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4.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7.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8.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9.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913" r:id="rId2"/>
    <p:sldMasterId id="2147483940" r:id="rId3"/>
    <p:sldMasterId id="2147483969" r:id="rId4"/>
    <p:sldMasterId id="2147484029" r:id="rId5"/>
    <p:sldMasterId id="2147484054" r:id="rId6"/>
    <p:sldMasterId id="2147484082" r:id="rId7"/>
    <p:sldMasterId id="2147484115" r:id="rId8"/>
    <p:sldMasterId id="2147484146" r:id="rId9"/>
    <p:sldMasterId id="2147484150" r:id="rId10"/>
  </p:sldMasterIdLst>
  <p:notesMasterIdLst>
    <p:notesMasterId r:id="rId29"/>
  </p:notesMasterIdLst>
  <p:handoutMasterIdLst>
    <p:handoutMasterId r:id="rId30"/>
  </p:handoutMasterIdLst>
  <p:sldIdLst>
    <p:sldId id="294" r:id="rId11"/>
    <p:sldId id="406" r:id="rId12"/>
    <p:sldId id="375" r:id="rId13"/>
    <p:sldId id="452" r:id="rId14"/>
    <p:sldId id="438" r:id="rId15"/>
    <p:sldId id="439" r:id="rId16"/>
    <p:sldId id="437" r:id="rId17"/>
    <p:sldId id="413" r:id="rId18"/>
    <p:sldId id="414" r:id="rId19"/>
    <p:sldId id="448" r:id="rId20"/>
    <p:sldId id="450" r:id="rId21"/>
    <p:sldId id="451" r:id="rId22"/>
    <p:sldId id="445" r:id="rId23"/>
    <p:sldId id="447" r:id="rId24"/>
    <p:sldId id="389" r:id="rId25"/>
    <p:sldId id="416" r:id="rId26"/>
    <p:sldId id="417" r:id="rId27"/>
    <p:sldId id="418" r:id="rId28"/>
  </p:sldIdLst>
  <p:sldSz cx="9144000" cy="5148263"/>
  <p:notesSz cx="6797675" cy="9872663"/>
  <p:embeddedFontLst>
    <p:embeddedFont>
      <p:font typeface="TheSans LP9 Black" panose="020B0002050302020203" pitchFamily="34" charset="0"/>
      <p:bold r:id="rId31"/>
      <p:boldItalic r:id="rId32"/>
    </p:embeddedFont>
    <p:embeddedFont>
      <p:font typeface="TheSans LP2 ExtraLight" panose="020B0002050302020203" pitchFamily="34" charset="0"/>
      <p:regular r:id="rId33"/>
      <p:italic r:id="rId34"/>
    </p:embeddedFont>
    <p:embeddedFont>
      <p:font typeface="TheSans LP3 Light" panose="020B0002050302020203" pitchFamily="34" charset="0"/>
      <p:regular r:id="rId35"/>
      <p:italic r:id="rId36"/>
    </p:embeddedFont>
    <p:embeddedFont>
      <p:font typeface="TheSansDM" panose="020B0502000000000000" pitchFamily="34" charset="0"/>
      <p:regular r:id="rId37"/>
      <p:bold r:id="rId38"/>
    </p:embeddedFont>
    <p:embeddedFont>
      <p:font typeface="TheSans LP5 Plain" panose="020B0002050302020203" pitchFamily="34" charset="0"/>
      <p:regular r:id="rId39"/>
      <p:italic r:id="rId40"/>
    </p:embeddedFont>
    <p:embeddedFont>
      <p:font typeface="Calibri" panose="020F0502020204030204" pitchFamily="34" charset="0"/>
      <p:regular r:id="rId41"/>
      <p:bold r:id="rId42"/>
      <p:italic r:id="rId43"/>
      <p:boldItalic r:id="rId44"/>
    </p:embeddedFont>
    <p:embeddedFont>
      <p:font typeface="TheSans LP4 SemiLight" panose="020B0002050302020203" pitchFamily="34" charset="0"/>
      <p:regular r:id="rId45"/>
      <p:italic r:id="rId46"/>
    </p:embeddedFont>
    <p:embeddedFont>
      <p:font typeface="Segoe UI Light" panose="020B0502040204020203" pitchFamily="34" charset="0"/>
      <p:regular r:id="rId47"/>
      <p:italic r:id="rId48"/>
    </p:embeddedFont>
    <p:embeddedFont>
      <p:font typeface="Arial Black" panose="020B0A04020102020204" pitchFamily="34" charset="0"/>
      <p:bold r:id="rId49"/>
    </p:embeddedFont>
    <p:embeddedFont>
      <p:font typeface="TheSans LP7 Bold" panose="020B0002050302020203" pitchFamily="34" charset="0"/>
      <p:bold r:id="rId50"/>
      <p:boldItalic r:id="rId51"/>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14" userDrawn="1">
          <p15:clr>
            <a:srgbClr val="A4A3A4"/>
          </p15:clr>
        </p15:guide>
        <p15:guide id="2" orient="horz" pos="102" userDrawn="1">
          <p15:clr>
            <a:srgbClr val="A4A3A4"/>
          </p15:clr>
        </p15:guide>
        <p15:guide id="3" orient="horz" pos="3164" userDrawn="1">
          <p15:clr>
            <a:srgbClr val="A4A3A4"/>
          </p15:clr>
        </p15:guide>
        <p15:guide id="4" orient="horz" pos="2892" userDrawn="1">
          <p15:clr>
            <a:srgbClr val="A4A3A4"/>
          </p15:clr>
        </p15:guide>
        <p15:guide id="5" pos="90" userDrawn="1">
          <p15:clr>
            <a:srgbClr val="A4A3A4"/>
          </p15:clr>
        </p15:guide>
        <p15:guide id="6" pos="5602" userDrawn="1">
          <p15:clr>
            <a:srgbClr val="A4A3A4"/>
          </p15:clr>
        </p15:guide>
        <p15:guide id="7" pos="4604">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Onuora Ogbukagu" initials="OO" lastIdx="3" clrIdx="0">
    <p:extLst>
      <p:ext uri="{19B8F6BF-5375-455C-9EA6-DF929625EA0E}">
        <p15:presenceInfo xmlns:p15="http://schemas.microsoft.com/office/powerpoint/2012/main" userId="S-1-5-21-790525478-484061587-682003330-8044" providerId="AD"/>
      </p:ext>
    </p:extLst>
  </p:cmAuthor>
  <p:cmAuthor id="3" name="McCormack, Brock" initials="MB" lastIdx="2" clrIdx="1">
    <p:extLst>
      <p:ext uri="{19B8F6BF-5375-455C-9EA6-DF929625EA0E}">
        <p15:presenceInfo xmlns:p15="http://schemas.microsoft.com/office/powerpoint/2012/main" userId="S-1-5-21-790525478-484061587-682003330-88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05F5"/>
    <a:srgbClr val="0074BD"/>
    <a:srgbClr val="FF0000"/>
    <a:srgbClr val="2850A0"/>
    <a:srgbClr val="3366CC"/>
    <a:srgbClr val="0469C4"/>
    <a:srgbClr val="FBC815"/>
    <a:srgbClr val="DD0000"/>
    <a:srgbClr val="216C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E4AEA4-8DFA-4A89-87EB-49C32662AFE0}">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72" autoAdjust="0"/>
    <p:restoredTop sz="92572" autoAdjust="0"/>
  </p:normalViewPr>
  <p:slideViewPr>
    <p:cSldViewPr snapToObjects="1" showGuides="1">
      <p:cViewPr varScale="1">
        <p:scale>
          <a:sx n="122" d="100"/>
          <a:sy n="122" d="100"/>
        </p:scale>
        <p:origin x="78" y="333"/>
      </p:cViewPr>
      <p:guideLst>
        <p:guide orient="horz" pos="714"/>
        <p:guide orient="horz" pos="102"/>
        <p:guide orient="horz" pos="3164"/>
        <p:guide orient="horz" pos="2892"/>
        <p:guide pos="90"/>
        <p:guide pos="5602"/>
        <p:guide pos="4604"/>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Objects="1">
      <p:cViewPr varScale="1">
        <p:scale>
          <a:sx n="65" d="100"/>
          <a:sy n="65" d="100"/>
        </p:scale>
        <p:origin x="2619" y="51"/>
      </p:cViewPr>
      <p:guideLst>
        <p:guide orient="horz" pos="3110"/>
        <p:guide pos="2142"/>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font" Target="fonts/font9.fntdata"/><Relationship Id="rId21" Type="http://schemas.openxmlformats.org/officeDocument/2006/relationships/slide" Target="slides/slide11.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notesMaster" Target="notesMasters/notesMaster1.xml"/><Relationship Id="rId41" Type="http://schemas.openxmlformats.org/officeDocument/2006/relationships/font" Target="fonts/font1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font" Target="fonts/font6.fntdata"/><Relationship Id="rId49" Type="http://schemas.openxmlformats.org/officeDocument/2006/relationships/font" Target="fonts/font19.fntdata"/><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font" Target="fonts/font21.fntdata"/><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46189" cy="493632"/>
          </a:xfrm>
          <a:prstGeom prst="rect">
            <a:avLst/>
          </a:prstGeom>
        </p:spPr>
        <p:txBody>
          <a:bodyPr vert="horz" lIns="90898" tIns="45449" rIns="90898" bIns="45449" rtlCol="0"/>
          <a:lstStyle>
            <a:lvl1pPr algn="l">
              <a:defRPr sz="1200"/>
            </a:lvl1pPr>
          </a:lstStyle>
          <a:p>
            <a:endParaRPr lang="de-DE" dirty="0">
              <a:latin typeface="TheSans LP5 Plain" panose="020B0002050302020203" pitchFamily="34" charset="0"/>
            </a:endParaRPr>
          </a:p>
        </p:txBody>
      </p:sp>
      <p:sp>
        <p:nvSpPr>
          <p:cNvPr id="3" name="Datumsplatzhalter 2"/>
          <p:cNvSpPr>
            <a:spLocks noGrp="1"/>
          </p:cNvSpPr>
          <p:nvPr>
            <p:ph type="dt" sz="quarter" idx="1"/>
          </p:nvPr>
        </p:nvSpPr>
        <p:spPr>
          <a:xfrm>
            <a:off x="3849898" y="1"/>
            <a:ext cx="2946189" cy="493632"/>
          </a:xfrm>
          <a:prstGeom prst="rect">
            <a:avLst/>
          </a:prstGeom>
        </p:spPr>
        <p:txBody>
          <a:bodyPr vert="horz" lIns="90898" tIns="45449" rIns="90898" bIns="45449" rtlCol="0"/>
          <a:lstStyle>
            <a:lvl1pPr algn="r">
              <a:defRPr sz="1200"/>
            </a:lvl1pPr>
          </a:lstStyle>
          <a:p>
            <a:fld id="{4AB79706-8D98-4AF7-94DB-64A4020F2E0F}" type="datetimeFigureOut">
              <a:rPr lang="de-DE" smtClean="0">
                <a:latin typeface="TheSans LP5 Plain" panose="020B0002050302020203" pitchFamily="34" charset="0"/>
              </a:rPr>
              <a:pPr/>
              <a:t>31.03.2021</a:t>
            </a:fld>
            <a:endParaRPr lang="de-DE" dirty="0">
              <a:latin typeface="TheSans LP5 Plain" panose="020B0002050302020203" pitchFamily="34" charset="0"/>
            </a:endParaRPr>
          </a:p>
        </p:txBody>
      </p:sp>
      <p:sp>
        <p:nvSpPr>
          <p:cNvPr id="4" name="Fußzeilenplatzhalter 3"/>
          <p:cNvSpPr>
            <a:spLocks noGrp="1"/>
          </p:cNvSpPr>
          <p:nvPr>
            <p:ph type="ftr" sz="quarter" idx="2"/>
          </p:nvPr>
        </p:nvSpPr>
        <p:spPr>
          <a:xfrm>
            <a:off x="0" y="9377450"/>
            <a:ext cx="2946189" cy="493632"/>
          </a:xfrm>
          <a:prstGeom prst="rect">
            <a:avLst/>
          </a:prstGeom>
        </p:spPr>
        <p:txBody>
          <a:bodyPr vert="horz" lIns="90898" tIns="45449" rIns="90898" bIns="45449" rtlCol="0" anchor="b"/>
          <a:lstStyle>
            <a:lvl1pPr algn="l">
              <a:defRPr sz="1200"/>
            </a:lvl1pPr>
          </a:lstStyle>
          <a:p>
            <a:endParaRPr lang="de-DE" dirty="0">
              <a:latin typeface="TheSans LP5 Plain" panose="020B0002050302020203" pitchFamily="34" charset="0"/>
            </a:endParaRPr>
          </a:p>
        </p:txBody>
      </p:sp>
      <p:sp>
        <p:nvSpPr>
          <p:cNvPr id="5" name="Foliennummernplatzhalter 4"/>
          <p:cNvSpPr>
            <a:spLocks noGrp="1"/>
          </p:cNvSpPr>
          <p:nvPr>
            <p:ph type="sldNum" sz="quarter" idx="3"/>
          </p:nvPr>
        </p:nvSpPr>
        <p:spPr>
          <a:xfrm>
            <a:off x="3849898" y="9377450"/>
            <a:ext cx="2946189" cy="493632"/>
          </a:xfrm>
          <a:prstGeom prst="rect">
            <a:avLst/>
          </a:prstGeom>
        </p:spPr>
        <p:txBody>
          <a:bodyPr vert="horz" lIns="90898" tIns="45449" rIns="90898" bIns="45449" rtlCol="0" anchor="b"/>
          <a:lstStyle>
            <a:lvl1pPr algn="r">
              <a:defRPr sz="1200"/>
            </a:lvl1pPr>
          </a:lstStyle>
          <a:p>
            <a:fld id="{4868AC4F-2B77-4BD6-BB26-B32559FD60B6}" type="slidenum">
              <a:rPr lang="de-DE" smtClean="0">
                <a:latin typeface="TheSans LP5 Plain" panose="020B0002050302020203" pitchFamily="34" charset="0"/>
              </a:rPr>
              <a:pPr/>
              <a:t>‹Nr.›</a:t>
            </a:fld>
            <a:endParaRPr lang="de-DE" dirty="0">
              <a:latin typeface="TheSans LP5 Plain" panose="020B0002050302020203" pitchFamily="34" charset="0"/>
            </a:endParaRPr>
          </a:p>
        </p:txBody>
      </p:sp>
    </p:spTree>
    <p:extLst>
      <p:ext uri="{BB962C8B-B14F-4D97-AF65-F5344CB8AC3E}">
        <p14:creationId xmlns:p14="http://schemas.microsoft.com/office/powerpoint/2010/main" val="2009659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1"/>
            <a:ext cx="2945659" cy="493632"/>
          </a:xfrm>
          <a:prstGeom prst="rect">
            <a:avLst/>
          </a:prstGeom>
        </p:spPr>
        <p:txBody>
          <a:bodyPr vert="horz" lIns="90898" tIns="45449" rIns="90898" bIns="45449" rtlCol="0"/>
          <a:lstStyle>
            <a:lvl1pPr algn="l">
              <a:defRPr sz="1200" b="0" i="0">
                <a:latin typeface="TheSans LP5 Plain" panose="020B0002050302020203" pitchFamily="34" charset="0"/>
              </a:defRPr>
            </a:lvl1pPr>
          </a:lstStyle>
          <a:p>
            <a:endParaRPr lang="de-DE" dirty="0"/>
          </a:p>
        </p:txBody>
      </p:sp>
      <p:sp>
        <p:nvSpPr>
          <p:cNvPr id="3" name="Datumsplatzhalter 2"/>
          <p:cNvSpPr>
            <a:spLocks noGrp="1"/>
          </p:cNvSpPr>
          <p:nvPr>
            <p:ph type="dt" idx="1"/>
          </p:nvPr>
        </p:nvSpPr>
        <p:spPr>
          <a:xfrm>
            <a:off x="3850445" y="1"/>
            <a:ext cx="2945659" cy="493632"/>
          </a:xfrm>
          <a:prstGeom prst="rect">
            <a:avLst/>
          </a:prstGeom>
        </p:spPr>
        <p:txBody>
          <a:bodyPr vert="horz" lIns="90898" tIns="45449" rIns="90898" bIns="45449" rtlCol="0"/>
          <a:lstStyle>
            <a:lvl1pPr algn="r">
              <a:defRPr sz="1200" b="0" i="0">
                <a:latin typeface="TheSans LP5 Plain" panose="020B0002050302020203" pitchFamily="34" charset="0"/>
              </a:defRPr>
            </a:lvl1pPr>
          </a:lstStyle>
          <a:p>
            <a:fld id="{CFE52955-453C-4DC4-B537-541C47D7C766}" type="datetimeFigureOut">
              <a:rPr lang="de-DE" smtClean="0"/>
              <a:pPr/>
              <a:t>31.03.2021</a:t>
            </a:fld>
            <a:endParaRPr lang="de-DE" dirty="0"/>
          </a:p>
        </p:txBody>
      </p:sp>
      <p:sp>
        <p:nvSpPr>
          <p:cNvPr id="4" name="Folienbildplatzhalter 3"/>
          <p:cNvSpPr>
            <a:spLocks noGrp="1" noRot="1" noChangeAspect="1"/>
          </p:cNvSpPr>
          <p:nvPr>
            <p:ph type="sldImg" idx="2"/>
          </p:nvPr>
        </p:nvSpPr>
        <p:spPr>
          <a:xfrm>
            <a:off x="109538" y="739775"/>
            <a:ext cx="6578600" cy="3703638"/>
          </a:xfrm>
          <a:prstGeom prst="rect">
            <a:avLst/>
          </a:prstGeom>
          <a:noFill/>
          <a:ln w="12700">
            <a:solidFill>
              <a:prstClr val="black"/>
            </a:solidFill>
          </a:ln>
        </p:spPr>
        <p:txBody>
          <a:bodyPr vert="horz" lIns="90898" tIns="45449" rIns="90898" bIns="45449" rtlCol="0" anchor="ctr"/>
          <a:lstStyle/>
          <a:p>
            <a:endParaRPr lang="de-DE" dirty="0"/>
          </a:p>
        </p:txBody>
      </p:sp>
      <p:sp>
        <p:nvSpPr>
          <p:cNvPr id="5" name="Notizenplatzhalter 4"/>
          <p:cNvSpPr>
            <a:spLocks noGrp="1"/>
          </p:cNvSpPr>
          <p:nvPr>
            <p:ph type="body" sz="quarter" idx="3"/>
          </p:nvPr>
        </p:nvSpPr>
        <p:spPr>
          <a:xfrm>
            <a:off x="679768" y="4689515"/>
            <a:ext cx="5438140" cy="4442699"/>
          </a:xfrm>
          <a:prstGeom prst="rect">
            <a:avLst/>
          </a:prstGeom>
        </p:spPr>
        <p:txBody>
          <a:bodyPr vert="horz" lIns="90898" tIns="45449" rIns="90898" bIns="45449"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2" y="9377318"/>
            <a:ext cx="2945659" cy="493632"/>
          </a:xfrm>
          <a:prstGeom prst="rect">
            <a:avLst/>
          </a:prstGeom>
        </p:spPr>
        <p:txBody>
          <a:bodyPr vert="horz" lIns="90898" tIns="45449" rIns="90898" bIns="45449" rtlCol="0" anchor="b"/>
          <a:lstStyle>
            <a:lvl1pPr algn="l">
              <a:defRPr sz="1200" b="0" i="0">
                <a:latin typeface="TheSans LP5 Plain" panose="020B0002050302020203" pitchFamily="34" charset="0"/>
              </a:defRPr>
            </a:lvl1pPr>
          </a:lstStyle>
          <a:p>
            <a:endParaRPr lang="de-DE" dirty="0"/>
          </a:p>
        </p:txBody>
      </p:sp>
      <p:sp>
        <p:nvSpPr>
          <p:cNvPr id="7" name="Foliennummernplatzhalter 6"/>
          <p:cNvSpPr>
            <a:spLocks noGrp="1"/>
          </p:cNvSpPr>
          <p:nvPr>
            <p:ph type="sldNum" sz="quarter" idx="5"/>
          </p:nvPr>
        </p:nvSpPr>
        <p:spPr>
          <a:xfrm>
            <a:off x="3850445" y="9377318"/>
            <a:ext cx="2945659" cy="493632"/>
          </a:xfrm>
          <a:prstGeom prst="rect">
            <a:avLst/>
          </a:prstGeom>
        </p:spPr>
        <p:txBody>
          <a:bodyPr vert="horz" lIns="90898" tIns="45449" rIns="90898" bIns="45449" rtlCol="0" anchor="b"/>
          <a:lstStyle>
            <a:lvl1pPr algn="r">
              <a:defRPr sz="1200" b="0" i="0">
                <a:latin typeface="TheSans LP5 Plain" panose="020B0002050302020203" pitchFamily="34" charset="0"/>
              </a:defRPr>
            </a:lvl1pPr>
          </a:lstStyle>
          <a:p>
            <a:fld id="{27439610-29F4-4A3F-AC05-0ED4D9CA9866}" type="slidenum">
              <a:rPr lang="de-DE" smtClean="0"/>
              <a:pPr/>
              <a:t>‹Nr.›</a:t>
            </a:fld>
            <a:endParaRPr lang="de-DE" dirty="0"/>
          </a:p>
        </p:txBody>
      </p:sp>
    </p:spTree>
    <p:extLst>
      <p:ext uri="{BB962C8B-B14F-4D97-AF65-F5344CB8AC3E}">
        <p14:creationId xmlns:p14="http://schemas.microsoft.com/office/powerpoint/2010/main" val="4207995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TheSans LP5 Plain" panose="020B0002050302020203" pitchFamily="34" charset="0"/>
        <a:ea typeface="+mn-ea"/>
        <a:cs typeface="+mn-cs"/>
      </a:defRPr>
    </a:lvl1pPr>
    <a:lvl2pPr marL="457200" algn="l" defTabSz="914400" rtl="0" eaLnBrk="1" latinLnBrk="0" hangingPunct="1">
      <a:defRPr sz="1200" b="0" i="0" kern="1200">
        <a:solidFill>
          <a:schemeClr val="tx1"/>
        </a:solidFill>
        <a:latin typeface="TheSans LP5 Plain" panose="020B0002050302020203" pitchFamily="34" charset="0"/>
        <a:ea typeface="+mn-ea"/>
        <a:cs typeface="+mn-cs"/>
      </a:defRPr>
    </a:lvl2pPr>
    <a:lvl3pPr marL="914400" algn="l" defTabSz="914400" rtl="0" eaLnBrk="1" latinLnBrk="0" hangingPunct="1">
      <a:defRPr sz="1200" b="0" i="0" kern="1200">
        <a:solidFill>
          <a:schemeClr val="tx1"/>
        </a:solidFill>
        <a:latin typeface="TheSans LP5 Plain" panose="020B0002050302020203" pitchFamily="34" charset="0"/>
        <a:ea typeface="+mn-ea"/>
        <a:cs typeface="+mn-cs"/>
      </a:defRPr>
    </a:lvl3pPr>
    <a:lvl4pPr marL="1371600" algn="l" defTabSz="914400" rtl="0" eaLnBrk="1" latinLnBrk="0" hangingPunct="1">
      <a:defRPr sz="1200" b="0" i="0" kern="1200">
        <a:solidFill>
          <a:schemeClr val="tx1"/>
        </a:solidFill>
        <a:latin typeface="TheSans LP5 Plain" panose="020B0002050302020203" pitchFamily="34" charset="0"/>
        <a:ea typeface="+mn-ea"/>
        <a:cs typeface="+mn-cs"/>
      </a:defRPr>
    </a:lvl4pPr>
    <a:lvl5pPr marL="1828800" algn="l" defTabSz="914400" rtl="0" eaLnBrk="1" latinLnBrk="0" hangingPunct="1">
      <a:defRPr sz="1200" b="0" i="0" kern="1200">
        <a:solidFill>
          <a:schemeClr val="tx1"/>
        </a:solidFill>
        <a:latin typeface="TheSans LP5 Plain" panose="020B000205030202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7439610-29F4-4A3F-AC05-0ED4D9CA9866}" type="slidenum">
              <a:rPr lang="de-DE" smtClean="0"/>
              <a:pPr/>
              <a:t>1</a:t>
            </a:fld>
            <a:endParaRPr lang="de-DE" dirty="0"/>
          </a:p>
        </p:txBody>
      </p:sp>
    </p:spTree>
    <p:extLst>
      <p:ext uri="{BB962C8B-B14F-4D97-AF65-F5344CB8AC3E}">
        <p14:creationId xmlns:p14="http://schemas.microsoft.com/office/powerpoint/2010/main" val="2661505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endParaRPr lang="en-US" b="1" i="0"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39610-29F4-4A3F-AC05-0ED4D9CA9866}" type="slidenum">
              <a:rPr kumimoji="0" lang="de-DE" sz="1200" b="0" i="0" u="none" strike="noStrike" kern="1200" cap="none" spc="0" normalizeH="0" baseline="0" noProof="0" smtClean="0">
                <a:ln>
                  <a:noFill/>
                </a:ln>
                <a:solidFill>
                  <a:prstClr val="black"/>
                </a:solidFill>
                <a:effectLst/>
                <a:uLnTx/>
                <a:uFillTx/>
                <a:latin typeface="TheSans LP5 Plain" panose="020B0002050302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TheSans LP5 Plain" panose="020B0002050302020203" pitchFamily="34" charset="0"/>
              <a:ea typeface="+mn-ea"/>
              <a:cs typeface="+mn-cs"/>
            </a:endParaRPr>
          </a:p>
        </p:txBody>
      </p:sp>
    </p:spTree>
    <p:extLst>
      <p:ext uri="{BB962C8B-B14F-4D97-AF65-F5344CB8AC3E}">
        <p14:creationId xmlns:p14="http://schemas.microsoft.com/office/powerpoint/2010/main" val="1742600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39610-29F4-4A3F-AC05-0ED4D9CA9866}" type="slidenum">
              <a:rPr kumimoji="0" lang="de-DE" sz="1200" b="0" i="0" u="none" strike="noStrike" kern="1200" cap="none" spc="0" normalizeH="0" baseline="0" noProof="0" smtClean="0">
                <a:ln>
                  <a:noFill/>
                </a:ln>
                <a:solidFill>
                  <a:prstClr val="black"/>
                </a:solidFill>
                <a:effectLst/>
                <a:uLnTx/>
                <a:uFillTx/>
                <a:latin typeface="TheSans LP5 Plain" panose="020B0002050302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dirty="0">
              <a:ln>
                <a:noFill/>
              </a:ln>
              <a:solidFill>
                <a:prstClr val="black"/>
              </a:solidFill>
              <a:effectLst/>
              <a:uLnTx/>
              <a:uFillTx/>
              <a:latin typeface="TheSans LP5 Plain" panose="020B0002050302020203" pitchFamily="34" charset="0"/>
              <a:ea typeface="+mn-ea"/>
              <a:cs typeface="+mn-cs"/>
            </a:endParaRPr>
          </a:p>
        </p:txBody>
      </p:sp>
    </p:spTree>
    <p:extLst>
      <p:ext uri="{BB962C8B-B14F-4D97-AF65-F5344CB8AC3E}">
        <p14:creationId xmlns:p14="http://schemas.microsoft.com/office/powerpoint/2010/main" val="886303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endParaRPr lang="en-US" b="1" i="0"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39610-29F4-4A3F-AC05-0ED4D9CA9866}" type="slidenum">
              <a:rPr kumimoji="0" lang="de-DE" sz="1200" b="0" i="0" u="none" strike="noStrike" kern="1200" cap="none" spc="0" normalizeH="0" baseline="0" noProof="0" smtClean="0">
                <a:ln>
                  <a:noFill/>
                </a:ln>
                <a:solidFill>
                  <a:prstClr val="black"/>
                </a:solidFill>
                <a:effectLst/>
                <a:uLnTx/>
                <a:uFillTx/>
                <a:latin typeface="TheSans LP5 Plain" panose="020B0002050302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TheSans LP5 Plain" panose="020B0002050302020203" pitchFamily="34" charset="0"/>
              <a:ea typeface="+mn-ea"/>
              <a:cs typeface="+mn-cs"/>
            </a:endParaRPr>
          </a:p>
        </p:txBody>
      </p:sp>
    </p:spTree>
    <p:extLst>
      <p:ext uri="{BB962C8B-B14F-4D97-AF65-F5344CB8AC3E}">
        <p14:creationId xmlns:p14="http://schemas.microsoft.com/office/powerpoint/2010/main" val="4088580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endParaRPr lang="en-US" b="1" i="0"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39610-29F4-4A3F-AC05-0ED4D9CA9866}" type="slidenum">
              <a:rPr kumimoji="0" lang="de-DE" sz="1200" b="0" i="0" u="none" strike="noStrike" kern="1200" cap="none" spc="0" normalizeH="0" baseline="0" noProof="0" smtClean="0">
                <a:ln>
                  <a:noFill/>
                </a:ln>
                <a:solidFill>
                  <a:prstClr val="black"/>
                </a:solidFill>
                <a:effectLst/>
                <a:uLnTx/>
                <a:uFillTx/>
                <a:latin typeface="TheSans LP5 Plain" panose="020B0002050302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TheSans LP5 Plain" panose="020B0002050302020203" pitchFamily="34" charset="0"/>
              <a:ea typeface="+mn-ea"/>
              <a:cs typeface="+mn-cs"/>
            </a:endParaRPr>
          </a:p>
        </p:txBody>
      </p:sp>
    </p:spTree>
    <p:extLst>
      <p:ext uri="{BB962C8B-B14F-4D97-AF65-F5344CB8AC3E}">
        <p14:creationId xmlns:p14="http://schemas.microsoft.com/office/powerpoint/2010/main" val="1909981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endParaRPr lang="en-US" b="1" i="0"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39610-29F4-4A3F-AC05-0ED4D9CA9866}" type="slidenum">
              <a:rPr kumimoji="0" lang="de-DE" sz="1200" b="0" i="0" u="none" strike="noStrike" kern="1200" cap="none" spc="0" normalizeH="0" baseline="0" noProof="0" smtClean="0">
                <a:ln>
                  <a:noFill/>
                </a:ln>
                <a:solidFill>
                  <a:prstClr val="black"/>
                </a:solidFill>
                <a:effectLst/>
                <a:uLnTx/>
                <a:uFillTx/>
                <a:latin typeface="TheSans LP5 Plain" panose="020B0002050302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TheSans LP5 Plain" panose="020B0002050302020203" pitchFamily="34" charset="0"/>
              <a:ea typeface="+mn-ea"/>
              <a:cs typeface="+mn-cs"/>
            </a:endParaRPr>
          </a:p>
        </p:txBody>
      </p:sp>
    </p:spTree>
    <p:extLst>
      <p:ext uri="{BB962C8B-B14F-4D97-AF65-F5344CB8AC3E}">
        <p14:creationId xmlns:p14="http://schemas.microsoft.com/office/powerpoint/2010/main" val="1969362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100" dirty="0" smtClean="0">
                <a:latin typeface="Arial" panose="020B0604020202020204" pitchFamily="34" charset="0"/>
                <a:cs typeface="Arial" panose="020B0604020202020204" pitchFamily="34" charset="0"/>
              </a:rPr>
              <a:t>HANNOVER MESSE is the global hotspot for the digital transformation of industry.</a:t>
            </a: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Companies are using technologies such as artificial intelligence, automation</a:t>
            </a:r>
            <a:r>
              <a:rPr lang="en-US" sz="1100" baseline="0" dirty="0" smtClean="0">
                <a:latin typeface="Arial" panose="020B0604020202020204" pitchFamily="34" charset="0"/>
                <a:cs typeface="Arial" panose="020B0604020202020204" pitchFamily="34" charset="0"/>
              </a:rPr>
              <a:t> and </a:t>
            </a:r>
            <a:r>
              <a:rPr lang="en-US" sz="1100" dirty="0" smtClean="0">
                <a:latin typeface="Arial" panose="020B0604020202020204" pitchFamily="34" charset="0"/>
                <a:cs typeface="Arial" panose="020B0604020202020204" pitchFamily="34" charset="0"/>
              </a:rPr>
              <a:t>robotics to fundamentally change the way</a:t>
            </a:r>
            <a:r>
              <a:rPr lang="en-US" sz="1100" baseline="0" dirty="0" smtClean="0">
                <a:latin typeface="Arial" panose="020B0604020202020204" pitchFamily="34" charset="0"/>
                <a:cs typeface="Arial" panose="020B0604020202020204" pitchFamily="34" charset="0"/>
              </a:rPr>
              <a:t> they design, produce and distribute their products and services</a:t>
            </a:r>
            <a:r>
              <a:rPr lang="en-US" sz="1100" dirty="0" smtClean="0">
                <a:latin typeface="Arial" panose="020B0604020202020204" pitchFamily="34" charset="0"/>
                <a:cs typeface="Arial" panose="020B0604020202020204" pitchFamily="34" charset="0"/>
              </a:rPr>
              <a:t> </a:t>
            </a:r>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The topics you see listed on this chart belong to those that</a:t>
            </a:r>
            <a:r>
              <a:rPr lang="en-US" sz="1100" baseline="0" dirty="0" smtClean="0">
                <a:latin typeface="Arial" panose="020B0604020202020204" pitchFamily="34" charset="0"/>
                <a:cs typeface="Arial" panose="020B0604020202020204" pitchFamily="34" charset="0"/>
              </a:rPr>
              <a:t> are </a:t>
            </a:r>
            <a:r>
              <a:rPr lang="en-US" sz="1100" dirty="0" smtClean="0">
                <a:latin typeface="Arial" panose="020B0604020202020204" pitchFamily="34" charset="0"/>
                <a:cs typeface="Arial" panose="020B0604020202020204" pitchFamily="34" charset="0"/>
              </a:rPr>
              <a:t>driving the digitalization of manufacturing, energy and logistics systems.   </a:t>
            </a:r>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These are</a:t>
            </a:r>
            <a:r>
              <a:rPr lang="en-US" sz="1100" baseline="0" dirty="0" smtClean="0">
                <a:latin typeface="Arial" panose="020B0604020202020204" pitchFamily="34" charset="0"/>
                <a:cs typeface="Arial" panose="020B0604020202020204" pitchFamily="34" charset="0"/>
              </a:rPr>
              <a:t> the key topics at HANNOVER MESSE in 2019.</a:t>
            </a:r>
            <a:endParaRPr lang="en-US" sz="11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pPr>
              <a:defRPr/>
            </a:pPr>
            <a:fld id="{334CB272-519C-43DF-9994-24078AC3ABDC}" type="slidenum">
              <a:rPr lang="de-DE" smtClean="0"/>
              <a:pPr>
                <a:defRPr/>
              </a:pPr>
              <a:t>2</a:t>
            </a:fld>
            <a:endParaRPr lang="de-DE"/>
          </a:p>
        </p:txBody>
      </p:sp>
    </p:spTree>
    <p:extLst>
      <p:ext uri="{BB962C8B-B14F-4D97-AF65-F5344CB8AC3E}">
        <p14:creationId xmlns:p14="http://schemas.microsoft.com/office/powerpoint/2010/main" val="3800913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HM 2021 findet </a:t>
            </a:r>
            <a:r>
              <a:rPr lang="de-DE" dirty="0" smtClean="0"/>
              <a:t>im </a:t>
            </a:r>
            <a:r>
              <a:rPr lang="de-DE" dirty="0"/>
              <a:t>April statt!</a:t>
            </a:r>
          </a:p>
          <a:p>
            <a:endParaRPr lang="de-DE" dirty="0" smtClean="0"/>
          </a:p>
          <a:p>
            <a:r>
              <a:rPr lang="de-DE" dirty="0" smtClean="0"/>
              <a:t>Die </a:t>
            </a:r>
            <a:r>
              <a:rPr lang="de-DE" dirty="0"/>
              <a:t>Industrie – allen voran der führende deutsche Mittelstand – braucht ein nationales Spitzenevent zur Präsentation von Innovationen, Diskussion der aktuellen und zukünftigen Trends sowie den Austausch zwischen Unternehmen, Forschung und Politik!</a:t>
            </a:r>
          </a:p>
          <a:p>
            <a:endParaRPr lang="de-DE" dirty="0" smtClean="0"/>
          </a:p>
          <a:p>
            <a:r>
              <a:rPr lang="de-DE" dirty="0" smtClean="0"/>
              <a:t>Digitale </a:t>
            </a:r>
            <a:r>
              <a:rPr lang="de-DE" dirty="0"/>
              <a:t>Formate können dabei perfekt ergänzen und die Reichweite verlängern – ersetzen aber den persönlichen Kontakt nicht!</a:t>
            </a:r>
          </a:p>
          <a:p>
            <a:endParaRPr lang="de-DE" dirty="0" smtClean="0"/>
          </a:p>
          <a:p>
            <a:r>
              <a:rPr lang="de-DE" dirty="0" smtClean="0"/>
              <a:t>Das </a:t>
            </a:r>
            <a:r>
              <a:rPr lang="de-DE" dirty="0"/>
              <a:t>Messegelände in Hannover bietet dabei optimale Bedingungen für die Durchführung von Messen in Pandemie-Zeiten: </a:t>
            </a:r>
          </a:p>
          <a:p>
            <a:r>
              <a:rPr lang="de-DE" dirty="0" smtClean="0"/>
              <a:t>Umfassendes Hygienekonzept und reichlich </a:t>
            </a:r>
            <a:r>
              <a:rPr lang="de-DE" dirty="0"/>
              <a:t>Platz sichert Einhaltung der Abstandsregeln</a:t>
            </a:r>
          </a:p>
          <a:p>
            <a:r>
              <a:rPr lang="de-DE" dirty="0" smtClean="0"/>
              <a:t>Zentral </a:t>
            </a:r>
            <a:r>
              <a:rPr lang="de-DE" dirty="0"/>
              <a:t>in Europa gelegen – gut mit dem Auto aus </a:t>
            </a:r>
            <a:r>
              <a:rPr lang="de-DE" dirty="0" err="1"/>
              <a:t>BeNeLux</a:t>
            </a:r>
            <a:r>
              <a:rPr lang="de-DE" dirty="0"/>
              <a:t>, Skandinavien, Polen und der gesamten DACH-Region zu erreichen, zudem Verkehrsknotenpunkt der Bahn</a:t>
            </a:r>
          </a:p>
          <a:p>
            <a:r>
              <a:rPr lang="de-DE" dirty="0"/>
              <a:t>Zahlreiche Parkplätze, daher kein Problem bei erhöhtem Individualverkehr</a:t>
            </a:r>
          </a:p>
          <a:p>
            <a:endParaRPr lang="de-DE" dirty="0"/>
          </a:p>
          <a:p>
            <a:r>
              <a:rPr lang="de-DE" dirty="0"/>
              <a:t>Die HM 2021 wird hybrid: hybrid = analog + digital!</a:t>
            </a:r>
          </a:p>
          <a:p>
            <a:endParaRPr lang="en-GB"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39610-29F4-4A3F-AC05-0ED4D9CA9866}" type="slidenum">
              <a:rPr kumimoji="0" lang="de-DE" sz="1200" b="0" i="0" u="none" strike="noStrike" kern="1200" cap="none" spc="0" normalizeH="0" baseline="0" noProof="0" smtClean="0">
                <a:ln>
                  <a:noFill/>
                </a:ln>
                <a:solidFill>
                  <a:prstClr val="black"/>
                </a:solidFill>
                <a:effectLst/>
                <a:uLnTx/>
                <a:uFillTx/>
                <a:latin typeface="TheSans LP5 Plain" panose="020B0002050302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dirty="0">
              <a:ln>
                <a:noFill/>
              </a:ln>
              <a:solidFill>
                <a:prstClr val="black"/>
              </a:solidFill>
              <a:effectLst/>
              <a:uLnTx/>
              <a:uFillTx/>
              <a:latin typeface="TheSans LP5 Plain" panose="020B0002050302020203" pitchFamily="34" charset="0"/>
              <a:ea typeface="+mn-ea"/>
              <a:cs typeface="+mn-cs"/>
            </a:endParaRPr>
          </a:p>
        </p:txBody>
      </p:sp>
    </p:spTree>
    <p:extLst>
      <p:ext uri="{BB962C8B-B14F-4D97-AF65-F5344CB8AC3E}">
        <p14:creationId xmlns:p14="http://schemas.microsoft.com/office/powerpoint/2010/main" val="2030981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endParaRPr lang="en-US" b="1" i="0"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39610-29F4-4A3F-AC05-0ED4D9CA9866}" type="slidenum">
              <a:rPr kumimoji="0" lang="de-DE" sz="1200" b="0" i="0" u="none" strike="noStrike" kern="1200" cap="none" spc="0" normalizeH="0" baseline="0" noProof="0" smtClean="0">
                <a:ln>
                  <a:noFill/>
                </a:ln>
                <a:solidFill>
                  <a:prstClr val="black"/>
                </a:solidFill>
                <a:effectLst/>
                <a:uLnTx/>
                <a:uFillTx/>
                <a:latin typeface="TheSans LP5 Plain" panose="020B0002050302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TheSans LP5 Plain" panose="020B0002050302020203" pitchFamily="34" charset="0"/>
              <a:ea typeface="+mn-ea"/>
              <a:cs typeface="+mn-cs"/>
            </a:endParaRPr>
          </a:p>
        </p:txBody>
      </p:sp>
    </p:spTree>
    <p:extLst>
      <p:ext uri="{BB962C8B-B14F-4D97-AF65-F5344CB8AC3E}">
        <p14:creationId xmlns:p14="http://schemas.microsoft.com/office/powerpoint/2010/main" val="543324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endParaRPr lang="en-US" b="1" i="0"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39610-29F4-4A3F-AC05-0ED4D9CA9866}" type="slidenum">
              <a:rPr kumimoji="0" lang="de-DE" sz="1200" b="0" i="0" u="none" strike="noStrike" kern="1200" cap="none" spc="0" normalizeH="0" baseline="0" noProof="0" smtClean="0">
                <a:ln>
                  <a:noFill/>
                </a:ln>
                <a:solidFill>
                  <a:prstClr val="black"/>
                </a:solidFill>
                <a:effectLst/>
                <a:uLnTx/>
                <a:uFillTx/>
                <a:latin typeface="TheSans LP5 Plain" panose="020B0002050302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TheSans LP5 Plain" panose="020B0002050302020203" pitchFamily="34" charset="0"/>
              <a:ea typeface="+mn-ea"/>
              <a:cs typeface="+mn-cs"/>
            </a:endParaRPr>
          </a:p>
        </p:txBody>
      </p:sp>
    </p:spTree>
    <p:extLst>
      <p:ext uri="{BB962C8B-B14F-4D97-AF65-F5344CB8AC3E}">
        <p14:creationId xmlns:p14="http://schemas.microsoft.com/office/powerpoint/2010/main" val="1375119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endParaRPr lang="en-US" b="1" i="0"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39610-29F4-4A3F-AC05-0ED4D9CA9866}" type="slidenum">
              <a:rPr kumimoji="0" lang="de-DE" sz="1200" b="0" i="0" u="none" strike="noStrike" kern="1200" cap="none" spc="0" normalizeH="0" baseline="0" noProof="0" smtClean="0">
                <a:ln>
                  <a:noFill/>
                </a:ln>
                <a:solidFill>
                  <a:prstClr val="black"/>
                </a:solidFill>
                <a:effectLst/>
                <a:uLnTx/>
                <a:uFillTx/>
                <a:latin typeface="TheSans LP5 Plain" panose="020B0002050302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TheSans LP5 Plain" panose="020B0002050302020203" pitchFamily="34" charset="0"/>
              <a:ea typeface="+mn-ea"/>
              <a:cs typeface="+mn-cs"/>
            </a:endParaRPr>
          </a:p>
        </p:txBody>
      </p:sp>
    </p:spTree>
    <p:extLst>
      <p:ext uri="{BB962C8B-B14F-4D97-AF65-F5344CB8AC3E}">
        <p14:creationId xmlns:p14="http://schemas.microsoft.com/office/powerpoint/2010/main" val="2802848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dirty="0">
              <a:solidFill>
                <a:schemeClr val="tx1"/>
              </a:solidFill>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39610-29F4-4A3F-AC05-0ED4D9CA9866}" type="slidenum">
              <a:rPr kumimoji="0" lang="de-DE" sz="1200" b="0" i="0" u="none" strike="noStrike" kern="1200" cap="none" spc="0" normalizeH="0" baseline="0" noProof="0" smtClean="0">
                <a:ln>
                  <a:noFill/>
                </a:ln>
                <a:solidFill>
                  <a:prstClr val="black"/>
                </a:solidFill>
                <a:effectLst/>
                <a:uLnTx/>
                <a:uFillTx/>
                <a:latin typeface="TheSans LP5 Plain" panose="020B0002050302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dirty="0">
              <a:ln>
                <a:noFill/>
              </a:ln>
              <a:solidFill>
                <a:prstClr val="black"/>
              </a:solidFill>
              <a:effectLst/>
              <a:uLnTx/>
              <a:uFillTx/>
              <a:latin typeface="TheSans LP5 Plain" panose="020B0002050302020203" pitchFamily="34" charset="0"/>
              <a:ea typeface="+mn-ea"/>
              <a:cs typeface="+mn-cs"/>
            </a:endParaRPr>
          </a:p>
        </p:txBody>
      </p:sp>
    </p:spTree>
    <p:extLst>
      <p:ext uri="{BB962C8B-B14F-4D97-AF65-F5344CB8AC3E}">
        <p14:creationId xmlns:p14="http://schemas.microsoft.com/office/powerpoint/2010/main" val="1593400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endParaRPr lang="en-US" b="1" i="0"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39610-29F4-4A3F-AC05-0ED4D9CA986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44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endParaRPr lang="en-US" b="1" i="0"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39610-29F4-4A3F-AC05-0ED4D9CA986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8670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3" Type="http://schemas.openxmlformats.org/officeDocument/2006/relationships/image" Target="../media/image34.wmf"/><Relationship Id="rId18" Type="http://schemas.openxmlformats.org/officeDocument/2006/relationships/image" Target="../media/image39.wmf"/><Relationship Id="rId26" Type="http://schemas.openxmlformats.org/officeDocument/2006/relationships/image" Target="../media/image47.wmf"/><Relationship Id="rId39" Type="http://schemas.openxmlformats.org/officeDocument/2006/relationships/image" Target="../media/image59.wmf"/><Relationship Id="rId3" Type="http://schemas.openxmlformats.org/officeDocument/2006/relationships/image" Target="../media/image25.wmf"/><Relationship Id="rId21" Type="http://schemas.openxmlformats.org/officeDocument/2006/relationships/image" Target="../media/image42.jpg"/><Relationship Id="rId34" Type="http://schemas.openxmlformats.org/officeDocument/2006/relationships/image" Target="../media/image55.wmf"/><Relationship Id="rId42" Type="http://schemas.openxmlformats.org/officeDocument/2006/relationships/image" Target="../media/image62.wmf"/><Relationship Id="rId47" Type="http://schemas.openxmlformats.org/officeDocument/2006/relationships/image" Target="../media/image67.wmf"/><Relationship Id="rId50" Type="http://schemas.openxmlformats.org/officeDocument/2006/relationships/image" Target="../media/image70.jpg"/><Relationship Id="rId7" Type="http://schemas.openxmlformats.org/officeDocument/2006/relationships/image" Target="../media/image29.wmf"/><Relationship Id="rId12" Type="http://schemas.openxmlformats.org/officeDocument/2006/relationships/image" Target="../media/image33.wmf"/><Relationship Id="rId17" Type="http://schemas.openxmlformats.org/officeDocument/2006/relationships/image" Target="../media/image38.wmf"/><Relationship Id="rId25" Type="http://schemas.openxmlformats.org/officeDocument/2006/relationships/image" Target="../media/image46.wmf"/><Relationship Id="rId33" Type="http://schemas.openxmlformats.org/officeDocument/2006/relationships/image" Target="../media/image54.wmf"/><Relationship Id="rId38" Type="http://schemas.openxmlformats.org/officeDocument/2006/relationships/image" Target="../media/image58.wmf"/><Relationship Id="rId46" Type="http://schemas.openxmlformats.org/officeDocument/2006/relationships/image" Target="../media/image66.wmf"/><Relationship Id="rId2" Type="http://schemas.openxmlformats.org/officeDocument/2006/relationships/image" Target="../media/image24.png"/><Relationship Id="rId16" Type="http://schemas.openxmlformats.org/officeDocument/2006/relationships/image" Target="../media/image37.wmf"/><Relationship Id="rId20" Type="http://schemas.openxmlformats.org/officeDocument/2006/relationships/image" Target="../media/image41.wmf"/><Relationship Id="rId29" Type="http://schemas.openxmlformats.org/officeDocument/2006/relationships/image" Target="../media/image50.wmf"/><Relationship Id="rId41" Type="http://schemas.openxmlformats.org/officeDocument/2006/relationships/image" Target="../media/image61.wmf"/><Relationship Id="rId54" Type="http://schemas.openxmlformats.org/officeDocument/2006/relationships/image" Target="../media/image74.wmf"/><Relationship Id="rId1" Type="http://schemas.openxmlformats.org/officeDocument/2006/relationships/slideMaster" Target="../slideMasters/slideMaster4.xml"/><Relationship Id="rId6" Type="http://schemas.openxmlformats.org/officeDocument/2006/relationships/image" Target="../media/image28.wmf"/><Relationship Id="rId11" Type="http://schemas.openxmlformats.org/officeDocument/2006/relationships/image" Target="../media/image32.wmf"/><Relationship Id="rId24" Type="http://schemas.openxmlformats.org/officeDocument/2006/relationships/image" Target="../media/image45.wmf"/><Relationship Id="rId32" Type="http://schemas.openxmlformats.org/officeDocument/2006/relationships/image" Target="../media/image53.wmf"/><Relationship Id="rId37" Type="http://schemas.openxmlformats.org/officeDocument/2006/relationships/image" Target="../media/image19.wmf"/><Relationship Id="rId40" Type="http://schemas.openxmlformats.org/officeDocument/2006/relationships/image" Target="../media/image60.wmf"/><Relationship Id="rId45" Type="http://schemas.openxmlformats.org/officeDocument/2006/relationships/image" Target="../media/image65.wmf"/><Relationship Id="rId53" Type="http://schemas.openxmlformats.org/officeDocument/2006/relationships/image" Target="../media/image73.jpg"/><Relationship Id="rId5" Type="http://schemas.openxmlformats.org/officeDocument/2006/relationships/image" Target="../media/image27.wmf"/><Relationship Id="rId15" Type="http://schemas.openxmlformats.org/officeDocument/2006/relationships/image" Target="../media/image36.wmf"/><Relationship Id="rId23" Type="http://schemas.openxmlformats.org/officeDocument/2006/relationships/image" Target="../media/image44.wmf"/><Relationship Id="rId28" Type="http://schemas.openxmlformats.org/officeDocument/2006/relationships/image" Target="../media/image49.wmf"/><Relationship Id="rId36" Type="http://schemas.openxmlformats.org/officeDocument/2006/relationships/image" Target="../media/image57.wmf"/><Relationship Id="rId49" Type="http://schemas.openxmlformats.org/officeDocument/2006/relationships/image" Target="../media/image69.jpg"/><Relationship Id="rId10" Type="http://schemas.openxmlformats.org/officeDocument/2006/relationships/image" Target="../media/image31.wmf"/><Relationship Id="rId19" Type="http://schemas.openxmlformats.org/officeDocument/2006/relationships/image" Target="../media/image40.wmf"/><Relationship Id="rId31" Type="http://schemas.openxmlformats.org/officeDocument/2006/relationships/image" Target="../media/image52.wmf"/><Relationship Id="rId44" Type="http://schemas.openxmlformats.org/officeDocument/2006/relationships/image" Target="../media/image64.wmf"/><Relationship Id="rId52" Type="http://schemas.openxmlformats.org/officeDocument/2006/relationships/image" Target="../media/image72.wmf"/><Relationship Id="rId4" Type="http://schemas.openxmlformats.org/officeDocument/2006/relationships/image" Target="../media/image26.wmf"/><Relationship Id="rId9" Type="http://schemas.openxmlformats.org/officeDocument/2006/relationships/image" Target="../media/image30.wmf"/><Relationship Id="rId14" Type="http://schemas.openxmlformats.org/officeDocument/2006/relationships/image" Target="../media/image35.wmf"/><Relationship Id="rId22" Type="http://schemas.openxmlformats.org/officeDocument/2006/relationships/image" Target="../media/image43.wmf"/><Relationship Id="rId27" Type="http://schemas.openxmlformats.org/officeDocument/2006/relationships/image" Target="../media/image48.wmf"/><Relationship Id="rId30" Type="http://schemas.openxmlformats.org/officeDocument/2006/relationships/image" Target="../media/image51.wmf"/><Relationship Id="rId35" Type="http://schemas.openxmlformats.org/officeDocument/2006/relationships/image" Target="../media/image56.wmf"/><Relationship Id="rId43" Type="http://schemas.openxmlformats.org/officeDocument/2006/relationships/image" Target="../media/image63.wmf"/><Relationship Id="rId48" Type="http://schemas.openxmlformats.org/officeDocument/2006/relationships/image" Target="../media/image68.jpg"/><Relationship Id="rId8" Type="http://schemas.openxmlformats.org/officeDocument/2006/relationships/image" Target="../media/image2.wmf"/><Relationship Id="rId51" Type="http://schemas.openxmlformats.org/officeDocument/2006/relationships/image" Target="../media/image71.wmf"/></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75.wmf"/><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77.jpg"/><Relationship Id="rId1" Type="http://schemas.openxmlformats.org/officeDocument/2006/relationships/slideMaster" Target="../slideMasters/slideMaster5.xml"/><Relationship Id="rId5" Type="http://schemas.openxmlformats.org/officeDocument/2006/relationships/image" Target="../media/image22.wmf"/><Relationship Id="rId4" Type="http://schemas.openxmlformats.org/officeDocument/2006/relationships/image" Target="../media/image4.wmf"/></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78.jpeg"/><Relationship Id="rId1" Type="http://schemas.openxmlformats.org/officeDocument/2006/relationships/slideMaster" Target="../slideMasters/slideMaster5.xml"/><Relationship Id="rId5" Type="http://schemas.openxmlformats.org/officeDocument/2006/relationships/image" Target="../media/image22.wmf"/><Relationship Id="rId4" Type="http://schemas.openxmlformats.org/officeDocument/2006/relationships/image" Target="../media/image1.wmf"/></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1.wmf"/><Relationship Id="rId1" Type="http://schemas.openxmlformats.org/officeDocument/2006/relationships/slideMaster" Target="../slideMasters/slideMaster5.xml"/><Relationship Id="rId4" Type="http://schemas.openxmlformats.org/officeDocument/2006/relationships/image" Target="../media/image22.w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jpeg"/><Relationship Id="rId1" Type="http://schemas.openxmlformats.org/officeDocument/2006/relationships/slideMaster" Target="../slideMasters/slideMaster5.xml"/><Relationship Id="rId5" Type="http://schemas.openxmlformats.org/officeDocument/2006/relationships/image" Target="../media/image1.wmf"/><Relationship Id="rId4" Type="http://schemas.openxmlformats.org/officeDocument/2006/relationships/image" Target="../media/image22.wmf"/></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78.jpeg"/><Relationship Id="rId1" Type="http://schemas.openxmlformats.org/officeDocument/2006/relationships/slideMaster" Target="../slideMasters/slideMaster5.xml"/><Relationship Id="rId5" Type="http://schemas.openxmlformats.org/officeDocument/2006/relationships/image" Target="../media/image22.wmf"/><Relationship Id="rId4" Type="http://schemas.openxmlformats.org/officeDocument/2006/relationships/image" Target="../media/image21.wmf"/></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1.wmf"/><Relationship Id="rId1" Type="http://schemas.openxmlformats.org/officeDocument/2006/relationships/slideMaster" Target="../slideMasters/slideMaster5.xml"/><Relationship Id="rId4" Type="http://schemas.openxmlformats.org/officeDocument/2006/relationships/image" Target="../media/image22.wmf"/></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wmf"/><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wmf"/><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Master" Target="../slideMasters/slideMaster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79.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6.xml"/><Relationship Id="rId6" Type="http://schemas.openxmlformats.org/officeDocument/2006/relationships/image" Target="../media/image9.png"/><Relationship Id="rId5" Type="http://schemas.openxmlformats.org/officeDocument/2006/relationships/image" Target="../media/image79.png"/><Relationship Id="rId4" Type="http://schemas.openxmlformats.org/officeDocument/2006/relationships/image" Target="../media/image4.wmf"/></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79.png"/><Relationship Id="rId4" Type="http://schemas.openxmlformats.org/officeDocument/2006/relationships/image" Target="../media/image4.wmf"/></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7.png"/><Relationship Id="rId5" Type="http://schemas.openxmlformats.org/officeDocument/2006/relationships/image" Target="../media/image4.wmf"/><Relationship Id="rId4" Type="http://schemas.openxmlformats.org/officeDocument/2006/relationships/image" Target="../media/image79.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6.xml"/><Relationship Id="rId6" Type="http://schemas.openxmlformats.org/officeDocument/2006/relationships/image" Target="../media/image4.wmf"/><Relationship Id="rId5" Type="http://schemas.openxmlformats.org/officeDocument/2006/relationships/image" Target="../media/image79.png"/><Relationship Id="rId4" Type="http://schemas.openxmlformats.org/officeDocument/2006/relationships/image" Target="../media/image7.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g"/><Relationship Id="rId1" Type="http://schemas.openxmlformats.org/officeDocument/2006/relationships/slideMaster" Target="../slideMasters/slideMaster6.xml"/><Relationship Id="rId6" Type="http://schemas.openxmlformats.org/officeDocument/2006/relationships/image" Target="../media/image7.png"/><Relationship Id="rId5" Type="http://schemas.openxmlformats.org/officeDocument/2006/relationships/image" Target="../media/image4.wmf"/><Relationship Id="rId4" Type="http://schemas.openxmlformats.org/officeDocument/2006/relationships/image" Target="../media/image79.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wmf"/><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wmf"/><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wmf"/><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82.jpg"/><Relationship Id="rId1" Type="http://schemas.openxmlformats.org/officeDocument/2006/relationships/slideMaster" Target="../slideMasters/slideMaster7.xml"/><Relationship Id="rId6" Type="http://schemas.openxmlformats.org/officeDocument/2006/relationships/image" Target="../media/image5.png"/><Relationship Id="rId5" Type="http://schemas.openxmlformats.org/officeDocument/2006/relationships/image" Target="../media/image83.png"/><Relationship Id="rId4" Type="http://schemas.openxmlformats.org/officeDocument/2006/relationships/image" Target="../media/image6.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84.jpg"/><Relationship Id="rId1" Type="http://schemas.openxmlformats.org/officeDocument/2006/relationships/slideMaster" Target="../slideMasters/slideMaster7.xml"/><Relationship Id="rId6" Type="http://schemas.openxmlformats.org/officeDocument/2006/relationships/image" Target="../media/image5.png"/><Relationship Id="rId5" Type="http://schemas.openxmlformats.org/officeDocument/2006/relationships/image" Target="../media/image83.png"/><Relationship Id="rId4" Type="http://schemas.openxmlformats.org/officeDocument/2006/relationships/image" Target="../media/image6.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85.jpg"/><Relationship Id="rId1" Type="http://schemas.openxmlformats.org/officeDocument/2006/relationships/slideMaster" Target="../slideMasters/slideMaster7.xml"/><Relationship Id="rId5" Type="http://schemas.openxmlformats.org/officeDocument/2006/relationships/image" Target="../media/image5.png"/><Relationship Id="rId4" Type="http://schemas.openxmlformats.org/officeDocument/2006/relationships/image" Target="../media/image83.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86.jpg"/><Relationship Id="rId1" Type="http://schemas.openxmlformats.org/officeDocument/2006/relationships/slideMaster" Target="../slideMasters/slideMaster7.xml"/><Relationship Id="rId5" Type="http://schemas.openxmlformats.org/officeDocument/2006/relationships/image" Target="../media/image5.png"/><Relationship Id="rId4" Type="http://schemas.openxmlformats.org/officeDocument/2006/relationships/image" Target="../media/image8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87.jpg"/><Relationship Id="rId1" Type="http://schemas.openxmlformats.org/officeDocument/2006/relationships/slideMaster" Target="../slideMasters/slideMaster7.xml"/><Relationship Id="rId5" Type="http://schemas.openxmlformats.org/officeDocument/2006/relationships/image" Target="../media/image5.png"/><Relationship Id="rId4" Type="http://schemas.openxmlformats.org/officeDocument/2006/relationships/image" Target="../media/image81.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88.jpg"/><Relationship Id="rId1" Type="http://schemas.openxmlformats.org/officeDocument/2006/relationships/slideMaster" Target="../slideMasters/slideMaster7.xml"/><Relationship Id="rId5" Type="http://schemas.openxmlformats.org/officeDocument/2006/relationships/image" Target="../media/image5.png"/><Relationship Id="rId4" Type="http://schemas.openxmlformats.org/officeDocument/2006/relationships/image" Target="../media/image83.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89.jpg"/><Relationship Id="rId1" Type="http://schemas.openxmlformats.org/officeDocument/2006/relationships/slideMaster" Target="../slideMasters/slideMaster7.xml"/><Relationship Id="rId5" Type="http://schemas.openxmlformats.org/officeDocument/2006/relationships/image" Target="../media/image5.png"/><Relationship Id="rId4" Type="http://schemas.openxmlformats.org/officeDocument/2006/relationships/image" Target="../media/image83.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90.jpg"/><Relationship Id="rId1" Type="http://schemas.openxmlformats.org/officeDocument/2006/relationships/slideMaster" Target="../slideMasters/slideMaster7.xml"/><Relationship Id="rId5" Type="http://schemas.openxmlformats.org/officeDocument/2006/relationships/image" Target="../media/image5.png"/><Relationship Id="rId4" Type="http://schemas.openxmlformats.org/officeDocument/2006/relationships/image" Target="../media/image83.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91.jpg"/><Relationship Id="rId1" Type="http://schemas.openxmlformats.org/officeDocument/2006/relationships/slideMaster" Target="../slideMasters/slideMaster7.xml"/><Relationship Id="rId5" Type="http://schemas.openxmlformats.org/officeDocument/2006/relationships/image" Target="../media/image5.png"/><Relationship Id="rId4" Type="http://schemas.openxmlformats.org/officeDocument/2006/relationships/image" Target="../media/image83.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92.jpg"/><Relationship Id="rId1" Type="http://schemas.openxmlformats.org/officeDocument/2006/relationships/slideMaster" Target="../slideMasters/slideMaster7.xml"/><Relationship Id="rId5" Type="http://schemas.openxmlformats.org/officeDocument/2006/relationships/image" Target="../media/image5.png"/><Relationship Id="rId4" Type="http://schemas.openxmlformats.org/officeDocument/2006/relationships/image" Target="../media/image83.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93.jpg"/><Relationship Id="rId1" Type="http://schemas.openxmlformats.org/officeDocument/2006/relationships/slideMaster" Target="../slideMasters/slideMaster7.xml"/><Relationship Id="rId5" Type="http://schemas.openxmlformats.org/officeDocument/2006/relationships/image" Target="../media/image5.png"/><Relationship Id="rId4" Type="http://schemas.openxmlformats.org/officeDocument/2006/relationships/image" Target="../media/image83.pn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94.jpg"/><Relationship Id="rId1" Type="http://schemas.openxmlformats.org/officeDocument/2006/relationships/slideMaster" Target="../slideMasters/slideMaster7.xml"/><Relationship Id="rId5" Type="http://schemas.openxmlformats.org/officeDocument/2006/relationships/image" Target="../media/image5.png"/><Relationship Id="rId4" Type="http://schemas.openxmlformats.org/officeDocument/2006/relationships/image" Target="../media/image83.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95.jpg"/><Relationship Id="rId1" Type="http://schemas.openxmlformats.org/officeDocument/2006/relationships/slideMaster" Target="../slideMasters/slideMaster7.xml"/><Relationship Id="rId5" Type="http://schemas.openxmlformats.org/officeDocument/2006/relationships/image" Target="../media/image5.png"/><Relationship Id="rId4" Type="http://schemas.openxmlformats.org/officeDocument/2006/relationships/image" Target="../media/image83.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4.wmf"/><Relationship Id="rId1" Type="http://schemas.openxmlformats.org/officeDocument/2006/relationships/slideMaster" Target="../slideMasters/slideMaster7.xml"/><Relationship Id="rId5" Type="http://schemas.openxmlformats.org/officeDocument/2006/relationships/image" Target="../media/image96.jp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w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97.jpg"/><Relationship Id="rId1" Type="http://schemas.openxmlformats.org/officeDocument/2006/relationships/slideMaster" Target="../slideMasters/slideMaster7.xml"/><Relationship Id="rId5" Type="http://schemas.openxmlformats.org/officeDocument/2006/relationships/image" Target="../media/image5.png"/><Relationship Id="rId4" Type="http://schemas.openxmlformats.org/officeDocument/2006/relationships/image" Target="../media/image83.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98.jpg"/><Relationship Id="rId1" Type="http://schemas.openxmlformats.org/officeDocument/2006/relationships/slideMaster" Target="../slideMasters/slideMaster7.xml"/><Relationship Id="rId5" Type="http://schemas.openxmlformats.org/officeDocument/2006/relationships/image" Target="../media/image5.png"/><Relationship Id="rId4" Type="http://schemas.openxmlformats.org/officeDocument/2006/relationships/image" Target="../media/image83.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99.jpg"/><Relationship Id="rId1" Type="http://schemas.openxmlformats.org/officeDocument/2006/relationships/slideMaster" Target="../slideMasters/slideMaster7.xml"/><Relationship Id="rId5" Type="http://schemas.openxmlformats.org/officeDocument/2006/relationships/image" Target="../media/image5.png"/><Relationship Id="rId4" Type="http://schemas.openxmlformats.org/officeDocument/2006/relationships/image" Target="../media/image83.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00.jpg"/><Relationship Id="rId1" Type="http://schemas.openxmlformats.org/officeDocument/2006/relationships/slideMaster" Target="../slideMasters/slideMaster7.xml"/><Relationship Id="rId5" Type="http://schemas.openxmlformats.org/officeDocument/2006/relationships/image" Target="../media/image5.png"/><Relationship Id="rId4" Type="http://schemas.openxmlformats.org/officeDocument/2006/relationships/image" Target="../media/image83.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01.jpg"/><Relationship Id="rId1" Type="http://schemas.openxmlformats.org/officeDocument/2006/relationships/slideMaster" Target="../slideMasters/slideMaster7.xml"/><Relationship Id="rId5" Type="http://schemas.openxmlformats.org/officeDocument/2006/relationships/image" Target="../media/image5.png"/><Relationship Id="rId4" Type="http://schemas.openxmlformats.org/officeDocument/2006/relationships/image" Target="../media/image83.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02.jpg"/><Relationship Id="rId1" Type="http://schemas.openxmlformats.org/officeDocument/2006/relationships/slideMaster" Target="../slideMasters/slideMaster7.xml"/><Relationship Id="rId5" Type="http://schemas.openxmlformats.org/officeDocument/2006/relationships/image" Target="../media/image5.png"/><Relationship Id="rId4" Type="http://schemas.openxmlformats.org/officeDocument/2006/relationships/image" Target="../media/image83.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4.jpg"/><Relationship Id="rId1" Type="http://schemas.openxmlformats.org/officeDocument/2006/relationships/slideMaster" Target="../slideMasters/slideMaster7.xml"/><Relationship Id="rId6" Type="http://schemas.openxmlformats.org/officeDocument/2006/relationships/image" Target="../media/image5.png"/><Relationship Id="rId5" Type="http://schemas.openxmlformats.org/officeDocument/2006/relationships/image" Target="../media/image103.png"/><Relationship Id="rId4" Type="http://schemas.openxmlformats.org/officeDocument/2006/relationships/image" Target="../media/image4.wmf"/></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84.jpg"/><Relationship Id="rId1" Type="http://schemas.openxmlformats.org/officeDocument/2006/relationships/slideMaster" Target="../slideMasters/slideMaster7.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104.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05.png"/><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05.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wmf"/><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06.png"/><Relationship Id="rId1" Type="http://schemas.openxmlformats.org/officeDocument/2006/relationships/slideMaster" Target="../slideMasters/slideMaster8.xml"/><Relationship Id="rId6" Type="http://schemas.openxmlformats.org/officeDocument/2006/relationships/image" Target="../media/image83.png"/><Relationship Id="rId5" Type="http://schemas.openxmlformats.org/officeDocument/2006/relationships/image" Target="../media/image6.png"/><Relationship Id="rId4" Type="http://schemas.openxmlformats.org/officeDocument/2006/relationships/image" Target="../media/image4.wmf"/></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82.jpg"/><Relationship Id="rId1" Type="http://schemas.openxmlformats.org/officeDocument/2006/relationships/slideMaster" Target="../slideMasters/slideMaster8.xml"/><Relationship Id="rId6" Type="http://schemas.openxmlformats.org/officeDocument/2006/relationships/image" Target="../media/image5.png"/><Relationship Id="rId5" Type="http://schemas.openxmlformats.org/officeDocument/2006/relationships/image" Target="../media/image83.png"/><Relationship Id="rId4" Type="http://schemas.openxmlformats.org/officeDocument/2006/relationships/image" Target="../media/image6.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84.jpg"/><Relationship Id="rId1" Type="http://schemas.openxmlformats.org/officeDocument/2006/relationships/slideMaster" Target="../slideMasters/slideMaster8.xml"/><Relationship Id="rId6" Type="http://schemas.openxmlformats.org/officeDocument/2006/relationships/image" Target="../media/image5.png"/><Relationship Id="rId5" Type="http://schemas.openxmlformats.org/officeDocument/2006/relationships/image" Target="../media/image83.png"/><Relationship Id="rId4" Type="http://schemas.openxmlformats.org/officeDocument/2006/relationships/image" Target="../media/image6.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85.jp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83.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86.jp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81.pn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87.jp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81.pn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88.jp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8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07.jp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83.pn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89.jp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83.pn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90.jp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83.pn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91.jp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83.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08.jp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83.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92.jp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83.pn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93.jp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83.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94.jp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83.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95.jp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83.pn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4.wmf"/><Relationship Id="rId1" Type="http://schemas.openxmlformats.org/officeDocument/2006/relationships/slideMaster" Target="../slideMasters/slideMaster8.xml"/><Relationship Id="rId5" Type="http://schemas.openxmlformats.org/officeDocument/2006/relationships/image" Target="../media/image96.jp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97.jp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83.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98.jp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83.pn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99.jp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83.pn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00.jp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83.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01.jp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83.png"/></Relationships>
</file>

<file path=ppt/slideLayouts/_rels/slideLayout2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9.png"/><Relationship Id="rId1" Type="http://schemas.openxmlformats.org/officeDocument/2006/relationships/slideMaster" Target="../slideMasters/slideMaster8.xml"/><Relationship Id="rId6" Type="http://schemas.openxmlformats.org/officeDocument/2006/relationships/image" Target="../media/image5.png"/><Relationship Id="rId5" Type="http://schemas.openxmlformats.org/officeDocument/2006/relationships/image" Target="../media/image83.png"/><Relationship Id="rId4" Type="http://schemas.openxmlformats.org/officeDocument/2006/relationships/image" Target="../media/image4.wmf"/></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4.jpg"/><Relationship Id="rId1" Type="http://schemas.openxmlformats.org/officeDocument/2006/relationships/slideMaster" Target="../slideMasters/slideMaster8.xml"/><Relationship Id="rId6" Type="http://schemas.openxmlformats.org/officeDocument/2006/relationships/image" Target="../media/image5.png"/><Relationship Id="rId5" Type="http://schemas.openxmlformats.org/officeDocument/2006/relationships/image" Target="../media/image103.png"/><Relationship Id="rId4" Type="http://schemas.openxmlformats.org/officeDocument/2006/relationships/image" Target="../media/image4.wmf"/></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84.jpg"/><Relationship Id="rId1" Type="http://schemas.openxmlformats.org/officeDocument/2006/relationships/slideMaster" Target="../slideMasters/slideMaster8.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104.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05.png"/><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05.png"/><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wmf"/><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110.jpg"/><Relationship Id="rId1" Type="http://schemas.openxmlformats.org/officeDocument/2006/relationships/slideMaster" Target="../slideMasters/slideMaster10.xml"/><Relationship Id="rId5" Type="http://schemas.openxmlformats.org/officeDocument/2006/relationships/image" Target="../media/image22.wmf"/><Relationship Id="rId4" Type="http://schemas.openxmlformats.org/officeDocument/2006/relationships/image" Target="../media/image19.wmf"/></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1.wmf"/><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19.wmf"/><Relationship Id="rId1" Type="http://schemas.openxmlformats.org/officeDocument/2006/relationships/slideMaster" Target="../slideMasters/slideMaster10.xml"/><Relationship Id="rId4" Type="http://schemas.openxmlformats.org/officeDocument/2006/relationships/image" Target="../media/image21.wmf"/></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110.jpg"/><Relationship Id="rId1" Type="http://schemas.openxmlformats.org/officeDocument/2006/relationships/slideMaster" Target="../slideMasters/slideMaster10.xml"/><Relationship Id="rId5" Type="http://schemas.openxmlformats.org/officeDocument/2006/relationships/image" Target="../media/image22.wmf"/><Relationship Id="rId4" Type="http://schemas.openxmlformats.org/officeDocument/2006/relationships/image" Target="../media/image19.w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111.jpeg"/><Relationship Id="rId1" Type="http://schemas.openxmlformats.org/officeDocument/2006/relationships/slideMaster" Target="../slideMasters/slideMaster10.xml"/><Relationship Id="rId4" Type="http://schemas.openxmlformats.org/officeDocument/2006/relationships/image" Target="../media/image19.wmf"/></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19.wmf"/><Relationship Id="rId1" Type="http://schemas.openxmlformats.org/officeDocument/2006/relationships/slideMaster" Target="../slideMasters/slideMaster10.xml"/><Relationship Id="rId4" Type="http://schemas.openxmlformats.org/officeDocument/2006/relationships/image" Target="../media/image21.wmf"/></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9.wmf"/><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9.wmf"/><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Master" Target="../slideMasters/slideMaster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12.png"/></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w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w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w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4.wmf"/><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4.wmf"/><Relationship Id="rId5" Type="http://schemas.openxmlformats.org/officeDocument/2006/relationships/image" Target="../media/image5.pn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4.wmf"/><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wmf"/><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4.wmf"/><Relationship Id="rId5" Type="http://schemas.openxmlformats.org/officeDocument/2006/relationships/image" Target="../media/image5.png"/><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w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w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4.wmf"/><Relationship Id="rId4"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3.xml"/><Relationship Id="rId6" Type="http://schemas.openxmlformats.org/officeDocument/2006/relationships/image" Target="../media/image4.wmf"/><Relationship Id="rId5" Type="http://schemas.openxmlformats.org/officeDocument/2006/relationships/image" Target="../media/image5.png"/><Relationship Id="rId4"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4.wmf"/><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wmf"/><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jpeg"/><Relationship Id="rId1" Type="http://schemas.openxmlformats.org/officeDocument/2006/relationships/slideMaster" Target="../slideMasters/slideMaster4.xml"/><Relationship Id="rId5" Type="http://schemas.openxmlformats.org/officeDocument/2006/relationships/image" Target="../media/image22.wmf"/><Relationship Id="rId4" Type="http://schemas.openxmlformats.org/officeDocument/2006/relationships/image" Target="../media/image19.wmf"/></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3.jpg"/><Relationship Id="rId1" Type="http://schemas.openxmlformats.org/officeDocument/2006/relationships/slideMaster" Target="../slideMasters/slideMaster4.xml"/><Relationship Id="rId4" Type="http://schemas.openxmlformats.org/officeDocument/2006/relationships/image" Target="../media/image19.wmf"/></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2.wmf"/><Relationship Id="rId1" Type="http://schemas.openxmlformats.org/officeDocument/2006/relationships/slideMaster" Target="../slideMasters/slideMaster4.xml"/><Relationship Id="rId4" Type="http://schemas.openxmlformats.org/officeDocument/2006/relationships/image" Target="../media/image19.wmf"/></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jpeg"/><Relationship Id="rId1" Type="http://schemas.openxmlformats.org/officeDocument/2006/relationships/slideMaster" Target="../slideMasters/slideMaster4.xml"/><Relationship Id="rId5" Type="http://schemas.openxmlformats.org/officeDocument/2006/relationships/image" Target="../media/image22.wmf"/><Relationship Id="rId4" Type="http://schemas.openxmlformats.org/officeDocument/2006/relationships/image" Target="../media/image19.wmf"/></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3.jpg"/><Relationship Id="rId1" Type="http://schemas.openxmlformats.org/officeDocument/2006/relationships/slideMaster" Target="../slideMasters/slideMaster4.xml"/><Relationship Id="rId4" Type="http://schemas.openxmlformats.org/officeDocument/2006/relationships/image" Target="../media/image19.wmf"/></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slideMaster" Target="../slideMasters/slideMaster4.xml"/><Relationship Id="rId4" Type="http://schemas.openxmlformats.org/officeDocument/2006/relationships/image" Target="../media/image19.wmf"/></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_Motiv1_blau">
    <p:bg bwMode="gray">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3" name="Rechteck 12"/>
          <p:cNvSpPr/>
          <p:nvPr userDrawn="1"/>
        </p:nvSpPr>
        <p:spPr>
          <a:xfrm>
            <a:off x="0" y="3798267"/>
            <a:ext cx="9144000" cy="1348227"/>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nvGrpSpPr>
          <p:cNvPr id="23" name="Gruppieren 22"/>
          <p:cNvGrpSpPr/>
          <p:nvPr userDrawn="1"/>
        </p:nvGrpSpPr>
        <p:grpSpPr>
          <a:xfrm>
            <a:off x="8589100" y="4123704"/>
            <a:ext cx="555433" cy="1021087"/>
            <a:chOff x="8589100" y="4123704"/>
            <a:chExt cx="555433" cy="1021087"/>
          </a:xfrm>
          <a:solidFill>
            <a:srgbClr val="216CE8">
              <a:alpha val="40000"/>
            </a:srgbClr>
          </a:solidFill>
        </p:grpSpPr>
        <p:sp>
          <p:nvSpPr>
            <p:cNvPr id="19" name="Flussdiagramm: Manuelle Eingabe 18"/>
            <p:cNvSpPr/>
            <p:nvPr userDrawn="1"/>
          </p:nvSpPr>
          <p:spPr>
            <a:xfrm rot="16200000" flipH="1">
              <a:off x="8372480" y="4374929"/>
              <a:ext cx="986482" cy="553241"/>
            </a:xfrm>
            <a:prstGeom prst="flowChartManualIn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sp>
          <p:nvSpPr>
            <p:cNvPr id="21" name="Gleichschenkliges Dreieck 20"/>
            <p:cNvSpPr/>
            <p:nvPr userDrawn="1"/>
          </p:nvSpPr>
          <p:spPr>
            <a:xfrm rot="-5580000">
              <a:off x="8896738" y="3921628"/>
              <a:ext cx="45719" cy="4498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grpSp>
        <p:nvGrpSpPr>
          <p:cNvPr id="20" name="Gruppieren 19"/>
          <p:cNvGrpSpPr/>
          <p:nvPr userDrawn="1"/>
        </p:nvGrpSpPr>
        <p:grpSpPr>
          <a:xfrm>
            <a:off x="8379956" y="4374331"/>
            <a:ext cx="539750" cy="539750"/>
            <a:chOff x="8379956" y="4374331"/>
            <a:chExt cx="539750" cy="539750"/>
          </a:xfrm>
        </p:grpSpPr>
        <p:sp>
          <p:nvSpPr>
            <p:cNvPr id="4" name="Rechteck 3"/>
            <p:cNvSpPr>
              <a:spLocks noChangeAspect="1"/>
            </p:cNvSpPr>
            <p:nvPr userDrawn="1"/>
          </p:nvSpPr>
          <p:spPr>
            <a:xfrm>
              <a:off x="8388000" y="4390450"/>
              <a:ext cx="504000" cy="50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nvGrpSpPr>
            <p:cNvPr id="11" name="Gruppieren 10"/>
            <p:cNvGrpSpPr/>
            <p:nvPr userDrawn="1"/>
          </p:nvGrpSpPr>
          <p:grpSpPr>
            <a:xfrm>
              <a:off x="8379956" y="4374331"/>
              <a:ext cx="539750" cy="539750"/>
              <a:chOff x="7583906" y="3939208"/>
              <a:chExt cx="539750" cy="539750"/>
            </a:xfrm>
          </p:grpSpPr>
          <p:sp>
            <p:nvSpPr>
              <p:cNvPr id="7" name="Freeform 5"/>
              <p:cNvSpPr>
                <a:spLocks/>
              </p:cNvSpPr>
              <p:nvPr userDrawn="1"/>
            </p:nvSpPr>
            <p:spPr bwMode="auto">
              <a:xfrm>
                <a:off x="7688681" y="4269408"/>
                <a:ext cx="17463" cy="17463"/>
              </a:xfrm>
              <a:custGeom>
                <a:avLst/>
                <a:gdLst>
                  <a:gd name="T0" fmla="*/ 0 w 513"/>
                  <a:gd name="T1" fmla="*/ 526 h 526"/>
                  <a:gd name="T2" fmla="*/ 513 w 513"/>
                  <a:gd name="T3" fmla="*/ 526 h 526"/>
                  <a:gd name="T4" fmla="*/ 257 w 513"/>
                  <a:gd name="T5" fmla="*/ 0 h 526"/>
                  <a:gd name="T6" fmla="*/ 0 w 513"/>
                  <a:gd name="T7" fmla="*/ 526 h 526"/>
                </a:gdLst>
                <a:ahLst/>
                <a:cxnLst>
                  <a:cxn ang="0">
                    <a:pos x="T0" y="T1"/>
                  </a:cxn>
                  <a:cxn ang="0">
                    <a:pos x="T2" y="T3"/>
                  </a:cxn>
                  <a:cxn ang="0">
                    <a:pos x="T4" y="T5"/>
                  </a:cxn>
                  <a:cxn ang="0">
                    <a:pos x="T6" y="T7"/>
                  </a:cxn>
                </a:cxnLst>
                <a:rect l="0" t="0" r="r" b="b"/>
                <a:pathLst>
                  <a:path w="513" h="526">
                    <a:moveTo>
                      <a:pt x="0" y="526"/>
                    </a:moveTo>
                    <a:lnTo>
                      <a:pt x="513" y="526"/>
                    </a:lnTo>
                    <a:lnTo>
                      <a:pt x="257" y="0"/>
                    </a:lnTo>
                    <a:lnTo>
                      <a:pt x="0" y="526"/>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8" name="Freeform 6"/>
              <p:cNvSpPr>
                <a:spLocks/>
              </p:cNvSpPr>
              <p:nvPr userDrawn="1"/>
            </p:nvSpPr>
            <p:spPr bwMode="auto">
              <a:xfrm>
                <a:off x="8055394" y="4266233"/>
                <a:ext cx="26988" cy="12700"/>
              </a:xfrm>
              <a:custGeom>
                <a:avLst/>
                <a:gdLst>
                  <a:gd name="T0" fmla="*/ 812 w 815"/>
                  <a:gd name="T1" fmla="*/ 149 h 395"/>
                  <a:gd name="T2" fmla="*/ 810 w 815"/>
                  <a:gd name="T3" fmla="*/ 137 h 395"/>
                  <a:gd name="T4" fmla="*/ 807 w 815"/>
                  <a:gd name="T5" fmla="*/ 125 h 395"/>
                  <a:gd name="T6" fmla="*/ 803 w 815"/>
                  <a:gd name="T7" fmla="*/ 114 h 395"/>
                  <a:gd name="T8" fmla="*/ 799 w 815"/>
                  <a:gd name="T9" fmla="*/ 104 h 395"/>
                  <a:gd name="T10" fmla="*/ 794 w 815"/>
                  <a:gd name="T11" fmla="*/ 94 h 395"/>
                  <a:gd name="T12" fmla="*/ 789 w 815"/>
                  <a:gd name="T13" fmla="*/ 85 h 395"/>
                  <a:gd name="T14" fmla="*/ 783 w 815"/>
                  <a:gd name="T15" fmla="*/ 76 h 395"/>
                  <a:gd name="T16" fmla="*/ 777 w 815"/>
                  <a:gd name="T17" fmla="*/ 68 h 395"/>
                  <a:gd name="T18" fmla="*/ 769 w 815"/>
                  <a:gd name="T19" fmla="*/ 61 h 395"/>
                  <a:gd name="T20" fmla="*/ 761 w 815"/>
                  <a:gd name="T21" fmla="*/ 54 h 395"/>
                  <a:gd name="T22" fmla="*/ 754 w 815"/>
                  <a:gd name="T23" fmla="*/ 48 h 395"/>
                  <a:gd name="T24" fmla="*/ 745 w 815"/>
                  <a:gd name="T25" fmla="*/ 42 h 395"/>
                  <a:gd name="T26" fmla="*/ 736 w 815"/>
                  <a:gd name="T27" fmla="*/ 37 h 395"/>
                  <a:gd name="T28" fmla="*/ 727 w 815"/>
                  <a:gd name="T29" fmla="*/ 32 h 395"/>
                  <a:gd name="T30" fmla="*/ 716 w 815"/>
                  <a:gd name="T31" fmla="*/ 26 h 395"/>
                  <a:gd name="T32" fmla="*/ 706 w 815"/>
                  <a:gd name="T33" fmla="*/ 22 h 395"/>
                  <a:gd name="T34" fmla="*/ 695 w 815"/>
                  <a:gd name="T35" fmla="*/ 18 h 395"/>
                  <a:gd name="T36" fmla="*/ 672 w 815"/>
                  <a:gd name="T37" fmla="*/ 12 h 395"/>
                  <a:gd name="T38" fmla="*/ 648 w 815"/>
                  <a:gd name="T39" fmla="*/ 7 h 395"/>
                  <a:gd name="T40" fmla="*/ 621 w 815"/>
                  <a:gd name="T41" fmla="*/ 4 h 395"/>
                  <a:gd name="T42" fmla="*/ 595 w 815"/>
                  <a:gd name="T43" fmla="*/ 2 h 395"/>
                  <a:gd name="T44" fmla="*/ 566 w 815"/>
                  <a:gd name="T45" fmla="*/ 0 h 395"/>
                  <a:gd name="T46" fmla="*/ 0 w 815"/>
                  <a:gd name="T47" fmla="*/ 0 h 395"/>
                  <a:gd name="T48" fmla="*/ 0 w 815"/>
                  <a:gd name="T49" fmla="*/ 395 h 395"/>
                  <a:gd name="T50" fmla="*/ 569 w 815"/>
                  <a:gd name="T51" fmla="*/ 395 h 395"/>
                  <a:gd name="T52" fmla="*/ 599 w 815"/>
                  <a:gd name="T53" fmla="*/ 393 h 395"/>
                  <a:gd name="T54" fmla="*/ 628 w 815"/>
                  <a:gd name="T55" fmla="*/ 390 h 395"/>
                  <a:gd name="T56" fmla="*/ 654 w 815"/>
                  <a:gd name="T57" fmla="*/ 386 h 395"/>
                  <a:gd name="T58" fmla="*/ 667 w 815"/>
                  <a:gd name="T59" fmla="*/ 382 h 395"/>
                  <a:gd name="T60" fmla="*/ 680 w 815"/>
                  <a:gd name="T61" fmla="*/ 379 h 395"/>
                  <a:gd name="T62" fmla="*/ 691 w 815"/>
                  <a:gd name="T63" fmla="*/ 376 h 395"/>
                  <a:gd name="T64" fmla="*/ 702 w 815"/>
                  <a:gd name="T65" fmla="*/ 372 h 395"/>
                  <a:gd name="T66" fmla="*/ 713 w 815"/>
                  <a:gd name="T67" fmla="*/ 368 h 395"/>
                  <a:gd name="T68" fmla="*/ 723 w 815"/>
                  <a:gd name="T69" fmla="*/ 363 h 395"/>
                  <a:gd name="T70" fmla="*/ 733 w 815"/>
                  <a:gd name="T71" fmla="*/ 358 h 395"/>
                  <a:gd name="T72" fmla="*/ 742 w 815"/>
                  <a:gd name="T73" fmla="*/ 352 h 395"/>
                  <a:gd name="T74" fmla="*/ 751 w 815"/>
                  <a:gd name="T75" fmla="*/ 346 h 395"/>
                  <a:gd name="T76" fmla="*/ 759 w 815"/>
                  <a:gd name="T77" fmla="*/ 340 h 395"/>
                  <a:gd name="T78" fmla="*/ 766 w 815"/>
                  <a:gd name="T79" fmla="*/ 332 h 395"/>
                  <a:gd name="T80" fmla="*/ 773 w 815"/>
                  <a:gd name="T81" fmla="*/ 324 h 395"/>
                  <a:gd name="T82" fmla="*/ 781 w 815"/>
                  <a:gd name="T83" fmla="*/ 316 h 395"/>
                  <a:gd name="T84" fmla="*/ 786 w 815"/>
                  <a:gd name="T85" fmla="*/ 308 h 395"/>
                  <a:gd name="T86" fmla="*/ 792 w 815"/>
                  <a:gd name="T87" fmla="*/ 299 h 395"/>
                  <a:gd name="T88" fmla="*/ 797 w 815"/>
                  <a:gd name="T89" fmla="*/ 289 h 395"/>
                  <a:gd name="T90" fmla="*/ 801 w 815"/>
                  <a:gd name="T91" fmla="*/ 278 h 395"/>
                  <a:gd name="T92" fmla="*/ 805 w 815"/>
                  <a:gd name="T93" fmla="*/ 267 h 395"/>
                  <a:gd name="T94" fmla="*/ 808 w 815"/>
                  <a:gd name="T95" fmla="*/ 256 h 395"/>
                  <a:gd name="T96" fmla="*/ 810 w 815"/>
                  <a:gd name="T97" fmla="*/ 244 h 395"/>
                  <a:gd name="T98" fmla="*/ 812 w 815"/>
                  <a:gd name="T99" fmla="*/ 232 h 395"/>
                  <a:gd name="T100" fmla="*/ 814 w 815"/>
                  <a:gd name="T101" fmla="*/ 218 h 395"/>
                  <a:gd name="T102" fmla="*/ 815 w 815"/>
                  <a:gd name="T103" fmla="*/ 204 h 395"/>
                  <a:gd name="T104" fmla="*/ 815 w 815"/>
                  <a:gd name="T105" fmla="*/ 175 h 395"/>
                  <a:gd name="T106" fmla="*/ 814 w 815"/>
                  <a:gd name="T107" fmla="*/ 162 h 395"/>
                  <a:gd name="T108" fmla="*/ 812 w 815"/>
                  <a:gd name="T109" fmla="*/ 14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15" h="395">
                    <a:moveTo>
                      <a:pt x="812" y="149"/>
                    </a:moveTo>
                    <a:lnTo>
                      <a:pt x="810" y="137"/>
                    </a:lnTo>
                    <a:lnTo>
                      <a:pt x="807" y="125"/>
                    </a:lnTo>
                    <a:lnTo>
                      <a:pt x="803" y="114"/>
                    </a:lnTo>
                    <a:lnTo>
                      <a:pt x="799" y="104"/>
                    </a:lnTo>
                    <a:lnTo>
                      <a:pt x="794" y="94"/>
                    </a:lnTo>
                    <a:lnTo>
                      <a:pt x="789" y="85"/>
                    </a:lnTo>
                    <a:lnTo>
                      <a:pt x="783" y="76"/>
                    </a:lnTo>
                    <a:lnTo>
                      <a:pt x="777" y="68"/>
                    </a:lnTo>
                    <a:lnTo>
                      <a:pt x="769" y="61"/>
                    </a:lnTo>
                    <a:lnTo>
                      <a:pt x="761" y="54"/>
                    </a:lnTo>
                    <a:lnTo>
                      <a:pt x="754" y="48"/>
                    </a:lnTo>
                    <a:lnTo>
                      <a:pt x="745" y="42"/>
                    </a:lnTo>
                    <a:lnTo>
                      <a:pt x="736" y="37"/>
                    </a:lnTo>
                    <a:lnTo>
                      <a:pt x="727" y="32"/>
                    </a:lnTo>
                    <a:lnTo>
                      <a:pt x="716" y="26"/>
                    </a:lnTo>
                    <a:lnTo>
                      <a:pt x="706" y="22"/>
                    </a:lnTo>
                    <a:lnTo>
                      <a:pt x="695" y="18"/>
                    </a:lnTo>
                    <a:lnTo>
                      <a:pt x="672" y="12"/>
                    </a:lnTo>
                    <a:lnTo>
                      <a:pt x="648" y="7"/>
                    </a:lnTo>
                    <a:lnTo>
                      <a:pt x="621" y="4"/>
                    </a:lnTo>
                    <a:lnTo>
                      <a:pt x="595" y="2"/>
                    </a:lnTo>
                    <a:lnTo>
                      <a:pt x="566" y="0"/>
                    </a:lnTo>
                    <a:lnTo>
                      <a:pt x="0" y="0"/>
                    </a:lnTo>
                    <a:lnTo>
                      <a:pt x="0" y="395"/>
                    </a:lnTo>
                    <a:lnTo>
                      <a:pt x="569" y="395"/>
                    </a:lnTo>
                    <a:lnTo>
                      <a:pt x="599" y="393"/>
                    </a:lnTo>
                    <a:lnTo>
                      <a:pt x="628" y="390"/>
                    </a:lnTo>
                    <a:lnTo>
                      <a:pt x="654" y="386"/>
                    </a:lnTo>
                    <a:lnTo>
                      <a:pt x="667" y="382"/>
                    </a:lnTo>
                    <a:lnTo>
                      <a:pt x="680" y="379"/>
                    </a:lnTo>
                    <a:lnTo>
                      <a:pt x="691" y="376"/>
                    </a:lnTo>
                    <a:lnTo>
                      <a:pt x="702" y="372"/>
                    </a:lnTo>
                    <a:lnTo>
                      <a:pt x="713" y="368"/>
                    </a:lnTo>
                    <a:lnTo>
                      <a:pt x="723" y="363"/>
                    </a:lnTo>
                    <a:lnTo>
                      <a:pt x="733" y="358"/>
                    </a:lnTo>
                    <a:lnTo>
                      <a:pt x="742" y="352"/>
                    </a:lnTo>
                    <a:lnTo>
                      <a:pt x="751" y="346"/>
                    </a:lnTo>
                    <a:lnTo>
                      <a:pt x="759" y="340"/>
                    </a:lnTo>
                    <a:lnTo>
                      <a:pt x="766" y="332"/>
                    </a:lnTo>
                    <a:lnTo>
                      <a:pt x="773" y="324"/>
                    </a:lnTo>
                    <a:lnTo>
                      <a:pt x="781" y="316"/>
                    </a:lnTo>
                    <a:lnTo>
                      <a:pt x="786" y="308"/>
                    </a:lnTo>
                    <a:lnTo>
                      <a:pt x="792" y="299"/>
                    </a:lnTo>
                    <a:lnTo>
                      <a:pt x="797" y="289"/>
                    </a:lnTo>
                    <a:lnTo>
                      <a:pt x="801" y="278"/>
                    </a:lnTo>
                    <a:lnTo>
                      <a:pt x="805" y="267"/>
                    </a:lnTo>
                    <a:lnTo>
                      <a:pt x="808" y="256"/>
                    </a:lnTo>
                    <a:lnTo>
                      <a:pt x="810" y="244"/>
                    </a:lnTo>
                    <a:lnTo>
                      <a:pt x="812" y="232"/>
                    </a:lnTo>
                    <a:lnTo>
                      <a:pt x="814" y="218"/>
                    </a:lnTo>
                    <a:lnTo>
                      <a:pt x="815" y="204"/>
                    </a:lnTo>
                    <a:lnTo>
                      <a:pt x="815" y="175"/>
                    </a:lnTo>
                    <a:lnTo>
                      <a:pt x="814" y="162"/>
                    </a:lnTo>
                    <a:lnTo>
                      <a:pt x="812" y="149"/>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9" name="Freeform 7"/>
              <p:cNvSpPr>
                <a:spLocks/>
              </p:cNvSpPr>
              <p:nvPr userDrawn="1"/>
            </p:nvSpPr>
            <p:spPr bwMode="auto">
              <a:xfrm>
                <a:off x="7876006" y="4266233"/>
                <a:ext cx="30163" cy="33338"/>
              </a:xfrm>
              <a:custGeom>
                <a:avLst/>
                <a:gdLst>
                  <a:gd name="T0" fmla="*/ 700 w 928"/>
                  <a:gd name="T1" fmla="*/ 974 h 1014"/>
                  <a:gd name="T2" fmla="*/ 743 w 928"/>
                  <a:gd name="T3" fmla="*/ 951 h 1014"/>
                  <a:gd name="T4" fmla="*/ 781 w 928"/>
                  <a:gd name="T5" fmla="*/ 925 h 1014"/>
                  <a:gd name="T6" fmla="*/ 814 w 928"/>
                  <a:gd name="T7" fmla="*/ 895 h 1014"/>
                  <a:gd name="T8" fmla="*/ 841 w 928"/>
                  <a:gd name="T9" fmla="*/ 861 h 1014"/>
                  <a:gd name="T10" fmla="*/ 865 w 928"/>
                  <a:gd name="T11" fmla="*/ 825 h 1014"/>
                  <a:gd name="T12" fmla="*/ 883 w 928"/>
                  <a:gd name="T13" fmla="*/ 785 h 1014"/>
                  <a:gd name="T14" fmla="*/ 898 w 928"/>
                  <a:gd name="T15" fmla="*/ 742 h 1014"/>
                  <a:gd name="T16" fmla="*/ 910 w 928"/>
                  <a:gd name="T17" fmla="*/ 697 h 1014"/>
                  <a:gd name="T18" fmla="*/ 919 w 928"/>
                  <a:gd name="T19" fmla="*/ 651 h 1014"/>
                  <a:gd name="T20" fmla="*/ 924 w 928"/>
                  <a:gd name="T21" fmla="*/ 602 h 1014"/>
                  <a:gd name="T22" fmla="*/ 927 w 928"/>
                  <a:gd name="T23" fmla="*/ 553 h 1014"/>
                  <a:gd name="T24" fmla="*/ 928 w 928"/>
                  <a:gd name="T25" fmla="*/ 477 h 1014"/>
                  <a:gd name="T26" fmla="*/ 926 w 928"/>
                  <a:gd name="T27" fmla="*/ 427 h 1014"/>
                  <a:gd name="T28" fmla="*/ 921 w 928"/>
                  <a:gd name="T29" fmla="*/ 378 h 1014"/>
                  <a:gd name="T30" fmla="*/ 914 w 928"/>
                  <a:gd name="T31" fmla="*/ 331 h 1014"/>
                  <a:gd name="T32" fmla="*/ 903 w 928"/>
                  <a:gd name="T33" fmla="*/ 286 h 1014"/>
                  <a:gd name="T34" fmla="*/ 889 w 928"/>
                  <a:gd name="T35" fmla="*/ 243 h 1014"/>
                  <a:gd name="T36" fmla="*/ 872 w 928"/>
                  <a:gd name="T37" fmla="*/ 203 h 1014"/>
                  <a:gd name="T38" fmla="*/ 850 w 928"/>
                  <a:gd name="T39" fmla="*/ 166 h 1014"/>
                  <a:gd name="T40" fmla="*/ 825 w 928"/>
                  <a:gd name="T41" fmla="*/ 132 h 1014"/>
                  <a:gd name="T42" fmla="*/ 794 w 928"/>
                  <a:gd name="T43" fmla="*/ 100 h 1014"/>
                  <a:gd name="T44" fmla="*/ 759 w 928"/>
                  <a:gd name="T45" fmla="*/ 74 h 1014"/>
                  <a:gd name="T46" fmla="*/ 719 w 928"/>
                  <a:gd name="T47" fmla="*/ 50 h 1014"/>
                  <a:gd name="T48" fmla="*/ 673 w 928"/>
                  <a:gd name="T49" fmla="*/ 31 h 1014"/>
                  <a:gd name="T50" fmla="*/ 622 w 928"/>
                  <a:gd name="T51" fmla="*/ 17 h 1014"/>
                  <a:gd name="T52" fmla="*/ 564 w 928"/>
                  <a:gd name="T53" fmla="*/ 7 h 1014"/>
                  <a:gd name="T54" fmla="*/ 501 w 928"/>
                  <a:gd name="T55" fmla="*/ 2 h 1014"/>
                  <a:gd name="T56" fmla="*/ 431 w 928"/>
                  <a:gd name="T57" fmla="*/ 2 h 1014"/>
                  <a:gd name="T58" fmla="*/ 366 w 928"/>
                  <a:gd name="T59" fmla="*/ 7 h 1014"/>
                  <a:gd name="T60" fmla="*/ 308 w 928"/>
                  <a:gd name="T61" fmla="*/ 17 h 1014"/>
                  <a:gd name="T62" fmla="*/ 256 w 928"/>
                  <a:gd name="T63" fmla="*/ 31 h 1014"/>
                  <a:gd name="T64" fmla="*/ 209 w 928"/>
                  <a:gd name="T65" fmla="*/ 50 h 1014"/>
                  <a:gd name="T66" fmla="*/ 168 w 928"/>
                  <a:gd name="T67" fmla="*/ 73 h 1014"/>
                  <a:gd name="T68" fmla="*/ 133 w 928"/>
                  <a:gd name="T69" fmla="*/ 100 h 1014"/>
                  <a:gd name="T70" fmla="*/ 103 w 928"/>
                  <a:gd name="T71" fmla="*/ 131 h 1014"/>
                  <a:gd name="T72" fmla="*/ 77 w 928"/>
                  <a:gd name="T73" fmla="*/ 165 h 1014"/>
                  <a:gd name="T74" fmla="*/ 56 w 928"/>
                  <a:gd name="T75" fmla="*/ 202 h 1014"/>
                  <a:gd name="T76" fmla="*/ 37 w 928"/>
                  <a:gd name="T77" fmla="*/ 242 h 1014"/>
                  <a:gd name="T78" fmla="*/ 24 w 928"/>
                  <a:gd name="T79" fmla="*/ 285 h 1014"/>
                  <a:gd name="T80" fmla="*/ 14 w 928"/>
                  <a:gd name="T81" fmla="*/ 330 h 1014"/>
                  <a:gd name="T82" fmla="*/ 7 w 928"/>
                  <a:gd name="T83" fmla="*/ 378 h 1014"/>
                  <a:gd name="T84" fmla="*/ 2 w 928"/>
                  <a:gd name="T85" fmla="*/ 427 h 1014"/>
                  <a:gd name="T86" fmla="*/ 0 w 928"/>
                  <a:gd name="T87" fmla="*/ 478 h 1014"/>
                  <a:gd name="T88" fmla="*/ 1 w 928"/>
                  <a:gd name="T89" fmla="*/ 555 h 1014"/>
                  <a:gd name="T90" fmla="*/ 4 w 928"/>
                  <a:gd name="T91" fmla="*/ 605 h 1014"/>
                  <a:gd name="T92" fmla="*/ 10 w 928"/>
                  <a:gd name="T93" fmla="*/ 654 h 1014"/>
                  <a:gd name="T94" fmla="*/ 19 w 928"/>
                  <a:gd name="T95" fmla="*/ 701 h 1014"/>
                  <a:gd name="T96" fmla="*/ 30 w 928"/>
                  <a:gd name="T97" fmla="*/ 745 h 1014"/>
                  <a:gd name="T98" fmla="*/ 47 w 928"/>
                  <a:gd name="T99" fmla="*/ 788 h 1014"/>
                  <a:gd name="T100" fmla="*/ 66 w 928"/>
                  <a:gd name="T101" fmla="*/ 827 h 1014"/>
                  <a:gd name="T102" fmla="*/ 90 w 928"/>
                  <a:gd name="T103" fmla="*/ 863 h 1014"/>
                  <a:gd name="T104" fmla="*/ 118 w 928"/>
                  <a:gd name="T105" fmla="*/ 897 h 1014"/>
                  <a:gd name="T106" fmla="*/ 151 w 928"/>
                  <a:gd name="T107" fmla="*/ 927 h 1014"/>
                  <a:gd name="T108" fmla="*/ 188 w 928"/>
                  <a:gd name="T109" fmla="*/ 952 h 1014"/>
                  <a:gd name="T110" fmla="*/ 232 w 928"/>
                  <a:gd name="T111" fmla="*/ 975 h 1014"/>
                  <a:gd name="T112" fmla="*/ 281 w 928"/>
                  <a:gd name="T113" fmla="*/ 992 h 1014"/>
                  <a:gd name="T114" fmla="*/ 336 w 928"/>
                  <a:gd name="T115" fmla="*/ 1004 h 1014"/>
                  <a:gd name="T116" fmla="*/ 399 w 928"/>
                  <a:gd name="T117" fmla="*/ 1012 h 1014"/>
                  <a:gd name="T118" fmla="*/ 503 w 928"/>
                  <a:gd name="T119" fmla="*/ 1014 h 1014"/>
                  <a:gd name="T120" fmla="*/ 567 w 928"/>
                  <a:gd name="T121" fmla="*/ 1008 h 1014"/>
                  <a:gd name="T122" fmla="*/ 625 w 928"/>
                  <a:gd name="T123" fmla="*/ 998 h 1014"/>
                  <a:gd name="T124" fmla="*/ 677 w 928"/>
                  <a:gd name="T125" fmla="*/ 98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8" h="1014">
                    <a:moveTo>
                      <a:pt x="677" y="983"/>
                    </a:moveTo>
                    <a:lnTo>
                      <a:pt x="700" y="974"/>
                    </a:lnTo>
                    <a:lnTo>
                      <a:pt x="723" y="962"/>
                    </a:lnTo>
                    <a:lnTo>
                      <a:pt x="743" y="951"/>
                    </a:lnTo>
                    <a:lnTo>
                      <a:pt x="763" y="938"/>
                    </a:lnTo>
                    <a:lnTo>
                      <a:pt x="781" y="925"/>
                    </a:lnTo>
                    <a:lnTo>
                      <a:pt x="798" y="910"/>
                    </a:lnTo>
                    <a:lnTo>
                      <a:pt x="814" y="895"/>
                    </a:lnTo>
                    <a:lnTo>
                      <a:pt x="828" y="878"/>
                    </a:lnTo>
                    <a:lnTo>
                      <a:pt x="841" y="861"/>
                    </a:lnTo>
                    <a:lnTo>
                      <a:pt x="853" y="843"/>
                    </a:lnTo>
                    <a:lnTo>
                      <a:pt x="865" y="825"/>
                    </a:lnTo>
                    <a:lnTo>
                      <a:pt x="874" y="804"/>
                    </a:lnTo>
                    <a:lnTo>
                      <a:pt x="883" y="785"/>
                    </a:lnTo>
                    <a:lnTo>
                      <a:pt x="891" y="763"/>
                    </a:lnTo>
                    <a:lnTo>
                      <a:pt x="898" y="742"/>
                    </a:lnTo>
                    <a:lnTo>
                      <a:pt x="904" y="721"/>
                    </a:lnTo>
                    <a:lnTo>
                      <a:pt x="910" y="697"/>
                    </a:lnTo>
                    <a:lnTo>
                      <a:pt x="915" y="675"/>
                    </a:lnTo>
                    <a:lnTo>
                      <a:pt x="919" y="651"/>
                    </a:lnTo>
                    <a:lnTo>
                      <a:pt x="922" y="627"/>
                    </a:lnTo>
                    <a:lnTo>
                      <a:pt x="924" y="602"/>
                    </a:lnTo>
                    <a:lnTo>
                      <a:pt x="926" y="578"/>
                    </a:lnTo>
                    <a:lnTo>
                      <a:pt x="927" y="553"/>
                    </a:lnTo>
                    <a:lnTo>
                      <a:pt x="928" y="528"/>
                    </a:lnTo>
                    <a:lnTo>
                      <a:pt x="928" y="477"/>
                    </a:lnTo>
                    <a:lnTo>
                      <a:pt x="927" y="451"/>
                    </a:lnTo>
                    <a:lnTo>
                      <a:pt x="926" y="427"/>
                    </a:lnTo>
                    <a:lnTo>
                      <a:pt x="924" y="401"/>
                    </a:lnTo>
                    <a:lnTo>
                      <a:pt x="921" y="378"/>
                    </a:lnTo>
                    <a:lnTo>
                      <a:pt x="918" y="353"/>
                    </a:lnTo>
                    <a:lnTo>
                      <a:pt x="914" y="331"/>
                    </a:lnTo>
                    <a:lnTo>
                      <a:pt x="909" y="308"/>
                    </a:lnTo>
                    <a:lnTo>
                      <a:pt x="903" y="286"/>
                    </a:lnTo>
                    <a:lnTo>
                      <a:pt x="896" y="264"/>
                    </a:lnTo>
                    <a:lnTo>
                      <a:pt x="889" y="243"/>
                    </a:lnTo>
                    <a:lnTo>
                      <a:pt x="881" y="223"/>
                    </a:lnTo>
                    <a:lnTo>
                      <a:pt x="872" y="203"/>
                    </a:lnTo>
                    <a:lnTo>
                      <a:pt x="862" y="184"/>
                    </a:lnTo>
                    <a:lnTo>
                      <a:pt x="850" y="166"/>
                    </a:lnTo>
                    <a:lnTo>
                      <a:pt x="838" y="148"/>
                    </a:lnTo>
                    <a:lnTo>
                      <a:pt x="825" y="132"/>
                    </a:lnTo>
                    <a:lnTo>
                      <a:pt x="810" y="116"/>
                    </a:lnTo>
                    <a:lnTo>
                      <a:pt x="794" y="100"/>
                    </a:lnTo>
                    <a:lnTo>
                      <a:pt x="777" y="87"/>
                    </a:lnTo>
                    <a:lnTo>
                      <a:pt x="759" y="74"/>
                    </a:lnTo>
                    <a:lnTo>
                      <a:pt x="739" y="62"/>
                    </a:lnTo>
                    <a:lnTo>
                      <a:pt x="719" y="50"/>
                    </a:lnTo>
                    <a:lnTo>
                      <a:pt x="696" y="40"/>
                    </a:lnTo>
                    <a:lnTo>
                      <a:pt x="673" y="31"/>
                    </a:lnTo>
                    <a:lnTo>
                      <a:pt x="647" y="23"/>
                    </a:lnTo>
                    <a:lnTo>
                      <a:pt x="622" y="17"/>
                    </a:lnTo>
                    <a:lnTo>
                      <a:pt x="593" y="11"/>
                    </a:lnTo>
                    <a:lnTo>
                      <a:pt x="564" y="7"/>
                    </a:lnTo>
                    <a:lnTo>
                      <a:pt x="533" y="4"/>
                    </a:lnTo>
                    <a:lnTo>
                      <a:pt x="501" y="2"/>
                    </a:lnTo>
                    <a:lnTo>
                      <a:pt x="466" y="0"/>
                    </a:lnTo>
                    <a:lnTo>
                      <a:pt x="431" y="2"/>
                    </a:lnTo>
                    <a:lnTo>
                      <a:pt x="398" y="4"/>
                    </a:lnTo>
                    <a:lnTo>
                      <a:pt x="366" y="7"/>
                    </a:lnTo>
                    <a:lnTo>
                      <a:pt x="336" y="11"/>
                    </a:lnTo>
                    <a:lnTo>
                      <a:pt x="308" y="17"/>
                    </a:lnTo>
                    <a:lnTo>
                      <a:pt x="280" y="23"/>
                    </a:lnTo>
                    <a:lnTo>
                      <a:pt x="256" y="31"/>
                    </a:lnTo>
                    <a:lnTo>
                      <a:pt x="231" y="40"/>
                    </a:lnTo>
                    <a:lnTo>
                      <a:pt x="209" y="50"/>
                    </a:lnTo>
                    <a:lnTo>
                      <a:pt x="188" y="61"/>
                    </a:lnTo>
                    <a:lnTo>
                      <a:pt x="168" y="73"/>
                    </a:lnTo>
                    <a:lnTo>
                      <a:pt x="150" y="86"/>
                    </a:lnTo>
                    <a:lnTo>
                      <a:pt x="133" y="100"/>
                    </a:lnTo>
                    <a:lnTo>
                      <a:pt x="117" y="115"/>
                    </a:lnTo>
                    <a:lnTo>
                      <a:pt x="103" y="131"/>
                    </a:lnTo>
                    <a:lnTo>
                      <a:pt x="90" y="147"/>
                    </a:lnTo>
                    <a:lnTo>
                      <a:pt x="77" y="165"/>
                    </a:lnTo>
                    <a:lnTo>
                      <a:pt x="66" y="183"/>
                    </a:lnTo>
                    <a:lnTo>
                      <a:pt x="56" y="202"/>
                    </a:lnTo>
                    <a:lnTo>
                      <a:pt x="47" y="222"/>
                    </a:lnTo>
                    <a:lnTo>
                      <a:pt x="37" y="242"/>
                    </a:lnTo>
                    <a:lnTo>
                      <a:pt x="30" y="264"/>
                    </a:lnTo>
                    <a:lnTo>
                      <a:pt x="24" y="285"/>
                    </a:lnTo>
                    <a:lnTo>
                      <a:pt x="19" y="308"/>
                    </a:lnTo>
                    <a:lnTo>
                      <a:pt x="14" y="330"/>
                    </a:lnTo>
                    <a:lnTo>
                      <a:pt x="10" y="353"/>
                    </a:lnTo>
                    <a:lnTo>
                      <a:pt x="7" y="378"/>
                    </a:lnTo>
                    <a:lnTo>
                      <a:pt x="4" y="402"/>
                    </a:lnTo>
                    <a:lnTo>
                      <a:pt x="2" y="427"/>
                    </a:lnTo>
                    <a:lnTo>
                      <a:pt x="1" y="452"/>
                    </a:lnTo>
                    <a:lnTo>
                      <a:pt x="0" y="478"/>
                    </a:lnTo>
                    <a:lnTo>
                      <a:pt x="0" y="530"/>
                    </a:lnTo>
                    <a:lnTo>
                      <a:pt x="1" y="555"/>
                    </a:lnTo>
                    <a:lnTo>
                      <a:pt x="2" y="581"/>
                    </a:lnTo>
                    <a:lnTo>
                      <a:pt x="4" y="605"/>
                    </a:lnTo>
                    <a:lnTo>
                      <a:pt x="7" y="630"/>
                    </a:lnTo>
                    <a:lnTo>
                      <a:pt x="10" y="654"/>
                    </a:lnTo>
                    <a:lnTo>
                      <a:pt x="14" y="678"/>
                    </a:lnTo>
                    <a:lnTo>
                      <a:pt x="19" y="701"/>
                    </a:lnTo>
                    <a:lnTo>
                      <a:pt x="24" y="724"/>
                    </a:lnTo>
                    <a:lnTo>
                      <a:pt x="30" y="745"/>
                    </a:lnTo>
                    <a:lnTo>
                      <a:pt x="39" y="767"/>
                    </a:lnTo>
                    <a:lnTo>
                      <a:pt x="47" y="788"/>
                    </a:lnTo>
                    <a:lnTo>
                      <a:pt x="56" y="807"/>
                    </a:lnTo>
                    <a:lnTo>
                      <a:pt x="66" y="827"/>
                    </a:lnTo>
                    <a:lnTo>
                      <a:pt x="77" y="846"/>
                    </a:lnTo>
                    <a:lnTo>
                      <a:pt x="90" y="863"/>
                    </a:lnTo>
                    <a:lnTo>
                      <a:pt x="103" y="881"/>
                    </a:lnTo>
                    <a:lnTo>
                      <a:pt x="118" y="897"/>
                    </a:lnTo>
                    <a:lnTo>
                      <a:pt x="133" y="912"/>
                    </a:lnTo>
                    <a:lnTo>
                      <a:pt x="151" y="927"/>
                    </a:lnTo>
                    <a:lnTo>
                      <a:pt x="169" y="940"/>
                    </a:lnTo>
                    <a:lnTo>
                      <a:pt x="188" y="952"/>
                    </a:lnTo>
                    <a:lnTo>
                      <a:pt x="210" y="963"/>
                    </a:lnTo>
                    <a:lnTo>
                      <a:pt x="232" y="975"/>
                    </a:lnTo>
                    <a:lnTo>
                      <a:pt x="256" y="984"/>
                    </a:lnTo>
                    <a:lnTo>
                      <a:pt x="281" y="992"/>
                    </a:lnTo>
                    <a:lnTo>
                      <a:pt x="309" y="998"/>
                    </a:lnTo>
                    <a:lnTo>
                      <a:pt x="336" y="1004"/>
                    </a:lnTo>
                    <a:lnTo>
                      <a:pt x="367" y="1009"/>
                    </a:lnTo>
                    <a:lnTo>
                      <a:pt x="399" y="1012"/>
                    </a:lnTo>
                    <a:lnTo>
                      <a:pt x="432" y="1014"/>
                    </a:lnTo>
                    <a:lnTo>
                      <a:pt x="503" y="1014"/>
                    </a:lnTo>
                    <a:lnTo>
                      <a:pt x="535" y="1012"/>
                    </a:lnTo>
                    <a:lnTo>
                      <a:pt x="567" y="1008"/>
                    </a:lnTo>
                    <a:lnTo>
                      <a:pt x="596" y="1004"/>
                    </a:lnTo>
                    <a:lnTo>
                      <a:pt x="625" y="998"/>
                    </a:lnTo>
                    <a:lnTo>
                      <a:pt x="652" y="991"/>
                    </a:lnTo>
                    <a:lnTo>
                      <a:pt x="677" y="983"/>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10" name="Freeform 8"/>
              <p:cNvSpPr>
                <a:spLocks noEditPoints="1"/>
              </p:cNvSpPr>
              <p:nvPr userDrawn="1"/>
            </p:nvSpPr>
            <p:spPr bwMode="auto">
              <a:xfrm>
                <a:off x="7583906" y="3939208"/>
                <a:ext cx="539750" cy="539750"/>
              </a:xfrm>
              <a:custGeom>
                <a:avLst/>
                <a:gdLst>
                  <a:gd name="T0" fmla="*/ 14823 w 16320"/>
                  <a:gd name="T1" fmla="*/ 10588 h 16320"/>
                  <a:gd name="T2" fmla="*/ 15267 w 16320"/>
                  <a:gd name="T3" fmla="*/ 9704 h 16320"/>
                  <a:gd name="T4" fmla="*/ 15471 w 16320"/>
                  <a:gd name="T5" fmla="*/ 10136 h 16320"/>
                  <a:gd name="T6" fmla="*/ 15215 w 16320"/>
                  <a:gd name="T7" fmla="*/ 10504 h 16320"/>
                  <a:gd name="T8" fmla="*/ 15496 w 16320"/>
                  <a:gd name="T9" fmla="*/ 11094 h 16320"/>
                  <a:gd name="T10" fmla="*/ 12533 w 16320"/>
                  <a:gd name="T11" fmla="*/ 10149 h 16320"/>
                  <a:gd name="T12" fmla="*/ 12835 w 16320"/>
                  <a:gd name="T13" fmla="*/ 10843 h 16320"/>
                  <a:gd name="T14" fmla="*/ 12260 w 16320"/>
                  <a:gd name="T15" fmla="*/ 10896 h 16320"/>
                  <a:gd name="T16" fmla="*/ 12119 w 16320"/>
                  <a:gd name="T17" fmla="*/ 10120 h 16320"/>
                  <a:gd name="T18" fmla="*/ 12670 w 16320"/>
                  <a:gd name="T19" fmla="*/ 9637 h 16320"/>
                  <a:gd name="T20" fmla="*/ 11840 w 16320"/>
                  <a:gd name="T21" fmla="*/ 11863 h 16320"/>
                  <a:gd name="T22" fmla="*/ 11980 w 16320"/>
                  <a:gd name="T23" fmla="*/ 12629 h 16320"/>
                  <a:gd name="T24" fmla="*/ 11685 w 16320"/>
                  <a:gd name="T25" fmla="*/ 12844 h 16320"/>
                  <a:gd name="T26" fmla="*/ 11358 w 16320"/>
                  <a:gd name="T27" fmla="*/ 12109 h 16320"/>
                  <a:gd name="T28" fmla="*/ 11765 w 16320"/>
                  <a:gd name="T29" fmla="*/ 11506 h 16320"/>
                  <a:gd name="T30" fmla="*/ 11102 w 16320"/>
                  <a:gd name="T31" fmla="*/ 12640 h 16320"/>
                  <a:gd name="T32" fmla="*/ 10504 w 16320"/>
                  <a:gd name="T33" fmla="*/ 12944 h 16320"/>
                  <a:gd name="T34" fmla="*/ 10698 w 16320"/>
                  <a:gd name="T35" fmla="*/ 12494 h 16320"/>
                  <a:gd name="T36" fmla="*/ 9928 w 16320"/>
                  <a:gd name="T37" fmla="*/ 12309 h 16320"/>
                  <a:gd name="T38" fmla="*/ 9455 w 16320"/>
                  <a:gd name="T39" fmla="*/ 12021 h 16320"/>
                  <a:gd name="T40" fmla="*/ 9695 w 16320"/>
                  <a:gd name="T41" fmla="*/ 11496 h 16320"/>
                  <a:gd name="T42" fmla="*/ 9877 w 16320"/>
                  <a:gd name="T43" fmla="*/ 11794 h 16320"/>
                  <a:gd name="T44" fmla="*/ 10526 w 16320"/>
                  <a:gd name="T45" fmla="*/ 12049 h 16320"/>
                  <a:gd name="T46" fmla="*/ 11087 w 16320"/>
                  <a:gd name="T47" fmla="*/ 12312 h 16320"/>
                  <a:gd name="T48" fmla="*/ 8615 w 16320"/>
                  <a:gd name="T49" fmla="*/ 10945 h 16320"/>
                  <a:gd name="T50" fmla="*/ 8404 w 16320"/>
                  <a:gd name="T51" fmla="*/ 10164 h 16320"/>
                  <a:gd name="T52" fmla="*/ 9438 w 16320"/>
                  <a:gd name="T53" fmla="*/ 9623 h 16320"/>
                  <a:gd name="T54" fmla="*/ 10158 w 16320"/>
                  <a:gd name="T55" fmla="*/ 10437 h 16320"/>
                  <a:gd name="T56" fmla="*/ 9353 w 16320"/>
                  <a:gd name="T57" fmla="*/ 11132 h 16320"/>
                  <a:gd name="T58" fmla="*/ 8874 w 16320"/>
                  <a:gd name="T59" fmla="*/ 12923 h 16320"/>
                  <a:gd name="T60" fmla="*/ 8775 w 16320"/>
                  <a:gd name="T61" fmla="*/ 12583 h 16320"/>
                  <a:gd name="T62" fmla="*/ 8549 w 16320"/>
                  <a:gd name="T63" fmla="*/ 12315 h 16320"/>
                  <a:gd name="T64" fmla="*/ 7587 w 16320"/>
                  <a:gd name="T65" fmla="*/ 12091 h 16320"/>
                  <a:gd name="T66" fmla="*/ 7720 w 16320"/>
                  <a:gd name="T67" fmla="*/ 11534 h 16320"/>
                  <a:gd name="T68" fmla="*/ 8016 w 16320"/>
                  <a:gd name="T69" fmla="*/ 11751 h 16320"/>
                  <a:gd name="T70" fmla="*/ 8144 w 16320"/>
                  <a:gd name="T71" fmla="*/ 12042 h 16320"/>
                  <a:gd name="T72" fmla="*/ 9150 w 16320"/>
                  <a:gd name="T73" fmla="*/ 12246 h 16320"/>
                  <a:gd name="T74" fmla="*/ 6335 w 16320"/>
                  <a:gd name="T75" fmla="*/ 11795 h 16320"/>
                  <a:gd name="T76" fmla="*/ 6336 w 16320"/>
                  <a:gd name="T77" fmla="*/ 12579 h 16320"/>
                  <a:gd name="T78" fmla="*/ 6267 w 16320"/>
                  <a:gd name="T79" fmla="*/ 12900 h 16320"/>
                  <a:gd name="T80" fmla="*/ 5796 w 16320"/>
                  <a:gd name="T81" fmla="*/ 12258 h 16320"/>
                  <a:gd name="T82" fmla="*/ 6062 w 16320"/>
                  <a:gd name="T83" fmla="*/ 11592 h 16320"/>
                  <a:gd name="T84" fmla="*/ 6177 w 16320"/>
                  <a:gd name="T85" fmla="*/ 11124 h 16320"/>
                  <a:gd name="T86" fmla="*/ 1214 w 16320"/>
                  <a:gd name="T87" fmla="*/ 11124 h 16320"/>
                  <a:gd name="T88" fmla="*/ 6585 w 16320"/>
                  <a:gd name="T89" fmla="*/ 4506 h 16320"/>
                  <a:gd name="T90" fmla="*/ 7326 w 16320"/>
                  <a:gd name="T91" fmla="*/ 3567 h 16320"/>
                  <a:gd name="T92" fmla="*/ 8698 w 16320"/>
                  <a:gd name="T93" fmla="*/ 3402 h 16320"/>
                  <a:gd name="T94" fmla="*/ 9789 w 16320"/>
                  <a:gd name="T95" fmla="*/ 4141 h 16320"/>
                  <a:gd name="T96" fmla="*/ 7957 w 16320"/>
                  <a:gd name="T97" fmla="*/ 3707 h 16320"/>
                  <a:gd name="T98" fmla="*/ 7153 w 16320"/>
                  <a:gd name="T99" fmla="*/ 4168 h 16320"/>
                  <a:gd name="T100" fmla="*/ 7693 w 16320"/>
                  <a:gd name="T101" fmla="*/ 4858 h 16320"/>
                  <a:gd name="T102" fmla="*/ 7877 w 16320"/>
                  <a:gd name="T103" fmla="*/ 4374 h 16320"/>
                  <a:gd name="T104" fmla="*/ 8877 w 16320"/>
                  <a:gd name="T105" fmla="*/ 4206 h 16320"/>
                  <a:gd name="T106" fmla="*/ 10039 w 16320"/>
                  <a:gd name="T107" fmla="*/ 4489 h 16320"/>
                  <a:gd name="T108" fmla="*/ 8512 w 16320"/>
                  <a:gd name="T109" fmla="*/ 4601 h 16320"/>
                  <a:gd name="T110" fmla="*/ 8114 w 16320"/>
                  <a:gd name="T111" fmla="*/ 4835 h 16320"/>
                  <a:gd name="T112" fmla="*/ 7234 w 16320"/>
                  <a:gd name="T113" fmla="*/ 6423 h 16320"/>
                  <a:gd name="T114" fmla="*/ 7669 w 16320"/>
                  <a:gd name="T115" fmla="*/ 6984 h 16320"/>
                  <a:gd name="T116" fmla="*/ 7213 w 16320"/>
                  <a:gd name="T117" fmla="*/ 7481 h 16320"/>
                  <a:gd name="T118" fmla="*/ 7728 w 16320"/>
                  <a:gd name="T119" fmla="*/ 8248 h 16320"/>
                  <a:gd name="T120" fmla="*/ 7080 w 16320"/>
                  <a:gd name="T121" fmla="*/ 7174 h 16320"/>
                  <a:gd name="T122" fmla="*/ 7186 w 16320"/>
                  <a:gd name="T123" fmla="*/ 6787 h 16320"/>
                  <a:gd name="T124" fmla="*/ 6491 w 16320"/>
                  <a:gd name="T125" fmla="*/ 5230 h 16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320" h="16320">
                    <a:moveTo>
                      <a:pt x="15078" y="11124"/>
                    </a:moveTo>
                    <a:lnTo>
                      <a:pt x="15068" y="11098"/>
                    </a:lnTo>
                    <a:lnTo>
                      <a:pt x="15061" y="11071"/>
                    </a:lnTo>
                    <a:lnTo>
                      <a:pt x="15055" y="11045"/>
                    </a:lnTo>
                    <a:lnTo>
                      <a:pt x="15051" y="11018"/>
                    </a:lnTo>
                    <a:lnTo>
                      <a:pt x="15047" y="10991"/>
                    </a:lnTo>
                    <a:lnTo>
                      <a:pt x="15044" y="10964"/>
                    </a:lnTo>
                    <a:lnTo>
                      <a:pt x="15041" y="10937"/>
                    </a:lnTo>
                    <a:lnTo>
                      <a:pt x="15037" y="10911"/>
                    </a:lnTo>
                    <a:lnTo>
                      <a:pt x="15034" y="10885"/>
                    </a:lnTo>
                    <a:lnTo>
                      <a:pt x="15030" y="10861"/>
                    </a:lnTo>
                    <a:lnTo>
                      <a:pt x="15025" y="10838"/>
                    </a:lnTo>
                    <a:lnTo>
                      <a:pt x="15020" y="10815"/>
                    </a:lnTo>
                    <a:lnTo>
                      <a:pt x="15014" y="10795"/>
                    </a:lnTo>
                    <a:lnTo>
                      <a:pt x="15007" y="10774"/>
                    </a:lnTo>
                    <a:lnTo>
                      <a:pt x="15001" y="10755"/>
                    </a:lnTo>
                    <a:lnTo>
                      <a:pt x="14993" y="10738"/>
                    </a:lnTo>
                    <a:lnTo>
                      <a:pt x="14985" y="10720"/>
                    </a:lnTo>
                    <a:lnTo>
                      <a:pt x="14976" y="10705"/>
                    </a:lnTo>
                    <a:lnTo>
                      <a:pt x="14965" y="10690"/>
                    </a:lnTo>
                    <a:lnTo>
                      <a:pt x="14955" y="10675"/>
                    </a:lnTo>
                    <a:lnTo>
                      <a:pt x="14944" y="10662"/>
                    </a:lnTo>
                    <a:lnTo>
                      <a:pt x="14932" y="10650"/>
                    </a:lnTo>
                    <a:lnTo>
                      <a:pt x="14920" y="10639"/>
                    </a:lnTo>
                    <a:lnTo>
                      <a:pt x="14905" y="10628"/>
                    </a:lnTo>
                    <a:lnTo>
                      <a:pt x="14891" y="10618"/>
                    </a:lnTo>
                    <a:lnTo>
                      <a:pt x="14876" y="10610"/>
                    </a:lnTo>
                    <a:lnTo>
                      <a:pt x="14858" y="10602"/>
                    </a:lnTo>
                    <a:lnTo>
                      <a:pt x="14841" y="10594"/>
                    </a:lnTo>
                    <a:lnTo>
                      <a:pt x="14823" y="10588"/>
                    </a:lnTo>
                    <a:lnTo>
                      <a:pt x="14803" y="10581"/>
                    </a:lnTo>
                    <a:lnTo>
                      <a:pt x="14783" y="10576"/>
                    </a:lnTo>
                    <a:lnTo>
                      <a:pt x="14761" y="10571"/>
                    </a:lnTo>
                    <a:lnTo>
                      <a:pt x="14739" y="10567"/>
                    </a:lnTo>
                    <a:lnTo>
                      <a:pt x="14716" y="10564"/>
                    </a:lnTo>
                    <a:lnTo>
                      <a:pt x="14691" y="10561"/>
                    </a:lnTo>
                    <a:lnTo>
                      <a:pt x="14666" y="10559"/>
                    </a:lnTo>
                    <a:lnTo>
                      <a:pt x="14638" y="10558"/>
                    </a:lnTo>
                    <a:lnTo>
                      <a:pt x="14610" y="10556"/>
                    </a:lnTo>
                    <a:lnTo>
                      <a:pt x="14243" y="10556"/>
                    </a:lnTo>
                    <a:lnTo>
                      <a:pt x="14243" y="11124"/>
                    </a:lnTo>
                    <a:lnTo>
                      <a:pt x="13861" y="11124"/>
                    </a:lnTo>
                    <a:lnTo>
                      <a:pt x="13861" y="9625"/>
                    </a:lnTo>
                    <a:lnTo>
                      <a:pt x="14790" y="9625"/>
                    </a:lnTo>
                    <a:lnTo>
                      <a:pt x="14841" y="9626"/>
                    </a:lnTo>
                    <a:lnTo>
                      <a:pt x="14892" y="9628"/>
                    </a:lnTo>
                    <a:lnTo>
                      <a:pt x="14943" y="9630"/>
                    </a:lnTo>
                    <a:lnTo>
                      <a:pt x="14994" y="9634"/>
                    </a:lnTo>
                    <a:lnTo>
                      <a:pt x="15044" y="9640"/>
                    </a:lnTo>
                    <a:lnTo>
                      <a:pt x="15068" y="9643"/>
                    </a:lnTo>
                    <a:lnTo>
                      <a:pt x="15094" y="9647"/>
                    </a:lnTo>
                    <a:lnTo>
                      <a:pt x="15117" y="9652"/>
                    </a:lnTo>
                    <a:lnTo>
                      <a:pt x="15142" y="9657"/>
                    </a:lnTo>
                    <a:lnTo>
                      <a:pt x="15161" y="9662"/>
                    </a:lnTo>
                    <a:lnTo>
                      <a:pt x="15181" y="9668"/>
                    </a:lnTo>
                    <a:lnTo>
                      <a:pt x="15199" y="9674"/>
                    </a:lnTo>
                    <a:lnTo>
                      <a:pt x="15216" y="9681"/>
                    </a:lnTo>
                    <a:lnTo>
                      <a:pt x="15234" y="9688"/>
                    </a:lnTo>
                    <a:lnTo>
                      <a:pt x="15251" y="9696"/>
                    </a:lnTo>
                    <a:lnTo>
                      <a:pt x="15267" y="9704"/>
                    </a:lnTo>
                    <a:lnTo>
                      <a:pt x="15284" y="9713"/>
                    </a:lnTo>
                    <a:lnTo>
                      <a:pt x="15299" y="9723"/>
                    </a:lnTo>
                    <a:lnTo>
                      <a:pt x="15313" y="9733"/>
                    </a:lnTo>
                    <a:lnTo>
                      <a:pt x="15328" y="9743"/>
                    </a:lnTo>
                    <a:lnTo>
                      <a:pt x="15341" y="9753"/>
                    </a:lnTo>
                    <a:lnTo>
                      <a:pt x="15354" y="9764"/>
                    </a:lnTo>
                    <a:lnTo>
                      <a:pt x="15366" y="9777"/>
                    </a:lnTo>
                    <a:lnTo>
                      <a:pt x="15379" y="9789"/>
                    </a:lnTo>
                    <a:lnTo>
                      <a:pt x="15390" y="9801"/>
                    </a:lnTo>
                    <a:lnTo>
                      <a:pt x="15400" y="9814"/>
                    </a:lnTo>
                    <a:lnTo>
                      <a:pt x="15410" y="9828"/>
                    </a:lnTo>
                    <a:lnTo>
                      <a:pt x="15419" y="9841"/>
                    </a:lnTo>
                    <a:lnTo>
                      <a:pt x="15428" y="9855"/>
                    </a:lnTo>
                    <a:lnTo>
                      <a:pt x="15436" y="9870"/>
                    </a:lnTo>
                    <a:lnTo>
                      <a:pt x="15443" y="9884"/>
                    </a:lnTo>
                    <a:lnTo>
                      <a:pt x="15450" y="9898"/>
                    </a:lnTo>
                    <a:lnTo>
                      <a:pt x="15456" y="9913"/>
                    </a:lnTo>
                    <a:lnTo>
                      <a:pt x="15461" y="9929"/>
                    </a:lnTo>
                    <a:lnTo>
                      <a:pt x="15466" y="9945"/>
                    </a:lnTo>
                    <a:lnTo>
                      <a:pt x="15470" y="9960"/>
                    </a:lnTo>
                    <a:lnTo>
                      <a:pt x="15473" y="9977"/>
                    </a:lnTo>
                    <a:lnTo>
                      <a:pt x="15475" y="9993"/>
                    </a:lnTo>
                    <a:lnTo>
                      <a:pt x="15477" y="10009"/>
                    </a:lnTo>
                    <a:lnTo>
                      <a:pt x="15479" y="10027"/>
                    </a:lnTo>
                    <a:lnTo>
                      <a:pt x="15480" y="10043"/>
                    </a:lnTo>
                    <a:lnTo>
                      <a:pt x="15479" y="10062"/>
                    </a:lnTo>
                    <a:lnTo>
                      <a:pt x="15477" y="10081"/>
                    </a:lnTo>
                    <a:lnTo>
                      <a:pt x="15476" y="10100"/>
                    </a:lnTo>
                    <a:lnTo>
                      <a:pt x="15474" y="10118"/>
                    </a:lnTo>
                    <a:lnTo>
                      <a:pt x="15471" y="10136"/>
                    </a:lnTo>
                    <a:lnTo>
                      <a:pt x="15468" y="10154"/>
                    </a:lnTo>
                    <a:lnTo>
                      <a:pt x="15464" y="10171"/>
                    </a:lnTo>
                    <a:lnTo>
                      <a:pt x="15460" y="10189"/>
                    </a:lnTo>
                    <a:lnTo>
                      <a:pt x="15455" y="10205"/>
                    </a:lnTo>
                    <a:lnTo>
                      <a:pt x="15449" y="10222"/>
                    </a:lnTo>
                    <a:lnTo>
                      <a:pt x="15443" y="10239"/>
                    </a:lnTo>
                    <a:lnTo>
                      <a:pt x="15436" y="10254"/>
                    </a:lnTo>
                    <a:lnTo>
                      <a:pt x="15428" y="10269"/>
                    </a:lnTo>
                    <a:lnTo>
                      <a:pt x="15419" y="10285"/>
                    </a:lnTo>
                    <a:lnTo>
                      <a:pt x="15409" y="10299"/>
                    </a:lnTo>
                    <a:lnTo>
                      <a:pt x="15400" y="10314"/>
                    </a:lnTo>
                    <a:lnTo>
                      <a:pt x="15389" y="10328"/>
                    </a:lnTo>
                    <a:lnTo>
                      <a:pt x="15378" y="10341"/>
                    </a:lnTo>
                    <a:lnTo>
                      <a:pt x="15365" y="10354"/>
                    </a:lnTo>
                    <a:lnTo>
                      <a:pt x="15353" y="10366"/>
                    </a:lnTo>
                    <a:lnTo>
                      <a:pt x="15339" y="10379"/>
                    </a:lnTo>
                    <a:lnTo>
                      <a:pt x="15324" y="10391"/>
                    </a:lnTo>
                    <a:lnTo>
                      <a:pt x="15309" y="10402"/>
                    </a:lnTo>
                    <a:lnTo>
                      <a:pt x="15294" y="10412"/>
                    </a:lnTo>
                    <a:lnTo>
                      <a:pt x="15277" y="10422"/>
                    </a:lnTo>
                    <a:lnTo>
                      <a:pt x="15259" y="10433"/>
                    </a:lnTo>
                    <a:lnTo>
                      <a:pt x="15241" y="10441"/>
                    </a:lnTo>
                    <a:lnTo>
                      <a:pt x="15221" y="10450"/>
                    </a:lnTo>
                    <a:lnTo>
                      <a:pt x="15202" y="10458"/>
                    </a:lnTo>
                    <a:lnTo>
                      <a:pt x="15181" y="10465"/>
                    </a:lnTo>
                    <a:lnTo>
                      <a:pt x="15159" y="10472"/>
                    </a:lnTo>
                    <a:lnTo>
                      <a:pt x="15137" y="10478"/>
                    </a:lnTo>
                    <a:lnTo>
                      <a:pt x="15165" y="10488"/>
                    </a:lnTo>
                    <a:lnTo>
                      <a:pt x="15191" y="10496"/>
                    </a:lnTo>
                    <a:lnTo>
                      <a:pt x="15215" y="10504"/>
                    </a:lnTo>
                    <a:lnTo>
                      <a:pt x="15238" y="10513"/>
                    </a:lnTo>
                    <a:lnTo>
                      <a:pt x="15258" y="10522"/>
                    </a:lnTo>
                    <a:lnTo>
                      <a:pt x="15277" y="10533"/>
                    </a:lnTo>
                    <a:lnTo>
                      <a:pt x="15295" y="10543"/>
                    </a:lnTo>
                    <a:lnTo>
                      <a:pt x="15311" y="10554"/>
                    </a:lnTo>
                    <a:lnTo>
                      <a:pt x="15327" y="10566"/>
                    </a:lnTo>
                    <a:lnTo>
                      <a:pt x="15341" y="10579"/>
                    </a:lnTo>
                    <a:lnTo>
                      <a:pt x="15355" y="10595"/>
                    </a:lnTo>
                    <a:lnTo>
                      <a:pt x="15367" y="10610"/>
                    </a:lnTo>
                    <a:lnTo>
                      <a:pt x="15381" y="10628"/>
                    </a:lnTo>
                    <a:lnTo>
                      <a:pt x="15393" y="10648"/>
                    </a:lnTo>
                    <a:lnTo>
                      <a:pt x="15405" y="10669"/>
                    </a:lnTo>
                    <a:lnTo>
                      <a:pt x="15416" y="10692"/>
                    </a:lnTo>
                    <a:lnTo>
                      <a:pt x="15425" y="10711"/>
                    </a:lnTo>
                    <a:lnTo>
                      <a:pt x="15433" y="10729"/>
                    </a:lnTo>
                    <a:lnTo>
                      <a:pt x="15439" y="10749"/>
                    </a:lnTo>
                    <a:lnTo>
                      <a:pt x="15444" y="10768"/>
                    </a:lnTo>
                    <a:lnTo>
                      <a:pt x="15449" y="10788"/>
                    </a:lnTo>
                    <a:lnTo>
                      <a:pt x="15452" y="10807"/>
                    </a:lnTo>
                    <a:lnTo>
                      <a:pt x="15455" y="10826"/>
                    </a:lnTo>
                    <a:lnTo>
                      <a:pt x="15458" y="10846"/>
                    </a:lnTo>
                    <a:lnTo>
                      <a:pt x="15462" y="10885"/>
                    </a:lnTo>
                    <a:lnTo>
                      <a:pt x="15465" y="10924"/>
                    </a:lnTo>
                    <a:lnTo>
                      <a:pt x="15468" y="10964"/>
                    </a:lnTo>
                    <a:lnTo>
                      <a:pt x="15472" y="11003"/>
                    </a:lnTo>
                    <a:lnTo>
                      <a:pt x="15475" y="11018"/>
                    </a:lnTo>
                    <a:lnTo>
                      <a:pt x="15479" y="11034"/>
                    </a:lnTo>
                    <a:lnTo>
                      <a:pt x="15482" y="11049"/>
                    </a:lnTo>
                    <a:lnTo>
                      <a:pt x="15486" y="11064"/>
                    </a:lnTo>
                    <a:lnTo>
                      <a:pt x="15496" y="11094"/>
                    </a:lnTo>
                    <a:lnTo>
                      <a:pt x="15507" y="11124"/>
                    </a:lnTo>
                    <a:lnTo>
                      <a:pt x="15078" y="11124"/>
                    </a:lnTo>
                    <a:close/>
                    <a:moveTo>
                      <a:pt x="13531" y="9892"/>
                    </a:moveTo>
                    <a:lnTo>
                      <a:pt x="12999" y="9892"/>
                    </a:lnTo>
                    <a:lnTo>
                      <a:pt x="12961" y="9893"/>
                    </a:lnTo>
                    <a:lnTo>
                      <a:pt x="12921" y="9894"/>
                    </a:lnTo>
                    <a:lnTo>
                      <a:pt x="12880" y="9896"/>
                    </a:lnTo>
                    <a:lnTo>
                      <a:pt x="12839" y="9899"/>
                    </a:lnTo>
                    <a:lnTo>
                      <a:pt x="12799" y="9904"/>
                    </a:lnTo>
                    <a:lnTo>
                      <a:pt x="12780" y="9907"/>
                    </a:lnTo>
                    <a:lnTo>
                      <a:pt x="12761" y="9910"/>
                    </a:lnTo>
                    <a:lnTo>
                      <a:pt x="12745" y="9914"/>
                    </a:lnTo>
                    <a:lnTo>
                      <a:pt x="12730" y="9920"/>
                    </a:lnTo>
                    <a:lnTo>
                      <a:pt x="12710" y="9927"/>
                    </a:lnTo>
                    <a:lnTo>
                      <a:pt x="12692" y="9934"/>
                    </a:lnTo>
                    <a:lnTo>
                      <a:pt x="12675" y="9943"/>
                    </a:lnTo>
                    <a:lnTo>
                      <a:pt x="12658" y="9953"/>
                    </a:lnTo>
                    <a:lnTo>
                      <a:pt x="12643" y="9964"/>
                    </a:lnTo>
                    <a:lnTo>
                      <a:pt x="12629" y="9976"/>
                    </a:lnTo>
                    <a:lnTo>
                      <a:pt x="12614" y="9989"/>
                    </a:lnTo>
                    <a:lnTo>
                      <a:pt x="12601" y="10003"/>
                    </a:lnTo>
                    <a:lnTo>
                      <a:pt x="12589" y="10015"/>
                    </a:lnTo>
                    <a:lnTo>
                      <a:pt x="12579" y="10030"/>
                    </a:lnTo>
                    <a:lnTo>
                      <a:pt x="12569" y="10043"/>
                    </a:lnTo>
                    <a:lnTo>
                      <a:pt x="12562" y="10057"/>
                    </a:lnTo>
                    <a:lnTo>
                      <a:pt x="12555" y="10073"/>
                    </a:lnTo>
                    <a:lnTo>
                      <a:pt x="12549" y="10087"/>
                    </a:lnTo>
                    <a:lnTo>
                      <a:pt x="12544" y="10102"/>
                    </a:lnTo>
                    <a:lnTo>
                      <a:pt x="12540" y="10117"/>
                    </a:lnTo>
                    <a:lnTo>
                      <a:pt x="12533" y="10149"/>
                    </a:lnTo>
                    <a:lnTo>
                      <a:pt x="12528" y="10181"/>
                    </a:lnTo>
                    <a:lnTo>
                      <a:pt x="12523" y="10213"/>
                    </a:lnTo>
                    <a:lnTo>
                      <a:pt x="12518" y="10245"/>
                    </a:lnTo>
                    <a:lnTo>
                      <a:pt x="13531" y="10245"/>
                    </a:lnTo>
                    <a:lnTo>
                      <a:pt x="13531" y="10510"/>
                    </a:lnTo>
                    <a:lnTo>
                      <a:pt x="12518" y="10510"/>
                    </a:lnTo>
                    <a:lnTo>
                      <a:pt x="12523" y="10537"/>
                    </a:lnTo>
                    <a:lnTo>
                      <a:pt x="12527" y="10562"/>
                    </a:lnTo>
                    <a:lnTo>
                      <a:pt x="12532" y="10586"/>
                    </a:lnTo>
                    <a:lnTo>
                      <a:pt x="12537" y="10608"/>
                    </a:lnTo>
                    <a:lnTo>
                      <a:pt x="12544" y="10629"/>
                    </a:lnTo>
                    <a:lnTo>
                      <a:pt x="12551" y="10649"/>
                    </a:lnTo>
                    <a:lnTo>
                      <a:pt x="12560" y="10668"/>
                    </a:lnTo>
                    <a:lnTo>
                      <a:pt x="12569" y="10686"/>
                    </a:lnTo>
                    <a:lnTo>
                      <a:pt x="12580" y="10703"/>
                    </a:lnTo>
                    <a:lnTo>
                      <a:pt x="12591" y="10718"/>
                    </a:lnTo>
                    <a:lnTo>
                      <a:pt x="12602" y="10732"/>
                    </a:lnTo>
                    <a:lnTo>
                      <a:pt x="12615" y="10747"/>
                    </a:lnTo>
                    <a:lnTo>
                      <a:pt x="12629" y="10759"/>
                    </a:lnTo>
                    <a:lnTo>
                      <a:pt x="12643" y="10770"/>
                    </a:lnTo>
                    <a:lnTo>
                      <a:pt x="12658" y="10781"/>
                    </a:lnTo>
                    <a:lnTo>
                      <a:pt x="12675" y="10792"/>
                    </a:lnTo>
                    <a:lnTo>
                      <a:pt x="12692" y="10800"/>
                    </a:lnTo>
                    <a:lnTo>
                      <a:pt x="12709" y="10809"/>
                    </a:lnTo>
                    <a:lnTo>
                      <a:pt x="12729" y="10816"/>
                    </a:lnTo>
                    <a:lnTo>
                      <a:pt x="12748" y="10822"/>
                    </a:lnTo>
                    <a:lnTo>
                      <a:pt x="12768" y="10828"/>
                    </a:lnTo>
                    <a:lnTo>
                      <a:pt x="12790" y="10833"/>
                    </a:lnTo>
                    <a:lnTo>
                      <a:pt x="12811" y="10839"/>
                    </a:lnTo>
                    <a:lnTo>
                      <a:pt x="12835" y="10843"/>
                    </a:lnTo>
                    <a:lnTo>
                      <a:pt x="12858" y="10846"/>
                    </a:lnTo>
                    <a:lnTo>
                      <a:pt x="12883" y="10849"/>
                    </a:lnTo>
                    <a:lnTo>
                      <a:pt x="12908" y="10851"/>
                    </a:lnTo>
                    <a:lnTo>
                      <a:pt x="12935" y="10853"/>
                    </a:lnTo>
                    <a:lnTo>
                      <a:pt x="12990" y="10856"/>
                    </a:lnTo>
                    <a:lnTo>
                      <a:pt x="13531" y="10856"/>
                    </a:lnTo>
                    <a:lnTo>
                      <a:pt x="13531" y="11124"/>
                    </a:lnTo>
                    <a:lnTo>
                      <a:pt x="12971" y="11124"/>
                    </a:lnTo>
                    <a:lnTo>
                      <a:pt x="12908" y="11122"/>
                    </a:lnTo>
                    <a:lnTo>
                      <a:pt x="12844" y="11120"/>
                    </a:lnTo>
                    <a:lnTo>
                      <a:pt x="12778" y="11115"/>
                    </a:lnTo>
                    <a:lnTo>
                      <a:pt x="12745" y="11112"/>
                    </a:lnTo>
                    <a:lnTo>
                      <a:pt x="12712" y="11108"/>
                    </a:lnTo>
                    <a:lnTo>
                      <a:pt x="12681" y="11104"/>
                    </a:lnTo>
                    <a:lnTo>
                      <a:pt x="12649" y="11099"/>
                    </a:lnTo>
                    <a:lnTo>
                      <a:pt x="12618" y="11094"/>
                    </a:lnTo>
                    <a:lnTo>
                      <a:pt x="12588" y="11086"/>
                    </a:lnTo>
                    <a:lnTo>
                      <a:pt x="12558" y="11079"/>
                    </a:lnTo>
                    <a:lnTo>
                      <a:pt x="12530" y="11071"/>
                    </a:lnTo>
                    <a:lnTo>
                      <a:pt x="12499" y="11062"/>
                    </a:lnTo>
                    <a:lnTo>
                      <a:pt x="12471" y="11050"/>
                    </a:lnTo>
                    <a:lnTo>
                      <a:pt x="12442" y="11037"/>
                    </a:lnTo>
                    <a:lnTo>
                      <a:pt x="12415" y="11023"/>
                    </a:lnTo>
                    <a:lnTo>
                      <a:pt x="12389" y="11008"/>
                    </a:lnTo>
                    <a:lnTo>
                      <a:pt x="12364" y="10992"/>
                    </a:lnTo>
                    <a:lnTo>
                      <a:pt x="12342" y="10974"/>
                    </a:lnTo>
                    <a:lnTo>
                      <a:pt x="12320" y="10956"/>
                    </a:lnTo>
                    <a:lnTo>
                      <a:pt x="12298" y="10936"/>
                    </a:lnTo>
                    <a:lnTo>
                      <a:pt x="12279" y="10917"/>
                    </a:lnTo>
                    <a:lnTo>
                      <a:pt x="12260" y="10896"/>
                    </a:lnTo>
                    <a:lnTo>
                      <a:pt x="12242" y="10873"/>
                    </a:lnTo>
                    <a:lnTo>
                      <a:pt x="12226" y="10851"/>
                    </a:lnTo>
                    <a:lnTo>
                      <a:pt x="12210" y="10828"/>
                    </a:lnTo>
                    <a:lnTo>
                      <a:pt x="12196" y="10804"/>
                    </a:lnTo>
                    <a:lnTo>
                      <a:pt x="12182" y="10779"/>
                    </a:lnTo>
                    <a:lnTo>
                      <a:pt x="12170" y="10755"/>
                    </a:lnTo>
                    <a:lnTo>
                      <a:pt x="12158" y="10729"/>
                    </a:lnTo>
                    <a:lnTo>
                      <a:pt x="12147" y="10704"/>
                    </a:lnTo>
                    <a:lnTo>
                      <a:pt x="12138" y="10677"/>
                    </a:lnTo>
                    <a:lnTo>
                      <a:pt x="12129" y="10651"/>
                    </a:lnTo>
                    <a:lnTo>
                      <a:pt x="12121" y="10624"/>
                    </a:lnTo>
                    <a:lnTo>
                      <a:pt x="12114" y="10598"/>
                    </a:lnTo>
                    <a:lnTo>
                      <a:pt x="12107" y="10571"/>
                    </a:lnTo>
                    <a:lnTo>
                      <a:pt x="12102" y="10545"/>
                    </a:lnTo>
                    <a:lnTo>
                      <a:pt x="12097" y="10518"/>
                    </a:lnTo>
                    <a:lnTo>
                      <a:pt x="12093" y="10491"/>
                    </a:lnTo>
                    <a:lnTo>
                      <a:pt x="12090" y="10464"/>
                    </a:lnTo>
                    <a:lnTo>
                      <a:pt x="12088" y="10439"/>
                    </a:lnTo>
                    <a:lnTo>
                      <a:pt x="12086" y="10412"/>
                    </a:lnTo>
                    <a:lnTo>
                      <a:pt x="12085" y="10387"/>
                    </a:lnTo>
                    <a:lnTo>
                      <a:pt x="12085" y="10337"/>
                    </a:lnTo>
                    <a:lnTo>
                      <a:pt x="12086" y="10312"/>
                    </a:lnTo>
                    <a:lnTo>
                      <a:pt x="12088" y="10288"/>
                    </a:lnTo>
                    <a:lnTo>
                      <a:pt x="12090" y="10263"/>
                    </a:lnTo>
                    <a:lnTo>
                      <a:pt x="12093" y="10240"/>
                    </a:lnTo>
                    <a:lnTo>
                      <a:pt x="12097" y="10215"/>
                    </a:lnTo>
                    <a:lnTo>
                      <a:pt x="12101" y="10192"/>
                    </a:lnTo>
                    <a:lnTo>
                      <a:pt x="12106" y="10167"/>
                    </a:lnTo>
                    <a:lnTo>
                      <a:pt x="12113" y="10144"/>
                    </a:lnTo>
                    <a:lnTo>
                      <a:pt x="12119" y="10120"/>
                    </a:lnTo>
                    <a:lnTo>
                      <a:pt x="12127" y="10097"/>
                    </a:lnTo>
                    <a:lnTo>
                      <a:pt x="12135" y="10075"/>
                    </a:lnTo>
                    <a:lnTo>
                      <a:pt x="12143" y="10051"/>
                    </a:lnTo>
                    <a:lnTo>
                      <a:pt x="12153" y="10029"/>
                    </a:lnTo>
                    <a:lnTo>
                      <a:pt x="12164" y="10007"/>
                    </a:lnTo>
                    <a:lnTo>
                      <a:pt x="12175" y="9985"/>
                    </a:lnTo>
                    <a:lnTo>
                      <a:pt x="12187" y="9963"/>
                    </a:lnTo>
                    <a:lnTo>
                      <a:pt x="12199" y="9942"/>
                    </a:lnTo>
                    <a:lnTo>
                      <a:pt x="12213" y="9922"/>
                    </a:lnTo>
                    <a:lnTo>
                      <a:pt x="12228" y="9901"/>
                    </a:lnTo>
                    <a:lnTo>
                      <a:pt x="12243" y="9881"/>
                    </a:lnTo>
                    <a:lnTo>
                      <a:pt x="12259" y="9861"/>
                    </a:lnTo>
                    <a:lnTo>
                      <a:pt x="12277" y="9843"/>
                    </a:lnTo>
                    <a:lnTo>
                      <a:pt x="12294" y="9824"/>
                    </a:lnTo>
                    <a:lnTo>
                      <a:pt x="12313" y="9806"/>
                    </a:lnTo>
                    <a:lnTo>
                      <a:pt x="12333" y="9789"/>
                    </a:lnTo>
                    <a:lnTo>
                      <a:pt x="12353" y="9772"/>
                    </a:lnTo>
                    <a:lnTo>
                      <a:pt x="12376" y="9755"/>
                    </a:lnTo>
                    <a:lnTo>
                      <a:pt x="12398" y="9739"/>
                    </a:lnTo>
                    <a:lnTo>
                      <a:pt x="12421" y="9724"/>
                    </a:lnTo>
                    <a:lnTo>
                      <a:pt x="12445" y="9709"/>
                    </a:lnTo>
                    <a:lnTo>
                      <a:pt x="12471" y="9696"/>
                    </a:lnTo>
                    <a:lnTo>
                      <a:pt x="12494" y="9685"/>
                    </a:lnTo>
                    <a:lnTo>
                      <a:pt x="12517" y="9675"/>
                    </a:lnTo>
                    <a:lnTo>
                      <a:pt x="12542" y="9666"/>
                    </a:lnTo>
                    <a:lnTo>
                      <a:pt x="12567" y="9658"/>
                    </a:lnTo>
                    <a:lnTo>
                      <a:pt x="12593" y="9651"/>
                    </a:lnTo>
                    <a:lnTo>
                      <a:pt x="12618" y="9646"/>
                    </a:lnTo>
                    <a:lnTo>
                      <a:pt x="12644" y="9641"/>
                    </a:lnTo>
                    <a:lnTo>
                      <a:pt x="12670" y="9637"/>
                    </a:lnTo>
                    <a:lnTo>
                      <a:pt x="12697" y="9634"/>
                    </a:lnTo>
                    <a:lnTo>
                      <a:pt x="12723" y="9631"/>
                    </a:lnTo>
                    <a:lnTo>
                      <a:pt x="12751" y="9629"/>
                    </a:lnTo>
                    <a:lnTo>
                      <a:pt x="12778" y="9627"/>
                    </a:lnTo>
                    <a:lnTo>
                      <a:pt x="12831" y="9626"/>
                    </a:lnTo>
                    <a:lnTo>
                      <a:pt x="12884" y="9625"/>
                    </a:lnTo>
                    <a:lnTo>
                      <a:pt x="13531" y="9625"/>
                    </a:lnTo>
                    <a:lnTo>
                      <a:pt x="13531" y="9892"/>
                    </a:lnTo>
                    <a:close/>
                    <a:moveTo>
                      <a:pt x="12802" y="11713"/>
                    </a:moveTo>
                    <a:lnTo>
                      <a:pt x="12269" y="11713"/>
                    </a:lnTo>
                    <a:lnTo>
                      <a:pt x="12232" y="11714"/>
                    </a:lnTo>
                    <a:lnTo>
                      <a:pt x="12192" y="11715"/>
                    </a:lnTo>
                    <a:lnTo>
                      <a:pt x="12150" y="11717"/>
                    </a:lnTo>
                    <a:lnTo>
                      <a:pt x="12108" y="11720"/>
                    </a:lnTo>
                    <a:lnTo>
                      <a:pt x="12069" y="11724"/>
                    </a:lnTo>
                    <a:lnTo>
                      <a:pt x="12050" y="11727"/>
                    </a:lnTo>
                    <a:lnTo>
                      <a:pt x="12032" y="11730"/>
                    </a:lnTo>
                    <a:lnTo>
                      <a:pt x="12016" y="11734"/>
                    </a:lnTo>
                    <a:lnTo>
                      <a:pt x="11999" y="11738"/>
                    </a:lnTo>
                    <a:lnTo>
                      <a:pt x="11980" y="11746"/>
                    </a:lnTo>
                    <a:lnTo>
                      <a:pt x="11963" y="11754"/>
                    </a:lnTo>
                    <a:lnTo>
                      <a:pt x="11945" y="11764"/>
                    </a:lnTo>
                    <a:lnTo>
                      <a:pt x="11929" y="11773"/>
                    </a:lnTo>
                    <a:lnTo>
                      <a:pt x="11914" y="11784"/>
                    </a:lnTo>
                    <a:lnTo>
                      <a:pt x="11898" y="11795"/>
                    </a:lnTo>
                    <a:lnTo>
                      <a:pt x="11885" y="11809"/>
                    </a:lnTo>
                    <a:lnTo>
                      <a:pt x="11871" y="11822"/>
                    </a:lnTo>
                    <a:lnTo>
                      <a:pt x="11860" y="11835"/>
                    </a:lnTo>
                    <a:lnTo>
                      <a:pt x="11849" y="11849"/>
                    </a:lnTo>
                    <a:lnTo>
                      <a:pt x="11840" y="11863"/>
                    </a:lnTo>
                    <a:lnTo>
                      <a:pt x="11832" y="11877"/>
                    </a:lnTo>
                    <a:lnTo>
                      <a:pt x="11825" y="11892"/>
                    </a:lnTo>
                    <a:lnTo>
                      <a:pt x="11820" y="11906"/>
                    </a:lnTo>
                    <a:lnTo>
                      <a:pt x="11814" y="11922"/>
                    </a:lnTo>
                    <a:lnTo>
                      <a:pt x="11810" y="11937"/>
                    </a:lnTo>
                    <a:lnTo>
                      <a:pt x="11802" y="11969"/>
                    </a:lnTo>
                    <a:lnTo>
                      <a:pt x="11797" y="12000"/>
                    </a:lnTo>
                    <a:lnTo>
                      <a:pt x="11793" y="12033"/>
                    </a:lnTo>
                    <a:lnTo>
                      <a:pt x="11789" y="12065"/>
                    </a:lnTo>
                    <a:lnTo>
                      <a:pt x="12802" y="12065"/>
                    </a:lnTo>
                    <a:lnTo>
                      <a:pt x="12802" y="12330"/>
                    </a:lnTo>
                    <a:lnTo>
                      <a:pt x="11789" y="12330"/>
                    </a:lnTo>
                    <a:lnTo>
                      <a:pt x="11792" y="12356"/>
                    </a:lnTo>
                    <a:lnTo>
                      <a:pt x="11796" y="12382"/>
                    </a:lnTo>
                    <a:lnTo>
                      <a:pt x="11801" y="12405"/>
                    </a:lnTo>
                    <a:lnTo>
                      <a:pt x="11808" y="12428"/>
                    </a:lnTo>
                    <a:lnTo>
                      <a:pt x="11815" y="12449"/>
                    </a:lnTo>
                    <a:lnTo>
                      <a:pt x="11822" y="12468"/>
                    </a:lnTo>
                    <a:lnTo>
                      <a:pt x="11830" y="12488"/>
                    </a:lnTo>
                    <a:lnTo>
                      <a:pt x="11840" y="12505"/>
                    </a:lnTo>
                    <a:lnTo>
                      <a:pt x="11850" y="12523"/>
                    </a:lnTo>
                    <a:lnTo>
                      <a:pt x="11861" y="12538"/>
                    </a:lnTo>
                    <a:lnTo>
                      <a:pt x="11873" y="12552"/>
                    </a:lnTo>
                    <a:lnTo>
                      <a:pt x="11886" y="12566"/>
                    </a:lnTo>
                    <a:lnTo>
                      <a:pt x="11899" y="12579"/>
                    </a:lnTo>
                    <a:lnTo>
                      <a:pt x="11914" y="12591"/>
                    </a:lnTo>
                    <a:lnTo>
                      <a:pt x="11929" y="12601"/>
                    </a:lnTo>
                    <a:lnTo>
                      <a:pt x="11945" y="12611"/>
                    </a:lnTo>
                    <a:lnTo>
                      <a:pt x="11963" y="12620"/>
                    </a:lnTo>
                    <a:lnTo>
                      <a:pt x="11980" y="12629"/>
                    </a:lnTo>
                    <a:lnTo>
                      <a:pt x="11998" y="12637"/>
                    </a:lnTo>
                    <a:lnTo>
                      <a:pt x="12019" y="12643"/>
                    </a:lnTo>
                    <a:lnTo>
                      <a:pt x="12038" y="12649"/>
                    </a:lnTo>
                    <a:lnTo>
                      <a:pt x="12059" y="12654"/>
                    </a:lnTo>
                    <a:lnTo>
                      <a:pt x="12082" y="12659"/>
                    </a:lnTo>
                    <a:lnTo>
                      <a:pt x="12104" y="12663"/>
                    </a:lnTo>
                    <a:lnTo>
                      <a:pt x="12129" y="12666"/>
                    </a:lnTo>
                    <a:lnTo>
                      <a:pt x="12153" y="12669"/>
                    </a:lnTo>
                    <a:lnTo>
                      <a:pt x="12179" y="12672"/>
                    </a:lnTo>
                    <a:lnTo>
                      <a:pt x="12204" y="12674"/>
                    </a:lnTo>
                    <a:lnTo>
                      <a:pt x="12259" y="12677"/>
                    </a:lnTo>
                    <a:lnTo>
                      <a:pt x="12318" y="12678"/>
                    </a:lnTo>
                    <a:lnTo>
                      <a:pt x="12802" y="12678"/>
                    </a:lnTo>
                    <a:lnTo>
                      <a:pt x="12802" y="12944"/>
                    </a:lnTo>
                    <a:lnTo>
                      <a:pt x="12242" y="12944"/>
                    </a:lnTo>
                    <a:lnTo>
                      <a:pt x="12179" y="12942"/>
                    </a:lnTo>
                    <a:lnTo>
                      <a:pt x="12114" y="12940"/>
                    </a:lnTo>
                    <a:lnTo>
                      <a:pt x="12048" y="12935"/>
                    </a:lnTo>
                    <a:lnTo>
                      <a:pt x="12016" y="12932"/>
                    </a:lnTo>
                    <a:lnTo>
                      <a:pt x="11983" y="12929"/>
                    </a:lnTo>
                    <a:lnTo>
                      <a:pt x="11951" y="12924"/>
                    </a:lnTo>
                    <a:lnTo>
                      <a:pt x="11920" y="12919"/>
                    </a:lnTo>
                    <a:lnTo>
                      <a:pt x="11888" y="12914"/>
                    </a:lnTo>
                    <a:lnTo>
                      <a:pt x="11859" y="12907"/>
                    </a:lnTo>
                    <a:lnTo>
                      <a:pt x="11829" y="12900"/>
                    </a:lnTo>
                    <a:lnTo>
                      <a:pt x="11800" y="12893"/>
                    </a:lnTo>
                    <a:lnTo>
                      <a:pt x="11770" y="12883"/>
                    </a:lnTo>
                    <a:lnTo>
                      <a:pt x="11740" y="12870"/>
                    </a:lnTo>
                    <a:lnTo>
                      <a:pt x="11713" y="12858"/>
                    </a:lnTo>
                    <a:lnTo>
                      <a:pt x="11685" y="12844"/>
                    </a:lnTo>
                    <a:lnTo>
                      <a:pt x="11660" y="12829"/>
                    </a:lnTo>
                    <a:lnTo>
                      <a:pt x="11635" y="12812"/>
                    </a:lnTo>
                    <a:lnTo>
                      <a:pt x="11612" y="12795"/>
                    </a:lnTo>
                    <a:lnTo>
                      <a:pt x="11590" y="12777"/>
                    </a:lnTo>
                    <a:lnTo>
                      <a:pt x="11569" y="12757"/>
                    </a:lnTo>
                    <a:lnTo>
                      <a:pt x="11549" y="12737"/>
                    </a:lnTo>
                    <a:lnTo>
                      <a:pt x="11530" y="12715"/>
                    </a:lnTo>
                    <a:lnTo>
                      <a:pt x="11513" y="12694"/>
                    </a:lnTo>
                    <a:lnTo>
                      <a:pt x="11496" y="12670"/>
                    </a:lnTo>
                    <a:lnTo>
                      <a:pt x="11480" y="12648"/>
                    </a:lnTo>
                    <a:lnTo>
                      <a:pt x="11466" y="12624"/>
                    </a:lnTo>
                    <a:lnTo>
                      <a:pt x="11453" y="12599"/>
                    </a:lnTo>
                    <a:lnTo>
                      <a:pt x="11440" y="12575"/>
                    </a:lnTo>
                    <a:lnTo>
                      <a:pt x="11428" y="12549"/>
                    </a:lnTo>
                    <a:lnTo>
                      <a:pt x="11418" y="12524"/>
                    </a:lnTo>
                    <a:lnTo>
                      <a:pt x="11408" y="12497"/>
                    </a:lnTo>
                    <a:lnTo>
                      <a:pt x="11400" y="12472"/>
                    </a:lnTo>
                    <a:lnTo>
                      <a:pt x="11391" y="12445"/>
                    </a:lnTo>
                    <a:lnTo>
                      <a:pt x="11384" y="12419"/>
                    </a:lnTo>
                    <a:lnTo>
                      <a:pt x="11378" y="12391"/>
                    </a:lnTo>
                    <a:lnTo>
                      <a:pt x="11372" y="12364"/>
                    </a:lnTo>
                    <a:lnTo>
                      <a:pt x="11368" y="12338"/>
                    </a:lnTo>
                    <a:lnTo>
                      <a:pt x="11364" y="12311"/>
                    </a:lnTo>
                    <a:lnTo>
                      <a:pt x="11361" y="12285"/>
                    </a:lnTo>
                    <a:lnTo>
                      <a:pt x="11358" y="12258"/>
                    </a:lnTo>
                    <a:lnTo>
                      <a:pt x="11357" y="12233"/>
                    </a:lnTo>
                    <a:lnTo>
                      <a:pt x="11356" y="12207"/>
                    </a:lnTo>
                    <a:lnTo>
                      <a:pt x="11356" y="12157"/>
                    </a:lnTo>
                    <a:lnTo>
                      <a:pt x="11357" y="12133"/>
                    </a:lnTo>
                    <a:lnTo>
                      <a:pt x="11358" y="12109"/>
                    </a:lnTo>
                    <a:lnTo>
                      <a:pt x="11361" y="12085"/>
                    </a:lnTo>
                    <a:lnTo>
                      <a:pt x="11364" y="12060"/>
                    </a:lnTo>
                    <a:lnTo>
                      <a:pt x="11367" y="12036"/>
                    </a:lnTo>
                    <a:lnTo>
                      <a:pt x="11372" y="12013"/>
                    </a:lnTo>
                    <a:lnTo>
                      <a:pt x="11377" y="11988"/>
                    </a:lnTo>
                    <a:lnTo>
                      <a:pt x="11382" y="11965"/>
                    </a:lnTo>
                    <a:lnTo>
                      <a:pt x="11389" y="11941"/>
                    </a:lnTo>
                    <a:lnTo>
                      <a:pt x="11396" y="11918"/>
                    </a:lnTo>
                    <a:lnTo>
                      <a:pt x="11405" y="11895"/>
                    </a:lnTo>
                    <a:lnTo>
                      <a:pt x="11414" y="11872"/>
                    </a:lnTo>
                    <a:lnTo>
                      <a:pt x="11423" y="11849"/>
                    </a:lnTo>
                    <a:lnTo>
                      <a:pt x="11434" y="11827"/>
                    </a:lnTo>
                    <a:lnTo>
                      <a:pt x="11445" y="11805"/>
                    </a:lnTo>
                    <a:lnTo>
                      <a:pt x="11457" y="11784"/>
                    </a:lnTo>
                    <a:lnTo>
                      <a:pt x="11470" y="11763"/>
                    </a:lnTo>
                    <a:lnTo>
                      <a:pt x="11483" y="11742"/>
                    </a:lnTo>
                    <a:lnTo>
                      <a:pt x="11498" y="11722"/>
                    </a:lnTo>
                    <a:lnTo>
                      <a:pt x="11514" y="11701"/>
                    </a:lnTo>
                    <a:lnTo>
                      <a:pt x="11530" y="11682"/>
                    </a:lnTo>
                    <a:lnTo>
                      <a:pt x="11546" y="11663"/>
                    </a:lnTo>
                    <a:lnTo>
                      <a:pt x="11565" y="11644"/>
                    </a:lnTo>
                    <a:lnTo>
                      <a:pt x="11583" y="11626"/>
                    </a:lnTo>
                    <a:lnTo>
                      <a:pt x="11604" y="11609"/>
                    </a:lnTo>
                    <a:lnTo>
                      <a:pt x="11624" y="11592"/>
                    </a:lnTo>
                    <a:lnTo>
                      <a:pt x="11645" y="11576"/>
                    </a:lnTo>
                    <a:lnTo>
                      <a:pt x="11668" y="11560"/>
                    </a:lnTo>
                    <a:lnTo>
                      <a:pt x="11691" y="11544"/>
                    </a:lnTo>
                    <a:lnTo>
                      <a:pt x="11716" y="11530"/>
                    </a:lnTo>
                    <a:lnTo>
                      <a:pt x="11741" y="11517"/>
                    </a:lnTo>
                    <a:lnTo>
                      <a:pt x="11765" y="11506"/>
                    </a:lnTo>
                    <a:lnTo>
                      <a:pt x="11788" y="11495"/>
                    </a:lnTo>
                    <a:lnTo>
                      <a:pt x="11813" y="11486"/>
                    </a:lnTo>
                    <a:lnTo>
                      <a:pt x="11837" y="11479"/>
                    </a:lnTo>
                    <a:lnTo>
                      <a:pt x="11863" y="11472"/>
                    </a:lnTo>
                    <a:lnTo>
                      <a:pt x="11888" y="11466"/>
                    </a:lnTo>
                    <a:lnTo>
                      <a:pt x="11915" y="11462"/>
                    </a:lnTo>
                    <a:lnTo>
                      <a:pt x="11941" y="11457"/>
                    </a:lnTo>
                    <a:lnTo>
                      <a:pt x="11968" y="11454"/>
                    </a:lnTo>
                    <a:lnTo>
                      <a:pt x="11994" y="11451"/>
                    </a:lnTo>
                    <a:lnTo>
                      <a:pt x="12021" y="11448"/>
                    </a:lnTo>
                    <a:lnTo>
                      <a:pt x="12047" y="11446"/>
                    </a:lnTo>
                    <a:lnTo>
                      <a:pt x="12101" y="11445"/>
                    </a:lnTo>
                    <a:lnTo>
                      <a:pt x="12154" y="11444"/>
                    </a:lnTo>
                    <a:lnTo>
                      <a:pt x="12802" y="11444"/>
                    </a:lnTo>
                    <a:lnTo>
                      <a:pt x="12802" y="11713"/>
                    </a:lnTo>
                    <a:close/>
                    <a:moveTo>
                      <a:pt x="10931" y="11124"/>
                    </a:moveTo>
                    <a:lnTo>
                      <a:pt x="10172" y="9625"/>
                    </a:lnTo>
                    <a:lnTo>
                      <a:pt x="10603" y="9625"/>
                    </a:lnTo>
                    <a:lnTo>
                      <a:pt x="11131" y="10753"/>
                    </a:lnTo>
                    <a:lnTo>
                      <a:pt x="11670" y="9625"/>
                    </a:lnTo>
                    <a:lnTo>
                      <a:pt x="12101" y="9625"/>
                    </a:lnTo>
                    <a:lnTo>
                      <a:pt x="11314" y="11124"/>
                    </a:lnTo>
                    <a:lnTo>
                      <a:pt x="10931" y="11124"/>
                    </a:lnTo>
                    <a:close/>
                    <a:moveTo>
                      <a:pt x="11123" y="12522"/>
                    </a:moveTo>
                    <a:lnTo>
                      <a:pt x="11122" y="12541"/>
                    </a:lnTo>
                    <a:lnTo>
                      <a:pt x="11120" y="12561"/>
                    </a:lnTo>
                    <a:lnTo>
                      <a:pt x="11117" y="12581"/>
                    </a:lnTo>
                    <a:lnTo>
                      <a:pt x="11113" y="12601"/>
                    </a:lnTo>
                    <a:lnTo>
                      <a:pt x="11108" y="12620"/>
                    </a:lnTo>
                    <a:lnTo>
                      <a:pt x="11102" y="12640"/>
                    </a:lnTo>
                    <a:lnTo>
                      <a:pt x="11095" y="12659"/>
                    </a:lnTo>
                    <a:lnTo>
                      <a:pt x="11086" y="12679"/>
                    </a:lnTo>
                    <a:lnTo>
                      <a:pt x="11078" y="12697"/>
                    </a:lnTo>
                    <a:lnTo>
                      <a:pt x="11068" y="12715"/>
                    </a:lnTo>
                    <a:lnTo>
                      <a:pt x="11058" y="12734"/>
                    </a:lnTo>
                    <a:lnTo>
                      <a:pt x="11046" y="12751"/>
                    </a:lnTo>
                    <a:lnTo>
                      <a:pt x="11033" y="12768"/>
                    </a:lnTo>
                    <a:lnTo>
                      <a:pt x="11019" y="12785"/>
                    </a:lnTo>
                    <a:lnTo>
                      <a:pt x="11005" y="12801"/>
                    </a:lnTo>
                    <a:lnTo>
                      <a:pt x="10991" y="12814"/>
                    </a:lnTo>
                    <a:lnTo>
                      <a:pt x="10976" y="12828"/>
                    </a:lnTo>
                    <a:lnTo>
                      <a:pt x="10961" y="12840"/>
                    </a:lnTo>
                    <a:lnTo>
                      <a:pt x="10946" y="12851"/>
                    </a:lnTo>
                    <a:lnTo>
                      <a:pt x="10929" y="12861"/>
                    </a:lnTo>
                    <a:lnTo>
                      <a:pt x="10914" y="12871"/>
                    </a:lnTo>
                    <a:lnTo>
                      <a:pt x="10898" y="12881"/>
                    </a:lnTo>
                    <a:lnTo>
                      <a:pt x="10880" y="12889"/>
                    </a:lnTo>
                    <a:lnTo>
                      <a:pt x="10864" y="12896"/>
                    </a:lnTo>
                    <a:lnTo>
                      <a:pt x="10847" y="12902"/>
                    </a:lnTo>
                    <a:lnTo>
                      <a:pt x="10829" y="12908"/>
                    </a:lnTo>
                    <a:lnTo>
                      <a:pt x="10812" y="12914"/>
                    </a:lnTo>
                    <a:lnTo>
                      <a:pt x="10794" y="12918"/>
                    </a:lnTo>
                    <a:lnTo>
                      <a:pt x="10775" y="12923"/>
                    </a:lnTo>
                    <a:lnTo>
                      <a:pt x="10757" y="12926"/>
                    </a:lnTo>
                    <a:lnTo>
                      <a:pt x="10739" y="12931"/>
                    </a:lnTo>
                    <a:lnTo>
                      <a:pt x="10701" y="12936"/>
                    </a:lnTo>
                    <a:lnTo>
                      <a:pt x="10663" y="12940"/>
                    </a:lnTo>
                    <a:lnTo>
                      <a:pt x="10623" y="12942"/>
                    </a:lnTo>
                    <a:lnTo>
                      <a:pt x="10585" y="12943"/>
                    </a:lnTo>
                    <a:lnTo>
                      <a:pt x="10504" y="12944"/>
                    </a:lnTo>
                    <a:lnTo>
                      <a:pt x="9519" y="12944"/>
                    </a:lnTo>
                    <a:lnTo>
                      <a:pt x="9519" y="12678"/>
                    </a:lnTo>
                    <a:lnTo>
                      <a:pt x="10340" y="12678"/>
                    </a:lnTo>
                    <a:lnTo>
                      <a:pt x="10368" y="12677"/>
                    </a:lnTo>
                    <a:lnTo>
                      <a:pt x="10398" y="12677"/>
                    </a:lnTo>
                    <a:lnTo>
                      <a:pt x="10428" y="12676"/>
                    </a:lnTo>
                    <a:lnTo>
                      <a:pt x="10459" y="12674"/>
                    </a:lnTo>
                    <a:lnTo>
                      <a:pt x="10490" y="12671"/>
                    </a:lnTo>
                    <a:lnTo>
                      <a:pt x="10519" y="12667"/>
                    </a:lnTo>
                    <a:lnTo>
                      <a:pt x="10534" y="12664"/>
                    </a:lnTo>
                    <a:lnTo>
                      <a:pt x="10548" y="12661"/>
                    </a:lnTo>
                    <a:lnTo>
                      <a:pt x="10562" y="12658"/>
                    </a:lnTo>
                    <a:lnTo>
                      <a:pt x="10575" y="12654"/>
                    </a:lnTo>
                    <a:lnTo>
                      <a:pt x="10589" y="12650"/>
                    </a:lnTo>
                    <a:lnTo>
                      <a:pt x="10601" y="12645"/>
                    </a:lnTo>
                    <a:lnTo>
                      <a:pt x="10613" y="12640"/>
                    </a:lnTo>
                    <a:lnTo>
                      <a:pt x="10624" y="12634"/>
                    </a:lnTo>
                    <a:lnTo>
                      <a:pt x="10636" y="12627"/>
                    </a:lnTo>
                    <a:lnTo>
                      <a:pt x="10645" y="12619"/>
                    </a:lnTo>
                    <a:lnTo>
                      <a:pt x="10655" y="12611"/>
                    </a:lnTo>
                    <a:lnTo>
                      <a:pt x="10663" y="12602"/>
                    </a:lnTo>
                    <a:lnTo>
                      <a:pt x="10671" y="12593"/>
                    </a:lnTo>
                    <a:lnTo>
                      <a:pt x="10677" y="12583"/>
                    </a:lnTo>
                    <a:lnTo>
                      <a:pt x="10683" y="12572"/>
                    </a:lnTo>
                    <a:lnTo>
                      <a:pt x="10689" y="12560"/>
                    </a:lnTo>
                    <a:lnTo>
                      <a:pt x="10693" y="12547"/>
                    </a:lnTo>
                    <a:lnTo>
                      <a:pt x="10696" y="12534"/>
                    </a:lnTo>
                    <a:lnTo>
                      <a:pt x="10697" y="12518"/>
                    </a:lnTo>
                    <a:lnTo>
                      <a:pt x="10698" y="12503"/>
                    </a:lnTo>
                    <a:lnTo>
                      <a:pt x="10698" y="12494"/>
                    </a:lnTo>
                    <a:lnTo>
                      <a:pt x="10697" y="12485"/>
                    </a:lnTo>
                    <a:lnTo>
                      <a:pt x="10696" y="12476"/>
                    </a:lnTo>
                    <a:lnTo>
                      <a:pt x="10694" y="12466"/>
                    </a:lnTo>
                    <a:lnTo>
                      <a:pt x="10691" y="12458"/>
                    </a:lnTo>
                    <a:lnTo>
                      <a:pt x="10688" y="12449"/>
                    </a:lnTo>
                    <a:lnTo>
                      <a:pt x="10685" y="12441"/>
                    </a:lnTo>
                    <a:lnTo>
                      <a:pt x="10680" y="12433"/>
                    </a:lnTo>
                    <a:lnTo>
                      <a:pt x="10676" y="12425"/>
                    </a:lnTo>
                    <a:lnTo>
                      <a:pt x="10671" y="12416"/>
                    </a:lnTo>
                    <a:lnTo>
                      <a:pt x="10666" y="12408"/>
                    </a:lnTo>
                    <a:lnTo>
                      <a:pt x="10660" y="12401"/>
                    </a:lnTo>
                    <a:lnTo>
                      <a:pt x="10647" y="12387"/>
                    </a:lnTo>
                    <a:lnTo>
                      <a:pt x="10631" y="12374"/>
                    </a:lnTo>
                    <a:lnTo>
                      <a:pt x="10620" y="12363"/>
                    </a:lnTo>
                    <a:lnTo>
                      <a:pt x="10607" y="12355"/>
                    </a:lnTo>
                    <a:lnTo>
                      <a:pt x="10594" y="12347"/>
                    </a:lnTo>
                    <a:lnTo>
                      <a:pt x="10579" y="12341"/>
                    </a:lnTo>
                    <a:lnTo>
                      <a:pt x="10564" y="12335"/>
                    </a:lnTo>
                    <a:lnTo>
                      <a:pt x="10549" y="12331"/>
                    </a:lnTo>
                    <a:lnTo>
                      <a:pt x="10534" y="12327"/>
                    </a:lnTo>
                    <a:lnTo>
                      <a:pt x="10517" y="12323"/>
                    </a:lnTo>
                    <a:lnTo>
                      <a:pt x="10500" y="12321"/>
                    </a:lnTo>
                    <a:lnTo>
                      <a:pt x="10484" y="12319"/>
                    </a:lnTo>
                    <a:lnTo>
                      <a:pt x="10467" y="12317"/>
                    </a:lnTo>
                    <a:lnTo>
                      <a:pt x="10450" y="12315"/>
                    </a:lnTo>
                    <a:lnTo>
                      <a:pt x="10417" y="12314"/>
                    </a:lnTo>
                    <a:lnTo>
                      <a:pt x="10385" y="12313"/>
                    </a:lnTo>
                    <a:lnTo>
                      <a:pt x="10014" y="12313"/>
                    </a:lnTo>
                    <a:lnTo>
                      <a:pt x="9972" y="12312"/>
                    </a:lnTo>
                    <a:lnTo>
                      <a:pt x="9928" y="12309"/>
                    </a:lnTo>
                    <a:lnTo>
                      <a:pt x="9884" y="12306"/>
                    </a:lnTo>
                    <a:lnTo>
                      <a:pt x="9840" y="12300"/>
                    </a:lnTo>
                    <a:lnTo>
                      <a:pt x="9797" y="12293"/>
                    </a:lnTo>
                    <a:lnTo>
                      <a:pt x="9777" y="12289"/>
                    </a:lnTo>
                    <a:lnTo>
                      <a:pt x="9756" y="12285"/>
                    </a:lnTo>
                    <a:lnTo>
                      <a:pt x="9737" y="12280"/>
                    </a:lnTo>
                    <a:lnTo>
                      <a:pt x="9718" y="12274"/>
                    </a:lnTo>
                    <a:lnTo>
                      <a:pt x="9700" y="12268"/>
                    </a:lnTo>
                    <a:lnTo>
                      <a:pt x="9684" y="12261"/>
                    </a:lnTo>
                    <a:lnTo>
                      <a:pt x="9668" y="12254"/>
                    </a:lnTo>
                    <a:lnTo>
                      <a:pt x="9652" y="12246"/>
                    </a:lnTo>
                    <a:lnTo>
                      <a:pt x="9637" y="12238"/>
                    </a:lnTo>
                    <a:lnTo>
                      <a:pt x="9623" y="12230"/>
                    </a:lnTo>
                    <a:lnTo>
                      <a:pt x="9608" y="12221"/>
                    </a:lnTo>
                    <a:lnTo>
                      <a:pt x="9595" y="12210"/>
                    </a:lnTo>
                    <a:lnTo>
                      <a:pt x="9582" y="12200"/>
                    </a:lnTo>
                    <a:lnTo>
                      <a:pt x="9570" y="12190"/>
                    </a:lnTo>
                    <a:lnTo>
                      <a:pt x="9557" y="12179"/>
                    </a:lnTo>
                    <a:lnTo>
                      <a:pt x="9546" y="12167"/>
                    </a:lnTo>
                    <a:lnTo>
                      <a:pt x="9535" y="12155"/>
                    </a:lnTo>
                    <a:lnTo>
                      <a:pt x="9525" y="12143"/>
                    </a:lnTo>
                    <a:lnTo>
                      <a:pt x="9515" y="12131"/>
                    </a:lnTo>
                    <a:lnTo>
                      <a:pt x="9505" y="12118"/>
                    </a:lnTo>
                    <a:lnTo>
                      <a:pt x="9496" y="12104"/>
                    </a:lnTo>
                    <a:lnTo>
                      <a:pt x="9488" y="12091"/>
                    </a:lnTo>
                    <a:lnTo>
                      <a:pt x="9481" y="12078"/>
                    </a:lnTo>
                    <a:lnTo>
                      <a:pt x="9474" y="12064"/>
                    </a:lnTo>
                    <a:lnTo>
                      <a:pt x="9467" y="12049"/>
                    </a:lnTo>
                    <a:lnTo>
                      <a:pt x="9461" y="12035"/>
                    </a:lnTo>
                    <a:lnTo>
                      <a:pt x="9455" y="12021"/>
                    </a:lnTo>
                    <a:lnTo>
                      <a:pt x="9450" y="12006"/>
                    </a:lnTo>
                    <a:lnTo>
                      <a:pt x="9446" y="11991"/>
                    </a:lnTo>
                    <a:lnTo>
                      <a:pt x="9442" y="11977"/>
                    </a:lnTo>
                    <a:lnTo>
                      <a:pt x="9439" y="11963"/>
                    </a:lnTo>
                    <a:lnTo>
                      <a:pt x="9436" y="11947"/>
                    </a:lnTo>
                    <a:lnTo>
                      <a:pt x="9434" y="11932"/>
                    </a:lnTo>
                    <a:lnTo>
                      <a:pt x="9433" y="11918"/>
                    </a:lnTo>
                    <a:lnTo>
                      <a:pt x="9432" y="11902"/>
                    </a:lnTo>
                    <a:lnTo>
                      <a:pt x="9432" y="11865"/>
                    </a:lnTo>
                    <a:lnTo>
                      <a:pt x="9435" y="11841"/>
                    </a:lnTo>
                    <a:lnTo>
                      <a:pt x="9438" y="11818"/>
                    </a:lnTo>
                    <a:lnTo>
                      <a:pt x="9443" y="11794"/>
                    </a:lnTo>
                    <a:lnTo>
                      <a:pt x="9450" y="11770"/>
                    </a:lnTo>
                    <a:lnTo>
                      <a:pt x="9458" y="11746"/>
                    </a:lnTo>
                    <a:lnTo>
                      <a:pt x="9468" y="11723"/>
                    </a:lnTo>
                    <a:lnTo>
                      <a:pt x="9478" y="11700"/>
                    </a:lnTo>
                    <a:lnTo>
                      <a:pt x="9490" y="11678"/>
                    </a:lnTo>
                    <a:lnTo>
                      <a:pt x="9503" y="11656"/>
                    </a:lnTo>
                    <a:lnTo>
                      <a:pt x="9519" y="11635"/>
                    </a:lnTo>
                    <a:lnTo>
                      <a:pt x="9534" y="11615"/>
                    </a:lnTo>
                    <a:lnTo>
                      <a:pt x="9551" y="11595"/>
                    </a:lnTo>
                    <a:lnTo>
                      <a:pt x="9569" y="11577"/>
                    </a:lnTo>
                    <a:lnTo>
                      <a:pt x="9588" y="11560"/>
                    </a:lnTo>
                    <a:lnTo>
                      <a:pt x="9608" y="11544"/>
                    </a:lnTo>
                    <a:lnTo>
                      <a:pt x="9622" y="11534"/>
                    </a:lnTo>
                    <a:lnTo>
                      <a:pt x="9636" y="11526"/>
                    </a:lnTo>
                    <a:lnTo>
                      <a:pt x="9650" y="11518"/>
                    </a:lnTo>
                    <a:lnTo>
                      <a:pt x="9666" y="11510"/>
                    </a:lnTo>
                    <a:lnTo>
                      <a:pt x="9680" y="11503"/>
                    </a:lnTo>
                    <a:lnTo>
                      <a:pt x="9695" y="11496"/>
                    </a:lnTo>
                    <a:lnTo>
                      <a:pt x="9710" y="11490"/>
                    </a:lnTo>
                    <a:lnTo>
                      <a:pt x="9726" y="11484"/>
                    </a:lnTo>
                    <a:lnTo>
                      <a:pt x="9757" y="11475"/>
                    </a:lnTo>
                    <a:lnTo>
                      <a:pt x="9790" y="11467"/>
                    </a:lnTo>
                    <a:lnTo>
                      <a:pt x="9824" y="11460"/>
                    </a:lnTo>
                    <a:lnTo>
                      <a:pt x="9857" y="11455"/>
                    </a:lnTo>
                    <a:lnTo>
                      <a:pt x="9891" y="11452"/>
                    </a:lnTo>
                    <a:lnTo>
                      <a:pt x="9926" y="11448"/>
                    </a:lnTo>
                    <a:lnTo>
                      <a:pt x="9960" y="11446"/>
                    </a:lnTo>
                    <a:lnTo>
                      <a:pt x="9995" y="11445"/>
                    </a:lnTo>
                    <a:lnTo>
                      <a:pt x="10064" y="11444"/>
                    </a:lnTo>
                    <a:lnTo>
                      <a:pt x="11021" y="11444"/>
                    </a:lnTo>
                    <a:lnTo>
                      <a:pt x="11021" y="11713"/>
                    </a:lnTo>
                    <a:lnTo>
                      <a:pt x="10093" y="11713"/>
                    </a:lnTo>
                    <a:lnTo>
                      <a:pt x="10062" y="11714"/>
                    </a:lnTo>
                    <a:lnTo>
                      <a:pt x="10033" y="11717"/>
                    </a:lnTo>
                    <a:lnTo>
                      <a:pt x="10018" y="11718"/>
                    </a:lnTo>
                    <a:lnTo>
                      <a:pt x="10004" y="11721"/>
                    </a:lnTo>
                    <a:lnTo>
                      <a:pt x="9990" y="11723"/>
                    </a:lnTo>
                    <a:lnTo>
                      <a:pt x="9977" y="11726"/>
                    </a:lnTo>
                    <a:lnTo>
                      <a:pt x="9964" y="11730"/>
                    </a:lnTo>
                    <a:lnTo>
                      <a:pt x="9951" y="11734"/>
                    </a:lnTo>
                    <a:lnTo>
                      <a:pt x="9940" y="11739"/>
                    </a:lnTo>
                    <a:lnTo>
                      <a:pt x="9929" y="11744"/>
                    </a:lnTo>
                    <a:lnTo>
                      <a:pt x="9918" y="11751"/>
                    </a:lnTo>
                    <a:lnTo>
                      <a:pt x="9908" y="11759"/>
                    </a:lnTo>
                    <a:lnTo>
                      <a:pt x="9899" y="11766"/>
                    </a:lnTo>
                    <a:lnTo>
                      <a:pt x="9891" y="11775"/>
                    </a:lnTo>
                    <a:lnTo>
                      <a:pt x="9884" y="11784"/>
                    </a:lnTo>
                    <a:lnTo>
                      <a:pt x="9877" y="11794"/>
                    </a:lnTo>
                    <a:lnTo>
                      <a:pt x="9872" y="11805"/>
                    </a:lnTo>
                    <a:lnTo>
                      <a:pt x="9866" y="11818"/>
                    </a:lnTo>
                    <a:lnTo>
                      <a:pt x="9862" y="11832"/>
                    </a:lnTo>
                    <a:lnTo>
                      <a:pt x="9859" y="11846"/>
                    </a:lnTo>
                    <a:lnTo>
                      <a:pt x="9858" y="11862"/>
                    </a:lnTo>
                    <a:lnTo>
                      <a:pt x="9857" y="11878"/>
                    </a:lnTo>
                    <a:lnTo>
                      <a:pt x="9858" y="11893"/>
                    </a:lnTo>
                    <a:lnTo>
                      <a:pt x="9859" y="11906"/>
                    </a:lnTo>
                    <a:lnTo>
                      <a:pt x="9862" y="11920"/>
                    </a:lnTo>
                    <a:lnTo>
                      <a:pt x="9865" y="11932"/>
                    </a:lnTo>
                    <a:lnTo>
                      <a:pt x="9871" y="11943"/>
                    </a:lnTo>
                    <a:lnTo>
                      <a:pt x="9876" y="11954"/>
                    </a:lnTo>
                    <a:lnTo>
                      <a:pt x="9882" y="11965"/>
                    </a:lnTo>
                    <a:lnTo>
                      <a:pt x="9888" y="11974"/>
                    </a:lnTo>
                    <a:lnTo>
                      <a:pt x="9896" y="11982"/>
                    </a:lnTo>
                    <a:lnTo>
                      <a:pt x="9904" y="11990"/>
                    </a:lnTo>
                    <a:lnTo>
                      <a:pt x="9913" y="11997"/>
                    </a:lnTo>
                    <a:lnTo>
                      <a:pt x="9924" y="12003"/>
                    </a:lnTo>
                    <a:lnTo>
                      <a:pt x="9934" y="12009"/>
                    </a:lnTo>
                    <a:lnTo>
                      <a:pt x="9944" y="12015"/>
                    </a:lnTo>
                    <a:lnTo>
                      <a:pt x="9955" y="12020"/>
                    </a:lnTo>
                    <a:lnTo>
                      <a:pt x="9967" y="12025"/>
                    </a:lnTo>
                    <a:lnTo>
                      <a:pt x="9992" y="12032"/>
                    </a:lnTo>
                    <a:lnTo>
                      <a:pt x="10018" y="12038"/>
                    </a:lnTo>
                    <a:lnTo>
                      <a:pt x="10046" y="12042"/>
                    </a:lnTo>
                    <a:lnTo>
                      <a:pt x="10074" y="12045"/>
                    </a:lnTo>
                    <a:lnTo>
                      <a:pt x="10102" y="12047"/>
                    </a:lnTo>
                    <a:lnTo>
                      <a:pt x="10131" y="12048"/>
                    </a:lnTo>
                    <a:lnTo>
                      <a:pt x="10474" y="12048"/>
                    </a:lnTo>
                    <a:lnTo>
                      <a:pt x="10526" y="12049"/>
                    </a:lnTo>
                    <a:lnTo>
                      <a:pt x="10578" y="12050"/>
                    </a:lnTo>
                    <a:lnTo>
                      <a:pt x="10629" y="12052"/>
                    </a:lnTo>
                    <a:lnTo>
                      <a:pt x="10680" y="12056"/>
                    </a:lnTo>
                    <a:lnTo>
                      <a:pt x="10706" y="12059"/>
                    </a:lnTo>
                    <a:lnTo>
                      <a:pt x="10730" y="12064"/>
                    </a:lnTo>
                    <a:lnTo>
                      <a:pt x="10756" y="12069"/>
                    </a:lnTo>
                    <a:lnTo>
                      <a:pt x="10780" y="12074"/>
                    </a:lnTo>
                    <a:lnTo>
                      <a:pt x="10805" y="12080"/>
                    </a:lnTo>
                    <a:lnTo>
                      <a:pt x="10829" y="12087"/>
                    </a:lnTo>
                    <a:lnTo>
                      <a:pt x="10854" y="12095"/>
                    </a:lnTo>
                    <a:lnTo>
                      <a:pt x="10878" y="12105"/>
                    </a:lnTo>
                    <a:lnTo>
                      <a:pt x="10895" y="12111"/>
                    </a:lnTo>
                    <a:lnTo>
                      <a:pt x="10910" y="12120"/>
                    </a:lnTo>
                    <a:lnTo>
                      <a:pt x="10925" y="12128"/>
                    </a:lnTo>
                    <a:lnTo>
                      <a:pt x="10940" y="12136"/>
                    </a:lnTo>
                    <a:lnTo>
                      <a:pt x="10954" y="12145"/>
                    </a:lnTo>
                    <a:lnTo>
                      <a:pt x="10967" y="12155"/>
                    </a:lnTo>
                    <a:lnTo>
                      <a:pt x="10979" y="12166"/>
                    </a:lnTo>
                    <a:lnTo>
                      <a:pt x="10992" y="12176"/>
                    </a:lnTo>
                    <a:lnTo>
                      <a:pt x="11003" y="12186"/>
                    </a:lnTo>
                    <a:lnTo>
                      <a:pt x="11014" y="12197"/>
                    </a:lnTo>
                    <a:lnTo>
                      <a:pt x="11024" y="12209"/>
                    </a:lnTo>
                    <a:lnTo>
                      <a:pt x="11034" y="12222"/>
                    </a:lnTo>
                    <a:lnTo>
                      <a:pt x="11044" y="12234"/>
                    </a:lnTo>
                    <a:lnTo>
                      <a:pt x="11052" y="12246"/>
                    </a:lnTo>
                    <a:lnTo>
                      <a:pt x="11060" y="12259"/>
                    </a:lnTo>
                    <a:lnTo>
                      <a:pt x="11068" y="12272"/>
                    </a:lnTo>
                    <a:lnTo>
                      <a:pt x="11075" y="12286"/>
                    </a:lnTo>
                    <a:lnTo>
                      <a:pt x="11081" y="12299"/>
                    </a:lnTo>
                    <a:lnTo>
                      <a:pt x="11087" y="12312"/>
                    </a:lnTo>
                    <a:lnTo>
                      <a:pt x="11094" y="12327"/>
                    </a:lnTo>
                    <a:lnTo>
                      <a:pt x="11103" y="12355"/>
                    </a:lnTo>
                    <a:lnTo>
                      <a:pt x="11111" y="12384"/>
                    </a:lnTo>
                    <a:lnTo>
                      <a:pt x="11117" y="12413"/>
                    </a:lnTo>
                    <a:lnTo>
                      <a:pt x="11121" y="12443"/>
                    </a:lnTo>
                    <a:lnTo>
                      <a:pt x="11123" y="12473"/>
                    </a:lnTo>
                    <a:lnTo>
                      <a:pt x="11124" y="12502"/>
                    </a:lnTo>
                    <a:lnTo>
                      <a:pt x="11123" y="12522"/>
                    </a:lnTo>
                    <a:close/>
                    <a:moveTo>
                      <a:pt x="9353" y="11132"/>
                    </a:moveTo>
                    <a:lnTo>
                      <a:pt x="9261" y="11132"/>
                    </a:lnTo>
                    <a:lnTo>
                      <a:pt x="9221" y="11130"/>
                    </a:lnTo>
                    <a:lnTo>
                      <a:pt x="9180" y="11128"/>
                    </a:lnTo>
                    <a:lnTo>
                      <a:pt x="9139" y="11125"/>
                    </a:lnTo>
                    <a:lnTo>
                      <a:pt x="9097" y="11120"/>
                    </a:lnTo>
                    <a:lnTo>
                      <a:pt x="9056" y="11114"/>
                    </a:lnTo>
                    <a:lnTo>
                      <a:pt x="9014" y="11108"/>
                    </a:lnTo>
                    <a:lnTo>
                      <a:pt x="8973" y="11100"/>
                    </a:lnTo>
                    <a:lnTo>
                      <a:pt x="8932" y="11089"/>
                    </a:lnTo>
                    <a:lnTo>
                      <a:pt x="8891" y="11079"/>
                    </a:lnTo>
                    <a:lnTo>
                      <a:pt x="8852" y="11067"/>
                    </a:lnTo>
                    <a:lnTo>
                      <a:pt x="8814" y="11054"/>
                    </a:lnTo>
                    <a:lnTo>
                      <a:pt x="8776" y="11039"/>
                    </a:lnTo>
                    <a:lnTo>
                      <a:pt x="8740" y="11023"/>
                    </a:lnTo>
                    <a:lnTo>
                      <a:pt x="8723" y="11015"/>
                    </a:lnTo>
                    <a:lnTo>
                      <a:pt x="8707" y="11006"/>
                    </a:lnTo>
                    <a:lnTo>
                      <a:pt x="8689" y="10997"/>
                    </a:lnTo>
                    <a:lnTo>
                      <a:pt x="8674" y="10986"/>
                    </a:lnTo>
                    <a:lnTo>
                      <a:pt x="8654" y="10973"/>
                    </a:lnTo>
                    <a:lnTo>
                      <a:pt x="8634" y="10959"/>
                    </a:lnTo>
                    <a:lnTo>
                      <a:pt x="8615" y="10945"/>
                    </a:lnTo>
                    <a:lnTo>
                      <a:pt x="8598" y="10929"/>
                    </a:lnTo>
                    <a:lnTo>
                      <a:pt x="8580" y="10914"/>
                    </a:lnTo>
                    <a:lnTo>
                      <a:pt x="8564" y="10898"/>
                    </a:lnTo>
                    <a:lnTo>
                      <a:pt x="8549" y="10881"/>
                    </a:lnTo>
                    <a:lnTo>
                      <a:pt x="8534" y="10864"/>
                    </a:lnTo>
                    <a:lnTo>
                      <a:pt x="8521" y="10847"/>
                    </a:lnTo>
                    <a:lnTo>
                      <a:pt x="8508" y="10829"/>
                    </a:lnTo>
                    <a:lnTo>
                      <a:pt x="8496" y="10811"/>
                    </a:lnTo>
                    <a:lnTo>
                      <a:pt x="8484" y="10792"/>
                    </a:lnTo>
                    <a:lnTo>
                      <a:pt x="8473" y="10773"/>
                    </a:lnTo>
                    <a:lnTo>
                      <a:pt x="8463" y="10754"/>
                    </a:lnTo>
                    <a:lnTo>
                      <a:pt x="8454" y="10734"/>
                    </a:lnTo>
                    <a:lnTo>
                      <a:pt x="8446" y="10714"/>
                    </a:lnTo>
                    <a:lnTo>
                      <a:pt x="8437" y="10694"/>
                    </a:lnTo>
                    <a:lnTo>
                      <a:pt x="8429" y="10674"/>
                    </a:lnTo>
                    <a:lnTo>
                      <a:pt x="8423" y="10654"/>
                    </a:lnTo>
                    <a:lnTo>
                      <a:pt x="8417" y="10632"/>
                    </a:lnTo>
                    <a:lnTo>
                      <a:pt x="8411" y="10612"/>
                    </a:lnTo>
                    <a:lnTo>
                      <a:pt x="8406" y="10591"/>
                    </a:lnTo>
                    <a:lnTo>
                      <a:pt x="8402" y="10570"/>
                    </a:lnTo>
                    <a:lnTo>
                      <a:pt x="8398" y="10549"/>
                    </a:lnTo>
                    <a:lnTo>
                      <a:pt x="8392" y="10507"/>
                    </a:lnTo>
                    <a:lnTo>
                      <a:pt x="8387" y="10465"/>
                    </a:lnTo>
                    <a:lnTo>
                      <a:pt x="8384" y="10423"/>
                    </a:lnTo>
                    <a:lnTo>
                      <a:pt x="8383" y="10382"/>
                    </a:lnTo>
                    <a:lnTo>
                      <a:pt x="8384" y="10336"/>
                    </a:lnTo>
                    <a:lnTo>
                      <a:pt x="8386" y="10291"/>
                    </a:lnTo>
                    <a:lnTo>
                      <a:pt x="8391" y="10247"/>
                    </a:lnTo>
                    <a:lnTo>
                      <a:pt x="8397" y="10205"/>
                    </a:lnTo>
                    <a:lnTo>
                      <a:pt x="8404" y="10164"/>
                    </a:lnTo>
                    <a:lnTo>
                      <a:pt x="8413" y="10125"/>
                    </a:lnTo>
                    <a:lnTo>
                      <a:pt x="8424" y="10087"/>
                    </a:lnTo>
                    <a:lnTo>
                      <a:pt x="8436" y="10050"/>
                    </a:lnTo>
                    <a:lnTo>
                      <a:pt x="8450" y="10015"/>
                    </a:lnTo>
                    <a:lnTo>
                      <a:pt x="8466" y="9982"/>
                    </a:lnTo>
                    <a:lnTo>
                      <a:pt x="8483" y="9949"/>
                    </a:lnTo>
                    <a:lnTo>
                      <a:pt x="8503" y="9918"/>
                    </a:lnTo>
                    <a:lnTo>
                      <a:pt x="8524" y="9889"/>
                    </a:lnTo>
                    <a:lnTo>
                      <a:pt x="8547" y="9861"/>
                    </a:lnTo>
                    <a:lnTo>
                      <a:pt x="8571" y="9835"/>
                    </a:lnTo>
                    <a:lnTo>
                      <a:pt x="8598" y="9810"/>
                    </a:lnTo>
                    <a:lnTo>
                      <a:pt x="8626" y="9787"/>
                    </a:lnTo>
                    <a:lnTo>
                      <a:pt x="8656" y="9764"/>
                    </a:lnTo>
                    <a:lnTo>
                      <a:pt x="8687" y="9744"/>
                    </a:lnTo>
                    <a:lnTo>
                      <a:pt x="8721" y="9726"/>
                    </a:lnTo>
                    <a:lnTo>
                      <a:pt x="8757" y="9708"/>
                    </a:lnTo>
                    <a:lnTo>
                      <a:pt x="8793" y="9692"/>
                    </a:lnTo>
                    <a:lnTo>
                      <a:pt x="8833" y="9678"/>
                    </a:lnTo>
                    <a:lnTo>
                      <a:pt x="8874" y="9665"/>
                    </a:lnTo>
                    <a:lnTo>
                      <a:pt x="8917" y="9653"/>
                    </a:lnTo>
                    <a:lnTo>
                      <a:pt x="8962" y="9643"/>
                    </a:lnTo>
                    <a:lnTo>
                      <a:pt x="9009" y="9635"/>
                    </a:lnTo>
                    <a:lnTo>
                      <a:pt x="9058" y="9628"/>
                    </a:lnTo>
                    <a:lnTo>
                      <a:pt x="9109" y="9623"/>
                    </a:lnTo>
                    <a:lnTo>
                      <a:pt x="9162" y="9619"/>
                    </a:lnTo>
                    <a:lnTo>
                      <a:pt x="9216" y="9617"/>
                    </a:lnTo>
                    <a:lnTo>
                      <a:pt x="9273" y="9616"/>
                    </a:lnTo>
                    <a:lnTo>
                      <a:pt x="9330" y="9617"/>
                    </a:lnTo>
                    <a:lnTo>
                      <a:pt x="9385" y="9619"/>
                    </a:lnTo>
                    <a:lnTo>
                      <a:pt x="9438" y="9623"/>
                    </a:lnTo>
                    <a:lnTo>
                      <a:pt x="9489" y="9628"/>
                    </a:lnTo>
                    <a:lnTo>
                      <a:pt x="9538" y="9635"/>
                    </a:lnTo>
                    <a:lnTo>
                      <a:pt x="9585" y="9644"/>
                    </a:lnTo>
                    <a:lnTo>
                      <a:pt x="9630" y="9654"/>
                    </a:lnTo>
                    <a:lnTo>
                      <a:pt x="9674" y="9667"/>
                    </a:lnTo>
                    <a:lnTo>
                      <a:pt x="9714" y="9680"/>
                    </a:lnTo>
                    <a:lnTo>
                      <a:pt x="9753" y="9694"/>
                    </a:lnTo>
                    <a:lnTo>
                      <a:pt x="9791" y="9711"/>
                    </a:lnTo>
                    <a:lnTo>
                      <a:pt x="9827" y="9729"/>
                    </a:lnTo>
                    <a:lnTo>
                      <a:pt x="9860" y="9748"/>
                    </a:lnTo>
                    <a:lnTo>
                      <a:pt x="9891" y="9770"/>
                    </a:lnTo>
                    <a:lnTo>
                      <a:pt x="9922" y="9792"/>
                    </a:lnTo>
                    <a:lnTo>
                      <a:pt x="9949" y="9815"/>
                    </a:lnTo>
                    <a:lnTo>
                      <a:pt x="9976" y="9841"/>
                    </a:lnTo>
                    <a:lnTo>
                      <a:pt x="9999" y="9869"/>
                    </a:lnTo>
                    <a:lnTo>
                      <a:pt x="10022" y="9896"/>
                    </a:lnTo>
                    <a:lnTo>
                      <a:pt x="10043" y="9926"/>
                    </a:lnTo>
                    <a:lnTo>
                      <a:pt x="10061" y="9957"/>
                    </a:lnTo>
                    <a:lnTo>
                      <a:pt x="10079" y="9990"/>
                    </a:lnTo>
                    <a:lnTo>
                      <a:pt x="10095" y="10024"/>
                    </a:lnTo>
                    <a:lnTo>
                      <a:pt x="10108" y="10059"/>
                    </a:lnTo>
                    <a:lnTo>
                      <a:pt x="10120" y="10096"/>
                    </a:lnTo>
                    <a:lnTo>
                      <a:pt x="10131" y="10135"/>
                    </a:lnTo>
                    <a:lnTo>
                      <a:pt x="10140" y="10175"/>
                    </a:lnTo>
                    <a:lnTo>
                      <a:pt x="10147" y="10215"/>
                    </a:lnTo>
                    <a:lnTo>
                      <a:pt x="10152" y="10258"/>
                    </a:lnTo>
                    <a:lnTo>
                      <a:pt x="10156" y="10302"/>
                    </a:lnTo>
                    <a:lnTo>
                      <a:pt x="10158" y="10347"/>
                    </a:lnTo>
                    <a:lnTo>
                      <a:pt x="10159" y="10393"/>
                    </a:lnTo>
                    <a:lnTo>
                      <a:pt x="10158" y="10437"/>
                    </a:lnTo>
                    <a:lnTo>
                      <a:pt x="10156" y="10479"/>
                    </a:lnTo>
                    <a:lnTo>
                      <a:pt x="10152" y="10521"/>
                    </a:lnTo>
                    <a:lnTo>
                      <a:pt x="10146" y="10561"/>
                    </a:lnTo>
                    <a:lnTo>
                      <a:pt x="10139" y="10600"/>
                    </a:lnTo>
                    <a:lnTo>
                      <a:pt x="10130" y="10638"/>
                    </a:lnTo>
                    <a:lnTo>
                      <a:pt x="10119" y="10673"/>
                    </a:lnTo>
                    <a:lnTo>
                      <a:pt x="10106" y="10709"/>
                    </a:lnTo>
                    <a:lnTo>
                      <a:pt x="10092" y="10743"/>
                    </a:lnTo>
                    <a:lnTo>
                      <a:pt x="10077" y="10775"/>
                    </a:lnTo>
                    <a:lnTo>
                      <a:pt x="10059" y="10806"/>
                    </a:lnTo>
                    <a:lnTo>
                      <a:pt x="10040" y="10835"/>
                    </a:lnTo>
                    <a:lnTo>
                      <a:pt x="10019" y="10864"/>
                    </a:lnTo>
                    <a:lnTo>
                      <a:pt x="9997" y="10891"/>
                    </a:lnTo>
                    <a:lnTo>
                      <a:pt x="9973" y="10916"/>
                    </a:lnTo>
                    <a:lnTo>
                      <a:pt x="9947" y="10941"/>
                    </a:lnTo>
                    <a:lnTo>
                      <a:pt x="9918" y="10964"/>
                    </a:lnTo>
                    <a:lnTo>
                      <a:pt x="9890" y="10985"/>
                    </a:lnTo>
                    <a:lnTo>
                      <a:pt x="9858" y="11005"/>
                    </a:lnTo>
                    <a:lnTo>
                      <a:pt x="9826" y="11024"/>
                    </a:lnTo>
                    <a:lnTo>
                      <a:pt x="9792" y="11040"/>
                    </a:lnTo>
                    <a:lnTo>
                      <a:pt x="9755" y="11057"/>
                    </a:lnTo>
                    <a:lnTo>
                      <a:pt x="9718" y="11071"/>
                    </a:lnTo>
                    <a:lnTo>
                      <a:pt x="9678" y="11083"/>
                    </a:lnTo>
                    <a:lnTo>
                      <a:pt x="9637" y="11096"/>
                    </a:lnTo>
                    <a:lnTo>
                      <a:pt x="9594" y="11105"/>
                    </a:lnTo>
                    <a:lnTo>
                      <a:pt x="9549" y="11113"/>
                    </a:lnTo>
                    <a:lnTo>
                      <a:pt x="9502" y="11120"/>
                    </a:lnTo>
                    <a:lnTo>
                      <a:pt x="9454" y="11125"/>
                    </a:lnTo>
                    <a:lnTo>
                      <a:pt x="9404" y="11129"/>
                    </a:lnTo>
                    <a:lnTo>
                      <a:pt x="9353" y="11132"/>
                    </a:lnTo>
                    <a:close/>
                    <a:moveTo>
                      <a:pt x="9221" y="12522"/>
                    </a:moveTo>
                    <a:lnTo>
                      <a:pt x="9219" y="12541"/>
                    </a:lnTo>
                    <a:lnTo>
                      <a:pt x="9217" y="12561"/>
                    </a:lnTo>
                    <a:lnTo>
                      <a:pt x="9214" y="12581"/>
                    </a:lnTo>
                    <a:lnTo>
                      <a:pt x="9210" y="12601"/>
                    </a:lnTo>
                    <a:lnTo>
                      <a:pt x="9204" y="12620"/>
                    </a:lnTo>
                    <a:lnTo>
                      <a:pt x="9199" y="12640"/>
                    </a:lnTo>
                    <a:lnTo>
                      <a:pt x="9192" y="12659"/>
                    </a:lnTo>
                    <a:lnTo>
                      <a:pt x="9185" y="12679"/>
                    </a:lnTo>
                    <a:lnTo>
                      <a:pt x="9176" y="12697"/>
                    </a:lnTo>
                    <a:lnTo>
                      <a:pt x="9167" y="12715"/>
                    </a:lnTo>
                    <a:lnTo>
                      <a:pt x="9156" y="12734"/>
                    </a:lnTo>
                    <a:lnTo>
                      <a:pt x="9144" y="12751"/>
                    </a:lnTo>
                    <a:lnTo>
                      <a:pt x="9132" y="12768"/>
                    </a:lnTo>
                    <a:lnTo>
                      <a:pt x="9118" y="12785"/>
                    </a:lnTo>
                    <a:lnTo>
                      <a:pt x="9104" y="12801"/>
                    </a:lnTo>
                    <a:lnTo>
                      <a:pt x="9089" y="12814"/>
                    </a:lnTo>
                    <a:lnTo>
                      <a:pt x="9075" y="12828"/>
                    </a:lnTo>
                    <a:lnTo>
                      <a:pt x="9060" y="12840"/>
                    </a:lnTo>
                    <a:lnTo>
                      <a:pt x="9044" y="12851"/>
                    </a:lnTo>
                    <a:lnTo>
                      <a:pt x="9028" y="12861"/>
                    </a:lnTo>
                    <a:lnTo>
                      <a:pt x="9013" y="12871"/>
                    </a:lnTo>
                    <a:lnTo>
                      <a:pt x="8995" y="12881"/>
                    </a:lnTo>
                    <a:lnTo>
                      <a:pt x="8979" y="12889"/>
                    </a:lnTo>
                    <a:lnTo>
                      <a:pt x="8963" y="12896"/>
                    </a:lnTo>
                    <a:lnTo>
                      <a:pt x="8945" y="12902"/>
                    </a:lnTo>
                    <a:lnTo>
                      <a:pt x="8928" y="12908"/>
                    </a:lnTo>
                    <a:lnTo>
                      <a:pt x="8910" y="12914"/>
                    </a:lnTo>
                    <a:lnTo>
                      <a:pt x="8892" y="12918"/>
                    </a:lnTo>
                    <a:lnTo>
                      <a:pt x="8874" y="12923"/>
                    </a:lnTo>
                    <a:lnTo>
                      <a:pt x="8856" y="12926"/>
                    </a:lnTo>
                    <a:lnTo>
                      <a:pt x="8837" y="12931"/>
                    </a:lnTo>
                    <a:lnTo>
                      <a:pt x="8800" y="12936"/>
                    </a:lnTo>
                    <a:lnTo>
                      <a:pt x="8761" y="12940"/>
                    </a:lnTo>
                    <a:lnTo>
                      <a:pt x="8722" y="12942"/>
                    </a:lnTo>
                    <a:lnTo>
                      <a:pt x="8682" y="12943"/>
                    </a:lnTo>
                    <a:lnTo>
                      <a:pt x="8603" y="12944"/>
                    </a:lnTo>
                    <a:lnTo>
                      <a:pt x="7617" y="12944"/>
                    </a:lnTo>
                    <a:lnTo>
                      <a:pt x="7617" y="12678"/>
                    </a:lnTo>
                    <a:lnTo>
                      <a:pt x="8437" y="12678"/>
                    </a:lnTo>
                    <a:lnTo>
                      <a:pt x="8467" y="12677"/>
                    </a:lnTo>
                    <a:lnTo>
                      <a:pt x="8497" y="12677"/>
                    </a:lnTo>
                    <a:lnTo>
                      <a:pt x="8527" y="12676"/>
                    </a:lnTo>
                    <a:lnTo>
                      <a:pt x="8557" y="12674"/>
                    </a:lnTo>
                    <a:lnTo>
                      <a:pt x="8587" y="12671"/>
                    </a:lnTo>
                    <a:lnTo>
                      <a:pt x="8617" y="12667"/>
                    </a:lnTo>
                    <a:lnTo>
                      <a:pt x="8631" y="12664"/>
                    </a:lnTo>
                    <a:lnTo>
                      <a:pt x="8646" y="12661"/>
                    </a:lnTo>
                    <a:lnTo>
                      <a:pt x="8660" y="12658"/>
                    </a:lnTo>
                    <a:lnTo>
                      <a:pt x="8673" y="12654"/>
                    </a:lnTo>
                    <a:lnTo>
                      <a:pt x="8686" y="12650"/>
                    </a:lnTo>
                    <a:lnTo>
                      <a:pt x="8699" y="12645"/>
                    </a:lnTo>
                    <a:lnTo>
                      <a:pt x="8711" y="12640"/>
                    </a:lnTo>
                    <a:lnTo>
                      <a:pt x="8722" y="12634"/>
                    </a:lnTo>
                    <a:lnTo>
                      <a:pt x="8732" y="12627"/>
                    </a:lnTo>
                    <a:lnTo>
                      <a:pt x="8742" y="12619"/>
                    </a:lnTo>
                    <a:lnTo>
                      <a:pt x="8752" y="12611"/>
                    </a:lnTo>
                    <a:lnTo>
                      <a:pt x="8761" y="12602"/>
                    </a:lnTo>
                    <a:lnTo>
                      <a:pt x="8768" y="12593"/>
                    </a:lnTo>
                    <a:lnTo>
                      <a:pt x="8775" y="12583"/>
                    </a:lnTo>
                    <a:lnTo>
                      <a:pt x="8781" y="12572"/>
                    </a:lnTo>
                    <a:lnTo>
                      <a:pt x="8786" y="12560"/>
                    </a:lnTo>
                    <a:lnTo>
                      <a:pt x="8790" y="12547"/>
                    </a:lnTo>
                    <a:lnTo>
                      <a:pt x="8792" y="12534"/>
                    </a:lnTo>
                    <a:lnTo>
                      <a:pt x="8794" y="12518"/>
                    </a:lnTo>
                    <a:lnTo>
                      <a:pt x="8795" y="12503"/>
                    </a:lnTo>
                    <a:lnTo>
                      <a:pt x="8794" y="12494"/>
                    </a:lnTo>
                    <a:lnTo>
                      <a:pt x="8794" y="12485"/>
                    </a:lnTo>
                    <a:lnTo>
                      <a:pt x="8792" y="12476"/>
                    </a:lnTo>
                    <a:lnTo>
                      <a:pt x="8790" y="12466"/>
                    </a:lnTo>
                    <a:lnTo>
                      <a:pt x="8788" y="12458"/>
                    </a:lnTo>
                    <a:lnTo>
                      <a:pt x="8785" y="12449"/>
                    </a:lnTo>
                    <a:lnTo>
                      <a:pt x="8782" y="12441"/>
                    </a:lnTo>
                    <a:lnTo>
                      <a:pt x="8778" y="12433"/>
                    </a:lnTo>
                    <a:lnTo>
                      <a:pt x="8769" y="12416"/>
                    </a:lnTo>
                    <a:lnTo>
                      <a:pt x="8758" y="12401"/>
                    </a:lnTo>
                    <a:lnTo>
                      <a:pt x="8745" y="12387"/>
                    </a:lnTo>
                    <a:lnTo>
                      <a:pt x="8731" y="12374"/>
                    </a:lnTo>
                    <a:lnTo>
                      <a:pt x="8719" y="12363"/>
                    </a:lnTo>
                    <a:lnTo>
                      <a:pt x="8706" y="12355"/>
                    </a:lnTo>
                    <a:lnTo>
                      <a:pt x="8692" y="12347"/>
                    </a:lnTo>
                    <a:lnTo>
                      <a:pt x="8678" y="12341"/>
                    </a:lnTo>
                    <a:lnTo>
                      <a:pt x="8663" y="12335"/>
                    </a:lnTo>
                    <a:lnTo>
                      <a:pt x="8648" y="12331"/>
                    </a:lnTo>
                    <a:lnTo>
                      <a:pt x="8631" y="12327"/>
                    </a:lnTo>
                    <a:lnTo>
                      <a:pt x="8615" y="12323"/>
                    </a:lnTo>
                    <a:lnTo>
                      <a:pt x="8599" y="12321"/>
                    </a:lnTo>
                    <a:lnTo>
                      <a:pt x="8582" y="12319"/>
                    </a:lnTo>
                    <a:lnTo>
                      <a:pt x="8565" y="12317"/>
                    </a:lnTo>
                    <a:lnTo>
                      <a:pt x="8549" y="12315"/>
                    </a:lnTo>
                    <a:lnTo>
                      <a:pt x="8515" y="12314"/>
                    </a:lnTo>
                    <a:lnTo>
                      <a:pt x="8483" y="12313"/>
                    </a:lnTo>
                    <a:lnTo>
                      <a:pt x="8112" y="12313"/>
                    </a:lnTo>
                    <a:lnTo>
                      <a:pt x="8069" y="12312"/>
                    </a:lnTo>
                    <a:lnTo>
                      <a:pt x="8026" y="12309"/>
                    </a:lnTo>
                    <a:lnTo>
                      <a:pt x="7982" y="12306"/>
                    </a:lnTo>
                    <a:lnTo>
                      <a:pt x="7938" y="12300"/>
                    </a:lnTo>
                    <a:lnTo>
                      <a:pt x="7895" y="12293"/>
                    </a:lnTo>
                    <a:lnTo>
                      <a:pt x="7874" y="12289"/>
                    </a:lnTo>
                    <a:lnTo>
                      <a:pt x="7854" y="12285"/>
                    </a:lnTo>
                    <a:lnTo>
                      <a:pt x="7834" y="12280"/>
                    </a:lnTo>
                    <a:lnTo>
                      <a:pt x="7814" y="12274"/>
                    </a:lnTo>
                    <a:lnTo>
                      <a:pt x="7798" y="12268"/>
                    </a:lnTo>
                    <a:lnTo>
                      <a:pt x="7782" y="12261"/>
                    </a:lnTo>
                    <a:lnTo>
                      <a:pt x="7765" y="12254"/>
                    </a:lnTo>
                    <a:lnTo>
                      <a:pt x="7750" y="12246"/>
                    </a:lnTo>
                    <a:lnTo>
                      <a:pt x="7735" y="12238"/>
                    </a:lnTo>
                    <a:lnTo>
                      <a:pt x="7720" y="12230"/>
                    </a:lnTo>
                    <a:lnTo>
                      <a:pt x="7706" y="12221"/>
                    </a:lnTo>
                    <a:lnTo>
                      <a:pt x="7693" y="12210"/>
                    </a:lnTo>
                    <a:lnTo>
                      <a:pt x="7680" y="12200"/>
                    </a:lnTo>
                    <a:lnTo>
                      <a:pt x="7667" y="12190"/>
                    </a:lnTo>
                    <a:lnTo>
                      <a:pt x="7655" y="12179"/>
                    </a:lnTo>
                    <a:lnTo>
                      <a:pt x="7644" y="12167"/>
                    </a:lnTo>
                    <a:lnTo>
                      <a:pt x="7633" y="12155"/>
                    </a:lnTo>
                    <a:lnTo>
                      <a:pt x="7622" y="12143"/>
                    </a:lnTo>
                    <a:lnTo>
                      <a:pt x="7613" y="12131"/>
                    </a:lnTo>
                    <a:lnTo>
                      <a:pt x="7603" y="12118"/>
                    </a:lnTo>
                    <a:lnTo>
                      <a:pt x="7595" y="12104"/>
                    </a:lnTo>
                    <a:lnTo>
                      <a:pt x="7587" y="12091"/>
                    </a:lnTo>
                    <a:lnTo>
                      <a:pt x="7579" y="12078"/>
                    </a:lnTo>
                    <a:lnTo>
                      <a:pt x="7571" y="12064"/>
                    </a:lnTo>
                    <a:lnTo>
                      <a:pt x="7565" y="12049"/>
                    </a:lnTo>
                    <a:lnTo>
                      <a:pt x="7559" y="12035"/>
                    </a:lnTo>
                    <a:lnTo>
                      <a:pt x="7554" y="12021"/>
                    </a:lnTo>
                    <a:lnTo>
                      <a:pt x="7549" y="12006"/>
                    </a:lnTo>
                    <a:lnTo>
                      <a:pt x="7545" y="11991"/>
                    </a:lnTo>
                    <a:lnTo>
                      <a:pt x="7541" y="11977"/>
                    </a:lnTo>
                    <a:lnTo>
                      <a:pt x="7538" y="11963"/>
                    </a:lnTo>
                    <a:lnTo>
                      <a:pt x="7535" y="11947"/>
                    </a:lnTo>
                    <a:lnTo>
                      <a:pt x="7533" y="11932"/>
                    </a:lnTo>
                    <a:lnTo>
                      <a:pt x="7532" y="11918"/>
                    </a:lnTo>
                    <a:lnTo>
                      <a:pt x="7531" y="11902"/>
                    </a:lnTo>
                    <a:lnTo>
                      <a:pt x="7531" y="11865"/>
                    </a:lnTo>
                    <a:lnTo>
                      <a:pt x="7534" y="11841"/>
                    </a:lnTo>
                    <a:lnTo>
                      <a:pt x="7537" y="11818"/>
                    </a:lnTo>
                    <a:lnTo>
                      <a:pt x="7542" y="11794"/>
                    </a:lnTo>
                    <a:lnTo>
                      <a:pt x="7549" y="11770"/>
                    </a:lnTo>
                    <a:lnTo>
                      <a:pt x="7557" y="11746"/>
                    </a:lnTo>
                    <a:lnTo>
                      <a:pt x="7566" y="11723"/>
                    </a:lnTo>
                    <a:lnTo>
                      <a:pt x="7577" y="11700"/>
                    </a:lnTo>
                    <a:lnTo>
                      <a:pt x="7589" y="11678"/>
                    </a:lnTo>
                    <a:lnTo>
                      <a:pt x="7602" y="11656"/>
                    </a:lnTo>
                    <a:lnTo>
                      <a:pt x="7616" y="11635"/>
                    </a:lnTo>
                    <a:lnTo>
                      <a:pt x="7632" y="11615"/>
                    </a:lnTo>
                    <a:lnTo>
                      <a:pt x="7649" y="11595"/>
                    </a:lnTo>
                    <a:lnTo>
                      <a:pt x="7667" y="11577"/>
                    </a:lnTo>
                    <a:lnTo>
                      <a:pt x="7686" y="11560"/>
                    </a:lnTo>
                    <a:lnTo>
                      <a:pt x="7706" y="11544"/>
                    </a:lnTo>
                    <a:lnTo>
                      <a:pt x="7720" y="11534"/>
                    </a:lnTo>
                    <a:lnTo>
                      <a:pt x="7734" y="11526"/>
                    </a:lnTo>
                    <a:lnTo>
                      <a:pt x="7748" y="11518"/>
                    </a:lnTo>
                    <a:lnTo>
                      <a:pt x="7763" y="11510"/>
                    </a:lnTo>
                    <a:lnTo>
                      <a:pt x="7778" y="11503"/>
                    </a:lnTo>
                    <a:lnTo>
                      <a:pt x="7793" y="11496"/>
                    </a:lnTo>
                    <a:lnTo>
                      <a:pt x="7808" y="11490"/>
                    </a:lnTo>
                    <a:lnTo>
                      <a:pt x="7823" y="11484"/>
                    </a:lnTo>
                    <a:lnTo>
                      <a:pt x="7855" y="11475"/>
                    </a:lnTo>
                    <a:lnTo>
                      <a:pt x="7888" y="11467"/>
                    </a:lnTo>
                    <a:lnTo>
                      <a:pt x="7921" y="11460"/>
                    </a:lnTo>
                    <a:lnTo>
                      <a:pt x="7955" y="11455"/>
                    </a:lnTo>
                    <a:lnTo>
                      <a:pt x="7989" y="11452"/>
                    </a:lnTo>
                    <a:lnTo>
                      <a:pt x="8023" y="11448"/>
                    </a:lnTo>
                    <a:lnTo>
                      <a:pt x="8058" y="11446"/>
                    </a:lnTo>
                    <a:lnTo>
                      <a:pt x="8093" y="11445"/>
                    </a:lnTo>
                    <a:lnTo>
                      <a:pt x="8162" y="11444"/>
                    </a:lnTo>
                    <a:lnTo>
                      <a:pt x="9120" y="11444"/>
                    </a:lnTo>
                    <a:lnTo>
                      <a:pt x="9120" y="11713"/>
                    </a:lnTo>
                    <a:lnTo>
                      <a:pt x="8191" y="11713"/>
                    </a:lnTo>
                    <a:lnTo>
                      <a:pt x="8160" y="11714"/>
                    </a:lnTo>
                    <a:lnTo>
                      <a:pt x="8130" y="11717"/>
                    </a:lnTo>
                    <a:lnTo>
                      <a:pt x="8116" y="11718"/>
                    </a:lnTo>
                    <a:lnTo>
                      <a:pt x="8102" y="11721"/>
                    </a:lnTo>
                    <a:lnTo>
                      <a:pt x="8088" y="11723"/>
                    </a:lnTo>
                    <a:lnTo>
                      <a:pt x="8074" y="11726"/>
                    </a:lnTo>
                    <a:lnTo>
                      <a:pt x="8062" y="11730"/>
                    </a:lnTo>
                    <a:lnTo>
                      <a:pt x="8050" y="11734"/>
                    </a:lnTo>
                    <a:lnTo>
                      <a:pt x="8038" y="11739"/>
                    </a:lnTo>
                    <a:lnTo>
                      <a:pt x="8027" y="11744"/>
                    </a:lnTo>
                    <a:lnTo>
                      <a:pt x="8016" y="11751"/>
                    </a:lnTo>
                    <a:lnTo>
                      <a:pt x="8007" y="11759"/>
                    </a:lnTo>
                    <a:lnTo>
                      <a:pt x="7998" y="11766"/>
                    </a:lnTo>
                    <a:lnTo>
                      <a:pt x="7990" y="11775"/>
                    </a:lnTo>
                    <a:lnTo>
                      <a:pt x="7983" y="11784"/>
                    </a:lnTo>
                    <a:lnTo>
                      <a:pt x="7975" y="11794"/>
                    </a:lnTo>
                    <a:lnTo>
                      <a:pt x="7970" y="11805"/>
                    </a:lnTo>
                    <a:lnTo>
                      <a:pt x="7965" y="11818"/>
                    </a:lnTo>
                    <a:lnTo>
                      <a:pt x="7961" y="11832"/>
                    </a:lnTo>
                    <a:lnTo>
                      <a:pt x="7958" y="11846"/>
                    </a:lnTo>
                    <a:lnTo>
                      <a:pt x="7957" y="11862"/>
                    </a:lnTo>
                    <a:lnTo>
                      <a:pt x="7956" y="11878"/>
                    </a:lnTo>
                    <a:lnTo>
                      <a:pt x="7957" y="11893"/>
                    </a:lnTo>
                    <a:lnTo>
                      <a:pt x="7958" y="11906"/>
                    </a:lnTo>
                    <a:lnTo>
                      <a:pt x="7961" y="11920"/>
                    </a:lnTo>
                    <a:lnTo>
                      <a:pt x="7964" y="11932"/>
                    </a:lnTo>
                    <a:lnTo>
                      <a:pt x="7969" y="11943"/>
                    </a:lnTo>
                    <a:lnTo>
                      <a:pt x="7974" y="11954"/>
                    </a:lnTo>
                    <a:lnTo>
                      <a:pt x="7980" y="11965"/>
                    </a:lnTo>
                    <a:lnTo>
                      <a:pt x="7988" y="11974"/>
                    </a:lnTo>
                    <a:lnTo>
                      <a:pt x="7995" y="11982"/>
                    </a:lnTo>
                    <a:lnTo>
                      <a:pt x="8003" y="11990"/>
                    </a:lnTo>
                    <a:lnTo>
                      <a:pt x="8012" y="11997"/>
                    </a:lnTo>
                    <a:lnTo>
                      <a:pt x="8022" y="12003"/>
                    </a:lnTo>
                    <a:lnTo>
                      <a:pt x="8033" y="12009"/>
                    </a:lnTo>
                    <a:lnTo>
                      <a:pt x="8043" y="12015"/>
                    </a:lnTo>
                    <a:lnTo>
                      <a:pt x="8054" y="12020"/>
                    </a:lnTo>
                    <a:lnTo>
                      <a:pt x="8066" y="12025"/>
                    </a:lnTo>
                    <a:lnTo>
                      <a:pt x="8091" y="12032"/>
                    </a:lnTo>
                    <a:lnTo>
                      <a:pt x="8117" y="12038"/>
                    </a:lnTo>
                    <a:lnTo>
                      <a:pt x="8144" y="12042"/>
                    </a:lnTo>
                    <a:lnTo>
                      <a:pt x="8172" y="12045"/>
                    </a:lnTo>
                    <a:lnTo>
                      <a:pt x="8200" y="12047"/>
                    </a:lnTo>
                    <a:lnTo>
                      <a:pt x="8228" y="12048"/>
                    </a:lnTo>
                    <a:lnTo>
                      <a:pt x="8573" y="12048"/>
                    </a:lnTo>
                    <a:lnTo>
                      <a:pt x="8625" y="12049"/>
                    </a:lnTo>
                    <a:lnTo>
                      <a:pt x="8676" y="12050"/>
                    </a:lnTo>
                    <a:lnTo>
                      <a:pt x="8727" y="12052"/>
                    </a:lnTo>
                    <a:lnTo>
                      <a:pt x="8778" y="12056"/>
                    </a:lnTo>
                    <a:lnTo>
                      <a:pt x="8804" y="12059"/>
                    </a:lnTo>
                    <a:lnTo>
                      <a:pt x="8828" y="12064"/>
                    </a:lnTo>
                    <a:lnTo>
                      <a:pt x="8854" y="12069"/>
                    </a:lnTo>
                    <a:lnTo>
                      <a:pt x="8878" y="12074"/>
                    </a:lnTo>
                    <a:lnTo>
                      <a:pt x="8903" y="12080"/>
                    </a:lnTo>
                    <a:lnTo>
                      <a:pt x="8927" y="12087"/>
                    </a:lnTo>
                    <a:lnTo>
                      <a:pt x="8952" y="12095"/>
                    </a:lnTo>
                    <a:lnTo>
                      <a:pt x="8976" y="12105"/>
                    </a:lnTo>
                    <a:lnTo>
                      <a:pt x="8992" y="12111"/>
                    </a:lnTo>
                    <a:lnTo>
                      <a:pt x="9008" y="12120"/>
                    </a:lnTo>
                    <a:lnTo>
                      <a:pt x="9023" y="12128"/>
                    </a:lnTo>
                    <a:lnTo>
                      <a:pt x="9038" y="12136"/>
                    </a:lnTo>
                    <a:lnTo>
                      <a:pt x="9051" y="12145"/>
                    </a:lnTo>
                    <a:lnTo>
                      <a:pt x="9065" y="12155"/>
                    </a:lnTo>
                    <a:lnTo>
                      <a:pt x="9078" y="12166"/>
                    </a:lnTo>
                    <a:lnTo>
                      <a:pt x="9090" y="12176"/>
                    </a:lnTo>
                    <a:lnTo>
                      <a:pt x="9101" y="12186"/>
                    </a:lnTo>
                    <a:lnTo>
                      <a:pt x="9112" y="12197"/>
                    </a:lnTo>
                    <a:lnTo>
                      <a:pt x="9123" y="12209"/>
                    </a:lnTo>
                    <a:lnTo>
                      <a:pt x="9132" y="12222"/>
                    </a:lnTo>
                    <a:lnTo>
                      <a:pt x="9141" y="12234"/>
                    </a:lnTo>
                    <a:lnTo>
                      <a:pt x="9150" y="12246"/>
                    </a:lnTo>
                    <a:lnTo>
                      <a:pt x="9158" y="12259"/>
                    </a:lnTo>
                    <a:lnTo>
                      <a:pt x="9166" y="12272"/>
                    </a:lnTo>
                    <a:lnTo>
                      <a:pt x="9173" y="12286"/>
                    </a:lnTo>
                    <a:lnTo>
                      <a:pt x="9179" y="12299"/>
                    </a:lnTo>
                    <a:lnTo>
                      <a:pt x="9185" y="12312"/>
                    </a:lnTo>
                    <a:lnTo>
                      <a:pt x="9190" y="12327"/>
                    </a:lnTo>
                    <a:lnTo>
                      <a:pt x="9200" y="12355"/>
                    </a:lnTo>
                    <a:lnTo>
                      <a:pt x="9208" y="12384"/>
                    </a:lnTo>
                    <a:lnTo>
                      <a:pt x="9214" y="12413"/>
                    </a:lnTo>
                    <a:lnTo>
                      <a:pt x="9218" y="12443"/>
                    </a:lnTo>
                    <a:lnTo>
                      <a:pt x="9220" y="12473"/>
                    </a:lnTo>
                    <a:lnTo>
                      <a:pt x="9221" y="12502"/>
                    </a:lnTo>
                    <a:lnTo>
                      <a:pt x="9221" y="12522"/>
                    </a:lnTo>
                    <a:close/>
                    <a:moveTo>
                      <a:pt x="7239" y="11713"/>
                    </a:moveTo>
                    <a:lnTo>
                      <a:pt x="6707" y="11713"/>
                    </a:lnTo>
                    <a:lnTo>
                      <a:pt x="6670" y="11714"/>
                    </a:lnTo>
                    <a:lnTo>
                      <a:pt x="6629" y="11715"/>
                    </a:lnTo>
                    <a:lnTo>
                      <a:pt x="6588" y="11717"/>
                    </a:lnTo>
                    <a:lnTo>
                      <a:pt x="6546" y="11720"/>
                    </a:lnTo>
                    <a:lnTo>
                      <a:pt x="6507" y="11724"/>
                    </a:lnTo>
                    <a:lnTo>
                      <a:pt x="6487" y="11727"/>
                    </a:lnTo>
                    <a:lnTo>
                      <a:pt x="6470" y="11730"/>
                    </a:lnTo>
                    <a:lnTo>
                      <a:pt x="6453" y="11734"/>
                    </a:lnTo>
                    <a:lnTo>
                      <a:pt x="6437" y="11738"/>
                    </a:lnTo>
                    <a:lnTo>
                      <a:pt x="6418" y="11746"/>
                    </a:lnTo>
                    <a:lnTo>
                      <a:pt x="6399" y="11754"/>
                    </a:lnTo>
                    <a:lnTo>
                      <a:pt x="6382" y="11764"/>
                    </a:lnTo>
                    <a:lnTo>
                      <a:pt x="6366" y="11773"/>
                    </a:lnTo>
                    <a:lnTo>
                      <a:pt x="6351" y="11784"/>
                    </a:lnTo>
                    <a:lnTo>
                      <a:pt x="6335" y="11795"/>
                    </a:lnTo>
                    <a:lnTo>
                      <a:pt x="6322" y="11809"/>
                    </a:lnTo>
                    <a:lnTo>
                      <a:pt x="6308" y="11822"/>
                    </a:lnTo>
                    <a:lnTo>
                      <a:pt x="6296" y="11835"/>
                    </a:lnTo>
                    <a:lnTo>
                      <a:pt x="6286" y="11849"/>
                    </a:lnTo>
                    <a:lnTo>
                      <a:pt x="6277" y="11863"/>
                    </a:lnTo>
                    <a:lnTo>
                      <a:pt x="6270" y="11877"/>
                    </a:lnTo>
                    <a:lnTo>
                      <a:pt x="6263" y="11892"/>
                    </a:lnTo>
                    <a:lnTo>
                      <a:pt x="6257" y="11906"/>
                    </a:lnTo>
                    <a:lnTo>
                      <a:pt x="6252" y="11922"/>
                    </a:lnTo>
                    <a:lnTo>
                      <a:pt x="6248" y="11937"/>
                    </a:lnTo>
                    <a:lnTo>
                      <a:pt x="6240" y="11969"/>
                    </a:lnTo>
                    <a:lnTo>
                      <a:pt x="6235" y="12000"/>
                    </a:lnTo>
                    <a:lnTo>
                      <a:pt x="6231" y="12033"/>
                    </a:lnTo>
                    <a:lnTo>
                      <a:pt x="6227" y="12065"/>
                    </a:lnTo>
                    <a:lnTo>
                      <a:pt x="7239" y="12065"/>
                    </a:lnTo>
                    <a:lnTo>
                      <a:pt x="7239" y="12330"/>
                    </a:lnTo>
                    <a:lnTo>
                      <a:pt x="6227" y="12330"/>
                    </a:lnTo>
                    <a:lnTo>
                      <a:pt x="6230" y="12356"/>
                    </a:lnTo>
                    <a:lnTo>
                      <a:pt x="6234" y="12382"/>
                    </a:lnTo>
                    <a:lnTo>
                      <a:pt x="6239" y="12405"/>
                    </a:lnTo>
                    <a:lnTo>
                      <a:pt x="6245" y="12428"/>
                    </a:lnTo>
                    <a:lnTo>
                      <a:pt x="6252" y="12449"/>
                    </a:lnTo>
                    <a:lnTo>
                      <a:pt x="6260" y="12468"/>
                    </a:lnTo>
                    <a:lnTo>
                      <a:pt x="6268" y="12488"/>
                    </a:lnTo>
                    <a:lnTo>
                      <a:pt x="6277" y="12505"/>
                    </a:lnTo>
                    <a:lnTo>
                      <a:pt x="6287" y="12523"/>
                    </a:lnTo>
                    <a:lnTo>
                      <a:pt x="6299" y="12538"/>
                    </a:lnTo>
                    <a:lnTo>
                      <a:pt x="6310" y="12552"/>
                    </a:lnTo>
                    <a:lnTo>
                      <a:pt x="6323" y="12566"/>
                    </a:lnTo>
                    <a:lnTo>
                      <a:pt x="6336" y="12579"/>
                    </a:lnTo>
                    <a:lnTo>
                      <a:pt x="6351" y="12591"/>
                    </a:lnTo>
                    <a:lnTo>
                      <a:pt x="6366" y="12601"/>
                    </a:lnTo>
                    <a:lnTo>
                      <a:pt x="6382" y="12611"/>
                    </a:lnTo>
                    <a:lnTo>
                      <a:pt x="6399" y="12620"/>
                    </a:lnTo>
                    <a:lnTo>
                      <a:pt x="6417" y="12629"/>
                    </a:lnTo>
                    <a:lnTo>
                      <a:pt x="6435" y="12637"/>
                    </a:lnTo>
                    <a:lnTo>
                      <a:pt x="6456" y="12643"/>
                    </a:lnTo>
                    <a:lnTo>
                      <a:pt x="6476" y="12649"/>
                    </a:lnTo>
                    <a:lnTo>
                      <a:pt x="6496" y="12654"/>
                    </a:lnTo>
                    <a:lnTo>
                      <a:pt x="6519" y="12659"/>
                    </a:lnTo>
                    <a:lnTo>
                      <a:pt x="6542" y="12663"/>
                    </a:lnTo>
                    <a:lnTo>
                      <a:pt x="6566" y="12666"/>
                    </a:lnTo>
                    <a:lnTo>
                      <a:pt x="6590" y="12669"/>
                    </a:lnTo>
                    <a:lnTo>
                      <a:pt x="6616" y="12672"/>
                    </a:lnTo>
                    <a:lnTo>
                      <a:pt x="6642" y="12674"/>
                    </a:lnTo>
                    <a:lnTo>
                      <a:pt x="6697" y="12677"/>
                    </a:lnTo>
                    <a:lnTo>
                      <a:pt x="6755" y="12678"/>
                    </a:lnTo>
                    <a:lnTo>
                      <a:pt x="7239" y="12678"/>
                    </a:lnTo>
                    <a:lnTo>
                      <a:pt x="7239" y="12944"/>
                    </a:lnTo>
                    <a:lnTo>
                      <a:pt x="6679" y="12944"/>
                    </a:lnTo>
                    <a:lnTo>
                      <a:pt x="6617" y="12942"/>
                    </a:lnTo>
                    <a:lnTo>
                      <a:pt x="6551" y="12940"/>
                    </a:lnTo>
                    <a:lnTo>
                      <a:pt x="6486" y="12935"/>
                    </a:lnTo>
                    <a:lnTo>
                      <a:pt x="6454" y="12932"/>
                    </a:lnTo>
                    <a:lnTo>
                      <a:pt x="6421" y="12929"/>
                    </a:lnTo>
                    <a:lnTo>
                      <a:pt x="6388" y="12924"/>
                    </a:lnTo>
                    <a:lnTo>
                      <a:pt x="6357" y="12919"/>
                    </a:lnTo>
                    <a:lnTo>
                      <a:pt x="6326" y="12914"/>
                    </a:lnTo>
                    <a:lnTo>
                      <a:pt x="6295" y="12907"/>
                    </a:lnTo>
                    <a:lnTo>
                      <a:pt x="6267" y="12900"/>
                    </a:lnTo>
                    <a:lnTo>
                      <a:pt x="6238" y="12893"/>
                    </a:lnTo>
                    <a:lnTo>
                      <a:pt x="6208" y="12883"/>
                    </a:lnTo>
                    <a:lnTo>
                      <a:pt x="6178" y="12870"/>
                    </a:lnTo>
                    <a:lnTo>
                      <a:pt x="6150" y="12858"/>
                    </a:lnTo>
                    <a:lnTo>
                      <a:pt x="6123" y="12844"/>
                    </a:lnTo>
                    <a:lnTo>
                      <a:pt x="6098" y="12829"/>
                    </a:lnTo>
                    <a:lnTo>
                      <a:pt x="6073" y="12812"/>
                    </a:lnTo>
                    <a:lnTo>
                      <a:pt x="6050" y="12795"/>
                    </a:lnTo>
                    <a:lnTo>
                      <a:pt x="6027" y="12777"/>
                    </a:lnTo>
                    <a:lnTo>
                      <a:pt x="6006" y="12757"/>
                    </a:lnTo>
                    <a:lnTo>
                      <a:pt x="5986" y="12737"/>
                    </a:lnTo>
                    <a:lnTo>
                      <a:pt x="5968" y="12715"/>
                    </a:lnTo>
                    <a:lnTo>
                      <a:pt x="5950" y="12694"/>
                    </a:lnTo>
                    <a:lnTo>
                      <a:pt x="5933" y="12670"/>
                    </a:lnTo>
                    <a:lnTo>
                      <a:pt x="5918" y="12648"/>
                    </a:lnTo>
                    <a:lnTo>
                      <a:pt x="5904" y="12624"/>
                    </a:lnTo>
                    <a:lnTo>
                      <a:pt x="5889" y="12599"/>
                    </a:lnTo>
                    <a:lnTo>
                      <a:pt x="5877" y="12575"/>
                    </a:lnTo>
                    <a:lnTo>
                      <a:pt x="5866" y="12549"/>
                    </a:lnTo>
                    <a:lnTo>
                      <a:pt x="5855" y="12524"/>
                    </a:lnTo>
                    <a:lnTo>
                      <a:pt x="5846" y="12497"/>
                    </a:lnTo>
                    <a:lnTo>
                      <a:pt x="5836" y="12472"/>
                    </a:lnTo>
                    <a:lnTo>
                      <a:pt x="5828" y="12445"/>
                    </a:lnTo>
                    <a:lnTo>
                      <a:pt x="5821" y="12419"/>
                    </a:lnTo>
                    <a:lnTo>
                      <a:pt x="5815" y="12391"/>
                    </a:lnTo>
                    <a:lnTo>
                      <a:pt x="5810" y="12364"/>
                    </a:lnTo>
                    <a:lnTo>
                      <a:pt x="5805" y="12338"/>
                    </a:lnTo>
                    <a:lnTo>
                      <a:pt x="5802" y="12311"/>
                    </a:lnTo>
                    <a:lnTo>
                      <a:pt x="5799" y="12285"/>
                    </a:lnTo>
                    <a:lnTo>
                      <a:pt x="5796" y="12258"/>
                    </a:lnTo>
                    <a:lnTo>
                      <a:pt x="5795" y="12233"/>
                    </a:lnTo>
                    <a:lnTo>
                      <a:pt x="5794" y="12207"/>
                    </a:lnTo>
                    <a:lnTo>
                      <a:pt x="5793" y="12182"/>
                    </a:lnTo>
                    <a:lnTo>
                      <a:pt x="5794" y="12157"/>
                    </a:lnTo>
                    <a:lnTo>
                      <a:pt x="5795" y="12133"/>
                    </a:lnTo>
                    <a:lnTo>
                      <a:pt x="5796" y="12109"/>
                    </a:lnTo>
                    <a:lnTo>
                      <a:pt x="5798" y="12085"/>
                    </a:lnTo>
                    <a:lnTo>
                      <a:pt x="5801" y="12060"/>
                    </a:lnTo>
                    <a:lnTo>
                      <a:pt x="5805" y="12036"/>
                    </a:lnTo>
                    <a:lnTo>
                      <a:pt x="5809" y="12013"/>
                    </a:lnTo>
                    <a:lnTo>
                      <a:pt x="5814" y="11988"/>
                    </a:lnTo>
                    <a:lnTo>
                      <a:pt x="5820" y="11965"/>
                    </a:lnTo>
                    <a:lnTo>
                      <a:pt x="5827" y="11941"/>
                    </a:lnTo>
                    <a:lnTo>
                      <a:pt x="5834" y="11918"/>
                    </a:lnTo>
                    <a:lnTo>
                      <a:pt x="5843" y="11895"/>
                    </a:lnTo>
                    <a:lnTo>
                      <a:pt x="5851" y="11872"/>
                    </a:lnTo>
                    <a:lnTo>
                      <a:pt x="5861" y="11849"/>
                    </a:lnTo>
                    <a:lnTo>
                      <a:pt x="5871" y="11827"/>
                    </a:lnTo>
                    <a:lnTo>
                      <a:pt x="5882" y="11805"/>
                    </a:lnTo>
                    <a:lnTo>
                      <a:pt x="5895" y="11784"/>
                    </a:lnTo>
                    <a:lnTo>
                      <a:pt x="5907" y="11763"/>
                    </a:lnTo>
                    <a:lnTo>
                      <a:pt x="5921" y="11742"/>
                    </a:lnTo>
                    <a:lnTo>
                      <a:pt x="5935" y="11722"/>
                    </a:lnTo>
                    <a:lnTo>
                      <a:pt x="5951" y="11701"/>
                    </a:lnTo>
                    <a:lnTo>
                      <a:pt x="5967" y="11682"/>
                    </a:lnTo>
                    <a:lnTo>
                      <a:pt x="5984" y="11663"/>
                    </a:lnTo>
                    <a:lnTo>
                      <a:pt x="6002" y="11644"/>
                    </a:lnTo>
                    <a:lnTo>
                      <a:pt x="6021" y="11626"/>
                    </a:lnTo>
                    <a:lnTo>
                      <a:pt x="6040" y="11609"/>
                    </a:lnTo>
                    <a:lnTo>
                      <a:pt x="6062" y="11592"/>
                    </a:lnTo>
                    <a:lnTo>
                      <a:pt x="6083" y="11576"/>
                    </a:lnTo>
                    <a:lnTo>
                      <a:pt x="6106" y="11560"/>
                    </a:lnTo>
                    <a:lnTo>
                      <a:pt x="6129" y="11544"/>
                    </a:lnTo>
                    <a:lnTo>
                      <a:pt x="6154" y="11530"/>
                    </a:lnTo>
                    <a:lnTo>
                      <a:pt x="6179" y="11517"/>
                    </a:lnTo>
                    <a:lnTo>
                      <a:pt x="6202" y="11506"/>
                    </a:lnTo>
                    <a:lnTo>
                      <a:pt x="6225" y="11495"/>
                    </a:lnTo>
                    <a:lnTo>
                      <a:pt x="6250" y="11486"/>
                    </a:lnTo>
                    <a:lnTo>
                      <a:pt x="6275" y="11479"/>
                    </a:lnTo>
                    <a:lnTo>
                      <a:pt x="6300" y="11472"/>
                    </a:lnTo>
                    <a:lnTo>
                      <a:pt x="6326" y="11466"/>
                    </a:lnTo>
                    <a:lnTo>
                      <a:pt x="6352" y="11462"/>
                    </a:lnTo>
                    <a:lnTo>
                      <a:pt x="6378" y="11457"/>
                    </a:lnTo>
                    <a:lnTo>
                      <a:pt x="6405" y="11454"/>
                    </a:lnTo>
                    <a:lnTo>
                      <a:pt x="6431" y="11451"/>
                    </a:lnTo>
                    <a:lnTo>
                      <a:pt x="6458" y="11448"/>
                    </a:lnTo>
                    <a:lnTo>
                      <a:pt x="6485" y="11446"/>
                    </a:lnTo>
                    <a:lnTo>
                      <a:pt x="6538" y="11445"/>
                    </a:lnTo>
                    <a:lnTo>
                      <a:pt x="6591" y="11444"/>
                    </a:lnTo>
                    <a:lnTo>
                      <a:pt x="7239" y="11444"/>
                    </a:lnTo>
                    <a:lnTo>
                      <a:pt x="7239" y="11713"/>
                    </a:lnTo>
                    <a:close/>
                    <a:moveTo>
                      <a:pt x="4975" y="10026"/>
                    </a:moveTo>
                    <a:lnTo>
                      <a:pt x="4975" y="11124"/>
                    </a:lnTo>
                    <a:lnTo>
                      <a:pt x="4607" y="11124"/>
                    </a:lnTo>
                    <a:lnTo>
                      <a:pt x="4607" y="9625"/>
                    </a:lnTo>
                    <a:lnTo>
                      <a:pt x="5098" y="9625"/>
                    </a:lnTo>
                    <a:lnTo>
                      <a:pt x="5813" y="10742"/>
                    </a:lnTo>
                    <a:lnTo>
                      <a:pt x="5813" y="9625"/>
                    </a:lnTo>
                    <a:lnTo>
                      <a:pt x="6177" y="9625"/>
                    </a:lnTo>
                    <a:lnTo>
                      <a:pt x="6177" y="11124"/>
                    </a:lnTo>
                    <a:lnTo>
                      <a:pt x="5705" y="11124"/>
                    </a:lnTo>
                    <a:lnTo>
                      <a:pt x="4975" y="10026"/>
                    </a:lnTo>
                    <a:close/>
                    <a:moveTo>
                      <a:pt x="5550" y="12944"/>
                    </a:moveTo>
                    <a:lnTo>
                      <a:pt x="5183" y="12944"/>
                    </a:lnTo>
                    <a:lnTo>
                      <a:pt x="5183" y="11817"/>
                    </a:lnTo>
                    <a:lnTo>
                      <a:pt x="4713" y="12944"/>
                    </a:lnTo>
                    <a:lnTo>
                      <a:pt x="4320" y="12944"/>
                    </a:lnTo>
                    <a:lnTo>
                      <a:pt x="3875" y="11817"/>
                    </a:lnTo>
                    <a:lnTo>
                      <a:pt x="3875" y="12944"/>
                    </a:lnTo>
                    <a:lnTo>
                      <a:pt x="3510" y="12944"/>
                    </a:lnTo>
                    <a:lnTo>
                      <a:pt x="3510" y="11444"/>
                    </a:lnTo>
                    <a:lnTo>
                      <a:pt x="4072" y="11444"/>
                    </a:lnTo>
                    <a:lnTo>
                      <a:pt x="4520" y="12616"/>
                    </a:lnTo>
                    <a:lnTo>
                      <a:pt x="4990" y="11444"/>
                    </a:lnTo>
                    <a:lnTo>
                      <a:pt x="5550" y="11444"/>
                    </a:lnTo>
                    <a:lnTo>
                      <a:pt x="5550" y="12944"/>
                    </a:lnTo>
                    <a:close/>
                    <a:moveTo>
                      <a:pt x="2931" y="11124"/>
                    </a:moveTo>
                    <a:lnTo>
                      <a:pt x="2484" y="11124"/>
                    </a:lnTo>
                    <a:lnTo>
                      <a:pt x="3228" y="9625"/>
                    </a:lnTo>
                    <a:lnTo>
                      <a:pt x="3668" y="9625"/>
                    </a:lnTo>
                    <a:lnTo>
                      <a:pt x="4414" y="11124"/>
                    </a:lnTo>
                    <a:lnTo>
                      <a:pt x="3963" y="11124"/>
                    </a:lnTo>
                    <a:lnTo>
                      <a:pt x="3789" y="10775"/>
                    </a:lnTo>
                    <a:lnTo>
                      <a:pt x="3104" y="10775"/>
                    </a:lnTo>
                    <a:lnTo>
                      <a:pt x="2931" y="11124"/>
                    </a:lnTo>
                    <a:close/>
                    <a:moveTo>
                      <a:pt x="2290" y="11124"/>
                    </a:moveTo>
                    <a:lnTo>
                      <a:pt x="1909" y="11124"/>
                    </a:lnTo>
                    <a:lnTo>
                      <a:pt x="1909" y="10504"/>
                    </a:lnTo>
                    <a:lnTo>
                      <a:pt x="1214" y="10504"/>
                    </a:lnTo>
                    <a:lnTo>
                      <a:pt x="1214" y="11124"/>
                    </a:lnTo>
                    <a:lnTo>
                      <a:pt x="830" y="11124"/>
                    </a:lnTo>
                    <a:lnTo>
                      <a:pt x="830" y="9625"/>
                    </a:lnTo>
                    <a:lnTo>
                      <a:pt x="1214" y="9625"/>
                    </a:lnTo>
                    <a:lnTo>
                      <a:pt x="1214" y="10238"/>
                    </a:lnTo>
                    <a:lnTo>
                      <a:pt x="1909" y="10238"/>
                    </a:lnTo>
                    <a:lnTo>
                      <a:pt x="1909" y="9625"/>
                    </a:lnTo>
                    <a:lnTo>
                      <a:pt x="2290" y="9625"/>
                    </a:lnTo>
                    <a:lnTo>
                      <a:pt x="2290" y="11124"/>
                    </a:lnTo>
                    <a:close/>
                    <a:moveTo>
                      <a:pt x="8114" y="9625"/>
                    </a:moveTo>
                    <a:lnTo>
                      <a:pt x="8114" y="11124"/>
                    </a:lnTo>
                    <a:lnTo>
                      <a:pt x="7642" y="11124"/>
                    </a:lnTo>
                    <a:lnTo>
                      <a:pt x="6911" y="10026"/>
                    </a:lnTo>
                    <a:lnTo>
                      <a:pt x="6911" y="11124"/>
                    </a:lnTo>
                    <a:lnTo>
                      <a:pt x="6543" y="11124"/>
                    </a:lnTo>
                    <a:lnTo>
                      <a:pt x="6543" y="9625"/>
                    </a:lnTo>
                    <a:lnTo>
                      <a:pt x="7035" y="9625"/>
                    </a:lnTo>
                    <a:lnTo>
                      <a:pt x="7750" y="10742"/>
                    </a:lnTo>
                    <a:lnTo>
                      <a:pt x="7750" y="9625"/>
                    </a:lnTo>
                    <a:lnTo>
                      <a:pt x="8114" y="9625"/>
                    </a:lnTo>
                    <a:close/>
                    <a:moveTo>
                      <a:pt x="6191" y="4872"/>
                    </a:moveTo>
                    <a:lnTo>
                      <a:pt x="6520" y="4872"/>
                    </a:lnTo>
                    <a:lnTo>
                      <a:pt x="6527" y="4808"/>
                    </a:lnTo>
                    <a:lnTo>
                      <a:pt x="6535" y="4744"/>
                    </a:lnTo>
                    <a:lnTo>
                      <a:pt x="6541" y="4710"/>
                    </a:lnTo>
                    <a:lnTo>
                      <a:pt x="6546" y="4678"/>
                    </a:lnTo>
                    <a:lnTo>
                      <a:pt x="6554" y="4644"/>
                    </a:lnTo>
                    <a:lnTo>
                      <a:pt x="6560" y="4609"/>
                    </a:lnTo>
                    <a:lnTo>
                      <a:pt x="6568" y="4576"/>
                    </a:lnTo>
                    <a:lnTo>
                      <a:pt x="6576" y="4541"/>
                    </a:lnTo>
                    <a:lnTo>
                      <a:pt x="6585" y="4506"/>
                    </a:lnTo>
                    <a:lnTo>
                      <a:pt x="6595" y="4472"/>
                    </a:lnTo>
                    <a:lnTo>
                      <a:pt x="6607" y="4437"/>
                    </a:lnTo>
                    <a:lnTo>
                      <a:pt x="6618" y="4402"/>
                    </a:lnTo>
                    <a:lnTo>
                      <a:pt x="6630" y="4368"/>
                    </a:lnTo>
                    <a:lnTo>
                      <a:pt x="6644" y="4332"/>
                    </a:lnTo>
                    <a:lnTo>
                      <a:pt x="6659" y="4297"/>
                    </a:lnTo>
                    <a:lnTo>
                      <a:pt x="6674" y="4262"/>
                    </a:lnTo>
                    <a:lnTo>
                      <a:pt x="6691" y="4227"/>
                    </a:lnTo>
                    <a:lnTo>
                      <a:pt x="6709" y="4192"/>
                    </a:lnTo>
                    <a:lnTo>
                      <a:pt x="6728" y="4157"/>
                    </a:lnTo>
                    <a:lnTo>
                      <a:pt x="6748" y="4122"/>
                    </a:lnTo>
                    <a:lnTo>
                      <a:pt x="6770" y="4087"/>
                    </a:lnTo>
                    <a:lnTo>
                      <a:pt x="6792" y="4052"/>
                    </a:lnTo>
                    <a:lnTo>
                      <a:pt x="6817" y="4018"/>
                    </a:lnTo>
                    <a:lnTo>
                      <a:pt x="6842" y="3984"/>
                    </a:lnTo>
                    <a:lnTo>
                      <a:pt x="6870" y="3950"/>
                    </a:lnTo>
                    <a:lnTo>
                      <a:pt x="6898" y="3917"/>
                    </a:lnTo>
                    <a:lnTo>
                      <a:pt x="6928" y="3883"/>
                    </a:lnTo>
                    <a:lnTo>
                      <a:pt x="6959" y="3849"/>
                    </a:lnTo>
                    <a:lnTo>
                      <a:pt x="6992" y="3817"/>
                    </a:lnTo>
                    <a:lnTo>
                      <a:pt x="7027" y="3784"/>
                    </a:lnTo>
                    <a:lnTo>
                      <a:pt x="7058" y="3757"/>
                    </a:lnTo>
                    <a:lnTo>
                      <a:pt x="7091" y="3730"/>
                    </a:lnTo>
                    <a:lnTo>
                      <a:pt x="7123" y="3704"/>
                    </a:lnTo>
                    <a:lnTo>
                      <a:pt x="7156" y="3679"/>
                    </a:lnTo>
                    <a:lnTo>
                      <a:pt x="7189" y="3655"/>
                    </a:lnTo>
                    <a:lnTo>
                      <a:pt x="7223" y="3631"/>
                    </a:lnTo>
                    <a:lnTo>
                      <a:pt x="7256" y="3609"/>
                    </a:lnTo>
                    <a:lnTo>
                      <a:pt x="7291" y="3587"/>
                    </a:lnTo>
                    <a:lnTo>
                      <a:pt x="7326" y="3567"/>
                    </a:lnTo>
                    <a:lnTo>
                      <a:pt x="7360" y="3548"/>
                    </a:lnTo>
                    <a:lnTo>
                      <a:pt x="7396" y="3529"/>
                    </a:lnTo>
                    <a:lnTo>
                      <a:pt x="7432" y="3511"/>
                    </a:lnTo>
                    <a:lnTo>
                      <a:pt x="7467" y="3495"/>
                    </a:lnTo>
                    <a:lnTo>
                      <a:pt x="7504" y="3478"/>
                    </a:lnTo>
                    <a:lnTo>
                      <a:pt x="7541" y="3464"/>
                    </a:lnTo>
                    <a:lnTo>
                      <a:pt x="7578" y="3450"/>
                    </a:lnTo>
                    <a:lnTo>
                      <a:pt x="7615" y="3436"/>
                    </a:lnTo>
                    <a:lnTo>
                      <a:pt x="7653" y="3424"/>
                    </a:lnTo>
                    <a:lnTo>
                      <a:pt x="7691" y="3412"/>
                    </a:lnTo>
                    <a:lnTo>
                      <a:pt x="7729" y="3402"/>
                    </a:lnTo>
                    <a:lnTo>
                      <a:pt x="7766" y="3392"/>
                    </a:lnTo>
                    <a:lnTo>
                      <a:pt x="7805" y="3383"/>
                    </a:lnTo>
                    <a:lnTo>
                      <a:pt x="7844" y="3375"/>
                    </a:lnTo>
                    <a:lnTo>
                      <a:pt x="7883" y="3368"/>
                    </a:lnTo>
                    <a:lnTo>
                      <a:pt x="7922" y="3362"/>
                    </a:lnTo>
                    <a:lnTo>
                      <a:pt x="7961" y="3356"/>
                    </a:lnTo>
                    <a:lnTo>
                      <a:pt x="8001" y="3352"/>
                    </a:lnTo>
                    <a:lnTo>
                      <a:pt x="8041" y="3348"/>
                    </a:lnTo>
                    <a:lnTo>
                      <a:pt x="8080" y="3345"/>
                    </a:lnTo>
                    <a:lnTo>
                      <a:pt x="8120" y="3343"/>
                    </a:lnTo>
                    <a:lnTo>
                      <a:pt x="8161" y="3342"/>
                    </a:lnTo>
                    <a:lnTo>
                      <a:pt x="8201" y="3342"/>
                    </a:lnTo>
                    <a:lnTo>
                      <a:pt x="8275" y="3343"/>
                    </a:lnTo>
                    <a:lnTo>
                      <a:pt x="8349" y="3347"/>
                    </a:lnTo>
                    <a:lnTo>
                      <a:pt x="8420" y="3354"/>
                    </a:lnTo>
                    <a:lnTo>
                      <a:pt x="8492" y="3362"/>
                    </a:lnTo>
                    <a:lnTo>
                      <a:pt x="8561" y="3373"/>
                    </a:lnTo>
                    <a:lnTo>
                      <a:pt x="8629" y="3386"/>
                    </a:lnTo>
                    <a:lnTo>
                      <a:pt x="8698" y="3402"/>
                    </a:lnTo>
                    <a:lnTo>
                      <a:pt x="8764" y="3419"/>
                    </a:lnTo>
                    <a:lnTo>
                      <a:pt x="8830" y="3436"/>
                    </a:lnTo>
                    <a:lnTo>
                      <a:pt x="8894" y="3456"/>
                    </a:lnTo>
                    <a:lnTo>
                      <a:pt x="8959" y="3476"/>
                    </a:lnTo>
                    <a:lnTo>
                      <a:pt x="9022" y="3498"/>
                    </a:lnTo>
                    <a:lnTo>
                      <a:pt x="9084" y="3520"/>
                    </a:lnTo>
                    <a:lnTo>
                      <a:pt x="9145" y="3542"/>
                    </a:lnTo>
                    <a:lnTo>
                      <a:pt x="9207" y="3566"/>
                    </a:lnTo>
                    <a:lnTo>
                      <a:pt x="9266" y="3589"/>
                    </a:lnTo>
                    <a:lnTo>
                      <a:pt x="9383" y="3635"/>
                    </a:lnTo>
                    <a:lnTo>
                      <a:pt x="9498" y="3680"/>
                    </a:lnTo>
                    <a:lnTo>
                      <a:pt x="9554" y="3702"/>
                    </a:lnTo>
                    <a:lnTo>
                      <a:pt x="9609" y="3722"/>
                    </a:lnTo>
                    <a:lnTo>
                      <a:pt x="9665" y="3741"/>
                    </a:lnTo>
                    <a:lnTo>
                      <a:pt x="9720" y="3760"/>
                    </a:lnTo>
                    <a:lnTo>
                      <a:pt x="9774" y="3776"/>
                    </a:lnTo>
                    <a:lnTo>
                      <a:pt x="9827" y="3791"/>
                    </a:lnTo>
                    <a:lnTo>
                      <a:pt x="9880" y="3805"/>
                    </a:lnTo>
                    <a:lnTo>
                      <a:pt x="9932" y="3816"/>
                    </a:lnTo>
                    <a:lnTo>
                      <a:pt x="9984" y="3825"/>
                    </a:lnTo>
                    <a:lnTo>
                      <a:pt x="10036" y="3831"/>
                    </a:lnTo>
                    <a:lnTo>
                      <a:pt x="10087" y="3835"/>
                    </a:lnTo>
                    <a:lnTo>
                      <a:pt x="10137" y="3837"/>
                    </a:lnTo>
                    <a:lnTo>
                      <a:pt x="10137" y="4188"/>
                    </a:lnTo>
                    <a:lnTo>
                      <a:pt x="10079" y="4187"/>
                    </a:lnTo>
                    <a:lnTo>
                      <a:pt x="10020" y="4182"/>
                    </a:lnTo>
                    <a:lnTo>
                      <a:pt x="9962" y="4176"/>
                    </a:lnTo>
                    <a:lnTo>
                      <a:pt x="9904" y="4167"/>
                    </a:lnTo>
                    <a:lnTo>
                      <a:pt x="9847" y="4155"/>
                    </a:lnTo>
                    <a:lnTo>
                      <a:pt x="9789" y="4141"/>
                    </a:lnTo>
                    <a:lnTo>
                      <a:pt x="9732" y="4126"/>
                    </a:lnTo>
                    <a:lnTo>
                      <a:pt x="9674" y="4110"/>
                    </a:lnTo>
                    <a:lnTo>
                      <a:pt x="9617" y="4091"/>
                    </a:lnTo>
                    <a:lnTo>
                      <a:pt x="9558" y="4072"/>
                    </a:lnTo>
                    <a:lnTo>
                      <a:pt x="9501" y="4050"/>
                    </a:lnTo>
                    <a:lnTo>
                      <a:pt x="9443" y="4029"/>
                    </a:lnTo>
                    <a:lnTo>
                      <a:pt x="9327" y="3983"/>
                    </a:lnTo>
                    <a:lnTo>
                      <a:pt x="9211" y="3936"/>
                    </a:lnTo>
                    <a:lnTo>
                      <a:pt x="9091" y="3889"/>
                    </a:lnTo>
                    <a:lnTo>
                      <a:pt x="8972" y="3844"/>
                    </a:lnTo>
                    <a:lnTo>
                      <a:pt x="8911" y="3823"/>
                    </a:lnTo>
                    <a:lnTo>
                      <a:pt x="8850" y="3802"/>
                    </a:lnTo>
                    <a:lnTo>
                      <a:pt x="8788" y="3782"/>
                    </a:lnTo>
                    <a:lnTo>
                      <a:pt x="8726" y="3764"/>
                    </a:lnTo>
                    <a:lnTo>
                      <a:pt x="8663" y="3746"/>
                    </a:lnTo>
                    <a:lnTo>
                      <a:pt x="8599" y="3731"/>
                    </a:lnTo>
                    <a:lnTo>
                      <a:pt x="8534" y="3718"/>
                    </a:lnTo>
                    <a:lnTo>
                      <a:pt x="8470" y="3707"/>
                    </a:lnTo>
                    <a:lnTo>
                      <a:pt x="8404" y="3698"/>
                    </a:lnTo>
                    <a:lnTo>
                      <a:pt x="8337" y="3690"/>
                    </a:lnTo>
                    <a:lnTo>
                      <a:pt x="8270" y="3686"/>
                    </a:lnTo>
                    <a:lnTo>
                      <a:pt x="8201" y="3685"/>
                    </a:lnTo>
                    <a:lnTo>
                      <a:pt x="8171" y="3685"/>
                    </a:lnTo>
                    <a:lnTo>
                      <a:pt x="8141" y="3686"/>
                    </a:lnTo>
                    <a:lnTo>
                      <a:pt x="8110" y="3688"/>
                    </a:lnTo>
                    <a:lnTo>
                      <a:pt x="8079" y="3690"/>
                    </a:lnTo>
                    <a:lnTo>
                      <a:pt x="8049" y="3693"/>
                    </a:lnTo>
                    <a:lnTo>
                      <a:pt x="8018" y="3696"/>
                    </a:lnTo>
                    <a:lnTo>
                      <a:pt x="7988" y="3702"/>
                    </a:lnTo>
                    <a:lnTo>
                      <a:pt x="7957" y="3707"/>
                    </a:lnTo>
                    <a:lnTo>
                      <a:pt x="7926" y="3712"/>
                    </a:lnTo>
                    <a:lnTo>
                      <a:pt x="7897" y="3718"/>
                    </a:lnTo>
                    <a:lnTo>
                      <a:pt x="7866" y="3725"/>
                    </a:lnTo>
                    <a:lnTo>
                      <a:pt x="7836" y="3733"/>
                    </a:lnTo>
                    <a:lnTo>
                      <a:pt x="7806" y="3741"/>
                    </a:lnTo>
                    <a:lnTo>
                      <a:pt x="7776" y="3751"/>
                    </a:lnTo>
                    <a:lnTo>
                      <a:pt x="7747" y="3761"/>
                    </a:lnTo>
                    <a:lnTo>
                      <a:pt x="7717" y="3771"/>
                    </a:lnTo>
                    <a:lnTo>
                      <a:pt x="7688" y="3782"/>
                    </a:lnTo>
                    <a:lnTo>
                      <a:pt x="7658" y="3794"/>
                    </a:lnTo>
                    <a:lnTo>
                      <a:pt x="7630" y="3807"/>
                    </a:lnTo>
                    <a:lnTo>
                      <a:pt x="7600" y="3820"/>
                    </a:lnTo>
                    <a:lnTo>
                      <a:pt x="7571" y="3834"/>
                    </a:lnTo>
                    <a:lnTo>
                      <a:pt x="7544" y="3848"/>
                    </a:lnTo>
                    <a:lnTo>
                      <a:pt x="7515" y="3865"/>
                    </a:lnTo>
                    <a:lnTo>
                      <a:pt x="7488" y="3881"/>
                    </a:lnTo>
                    <a:lnTo>
                      <a:pt x="7460" y="3897"/>
                    </a:lnTo>
                    <a:lnTo>
                      <a:pt x="7433" y="3916"/>
                    </a:lnTo>
                    <a:lnTo>
                      <a:pt x="7406" y="3934"/>
                    </a:lnTo>
                    <a:lnTo>
                      <a:pt x="7380" y="3953"/>
                    </a:lnTo>
                    <a:lnTo>
                      <a:pt x="7353" y="3973"/>
                    </a:lnTo>
                    <a:lnTo>
                      <a:pt x="7327" y="3993"/>
                    </a:lnTo>
                    <a:lnTo>
                      <a:pt x="7301" y="4015"/>
                    </a:lnTo>
                    <a:lnTo>
                      <a:pt x="7277" y="4037"/>
                    </a:lnTo>
                    <a:lnTo>
                      <a:pt x="7254" y="4059"/>
                    </a:lnTo>
                    <a:lnTo>
                      <a:pt x="7232" y="4079"/>
                    </a:lnTo>
                    <a:lnTo>
                      <a:pt x="7211" y="4100"/>
                    </a:lnTo>
                    <a:lnTo>
                      <a:pt x="7191" y="4123"/>
                    </a:lnTo>
                    <a:lnTo>
                      <a:pt x="7173" y="4145"/>
                    </a:lnTo>
                    <a:lnTo>
                      <a:pt x="7153" y="4168"/>
                    </a:lnTo>
                    <a:lnTo>
                      <a:pt x="7136" y="4190"/>
                    </a:lnTo>
                    <a:lnTo>
                      <a:pt x="7120" y="4213"/>
                    </a:lnTo>
                    <a:lnTo>
                      <a:pt x="7103" y="4236"/>
                    </a:lnTo>
                    <a:lnTo>
                      <a:pt x="7087" y="4260"/>
                    </a:lnTo>
                    <a:lnTo>
                      <a:pt x="7073" y="4284"/>
                    </a:lnTo>
                    <a:lnTo>
                      <a:pt x="7058" y="4308"/>
                    </a:lnTo>
                    <a:lnTo>
                      <a:pt x="7045" y="4333"/>
                    </a:lnTo>
                    <a:lnTo>
                      <a:pt x="7032" y="4357"/>
                    </a:lnTo>
                    <a:lnTo>
                      <a:pt x="7020" y="4383"/>
                    </a:lnTo>
                    <a:lnTo>
                      <a:pt x="7008" y="4408"/>
                    </a:lnTo>
                    <a:lnTo>
                      <a:pt x="6997" y="4435"/>
                    </a:lnTo>
                    <a:lnTo>
                      <a:pt x="6987" y="4461"/>
                    </a:lnTo>
                    <a:lnTo>
                      <a:pt x="6977" y="4488"/>
                    </a:lnTo>
                    <a:lnTo>
                      <a:pt x="6968" y="4515"/>
                    </a:lnTo>
                    <a:lnTo>
                      <a:pt x="6959" y="4542"/>
                    </a:lnTo>
                    <a:lnTo>
                      <a:pt x="6950" y="4571"/>
                    </a:lnTo>
                    <a:lnTo>
                      <a:pt x="6943" y="4598"/>
                    </a:lnTo>
                    <a:lnTo>
                      <a:pt x="6936" y="4627"/>
                    </a:lnTo>
                    <a:lnTo>
                      <a:pt x="6929" y="4656"/>
                    </a:lnTo>
                    <a:lnTo>
                      <a:pt x="6923" y="4686"/>
                    </a:lnTo>
                    <a:lnTo>
                      <a:pt x="6917" y="4715"/>
                    </a:lnTo>
                    <a:lnTo>
                      <a:pt x="6912" y="4746"/>
                    </a:lnTo>
                    <a:lnTo>
                      <a:pt x="6901" y="4808"/>
                    </a:lnTo>
                    <a:lnTo>
                      <a:pt x="6893" y="4872"/>
                    </a:lnTo>
                    <a:lnTo>
                      <a:pt x="7620" y="4872"/>
                    </a:lnTo>
                    <a:lnTo>
                      <a:pt x="7648" y="4868"/>
                    </a:lnTo>
                    <a:lnTo>
                      <a:pt x="7660" y="4866"/>
                    </a:lnTo>
                    <a:lnTo>
                      <a:pt x="7672" y="4864"/>
                    </a:lnTo>
                    <a:lnTo>
                      <a:pt x="7683" y="4861"/>
                    </a:lnTo>
                    <a:lnTo>
                      <a:pt x="7693" y="4858"/>
                    </a:lnTo>
                    <a:lnTo>
                      <a:pt x="7703" y="4855"/>
                    </a:lnTo>
                    <a:lnTo>
                      <a:pt x="7711" y="4851"/>
                    </a:lnTo>
                    <a:lnTo>
                      <a:pt x="7719" y="4847"/>
                    </a:lnTo>
                    <a:lnTo>
                      <a:pt x="7728" y="4842"/>
                    </a:lnTo>
                    <a:lnTo>
                      <a:pt x="7735" y="4837"/>
                    </a:lnTo>
                    <a:lnTo>
                      <a:pt x="7741" y="4832"/>
                    </a:lnTo>
                    <a:lnTo>
                      <a:pt x="7747" y="4826"/>
                    </a:lnTo>
                    <a:lnTo>
                      <a:pt x="7752" y="4820"/>
                    </a:lnTo>
                    <a:lnTo>
                      <a:pt x="7757" y="4813"/>
                    </a:lnTo>
                    <a:lnTo>
                      <a:pt x="7761" y="4806"/>
                    </a:lnTo>
                    <a:lnTo>
                      <a:pt x="7765" y="4799"/>
                    </a:lnTo>
                    <a:lnTo>
                      <a:pt x="7768" y="4791"/>
                    </a:lnTo>
                    <a:lnTo>
                      <a:pt x="7774" y="4775"/>
                    </a:lnTo>
                    <a:lnTo>
                      <a:pt x="7779" y="4756"/>
                    </a:lnTo>
                    <a:lnTo>
                      <a:pt x="7782" y="4738"/>
                    </a:lnTo>
                    <a:lnTo>
                      <a:pt x="7783" y="4716"/>
                    </a:lnTo>
                    <a:lnTo>
                      <a:pt x="7784" y="4695"/>
                    </a:lnTo>
                    <a:lnTo>
                      <a:pt x="7785" y="4672"/>
                    </a:lnTo>
                    <a:lnTo>
                      <a:pt x="7785" y="4645"/>
                    </a:lnTo>
                    <a:lnTo>
                      <a:pt x="7787" y="4618"/>
                    </a:lnTo>
                    <a:lnTo>
                      <a:pt x="7791" y="4591"/>
                    </a:lnTo>
                    <a:lnTo>
                      <a:pt x="7795" y="4566"/>
                    </a:lnTo>
                    <a:lnTo>
                      <a:pt x="7801" y="4539"/>
                    </a:lnTo>
                    <a:lnTo>
                      <a:pt x="7808" y="4515"/>
                    </a:lnTo>
                    <a:lnTo>
                      <a:pt x="7817" y="4489"/>
                    </a:lnTo>
                    <a:lnTo>
                      <a:pt x="7826" y="4466"/>
                    </a:lnTo>
                    <a:lnTo>
                      <a:pt x="7838" y="4441"/>
                    </a:lnTo>
                    <a:lnTo>
                      <a:pt x="7850" y="4419"/>
                    </a:lnTo>
                    <a:lnTo>
                      <a:pt x="7863" y="4396"/>
                    </a:lnTo>
                    <a:lnTo>
                      <a:pt x="7877" y="4374"/>
                    </a:lnTo>
                    <a:lnTo>
                      <a:pt x="7893" y="4352"/>
                    </a:lnTo>
                    <a:lnTo>
                      <a:pt x="7909" y="4332"/>
                    </a:lnTo>
                    <a:lnTo>
                      <a:pt x="7926" y="4313"/>
                    </a:lnTo>
                    <a:lnTo>
                      <a:pt x="7945" y="4294"/>
                    </a:lnTo>
                    <a:lnTo>
                      <a:pt x="7964" y="4276"/>
                    </a:lnTo>
                    <a:lnTo>
                      <a:pt x="7985" y="4259"/>
                    </a:lnTo>
                    <a:lnTo>
                      <a:pt x="8006" y="4243"/>
                    </a:lnTo>
                    <a:lnTo>
                      <a:pt x="8028" y="4228"/>
                    </a:lnTo>
                    <a:lnTo>
                      <a:pt x="8052" y="4214"/>
                    </a:lnTo>
                    <a:lnTo>
                      <a:pt x="8075" y="4200"/>
                    </a:lnTo>
                    <a:lnTo>
                      <a:pt x="8100" y="4188"/>
                    </a:lnTo>
                    <a:lnTo>
                      <a:pt x="8125" y="4177"/>
                    </a:lnTo>
                    <a:lnTo>
                      <a:pt x="8152" y="4168"/>
                    </a:lnTo>
                    <a:lnTo>
                      <a:pt x="8178" y="4159"/>
                    </a:lnTo>
                    <a:lnTo>
                      <a:pt x="8206" y="4151"/>
                    </a:lnTo>
                    <a:lnTo>
                      <a:pt x="8234" y="4145"/>
                    </a:lnTo>
                    <a:lnTo>
                      <a:pt x="8263" y="4140"/>
                    </a:lnTo>
                    <a:lnTo>
                      <a:pt x="8293" y="4137"/>
                    </a:lnTo>
                    <a:lnTo>
                      <a:pt x="8322" y="4135"/>
                    </a:lnTo>
                    <a:lnTo>
                      <a:pt x="8353" y="4134"/>
                    </a:lnTo>
                    <a:lnTo>
                      <a:pt x="8396" y="4135"/>
                    </a:lnTo>
                    <a:lnTo>
                      <a:pt x="8438" y="4137"/>
                    </a:lnTo>
                    <a:lnTo>
                      <a:pt x="8481" y="4140"/>
                    </a:lnTo>
                    <a:lnTo>
                      <a:pt x="8524" y="4144"/>
                    </a:lnTo>
                    <a:lnTo>
                      <a:pt x="8568" y="4149"/>
                    </a:lnTo>
                    <a:lnTo>
                      <a:pt x="8611" y="4155"/>
                    </a:lnTo>
                    <a:lnTo>
                      <a:pt x="8655" y="4163"/>
                    </a:lnTo>
                    <a:lnTo>
                      <a:pt x="8699" y="4170"/>
                    </a:lnTo>
                    <a:lnTo>
                      <a:pt x="8787" y="4187"/>
                    </a:lnTo>
                    <a:lnTo>
                      <a:pt x="8877" y="4206"/>
                    </a:lnTo>
                    <a:lnTo>
                      <a:pt x="8968" y="4227"/>
                    </a:lnTo>
                    <a:lnTo>
                      <a:pt x="9061" y="4248"/>
                    </a:lnTo>
                    <a:lnTo>
                      <a:pt x="9153" y="4270"/>
                    </a:lnTo>
                    <a:lnTo>
                      <a:pt x="9248" y="4291"/>
                    </a:lnTo>
                    <a:lnTo>
                      <a:pt x="9297" y="4300"/>
                    </a:lnTo>
                    <a:lnTo>
                      <a:pt x="9345" y="4311"/>
                    </a:lnTo>
                    <a:lnTo>
                      <a:pt x="9394" y="4319"/>
                    </a:lnTo>
                    <a:lnTo>
                      <a:pt x="9443" y="4328"/>
                    </a:lnTo>
                    <a:lnTo>
                      <a:pt x="9493" y="4335"/>
                    </a:lnTo>
                    <a:lnTo>
                      <a:pt x="9543" y="4342"/>
                    </a:lnTo>
                    <a:lnTo>
                      <a:pt x="9593" y="4348"/>
                    </a:lnTo>
                    <a:lnTo>
                      <a:pt x="9644" y="4353"/>
                    </a:lnTo>
                    <a:lnTo>
                      <a:pt x="9696" y="4357"/>
                    </a:lnTo>
                    <a:lnTo>
                      <a:pt x="9747" y="4361"/>
                    </a:lnTo>
                    <a:lnTo>
                      <a:pt x="9800" y="4363"/>
                    </a:lnTo>
                    <a:lnTo>
                      <a:pt x="9852" y="4364"/>
                    </a:lnTo>
                    <a:lnTo>
                      <a:pt x="9895" y="4363"/>
                    </a:lnTo>
                    <a:lnTo>
                      <a:pt x="9935" y="4362"/>
                    </a:lnTo>
                    <a:lnTo>
                      <a:pt x="9975" y="4359"/>
                    </a:lnTo>
                    <a:lnTo>
                      <a:pt x="10014" y="4357"/>
                    </a:lnTo>
                    <a:lnTo>
                      <a:pt x="10054" y="4353"/>
                    </a:lnTo>
                    <a:lnTo>
                      <a:pt x="10095" y="4348"/>
                    </a:lnTo>
                    <a:lnTo>
                      <a:pt x="10137" y="4342"/>
                    </a:lnTo>
                    <a:lnTo>
                      <a:pt x="10181" y="4335"/>
                    </a:lnTo>
                    <a:lnTo>
                      <a:pt x="10181" y="4426"/>
                    </a:lnTo>
                    <a:lnTo>
                      <a:pt x="10153" y="4439"/>
                    </a:lnTo>
                    <a:lnTo>
                      <a:pt x="10125" y="4452"/>
                    </a:lnTo>
                    <a:lnTo>
                      <a:pt x="10097" y="4466"/>
                    </a:lnTo>
                    <a:lnTo>
                      <a:pt x="10068" y="4477"/>
                    </a:lnTo>
                    <a:lnTo>
                      <a:pt x="10039" y="4489"/>
                    </a:lnTo>
                    <a:lnTo>
                      <a:pt x="10010" y="4500"/>
                    </a:lnTo>
                    <a:lnTo>
                      <a:pt x="9981" y="4510"/>
                    </a:lnTo>
                    <a:lnTo>
                      <a:pt x="9950" y="4521"/>
                    </a:lnTo>
                    <a:lnTo>
                      <a:pt x="9921" y="4530"/>
                    </a:lnTo>
                    <a:lnTo>
                      <a:pt x="9890" y="4539"/>
                    </a:lnTo>
                    <a:lnTo>
                      <a:pt x="9858" y="4548"/>
                    </a:lnTo>
                    <a:lnTo>
                      <a:pt x="9828" y="4556"/>
                    </a:lnTo>
                    <a:lnTo>
                      <a:pt x="9796" y="4563"/>
                    </a:lnTo>
                    <a:lnTo>
                      <a:pt x="9763" y="4571"/>
                    </a:lnTo>
                    <a:lnTo>
                      <a:pt x="9732" y="4578"/>
                    </a:lnTo>
                    <a:lnTo>
                      <a:pt x="9698" y="4584"/>
                    </a:lnTo>
                    <a:lnTo>
                      <a:pt x="9632" y="4596"/>
                    </a:lnTo>
                    <a:lnTo>
                      <a:pt x="9565" y="4605"/>
                    </a:lnTo>
                    <a:lnTo>
                      <a:pt x="9495" y="4613"/>
                    </a:lnTo>
                    <a:lnTo>
                      <a:pt x="9425" y="4621"/>
                    </a:lnTo>
                    <a:lnTo>
                      <a:pt x="9352" y="4626"/>
                    </a:lnTo>
                    <a:lnTo>
                      <a:pt x="9279" y="4629"/>
                    </a:lnTo>
                    <a:lnTo>
                      <a:pt x="9204" y="4631"/>
                    </a:lnTo>
                    <a:lnTo>
                      <a:pt x="9128" y="4632"/>
                    </a:lnTo>
                    <a:lnTo>
                      <a:pt x="9062" y="4631"/>
                    </a:lnTo>
                    <a:lnTo>
                      <a:pt x="9002" y="4631"/>
                    </a:lnTo>
                    <a:lnTo>
                      <a:pt x="8946" y="4629"/>
                    </a:lnTo>
                    <a:lnTo>
                      <a:pt x="8895" y="4627"/>
                    </a:lnTo>
                    <a:lnTo>
                      <a:pt x="8806" y="4622"/>
                    </a:lnTo>
                    <a:lnTo>
                      <a:pt x="8729" y="4617"/>
                    </a:lnTo>
                    <a:lnTo>
                      <a:pt x="8662" y="4610"/>
                    </a:lnTo>
                    <a:lnTo>
                      <a:pt x="8601" y="4606"/>
                    </a:lnTo>
                    <a:lnTo>
                      <a:pt x="8571" y="4604"/>
                    </a:lnTo>
                    <a:lnTo>
                      <a:pt x="8541" y="4602"/>
                    </a:lnTo>
                    <a:lnTo>
                      <a:pt x="8512" y="4601"/>
                    </a:lnTo>
                    <a:lnTo>
                      <a:pt x="8481" y="4601"/>
                    </a:lnTo>
                    <a:lnTo>
                      <a:pt x="8436" y="4602"/>
                    </a:lnTo>
                    <a:lnTo>
                      <a:pt x="8395" y="4604"/>
                    </a:lnTo>
                    <a:lnTo>
                      <a:pt x="8374" y="4606"/>
                    </a:lnTo>
                    <a:lnTo>
                      <a:pt x="8356" y="4609"/>
                    </a:lnTo>
                    <a:lnTo>
                      <a:pt x="8337" y="4612"/>
                    </a:lnTo>
                    <a:lnTo>
                      <a:pt x="8319" y="4616"/>
                    </a:lnTo>
                    <a:lnTo>
                      <a:pt x="8303" y="4620"/>
                    </a:lnTo>
                    <a:lnTo>
                      <a:pt x="8286" y="4624"/>
                    </a:lnTo>
                    <a:lnTo>
                      <a:pt x="8271" y="4629"/>
                    </a:lnTo>
                    <a:lnTo>
                      <a:pt x="8256" y="4634"/>
                    </a:lnTo>
                    <a:lnTo>
                      <a:pt x="8243" y="4640"/>
                    </a:lnTo>
                    <a:lnTo>
                      <a:pt x="8229" y="4646"/>
                    </a:lnTo>
                    <a:lnTo>
                      <a:pt x="8216" y="4653"/>
                    </a:lnTo>
                    <a:lnTo>
                      <a:pt x="8205" y="4660"/>
                    </a:lnTo>
                    <a:lnTo>
                      <a:pt x="8194" y="4669"/>
                    </a:lnTo>
                    <a:lnTo>
                      <a:pt x="8183" y="4677"/>
                    </a:lnTo>
                    <a:lnTo>
                      <a:pt x="8173" y="4686"/>
                    </a:lnTo>
                    <a:lnTo>
                      <a:pt x="8165" y="4695"/>
                    </a:lnTo>
                    <a:lnTo>
                      <a:pt x="8157" y="4705"/>
                    </a:lnTo>
                    <a:lnTo>
                      <a:pt x="8149" y="4715"/>
                    </a:lnTo>
                    <a:lnTo>
                      <a:pt x="8143" y="4727"/>
                    </a:lnTo>
                    <a:lnTo>
                      <a:pt x="8137" y="4738"/>
                    </a:lnTo>
                    <a:lnTo>
                      <a:pt x="8131" y="4750"/>
                    </a:lnTo>
                    <a:lnTo>
                      <a:pt x="8126" y="4763"/>
                    </a:lnTo>
                    <a:lnTo>
                      <a:pt x="8122" y="4777"/>
                    </a:lnTo>
                    <a:lnTo>
                      <a:pt x="8119" y="4790"/>
                    </a:lnTo>
                    <a:lnTo>
                      <a:pt x="8117" y="4804"/>
                    </a:lnTo>
                    <a:lnTo>
                      <a:pt x="8115" y="4820"/>
                    </a:lnTo>
                    <a:lnTo>
                      <a:pt x="8114" y="4835"/>
                    </a:lnTo>
                    <a:lnTo>
                      <a:pt x="8114" y="4872"/>
                    </a:lnTo>
                    <a:lnTo>
                      <a:pt x="8117" y="4895"/>
                    </a:lnTo>
                    <a:lnTo>
                      <a:pt x="8120" y="4923"/>
                    </a:lnTo>
                    <a:lnTo>
                      <a:pt x="8125" y="4951"/>
                    </a:lnTo>
                    <a:lnTo>
                      <a:pt x="8138" y="5014"/>
                    </a:lnTo>
                    <a:lnTo>
                      <a:pt x="8151" y="5077"/>
                    </a:lnTo>
                    <a:lnTo>
                      <a:pt x="8164" y="5136"/>
                    </a:lnTo>
                    <a:lnTo>
                      <a:pt x="8176" y="5184"/>
                    </a:lnTo>
                    <a:lnTo>
                      <a:pt x="8184" y="5217"/>
                    </a:lnTo>
                    <a:lnTo>
                      <a:pt x="8188" y="5230"/>
                    </a:lnTo>
                    <a:lnTo>
                      <a:pt x="6864" y="5230"/>
                    </a:lnTo>
                    <a:lnTo>
                      <a:pt x="6861" y="5276"/>
                    </a:lnTo>
                    <a:lnTo>
                      <a:pt x="6856" y="5325"/>
                    </a:lnTo>
                    <a:lnTo>
                      <a:pt x="6853" y="5374"/>
                    </a:lnTo>
                    <a:lnTo>
                      <a:pt x="6849" y="5425"/>
                    </a:lnTo>
                    <a:lnTo>
                      <a:pt x="6846" y="5475"/>
                    </a:lnTo>
                    <a:lnTo>
                      <a:pt x="6842" y="5526"/>
                    </a:lnTo>
                    <a:lnTo>
                      <a:pt x="6839" y="5577"/>
                    </a:lnTo>
                    <a:lnTo>
                      <a:pt x="6835" y="5628"/>
                    </a:lnTo>
                    <a:lnTo>
                      <a:pt x="6832" y="5678"/>
                    </a:lnTo>
                    <a:lnTo>
                      <a:pt x="6828" y="5728"/>
                    </a:lnTo>
                    <a:lnTo>
                      <a:pt x="6825" y="5776"/>
                    </a:lnTo>
                    <a:lnTo>
                      <a:pt x="6822" y="5824"/>
                    </a:lnTo>
                    <a:lnTo>
                      <a:pt x="6818" y="5870"/>
                    </a:lnTo>
                    <a:lnTo>
                      <a:pt x="6815" y="5914"/>
                    </a:lnTo>
                    <a:lnTo>
                      <a:pt x="6812" y="5956"/>
                    </a:lnTo>
                    <a:lnTo>
                      <a:pt x="6809" y="5997"/>
                    </a:lnTo>
                    <a:lnTo>
                      <a:pt x="7187" y="5997"/>
                    </a:lnTo>
                    <a:lnTo>
                      <a:pt x="7187" y="6406"/>
                    </a:lnTo>
                    <a:lnTo>
                      <a:pt x="7234" y="6423"/>
                    </a:lnTo>
                    <a:lnTo>
                      <a:pt x="7279" y="6441"/>
                    </a:lnTo>
                    <a:lnTo>
                      <a:pt x="7302" y="6452"/>
                    </a:lnTo>
                    <a:lnTo>
                      <a:pt x="7324" y="6462"/>
                    </a:lnTo>
                    <a:lnTo>
                      <a:pt x="7346" y="6473"/>
                    </a:lnTo>
                    <a:lnTo>
                      <a:pt x="7367" y="6484"/>
                    </a:lnTo>
                    <a:lnTo>
                      <a:pt x="7389" y="6496"/>
                    </a:lnTo>
                    <a:lnTo>
                      <a:pt x="7409" y="6509"/>
                    </a:lnTo>
                    <a:lnTo>
                      <a:pt x="7430" y="6522"/>
                    </a:lnTo>
                    <a:lnTo>
                      <a:pt x="7449" y="6536"/>
                    </a:lnTo>
                    <a:lnTo>
                      <a:pt x="7468" y="6550"/>
                    </a:lnTo>
                    <a:lnTo>
                      <a:pt x="7487" y="6565"/>
                    </a:lnTo>
                    <a:lnTo>
                      <a:pt x="7504" y="6581"/>
                    </a:lnTo>
                    <a:lnTo>
                      <a:pt x="7521" y="6597"/>
                    </a:lnTo>
                    <a:lnTo>
                      <a:pt x="7538" y="6614"/>
                    </a:lnTo>
                    <a:lnTo>
                      <a:pt x="7554" y="6632"/>
                    </a:lnTo>
                    <a:lnTo>
                      <a:pt x="7568" y="6650"/>
                    </a:lnTo>
                    <a:lnTo>
                      <a:pt x="7583" y="6669"/>
                    </a:lnTo>
                    <a:lnTo>
                      <a:pt x="7596" y="6689"/>
                    </a:lnTo>
                    <a:lnTo>
                      <a:pt x="7608" y="6710"/>
                    </a:lnTo>
                    <a:lnTo>
                      <a:pt x="7619" y="6731"/>
                    </a:lnTo>
                    <a:lnTo>
                      <a:pt x="7630" y="6752"/>
                    </a:lnTo>
                    <a:lnTo>
                      <a:pt x="7639" y="6776"/>
                    </a:lnTo>
                    <a:lnTo>
                      <a:pt x="7647" y="6799"/>
                    </a:lnTo>
                    <a:lnTo>
                      <a:pt x="7654" y="6824"/>
                    </a:lnTo>
                    <a:lnTo>
                      <a:pt x="7659" y="6849"/>
                    </a:lnTo>
                    <a:lnTo>
                      <a:pt x="7664" y="6875"/>
                    </a:lnTo>
                    <a:lnTo>
                      <a:pt x="7667" y="6902"/>
                    </a:lnTo>
                    <a:lnTo>
                      <a:pt x="7669" y="6930"/>
                    </a:lnTo>
                    <a:lnTo>
                      <a:pt x="7670" y="6958"/>
                    </a:lnTo>
                    <a:lnTo>
                      <a:pt x="7669" y="6984"/>
                    </a:lnTo>
                    <a:lnTo>
                      <a:pt x="7667" y="7008"/>
                    </a:lnTo>
                    <a:lnTo>
                      <a:pt x="7665" y="7032"/>
                    </a:lnTo>
                    <a:lnTo>
                      <a:pt x="7661" y="7055"/>
                    </a:lnTo>
                    <a:lnTo>
                      <a:pt x="7656" y="7078"/>
                    </a:lnTo>
                    <a:lnTo>
                      <a:pt x="7650" y="7100"/>
                    </a:lnTo>
                    <a:lnTo>
                      <a:pt x="7642" y="7122"/>
                    </a:lnTo>
                    <a:lnTo>
                      <a:pt x="7634" y="7143"/>
                    </a:lnTo>
                    <a:lnTo>
                      <a:pt x="7625" y="7163"/>
                    </a:lnTo>
                    <a:lnTo>
                      <a:pt x="7614" y="7183"/>
                    </a:lnTo>
                    <a:lnTo>
                      <a:pt x="7603" y="7202"/>
                    </a:lnTo>
                    <a:lnTo>
                      <a:pt x="7591" y="7222"/>
                    </a:lnTo>
                    <a:lnTo>
                      <a:pt x="7578" y="7240"/>
                    </a:lnTo>
                    <a:lnTo>
                      <a:pt x="7564" y="7257"/>
                    </a:lnTo>
                    <a:lnTo>
                      <a:pt x="7549" y="7275"/>
                    </a:lnTo>
                    <a:lnTo>
                      <a:pt x="7534" y="7291"/>
                    </a:lnTo>
                    <a:lnTo>
                      <a:pt x="7517" y="7307"/>
                    </a:lnTo>
                    <a:lnTo>
                      <a:pt x="7500" y="7324"/>
                    </a:lnTo>
                    <a:lnTo>
                      <a:pt x="7482" y="7338"/>
                    </a:lnTo>
                    <a:lnTo>
                      <a:pt x="7463" y="7353"/>
                    </a:lnTo>
                    <a:lnTo>
                      <a:pt x="7443" y="7367"/>
                    </a:lnTo>
                    <a:lnTo>
                      <a:pt x="7424" y="7381"/>
                    </a:lnTo>
                    <a:lnTo>
                      <a:pt x="7402" y="7394"/>
                    </a:lnTo>
                    <a:lnTo>
                      <a:pt x="7381" y="7406"/>
                    </a:lnTo>
                    <a:lnTo>
                      <a:pt x="7358" y="7418"/>
                    </a:lnTo>
                    <a:lnTo>
                      <a:pt x="7336" y="7430"/>
                    </a:lnTo>
                    <a:lnTo>
                      <a:pt x="7312" y="7441"/>
                    </a:lnTo>
                    <a:lnTo>
                      <a:pt x="7288" y="7452"/>
                    </a:lnTo>
                    <a:lnTo>
                      <a:pt x="7263" y="7462"/>
                    </a:lnTo>
                    <a:lnTo>
                      <a:pt x="7239" y="7472"/>
                    </a:lnTo>
                    <a:lnTo>
                      <a:pt x="7213" y="7481"/>
                    </a:lnTo>
                    <a:lnTo>
                      <a:pt x="7187" y="7490"/>
                    </a:lnTo>
                    <a:lnTo>
                      <a:pt x="7187" y="7894"/>
                    </a:lnTo>
                    <a:lnTo>
                      <a:pt x="7211" y="7898"/>
                    </a:lnTo>
                    <a:lnTo>
                      <a:pt x="7243" y="7903"/>
                    </a:lnTo>
                    <a:lnTo>
                      <a:pt x="7278" y="7907"/>
                    </a:lnTo>
                    <a:lnTo>
                      <a:pt x="7316" y="7910"/>
                    </a:lnTo>
                    <a:lnTo>
                      <a:pt x="7355" y="7912"/>
                    </a:lnTo>
                    <a:lnTo>
                      <a:pt x="7395" y="7914"/>
                    </a:lnTo>
                    <a:lnTo>
                      <a:pt x="7432" y="7915"/>
                    </a:lnTo>
                    <a:lnTo>
                      <a:pt x="7465" y="7916"/>
                    </a:lnTo>
                    <a:lnTo>
                      <a:pt x="7512" y="7915"/>
                    </a:lnTo>
                    <a:lnTo>
                      <a:pt x="7559" y="7913"/>
                    </a:lnTo>
                    <a:lnTo>
                      <a:pt x="7606" y="7910"/>
                    </a:lnTo>
                    <a:lnTo>
                      <a:pt x="7653" y="7906"/>
                    </a:lnTo>
                    <a:lnTo>
                      <a:pt x="7700" y="7900"/>
                    </a:lnTo>
                    <a:lnTo>
                      <a:pt x="7747" y="7894"/>
                    </a:lnTo>
                    <a:lnTo>
                      <a:pt x="7792" y="7886"/>
                    </a:lnTo>
                    <a:lnTo>
                      <a:pt x="7837" y="7877"/>
                    </a:lnTo>
                    <a:lnTo>
                      <a:pt x="7881" y="7868"/>
                    </a:lnTo>
                    <a:lnTo>
                      <a:pt x="7922" y="7857"/>
                    </a:lnTo>
                    <a:lnTo>
                      <a:pt x="7963" y="7846"/>
                    </a:lnTo>
                    <a:lnTo>
                      <a:pt x="8002" y="7834"/>
                    </a:lnTo>
                    <a:lnTo>
                      <a:pt x="8039" y="7820"/>
                    </a:lnTo>
                    <a:lnTo>
                      <a:pt x="8073" y="7807"/>
                    </a:lnTo>
                    <a:lnTo>
                      <a:pt x="8105" y="7792"/>
                    </a:lnTo>
                    <a:lnTo>
                      <a:pt x="8133" y="7776"/>
                    </a:lnTo>
                    <a:lnTo>
                      <a:pt x="8133" y="8757"/>
                    </a:lnTo>
                    <a:lnTo>
                      <a:pt x="7762" y="8757"/>
                    </a:lnTo>
                    <a:lnTo>
                      <a:pt x="7762" y="8242"/>
                    </a:lnTo>
                    <a:lnTo>
                      <a:pt x="7728" y="8248"/>
                    </a:lnTo>
                    <a:lnTo>
                      <a:pt x="7690" y="8254"/>
                    </a:lnTo>
                    <a:lnTo>
                      <a:pt x="7650" y="8259"/>
                    </a:lnTo>
                    <a:lnTo>
                      <a:pt x="7608" y="8264"/>
                    </a:lnTo>
                    <a:lnTo>
                      <a:pt x="7565" y="8268"/>
                    </a:lnTo>
                    <a:lnTo>
                      <a:pt x="7521" y="8271"/>
                    </a:lnTo>
                    <a:lnTo>
                      <a:pt x="7480" y="8272"/>
                    </a:lnTo>
                    <a:lnTo>
                      <a:pt x="7440" y="8273"/>
                    </a:lnTo>
                    <a:lnTo>
                      <a:pt x="7387" y="8273"/>
                    </a:lnTo>
                    <a:lnTo>
                      <a:pt x="7338" y="8272"/>
                    </a:lnTo>
                    <a:lnTo>
                      <a:pt x="7291" y="8270"/>
                    </a:lnTo>
                    <a:lnTo>
                      <a:pt x="7248" y="8268"/>
                    </a:lnTo>
                    <a:lnTo>
                      <a:pt x="7207" y="8264"/>
                    </a:lnTo>
                    <a:lnTo>
                      <a:pt x="7168" y="8261"/>
                    </a:lnTo>
                    <a:lnTo>
                      <a:pt x="7131" y="8256"/>
                    </a:lnTo>
                    <a:lnTo>
                      <a:pt x="7095" y="8251"/>
                    </a:lnTo>
                    <a:lnTo>
                      <a:pt x="7059" y="8246"/>
                    </a:lnTo>
                    <a:lnTo>
                      <a:pt x="7026" y="8239"/>
                    </a:lnTo>
                    <a:lnTo>
                      <a:pt x="6992" y="8231"/>
                    </a:lnTo>
                    <a:lnTo>
                      <a:pt x="6957" y="8224"/>
                    </a:lnTo>
                    <a:lnTo>
                      <a:pt x="6889" y="8207"/>
                    </a:lnTo>
                    <a:lnTo>
                      <a:pt x="6816" y="8189"/>
                    </a:lnTo>
                    <a:lnTo>
                      <a:pt x="6816" y="7245"/>
                    </a:lnTo>
                    <a:lnTo>
                      <a:pt x="6848" y="7238"/>
                    </a:lnTo>
                    <a:lnTo>
                      <a:pt x="6885" y="7231"/>
                    </a:lnTo>
                    <a:lnTo>
                      <a:pt x="6923" y="7223"/>
                    </a:lnTo>
                    <a:lnTo>
                      <a:pt x="6962" y="7212"/>
                    </a:lnTo>
                    <a:lnTo>
                      <a:pt x="7001" y="7201"/>
                    </a:lnTo>
                    <a:lnTo>
                      <a:pt x="7040" y="7188"/>
                    </a:lnTo>
                    <a:lnTo>
                      <a:pt x="7060" y="7181"/>
                    </a:lnTo>
                    <a:lnTo>
                      <a:pt x="7080" y="7174"/>
                    </a:lnTo>
                    <a:lnTo>
                      <a:pt x="7098" y="7167"/>
                    </a:lnTo>
                    <a:lnTo>
                      <a:pt x="7117" y="7158"/>
                    </a:lnTo>
                    <a:lnTo>
                      <a:pt x="7135" y="7149"/>
                    </a:lnTo>
                    <a:lnTo>
                      <a:pt x="7152" y="7140"/>
                    </a:lnTo>
                    <a:lnTo>
                      <a:pt x="7170" y="7131"/>
                    </a:lnTo>
                    <a:lnTo>
                      <a:pt x="7185" y="7121"/>
                    </a:lnTo>
                    <a:lnTo>
                      <a:pt x="7200" y="7110"/>
                    </a:lnTo>
                    <a:lnTo>
                      <a:pt x="7214" y="7099"/>
                    </a:lnTo>
                    <a:lnTo>
                      <a:pt x="7228" y="7088"/>
                    </a:lnTo>
                    <a:lnTo>
                      <a:pt x="7241" y="7076"/>
                    </a:lnTo>
                    <a:lnTo>
                      <a:pt x="7251" y="7064"/>
                    </a:lnTo>
                    <a:lnTo>
                      <a:pt x="7261" y="7050"/>
                    </a:lnTo>
                    <a:lnTo>
                      <a:pt x="7271" y="7036"/>
                    </a:lnTo>
                    <a:lnTo>
                      <a:pt x="7278" y="7022"/>
                    </a:lnTo>
                    <a:lnTo>
                      <a:pt x="7283" y="7007"/>
                    </a:lnTo>
                    <a:lnTo>
                      <a:pt x="7287" y="6992"/>
                    </a:lnTo>
                    <a:lnTo>
                      <a:pt x="7290" y="6976"/>
                    </a:lnTo>
                    <a:lnTo>
                      <a:pt x="7291" y="6958"/>
                    </a:lnTo>
                    <a:lnTo>
                      <a:pt x="7290" y="6941"/>
                    </a:lnTo>
                    <a:lnTo>
                      <a:pt x="7288" y="6924"/>
                    </a:lnTo>
                    <a:lnTo>
                      <a:pt x="7283" y="6907"/>
                    </a:lnTo>
                    <a:lnTo>
                      <a:pt x="7278" y="6891"/>
                    </a:lnTo>
                    <a:lnTo>
                      <a:pt x="7271" y="6876"/>
                    </a:lnTo>
                    <a:lnTo>
                      <a:pt x="7261" y="6862"/>
                    </a:lnTo>
                    <a:lnTo>
                      <a:pt x="7252" y="6847"/>
                    </a:lnTo>
                    <a:lnTo>
                      <a:pt x="7241" y="6834"/>
                    </a:lnTo>
                    <a:lnTo>
                      <a:pt x="7229" y="6822"/>
                    </a:lnTo>
                    <a:lnTo>
                      <a:pt x="7215" y="6810"/>
                    </a:lnTo>
                    <a:lnTo>
                      <a:pt x="7201" y="6798"/>
                    </a:lnTo>
                    <a:lnTo>
                      <a:pt x="7186" y="6787"/>
                    </a:lnTo>
                    <a:lnTo>
                      <a:pt x="7170" y="6777"/>
                    </a:lnTo>
                    <a:lnTo>
                      <a:pt x="7152" y="6767"/>
                    </a:lnTo>
                    <a:lnTo>
                      <a:pt x="7135" y="6758"/>
                    </a:lnTo>
                    <a:lnTo>
                      <a:pt x="7118" y="6748"/>
                    </a:lnTo>
                    <a:lnTo>
                      <a:pt x="7098" y="6740"/>
                    </a:lnTo>
                    <a:lnTo>
                      <a:pt x="7080" y="6732"/>
                    </a:lnTo>
                    <a:lnTo>
                      <a:pt x="7060" y="6724"/>
                    </a:lnTo>
                    <a:lnTo>
                      <a:pt x="7041" y="6717"/>
                    </a:lnTo>
                    <a:lnTo>
                      <a:pt x="7001" y="6703"/>
                    </a:lnTo>
                    <a:lnTo>
                      <a:pt x="6962" y="6691"/>
                    </a:lnTo>
                    <a:lnTo>
                      <a:pt x="6885" y="6670"/>
                    </a:lnTo>
                    <a:lnTo>
                      <a:pt x="6816" y="6651"/>
                    </a:lnTo>
                    <a:lnTo>
                      <a:pt x="6816" y="6354"/>
                    </a:lnTo>
                    <a:lnTo>
                      <a:pt x="6410" y="6354"/>
                    </a:lnTo>
                    <a:lnTo>
                      <a:pt x="6415" y="6283"/>
                    </a:lnTo>
                    <a:lnTo>
                      <a:pt x="6420" y="6213"/>
                    </a:lnTo>
                    <a:lnTo>
                      <a:pt x="6425" y="6143"/>
                    </a:lnTo>
                    <a:lnTo>
                      <a:pt x="6430" y="6073"/>
                    </a:lnTo>
                    <a:lnTo>
                      <a:pt x="6435" y="6003"/>
                    </a:lnTo>
                    <a:lnTo>
                      <a:pt x="6441" y="5932"/>
                    </a:lnTo>
                    <a:lnTo>
                      <a:pt x="6446" y="5862"/>
                    </a:lnTo>
                    <a:lnTo>
                      <a:pt x="6452" y="5792"/>
                    </a:lnTo>
                    <a:lnTo>
                      <a:pt x="6457" y="5721"/>
                    </a:lnTo>
                    <a:lnTo>
                      <a:pt x="6462" y="5651"/>
                    </a:lnTo>
                    <a:lnTo>
                      <a:pt x="6467" y="5580"/>
                    </a:lnTo>
                    <a:lnTo>
                      <a:pt x="6472" y="5510"/>
                    </a:lnTo>
                    <a:lnTo>
                      <a:pt x="6477" y="5441"/>
                    </a:lnTo>
                    <a:lnTo>
                      <a:pt x="6482" y="5370"/>
                    </a:lnTo>
                    <a:lnTo>
                      <a:pt x="6487" y="5300"/>
                    </a:lnTo>
                    <a:lnTo>
                      <a:pt x="6491" y="5230"/>
                    </a:lnTo>
                    <a:lnTo>
                      <a:pt x="6191" y="5230"/>
                    </a:lnTo>
                    <a:lnTo>
                      <a:pt x="6191" y="4872"/>
                    </a:lnTo>
                    <a:close/>
                    <a:moveTo>
                      <a:pt x="0" y="0"/>
                    </a:moveTo>
                    <a:lnTo>
                      <a:pt x="0" y="16320"/>
                    </a:lnTo>
                    <a:lnTo>
                      <a:pt x="16320" y="16320"/>
                    </a:lnTo>
                    <a:lnTo>
                      <a:pt x="16320" y="0"/>
                    </a:lnTo>
                    <a:lnTo>
                      <a:pt x="0" y="0"/>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grpSp>
      </p:grpSp>
      <p:pic>
        <p:nvPicPr>
          <p:cNvPr id="81" name="Grafik 8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3" name="Grafik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94556" y="4373688"/>
            <a:ext cx="2225149" cy="540393"/>
          </a:xfrm>
          <a:prstGeom prst="rect">
            <a:avLst/>
          </a:prstGeom>
        </p:spPr>
      </p:pic>
      <p:pic>
        <p:nvPicPr>
          <p:cNvPr id="80" name="Grafik 79"/>
          <p:cNvPicPr>
            <a:picLocks noChangeAspect="1"/>
          </p:cNvPicPr>
          <p:nvPr userDrawn="1"/>
        </p:nvPicPr>
        <p:blipFill rotWithShape="1">
          <a:blip r:embed="rId5" cstate="print">
            <a:extLst>
              <a:ext uri="{28A0092B-C50C-407E-A947-70E740481C1C}">
                <a14:useLocalDpi xmlns:a14="http://schemas.microsoft.com/office/drawing/2010/main" val="0"/>
              </a:ext>
            </a:extLst>
          </a:blip>
          <a:srcRect l="28830"/>
          <a:stretch/>
        </p:blipFill>
        <p:spPr>
          <a:xfrm>
            <a:off x="-6350" y="73904"/>
            <a:ext cx="5809695" cy="4605408"/>
          </a:xfrm>
          <a:prstGeom prst="rect">
            <a:avLst/>
          </a:prstGeom>
        </p:spPr>
      </p:pic>
      <p:sp>
        <p:nvSpPr>
          <p:cNvPr id="39" name="Textplatzhalter 38"/>
          <p:cNvSpPr>
            <a:spLocks noGrp="1"/>
          </p:cNvSpPr>
          <p:nvPr>
            <p:ph type="body" sz="quarter" idx="14" hasCustomPrompt="1"/>
          </p:nvPr>
        </p:nvSpPr>
        <p:spPr>
          <a:xfrm rot="-240000">
            <a:off x="395536" y="1320486"/>
            <a:ext cx="5418000" cy="2016000"/>
          </a:xfrm>
        </p:spPr>
        <p:txBody>
          <a:bodyPr anchor="ctr" anchorCtr="0">
            <a:normAutofit/>
          </a:bodyPr>
          <a:lstStyle>
            <a:lvl1pPr marL="0" indent="0">
              <a:lnSpc>
                <a:spcPts val="4600"/>
              </a:lnSpc>
              <a:spcAft>
                <a:spcPts val="0"/>
              </a:spcAft>
              <a:buNone/>
              <a:defRPr sz="4000" b="1" i="0">
                <a:solidFill>
                  <a:schemeClr val="bg1"/>
                </a:solidFill>
                <a:latin typeface="TheSans C4s Schwarz" charset="0"/>
              </a:defRPr>
            </a:lvl1pPr>
          </a:lstStyle>
          <a:p>
            <a:pPr lvl="0"/>
            <a:r>
              <a:rPr lang="de-DE" sz="4400" dirty="0">
                <a:latin typeface="Arial Black" panose="020B0A04020102020204" pitchFamily="34" charset="0"/>
              </a:rPr>
              <a:t>TITEL DER PRÄSENTATION</a:t>
            </a:r>
            <a:r>
              <a:rPr lang="de-DE" sz="4000" dirty="0">
                <a:latin typeface="Arial Black" panose="020B0A04020102020204" pitchFamily="34" charset="0"/>
              </a:rPr>
              <a:t/>
            </a:r>
            <a:br>
              <a:rPr lang="de-DE" sz="4000" dirty="0">
                <a:latin typeface="Arial Black" panose="020B0A04020102020204" pitchFamily="34" charset="0"/>
              </a:rPr>
            </a:br>
            <a:r>
              <a:rPr lang="de-DE" sz="4000" dirty="0">
                <a:latin typeface="Arial Black" panose="020B0A04020102020204" pitchFamily="34" charset="0"/>
              </a:rPr>
              <a:t>ARIAL BLACK</a:t>
            </a:r>
            <a:endParaRPr lang="de-DE" sz="4400" dirty="0">
              <a:latin typeface="Arial Black" panose="020B0A04020102020204" pitchFamily="34" charset="0"/>
            </a:endParaRPr>
          </a:p>
        </p:txBody>
      </p:sp>
      <p:sp>
        <p:nvSpPr>
          <p:cNvPr id="41" name="Textplatzhalter 40"/>
          <p:cNvSpPr>
            <a:spLocks noGrp="1"/>
          </p:cNvSpPr>
          <p:nvPr>
            <p:ph type="body" sz="quarter" idx="16" hasCustomPrompt="1"/>
          </p:nvPr>
        </p:nvSpPr>
        <p:spPr>
          <a:xfrm rot="-240000">
            <a:off x="486830" y="3405773"/>
            <a:ext cx="4074190" cy="695218"/>
          </a:xfrm>
        </p:spPr>
        <p:txBody>
          <a:bodyPr/>
          <a:lstStyle>
            <a:lvl1pPr marL="0" marR="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sz="1600">
                <a:solidFill>
                  <a:schemeClr val="bg1"/>
                </a:solidFill>
              </a:defRPr>
            </a:lvl1pPr>
          </a:lstStyle>
          <a:p>
            <a:pPr marL="0" marR="0" lvl="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a:pPr>
            <a:r>
              <a:rPr lang="de-DE" sz="1600" dirty="0">
                <a:solidFill>
                  <a:schemeClr val="bg1"/>
                </a:solidFill>
              </a:rPr>
              <a:t>Themenbeschreibung, Inhalte,</a:t>
            </a:r>
            <a:r>
              <a:rPr lang="de-DE" sz="1600" baseline="0" dirty="0">
                <a:solidFill>
                  <a:schemeClr val="bg1"/>
                </a:solidFill>
              </a:rPr>
              <a:t> Abteilung und Verfasser, Arial, 16 PT, Weiß</a:t>
            </a:r>
            <a:br>
              <a:rPr lang="de-DE" sz="1600" baseline="0" dirty="0">
                <a:solidFill>
                  <a:schemeClr val="bg1"/>
                </a:solidFill>
              </a:rPr>
            </a:br>
            <a:endParaRPr lang="de-DE" sz="1600" baseline="0" dirty="0">
              <a:solidFill>
                <a:schemeClr val="bg1"/>
              </a:solidFill>
            </a:endParaRPr>
          </a:p>
        </p:txBody>
      </p:sp>
      <p:pic>
        <p:nvPicPr>
          <p:cNvPr id="2" name="Grafik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6394" y="835045"/>
            <a:ext cx="3456384" cy="578928"/>
          </a:xfrm>
          <a:prstGeom prst="rect">
            <a:avLst/>
          </a:prstGeom>
          <a:noFill/>
        </p:spPr>
      </p:pic>
      <p:sp>
        <p:nvSpPr>
          <p:cNvPr id="37" name="Textplatzhalter 36"/>
          <p:cNvSpPr>
            <a:spLocks noGrp="1"/>
          </p:cNvSpPr>
          <p:nvPr>
            <p:ph type="body" sz="quarter" idx="12" hasCustomPrompt="1"/>
          </p:nvPr>
        </p:nvSpPr>
        <p:spPr>
          <a:xfrm rot="-240000">
            <a:off x="690478" y="968827"/>
            <a:ext cx="3237052" cy="311150"/>
          </a:xfrm>
        </p:spPr>
        <p:txBody>
          <a:bodyPr anchor="ctr" anchorCtr="0"/>
          <a:lstStyle>
            <a:lvl1pPr marL="0" indent="0" algn="ctr">
              <a:buNone/>
              <a:defRPr baseline="0">
                <a:solidFill>
                  <a:schemeClr val="bg1"/>
                </a:solidFill>
              </a:defRPr>
            </a:lvl1pPr>
          </a:lstStyle>
          <a:p>
            <a:pPr lvl="0"/>
            <a:r>
              <a:rPr lang="de-DE" dirty="0"/>
              <a:t>Ort &amp; Datum</a:t>
            </a:r>
          </a:p>
        </p:txBody>
      </p:sp>
      <p:sp>
        <p:nvSpPr>
          <p:cNvPr id="22" name="Textfeld 56"/>
          <p:cNvSpPr txBox="1"/>
          <p:nvPr userDrawn="1"/>
        </p:nvSpPr>
        <p:spPr>
          <a:xfrm rot="10800000" flipH="1" flipV="1">
            <a:off x="-2052000" y="1216125"/>
            <a:ext cx="1980000" cy="1756625"/>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Hilfslinien anzeigen über Menu: </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Ansicht | Anzeigen | Haken bei</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Führungslinien setzten</a:t>
            </a:r>
          </a:p>
          <a:p>
            <a:pPr indent="0" algn="r">
              <a:lnSpc>
                <a:spcPct val="100000"/>
              </a:lnSpc>
              <a:spcBef>
                <a:spcPts val="0"/>
              </a:spcBef>
              <a:spcAft>
                <a:spcPts val="0"/>
              </a:spcAft>
            </a:pPr>
            <a:r>
              <a:rPr lang="de-DE" sz="400" b="0" i="0" dirty="0">
                <a:solidFill>
                  <a:schemeClr val="tx1"/>
                </a:solidFill>
                <a:latin typeface="TheSans LP5 Plain" panose="020B0002050302020203" pitchFamily="34" charset="0"/>
              </a:rPr>
              <a:t>______________________________________________________</a:t>
            </a:r>
          </a:p>
          <a:p>
            <a:pPr indent="0" algn="r">
              <a:lnSpc>
                <a:spcPct val="100000"/>
              </a:lnSpc>
              <a:spcBef>
                <a:spcPts val="0"/>
              </a:spcBef>
              <a:spcAft>
                <a:spcPts val="0"/>
              </a:spcAft>
            </a:pPr>
            <a:endParaRPr lang="de-DE" sz="300" b="0" i="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Folie in</a:t>
            </a:r>
            <a:r>
              <a:rPr lang="de-DE" sz="700" b="0" i="0" baseline="0" dirty="0">
                <a:solidFill>
                  <a:schemeClr val="tx1"/>
                </a:solidFill>
                <a:latin typeface="TheSans LP5 Plain" panose="020B0002050302020203" pitchFamily="34" charset="0"/>
              </a:rPr>
              <a:t> Ursprungsform </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bringen über Menu:</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Start | Folien | Zurücksetzen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Wechsel der Textebene im Menü über: Start | Absatz | Listenebene erhöhen/verringern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dirty="0">
                <a:solidFill>
                  <a:schemeClr val="tx1"/>
                </a:solidFill>
                <a:latin typeface="TheSans LP5 Plain"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baseline="0" dirty="0">
                <a:solidFill>
                  <a:schemeClr val="tx1"/>
                </a:solidFill>
                <a:latin typeface="TheSans LP5 Plain" panose="020B0002050302020203" pitchFamily="34" charset="0"/>
              </a:rPr>
              <a:t>Start | Folien | Layout</a:t>
            </a:r>
          </a:p>
          <a:p>
            <a:pPr indent="0" algn="r">
              <a:lnSpc>
                <a:spcPct val="100000"/>
              </a:lnSpc>
              <a:spcBef>
                <a:spcPts val="0"/>
              </a:spcBef>
              <a:spcAft>
                <a:spcPts val="0"/>
              </a:spcAft>
            </a:pPr>
            <a:endParaRPr lang="de-DE" sz="700" b="0" i="0" baseline="0" noProof="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700" b="0" i="0" noProof="0" dirty="0">
              <a:solidFill>
                <a:schemeClr val="tx1"/>
              </a:solidFill>
              <a:latin typeface="TheSans LP5 Plain" panose="020B0002050302020203" pitchFamily="34" charset="0"/>
            </a:endParaRPr>
          </a:p>
        </p:txBody>
      </p:sp>
      <p:sp>
        <p:nvSpPr>
          <p:cNvPr id="24" name="Textfeld 8"/>
          <p:cNvSpPr txBox="1"/>
          <p:nvPr userDrawn="1"/>
        </p:nvSpPr>
        <p:spPr>
          <a:xfrm>
            <a:off x="160338" y="-216200"/>
            <a:ext cx="504000" cy="16215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25" name="Textfeld 8"/>
          <p:cNvSpPr txBox="1"/>
          <p:nvPr userDrawn="1"/>
        </p:nvSpPr>
        <p:spPr>
          <a:xfrm>
            <a:off x="160338" y="5220000"/>
            <a:ext cx="504000" cy="16215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cxnSp>
        <p:nvCxnSpPr>
          <p:cNvPr id="26" name="Gerade Verbindung 55"/>
          <p:cNvCxnSpPr/>
          <p:nvPr userDrawn="1"/>
        </p:nvCxnSpPr>
        <p:spPr>
          <a:xfrm flipH="1">
            <a:off x="-360000" y="4571212"/>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7" name="Textfeld 39"/>
          <p:cNvSpPr txBox="1"/>
          <p:nvPr userDrawn="1"/>
        </p:nvSpPr>
        <p:spPr>
          <a:xfrm>
            <a:off x="-432000" y="4986113"/>
            <a:ext cx="360000" cy="2162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6,70</a:t>
            </a:r>
          </a:p>
        </p:txBody>
      </p:sp>
      <p:sp>
        <p:nvSpPr>
          <p:cNvPr id="28" name="Textfeld 39"/>
          <p:cNvSpPr txBox="1"/>
          <p:nvPr userDrawn="1"/>
        </p:nvSpPr>
        <p:spPr>
          <a:xfrm>
            <a:off x="-432001" y="719751"/>
            <a:ext cx="360000" cy="2162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4,55</a:t>
            </a:r>
          </a:p>
        </p:txBody>
      </p:sp>
      <p:sp>
        <p:nvSpPr>
          <p:cNvPr id="29" name="Textfeld 28"/>
          <p:cNvSpPr txBox="1"/>
          <p:nvPr userDrawn="1"/>
        </p:nvSpPr>
        <p:spPr>
          <a:xfrm rot="10800000" flipH="1" flipV="1">
            <a:off x="-2052001" y="189175"/>
            <a:ext cx="1980000" cy="405375"/>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Hinweis: Titel der Präsentation ist Fußzeile</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Fußzeile (pro Folie oder für alle) </a:t>
            </a:r>
            <a:br>
              <a:rPr lang="de-DE" sz="700" b="0" i="0" baseline="0" dirty="0">
                <a:solidFill>
                  <a:schemeClr val="tx1"/>
                </a:solidFill>
                <a:latin typeface="TheSans LP5 Plain" panose="020B0002050302020203" pitchFamily="34" charset="0"/>
              </a:rPr>
            </a:br>
            <a:r>
              <a:rPr lang="de-DE" sz="700" b="0" i="0" baseline="0" dirty="0">
                <a:solidFill>
                  <a:schemeClr val="tx1"/>
                </a:solidFill>
                <a:latin typeface="TheSans LP5 Plain" panose="020B0002050302020203" pitchFamily="34" charset="0"/>
              </a:rPr>
              <a:t>anpassen über Menü:</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Einfügen | Text | Kopf- und Fußzeile</a:t>
            </a:r>
          </a:p>
        </p:txBody>
      </p:sp>
    </p:spTree>
    <p:extLst>
      <p:ext uri="{BB962C8B-B14F-4D97-AF65-F5344CB8AC3E}">
        <p14:creationId xmlns:p14="http://schemas.microsoft.com/office/powerpoint/2010/main" val="332534854"/>
      </p:ext>
    </p:extLst>
  </p:cSld>
  <p:clrMapOvr>
    <a:masterClrMapping/>
  </p:clrMapOvr>
  <p:extLst mod="1">
    <p:ext uri="{DCECCB84-F9BA-43D5-87BE-67443E8EF086}">
      <p15:sldGuideLst xmlns:p15="http://schemas.microsoft.com/office/powerpoint/2012/main">
        <p15:guide id="1" orient="horz" pos="3013" userDrawn="1">
          <p15:clr>
            <a:srgbClr val="FBAE40"/>
          </p15:clr>
        </p15:guide>
        <p15:guide id="2" pos="2880" userDrawn="1">
          <p15:clr>
            <a:srgbClr val="FBAE40"/>
          </p15:clr>
        </p15:guide>
        <p15:guide id="3" pos="24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160338" y="936626"/>
            <a:ext cx="8820732" cy="3635375"/>
          </a:xfrm>
        </p:spPr>
        <p:txBody>
          <a:bodyPr/>
          <a:lstStyle>
            <a:lvl1pPr marL="360000" indent="-360000">
              <a:spcBef>
                <a:spcPts val="1200"/>
              </a:spcBef>
              <a:buClr>
                <a:schemeClr val="tx2"/>
              </a:buClr>
              <a:buFont typeface="+mj-lt"/>
              <a:buAutoNum type="arabicPeriod"/>
              <a:defRPr sz="1700" baseline="0"/>
            </a:lvl1pPr>
            <a:lvl2pPr marL="360000" indent="-360000">
              <a:spcBef>
                <a:spcPts val="1200"/>
              </a:spcBef>
              <a:buClr>
                <a:schemeClr val="tx2"/>
              </a:buClr>
              <a:buFont typeface="+mj-lt"/>
              <a:buAutoNum type="arabicPeriod"/>
              <a:defRPr sz="1700"/>
            </a:lvl2pPr>
            <a:lvl3pPr marL="360000" indent="-360000">
              <a:spcBef>
                <a:spcPts val="1200"/>
              </a:spcBef>
              <a:buClr>
                <a:schemeClr val="tx2"/>
              </a:buClr>
              <a:buFont typeface="+mj-lt"/>
              <a:buAutoNum type="arabicPeriod"/>
              <a:defRPr sz="1700"/>
            </a:lvl3pPr>
            <a:lvl4pPr marL="360000" indent="-360000">
              <a:spcBef>
                <a:spcPts val="1200"/>
              </a:spcBef>
              <a:buClr>
                <a:schemeClr val="tx2"/>
              </a:buClr>
              <a:buFont typeface="+mj-lt"/>
              <a:buAutoNum type="arabicPeriod"/>
              <a:defRPr sz="1700"/>
            </a:lvl4pPr>
            <a:lvl5pPr marL="360000" indent="-360000">
              <a:spcBef>
                <a:spcPts val="1200"/>
              </a:spcBef>
              <a:buClr>
                <a:schemeClr val="tx2"/>
              </a:buClr>
              <a:buFont typeface="+mj-lt"/>
              <a:buAutoNum type="arabicPeriod"/>
              <a:defRPr sz="1700"/>
            </a:lvl5pPr>
            <a:lvl6pPr marL="360000" indent="-360000">
              <a:spcBef>
                <a:spcPts val="1200"/>
              </a:spcBef>
              <a:buClr>
                <a:schemeClr val="tx2"/>
              </a:buClr>
              <a:buFont typeface="+mj-lt"/>
              <a:buAutoNum type="arabicPeriod"/>
              <a:defRPr sz="1700"/>
            </a:lvl6pPr>
            <a:lvl7pPr marL="360000" indent="-360000">
              <a:spcBef>
                <a:spcPts val="1200"/>
              </a:spcBef>
              <a:buClr>
                <a:schemeClr val="tx2"/>
              </a:buClr>
              <a:buFont typeface="+mj-lt"/>
              <a:buAutoNum type="arabicPeriod"/>
              <a:defRPr sz="1700"/>
            </a:lvl7pPr>
            <a:lvl8pPr marL="360000" indent="-360000">
              <a:spcBef>
                <a:spcPts val="1200"/>
              </a:spcBef>
              <a:buClr>
                <a:schemeClr val="tx2"/>
              </a:buClr>
              <a:buFont typeface="+mj-lt"/>
              <a:buAutoNum type="arabicPeriod"/>
              <a:defRPr sz="1700"/>
            </a:lvl8pPr>
            <a:lvl9pPr marL="360000" indent="-360000">
              <a:spcBef>
                <a:spcPts val="1200"/>
              </a:spcBef>
              <a:buClr>
                <a:schemeClr val="tx2"/>
              </a:buClr>
              <a:buFont typeface="+mj-lt"/>
              <a:buAutoNum type="arabicPeriod"/>
              <a:defRPr sz="1700"/>
            </a:lvl9pPr>
          </a:lstStyle>
          <a:p>
            <a:pPr lvl="0"/>
            <a:r>
              <a:rPr lang="de-DE" dirty="0"/>
              <a:t>Inhaltsverzeichnis, 17 pt, Arial, Schwarz (auch mehrzeilig möglich)</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2" name="Titel 1"/>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5" name="Fußzeilenplatzhalter 4"/>
          <p:cNvSpPr>
            <a:spLocks noGrp="1"/>
          </p:cNvSpPr>
          <p:nvPr>
            <p:ph type="ftr" sz="quarter" idx="19"/>
          </p:nvPr>
        </p:nvSpPr>
        <p:spPr>
          <a:xfrm>
            <a:off x="160336" y="160338"/>
            <a:ext cx="8228085" cy="108000"/>
          </a:xfrm>
          <a:prstGeom prst="rect">
            <a:avLst/>
          </a:prstGeom>
        </p:spPr>
        <p:txBody>
          <a:bodyPr/>
          <a:lstStyle>
            <a:lvl1pPr>
              <a:defRPr b="0" i="0">
                <a:latin typeface="TheSans LP5 Plain" panose="020B0002050302020203" pitchFamily="34" charset="0"/>
              </a:defRPr>
            </a:lvl1pPr>
          </a:lstStyle>
          <a:p>
            <a:r>
              <a:rPr lang="de-DE" dirty="0"/>
              <a:t>Titel der Präsentation</a:t>
            </a:r>
          </a:p>
        </p:txBody>
      </p:sp>
      <p:sp>
        <p:nvSpPr>
          <p:cNvPr id="7" name="Foliennummernplatzhalter 6"/>
          <p:cNvSpPr>
            <a:spLocks noGrp="1"/>
          </p:cNvSpPr>
          <p:nvPr>
            <p:ph type="sldNum" sz="quarter" idx="20"/>
          </p:nvPr>
        </p:nvSpPr>
        <p:spPr>
          <a:xfrm>
            <a:off x="8621070" y="162001"/>
            <a:ext cx="360000" cy="108100"/>
          </a:xfrm>
          <a:prstGeom prst="rect">
            <a:avLst/>
          </a:prstGeom>
        </p:spPr>
        <p:txBody>
          <a:bodyPr/>
          <a:lstStyle>
            <a:lvl1pPr>
              <a:defRPr b="0" i="0">
                <a:latin typeface="TheSans LP5 Plain" panose="020B0002050302020203" pitchFamily="34" charset="0"/>
              </a:defRPr>
            </a:lvl1p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30556943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 Bilder | Bildunterschrift | qu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
        <p:nvSpPr>
          <p:cNvPr id="3" name="Fußzeilenplatzhalter 2"/>
          <p:cNvSpPr>
            <a:spLocks noGrp="1"/>
          </p:cNvSpPr>
          <p:nvPr>
            <p:ph type="ftr" sz="quarter" idx="10"/>
          </p:nvPr>
        </p:nvSpPr>
        <p:spPr/>
        <p:txBody>
          <a:bodyPr/>
          <a:lstStyle/>
          <a:p>
            <a:r>
              <a:rPr lang="de-DE" smtClean="0"/>
              <a:t>Hannover Messe Events weltweit</a:t>
            </a:r>
            <a:endParaRPr lang="de-DE" dirty="0"/>
          </a:p>
        </p:txBody>
      </p:sp>
      <p:sp>
        <p:nvSpPr>
          <p:cNvPr id="4" name="Foliennummernplatzhalter 3"/>
          <p:cNvSpPr>
            <a:spLocks noGrp="1"/>
          </p:cNvSpPr>
          <p:nvPr>
            <p:ph type="sldNum" sz="quarter" idx="11"/>
          </p:nvPr>
        </p:nvSpPr>
        <p:spPr/>
        <p:txBody>
          <a:bodyPr/>
          <a:lstStyle/>
          <a:p>
            <a:fld id="{4DC8DB1A-7FCE-4C41-8163-B68708D51138}" type="slidenum">
              <a:rPr lang="de-DE" smtClean="0"/>
              <a:pPr/>
              <a:t>‹Nr.›</a:t>
            </a:fld>
            <a:endParaRPr lang="de-DE"/>
          </a:p>
        </p:txBody>
      </p:sp>
      <p:sp>
        <p:nvSpPr>
          <p:cNvPr id="8" name="Bildplatzhalter 7"/>
          <p:cNvSpPr>
            <a:spLocks noGrp="1"/>
          </p:cNvSpPr>
          <p:nvPr>
            <p:ph type="pic" sz="quarter" idx="13" hasCustomPrompt="1"/>
          </p:nvPr>
        </p:nvSpPr>
        <p:spPr>
          <a:xfrm>
            <a:off x="216000" y="986750"/>
            <a:ext cx="4248000" cy="1729600"/>
          </a:xfrm>
        </p:spPr>
        <p:txBody>
          <a:bodyPr/>
          <a:lstStyle>
            <a:lvl1pPr marL="0" marR="0" indent="0" algn="ctr" defTabSz="686440" rtl="0" eaLnBrk="1" fontAlgn="auto" latinLnBrk="0" hangingPunct="1">
              <a:lnSpc>
                <a:spcPct val="100000"/>
              </a:lnSpc>
              <a:spcBef>
                <a:spcPts val="0"/>
              </a:spcBef>
              <a:spcAft>
                <a:spcPts val="0"/>
              </a:spcAft>
              <a:buClrTx/>
              <a:buSzTx/>
              <a:buFont typeface="Wingdings" pitchFamily="2" charset="2"/>
              <a:buNone/>
              <a:tabLst/>
              <a:defRPr sz="1201"/>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sp>
        <p:nvSpPr>
          <p:cNvPr id="10" name="Bildplatzhalter 7"/>
          <p:cNvSpPr>
            <a:spLocks noGrp="1"/>
          </p:cNvSpPr>
          <p:nvPr>
            <p:ph type="pic" sz="quarter" idx="14" hasCustomPrompt="1"/>
          </p:nvPr>
        </p:nvSpPr>
        <p:spPr>
          <a:xfrm>
            <a:off x="4680000" y="986750"/>
            <a:ext cx="4248000" cy="1729600"/>
          </a:xfrm>
        </p:spPr>
        <p:txBody>
          <a:bodyPr/>
          <a:lstStyle>
            <a:lvl1pPr marL="0" marR="0" indent="0" algn="ctr" defTabSz="686440" rtl="0" eaLnBrk="1" fontAlgn="auto" latinLnBrk="0" hangingPunct="1">
              <a:lnSpc>
                <a:spcPct val="100000"/>
              </a:lnSpc>
              <a:spcBef>
                <a:spcPts val="0"/>
              </a:spcBef>
              <a:spcAft>
                <a:spcPts val="0"/>
              </a:spcAft>
              <a:buClrTx/>
              <a:buSzTx/>
              <a:buFont typeface="Wingdings" pitchFamily="2" charset="2"/>
              <a:buNone/>
              <a:tabLst/>
              <a:defRPr sz="1201"/>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sp>
        <p:nvSpPr>
          <p:cNvPr id="9" name="Textplatzhalter 6"/>
          <p:cNvSpPr>
            <a:spLocks noGrp="1"/>
          </p:cNvSpPr>
          <p:nvPr>
            <p:ph type="body" sz="quarter" idx="16" hasCustomPrompt="1"/>
          </p:nvPr>
        </p:nvSpPr>
        <p:spPr>
          <a:xfrm>
            <a:off x="216000" y="2878163"/>
            <a:ext cx="4248000" cy="945875"/>
          </a:xfrm>
        </p:spPr>
        <p:txBody>
          <a:bodyPr/>
          <a:lstStyle>
            <a:lvl1pPr marL="0" marR="0" indent="0" algn="l" defTabSz="686440" rtl="0" eaLnBrk="1" fontAlgn="auto" latinLnBrk="0" hangingPunct="1">
              <a:lnSpc>
                <a:spcPct val="100000"/>
              </a:lnSpc>
              <a:spcBef>
                <a:spcPts val="0"/>
              </a:spcBef>
              <a:spcAft>
                <a:spcPts val="0"/>
              </a:spcAft>
              <a:buClr>
                <a:schemeClr val="tx2"/>
              </a:buClr>
              <a:buSzTx/>
              <a:buFont typeface="Wingdings" pitchFamily="2" charset="2"/>
              <a:buNone/>
              <a:tabLst/>
              <a:defRPr sz="976"/>
            </a:lvl1pPr>
            <a:lvl2pPr marL="0" indent="0">
              <a:spcBef>
                <a:spcPts val="0"/>
              </a:spcBef>
              <a:buNone/>
              <a:defRPr sz="976"/>
            </a:lvl2pPr>
            <a:lvl3pPr marL="0" indent="0">
              <a:spcBef>
                <a:spcPts val="0"/>
              </a:spcBef>
              <a:buFont typeface="Arial" pitchFamily="34" charset="0"/>
              <a:buNone/>
              <a:defRPr sz="976"/>
            </a:lvl3pPr>
            <a:lvl4pPr marL="0" indent="0">
              <a:spcBef>
                <a:spcPts val="0"/>
              </a:spcBef>
              <a:buNone/>
              <a:defRPr sz="976"/>
            </a:lvl4pPr>
            <a:lvl5pPr marL="0" indent="0">
              <a:spcBef>
                <a:spcPts val="0"/>
              </a:spcBef>
              <a:buNone/>
              <a:defRPr sz="976"/>
            </a:lvl5pPr>
            <a:lvl6pPr marL="0" indent="0">
              <a:spcBef>
                <a:spcPts val="0"/>
              </a:spcBef>
              <a:buFont typeface="Arial" pitchFamily="34" charset="0"/>
              <a:buNone/>
              <a:defRPr sz="976"/>
            </a:lvl6pPr>
            <a:lvl7pPr marL="0" indent="0">
              <a:spcBef>
                <a:spcPts val="0"/>
              </a:spcBef>
              <a:buFont typeface="Arial" pitchFamily="34" charset="0"/>
              <a:buNone/>
              <a:defRPr sz="976"/>
            </a:lvl7pPr>
            <a:lvl8pPr marL="0" indent="0">
              <a:spcBef>
                <a:spcPts val="0"/>
              </a:spcBef>
              <a:buFont typeface="Arial" pitchFamily="34" charset="0"/>
              <a:buNone/>
              <a:defRPr sz="976"/>
            </a:lvl8pPr>
            <a:lvl9pPr marL="0" indent="0">
              <a:spcBef>
                <a:spcPts val="0"/>
              </a:spcBef>
              <a:buFont typeface="Arial" pitchFamily="34" charset="0"/>
              <a:buNone/>
              <a:defRPr sz="976"/>
            </a:lvl9pPr>
          </a:lstStyle>
          <a:p>
            <a:pPr marL="0" marR="0" lvl="0" indent="0" algn="l" defTabSz="686440" rtl="0" eaLnBrk="1" fontAlgn="auto" latinLnBrk="0" hangingPunct="1">
              <a:lnSpc>
                <a:spcPct val="100000"/>
              </a:lnSpc>
              <a:spcBef>
                <a:spcPts val="0"/>
              </a:spcBef>
              <a:spcAft>
                <a:spcPts val="0"/>
              </a:spcAft>
              <a:buClr>
                <a:schemeClr val="tx2"/>
              </a:buClr>
              <a:buSzTx/>
              <a:buFont typeface="Wingdings" pitchFamily="2" charset="2"/>
              <a:buNone/>
              <a:tabLst/>
              <a:defRPr/>
            </a:pPr>
            <a:r>
              <a:rPr lang="de-DE" dirty="0" smtClean="0"/>
              <a:t>Bildunterschrift, 13 </a:t>
            </a:r>
            <a:r>
              <a:rPr lang="de-DE" dirty="0" err="1" smtClean="0"/>
              <a:t>pt</a:t>
            </a:r>
            <a:r>
              <a:rPr lang="de-DE" dirty="0" smtClean="0"/>
              <a:t>, Arial, Schwarz</a:t>
            </a:r>
          </a:p>
          <a:p>
            <a:pPr lvl="0"/>
            <a:endParaRPr lang="de-DE" dirty="0"/>
          </a:p>
        </p:txBody>
      </p:sp>
      <p:sp>
        <p:nvSpPr>
          <p:cNvPr id="12" name="Textplatzhalter 6"/>
          <p:cNvSpPr>
            <a:spLocks noGrp="1"/>
          </p:cNvSpPr>
          <p:nvPr>
            <p:ph type="body" sz="quarter" idx="17" hasCustomPrompt="1"/>
          </p:nvPr>
        </p:nvSpPr>
        <p:spPr>
          <a:xfrm>
            <a:off x="4679095" y="2878163"/>
            <a:ext cx="4248000" cy="945875"/>
          </a:xfrm>
        </p:spPr>
        <p:txBody>
          <a:bodyPr/>
          <a:lstStyle>
            <a:lvl1pPr marL="0" marR="0" indent="0" algn="l" defTabSz="686440" rtl="0" eaLnBrk="1" fontAlgn="auto" latinLnBrk="0" hangingPunct="1">
              <a:lnSpc>
                <a:spcPct val="100000"/>
              </a:lnSpc>
              <a:spcBef>
                <a:spcPts val="0"/>
              </a:spcBef>
              <a:spcAft>
                <a:spcPts val="0"/>
              </a:spcAft>
              <a:buClr>
                <a:schemeClr val="tx2"/>
              </a:buClr>
              <a:buSzTx/>
              <a:buFont typeface="Wingdings" pitchFamily="2" charset="2"/>
              <a:buNone/>
              <a:tabLst/>
              <a:defRPr sz="976"/>
            </a:lvl1pPr>
            <a:lvl2pPr marL="0" indent="0">
              <a:spcBef>
                <a:spcPts val="0"/>
              </a:spcBef>
              <a:buNone/>
              <a:defRPr sz="976"/>
            </a:lvl2pPr>
            <a:lvl3pPr marL="0" indent="0">
              <a:spcBef>
                <a:spcPts val="0"/>
              </a:spcBef>
              <a:buFont typeface="Arial" pitchFamily="34" charset="0"/>
              <a:buNone/>
              <a:defRPr sz="976"/>
            </a:lvl3pPr>
            <a:lvl4pPr marL="0" indent="0">
              <a:spcBef>
                <a:spcPts val="0"/>
              </a:spcBef>
              <a:buNone/>
              <a:defRPr sz="976"/>
            </a:lvl4pPr>
            <a:lvl5pPr marL="0" indent="0">
              <a:spcBef>
                <a:spcPts val="0"/>
              </a:spcBef>
              <a:buNone/>
              <a:defRPr sz="976"/>
            </a:lvl5pPr>
            <a:lvl6pPr marL="0" indent="0">
              <a:spcBef>
                <a:spcPts val="0"/>
              </a:spcBef>
              <a:buFont typeface="Arial" pitchFamily="34" charset="0"/>
              <a:buNone/>
              <a:defRPr sz="976"/>
            </a:lvl6pPr>
            <a:lvl7pPr marL="0" indent="0">
              <a:spcBef>
                <a:spcPts val="0"/>
              </a:spcBef>
              <a:buFont typeface="Arial" pitchFamily="34" charset="0"/>
              <a:buNone/>
              <a:defRPr sz="976"/>
            </a:lvl7pPr>
            <a:lvl8pPr marL="0" indent="0">
              <a:spcBef>
                <a:spcPts val="0"/>
              </a:spcBef>
              <a:buFont typeface="Arial" pitchFamily="34" charset="0"/>
              <a:buNone/>
              <a:defRPr sz="976"/>
            </a:lvl8pPr>
            <a:lvl9pPr marL="0" indent="0">
              <a:spcBef>
                <a:spcPts val="0"/>
              </a:spcBef>
              <a:buFont typeface="Arial" pitchFamily="34" charset="0"/>
              <a:buNone/>
              <a:defRPr sz="976"/>
            </a:lvl9pPr>
          </a:lstStyle>
          <a:p>
            <a:pPr marL="0" marR="0" lvl="0" indent="0" algn="l" defTabSz="686440" rtl="0" eaLnBrk="1" fontAlgn="auto" latinLnBrk="0" hangingPunct="1">
              <a:lnSpc>
                <a:spcPct val="100000"/>
              </a:lnSpc>
              <a:spcBef>
                <a:spcPts val="0"/>
              </a:spcBef>
              <a:spcAft>
                <a:spcPts val="0"/>
              </a:spcAft>
              <a:buClr>
                <a:schemeClr val="tx2"/>
              </a:buClr>
              <a:buSzTx/>
              <a:buFont typeface="Wingdings" pitchFamily="2" charset="2"/>
              <a:buNone/>
              <a:tabLst/>
              <a:defRPr/>
            </a:pPr>
            <a:r>
              <a:rPr lang="de-DE" dirty="0" smtClean="0"/>
              <a:t>Bildunterschrift, 13 </a:t>
            </a:r>
            <a:r>
              <a:rPr lang="de-DE" dirty="0" err="1" smtClean="0"/>
              <a:t>pt</a:t>
            </a:r>
            <a:r>
              <a:rPr lang="de-DE" dirty="0" smtClean="0"/>
              <a:t>, Arial, Schwarz</a:t>
            </a:r>
          </a:p>
          <a:p>
            <a:pPr lvl="0"/>
            <a:endParaRPr lang="de-DE" dirty="0"/>
          </a:p>
        </p:txBody>
      </p:sp>
      <p:sp>
        <p:nvSpPr>
          <p:cNvPr id="5" name="Datumsplatzhalter 4"/>
          <p:cNvSpPr>
            <a:spLocks noGrp="1"/>
          </p:cNvSpPr>
          <p:nvPr>
            <p:ph type="dt" sz="half" idx="18"/>
          </p:nvPr>
        </p:nvSpPr>
        <p:spPr/>
        <p:txBody>
          <a:bodyPr/>
          <a:lstStyle/>
          <a:p>
            <a:r>
              <a:rPr lang="de-DE" smtClean="0"/>
              <a:t>Department / Author / Date</a:t>
            </a:r>
            <a:endParaRPr lang="de-DE" dirty="0"/>
          </a:p>
        </p:txBody>
      </p:sp>
      <p:sp>
        <p:nvSpPr>
          <p:cNvPr id="11" name="Bildplatzhalter 3"/>
          <p:cNvSpPr>
            <a:spLocks noGrp="1"/>
          </p:cNvSpPr>
          <p:nvPr>
            <p:ph type="pic" sz="quarter" idx="19" hasCustomPrompt="1"/>
          </p:nvPr>
        </p:nvSpPr>
        <p:spPr>
          <a:xfrm>
            <a:off x="8063095" y="270250"/>
            <a:ext cx="864000" cy="648600"/>
          </a:xfrm>
        </p:spPr>
        <p:txBody>
          <a:bodyPr/>
          <a:lstStyle>
            <a:lvl1pPr marL="0" indent="0" algn="ctr">
              <a:buNone/>
              <a:defRPr sz="901" baseline="0"/>
            </a:lvl1pPr>
          </a:lstStyle>
          <a:p>
            <a:r>
              <a:rPr lang="de-DE" dirty="0" smtClean="0"/>
              <a:t>Logo einfügen</a:t>
            </a:r>
            <a:endParaRPr lang="de-DE" dirty="0"/>
          </a:p>
        </p:txBody>
      </p:sp>
      <p:sp>
        <p:nvSpPr>
          <p:cNvPr id="13" name="Bildplatzhalter 3"/>
          <p:cNvSpPr>
            <a:spLocks noGrp="1"/>
          </p:cNvSpPr>
          <p:nvPr>
            <p:ph type="pic" sz="quarter" idx="20" hasCustomPrompt="1"/>
          </p:nvPr>
        </p:nvSpPr>
        <p:spPr>
          <a:xfrm>
            <a:off x="7092000" y="270250"/>
            <a:ext cx="864000" cy="648600"/>
          </a:xfrm>
        </p:spPr>
        <p:txBody>
          <a:bodyPr/>
          <a:lstStyle>
            <a:lvl1pPr marL="0" indent="0" algn="ctr">
              <a:buNone/>
              <a:defRPr sz="901" baseline="0"/>
            </a:lvl1pPr>
          </a:lstStyle>
          <a:p>
            <a:r>
              <a:rPr lang="de-DE" dirty="0" smtClean="0"/>
              <a:t>Logo einfügen</a:t>
            </a:r>
            <a:endParaRPr lang="de-DE" dirty="0"/>
          </a:p>
        </p:txBody>
      </p:sp>
    </p:spTree>
    <p:extLst>
      <p:ext uri="{BB962C8B-B14F-4D97-AF65-F5344CB8AC3E}">
        <p14:creationId xmlns:p14="http://schemas.microsoft.com/office/powerpoint/2010/main" val="7833366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ild | Text | qu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
        <p:nvSpPr>
          <p:cNvPr id="3" name="Fußzeilenplatzhalter 2"/>
          <p:cNvSpPr>
            <a:spLocks noGrp="1"/>
          </p:cNvSpPr>
          <p:nvPr>
            <p:ph type="ftr" sz="quarter" idx="10"/>
          </p:nvPr>
        </p:nvSpPr>
        <p:spPr/>
        <p:txBody>
          <a:bodyPr/>
          <a:lstStyle/>
          <a:p>
            <a:r>
              <a:rPr lang="de-DE" smtClean="0"/>
              <a:t>Hannover Messe Events weltweit</a:t>
            </a:r>
            <a:endParaRPr lang="de-DE" dirty="0"/>
          </a:p>
        </p:txBody>
      </p:sp>
      <p:sp>
        <p:nvSpPr>
          <p:cNvPr id="4" name="Foliennummernplatzhalter 3"/>
          <p:cNvSpPr>
            <a:spLocks noGrp="1"/>
          </p:cNvSpPr>
          <p:nvPr>
            <p:ph type="sldNum" sz="quarter" idx="11"/>
          </p:nvPr>
        </p:nvSpPr>
        <p:spPr/>
        <p:txBody>
          <a:bodyPr/>
          <a:lstStyle/>
          <a:p>
            <a:fld id="{4DC8DB1A-7FCE-4C41-8163-B68708D51138}" type="slidenum">
              <a:rPr lang="de-DE" smtClean="0"/>
              <a:pPr/>
              <a:t>‹Nr.›</a:t>
            </a:fld>
            <a:endParaRPr lang="de-DE"/>
          </a:p>
        </p:txBody>
      </p:sp>
      <p:sp>
        <p:nvSpPr>
          <p:cNvPr id="6" name="Textplatzhalter 5"/>
          <p:cNvSpPr>
            <a:spLocks noGrp="1"/>
          </p:cNvSpPr>
          <p:nvPr>
            <p:ph type="body" sz="quarter" idx="12" hasCustomPrompt="1"/>
          </p:nvPr>
        </p:nvSpPr>
        <p:spPr>
          <a:xfrm>
            <a:off x="216485" y="2878163"/>
            <a:ext cx="8710610" cy="1702838"/>
          </a:xfrm>
        </p:spPr>
        <p:txBody>
          <a:bodyPr/>
          <a:lstStyle>
            <a:lvl7pPr>
              <a:defRPr/>
            </a:lvl7pPr>
          </a:lstStyle>
          <a:p>
            <a:pPr lvl="0"/>
            <a:r>
              <a:rPr lang="de-DE" dirty="0" smtClean="0"/>
              <a:t>Text, 18 </a:t>
            </a:r>
            <a:r>
              <a:rPr lang="de-DE" dirty="0" err="1" smtClean="0"/>
              <a:t>pt</a:t>
            </a:r>
            <a:r>
              <a:rPr lang="de-DE" dirty="0" smtClean="0"/>
              <a: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endParaRPr lang="de-DE" dirty="0"/>
          </a:p>
        </p:txBody>
      </p:sp>
      <p:sp>
        <p:nvSpPr>
          <p:cNvPr id="8" name="Bildplatzhalter 7"/>
          <p:cNvSpPr>
            <a:spLocks noGrp="1"/>
          </p:cNvSpPr>
          <p:nvPr>
            <p:ph type="pic" sz="quarter" idx="13" hasCustomPrompt="1"/>
          </p:nvPr>
        </p:nvSpPr>
        <p:spPr>
          <a:xfrm>
            <a:off x="215999" y="986750"/>
            <a:ext cx="8711096" cy="1729600"/>
          </a:xfrm>
        </p:spPr>
        <p:txBody>
          <a:bodyPr/>
          <a:lstStyle>
            <a:lvl1pPr marL="0" marR="0" indent="0" algn="ctr" defTabSz="686440" rtl="0" eaLnBrk="1" fontAlgn="auto" latinLnBrk="0" hangingPunct="1">
              <a:lnSpc>
                <a:spcPct val="100000"/>
              </a:lnSpc>
              <a:spcBef>
                <a:spcPts val="0"/>
              </a:spcBef>
              <a:spcAft>
                <a:spcPts val="0"/>
              </a:spcAft>
              <a:buClrTx/>
              <a:buSzTx/>
              <a:buFont typeface="Wingdings" pitchFamily="2" charset="2"/>
              <a:buNone/>
              <a:tabLst/>
              <a:defRPr sz="1201"/>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sp>
        <p:nvSpPr>
          <p:cNvPr id="5" name="Datumsplatzhalter 4"/>
          <p:cNvSpPr>
            <a:spLocks noGrp="1"/>
          </p:cNvSpPr>
          <p:nvPr>
            <p:ph type="dt" sz="half" idx="14"/>
          </p:nvPr>
        </p:nvSpPr>
        <p:spPr/>
        <p:txBody>
          <a:bodyPr/>
          <a:lstStyle/>
          <a:p>
            <a:r>
              <a:rPr lang="de-DE" smtClean="0"/>
              <a:t>Department / Author / Date</a:t>
            </a:r>
            <a:endParaRPr lang="de-DE" dirty="0"/>
          </a:p>
        </p:txBody>
      </p:sp>
      <p:sp>
        <p:nvSpPr>
          <p:cNvPr id="9" name="Bildplatzhalter 3"/>
          <p:cNvSpPr>
            <a:spLocks noGrp="1"/>
          </p:cNvSpPr>
          <p:nvPr>
            <p:ph type="pic" sz="quarter" idx="16" hasCustomPrompt="1"/>
          </p:nvPr>
        </p:nvSpPr>
        <p:spPr>
          <a:xfrm>
            <a:off x="8063095" y="270250"/>
            <a:ext cx="864000" cy="648600"/>
          </a:xfrm>
        </p:spPr>
        <p:txBody>
          <a:bodyPr/>
          <a:lstStyle>
            <a:lvl1pPr marL="0" indent="0" algn="ctr">
              <a:buNone/>
              <a:defRPr sz="901" baseline="0"/>
            </a:lvl1pPr>
          </a:lstStyle>
          <a:p>
            <a:r>
              <a:rPr lang="de-DE" dirty="0" smtClean="0"/>
              <a:t>Logo einfügen</a:t>
            </a:r>
            <a:endParaRPr lang="de-DE" dirty="0"/>
          </a:p>
        </p:txBody>
      </p:sp>
      <p:sp>
        <p:nvSpPr>
          <p:cNvPr id="10" name="Bildplatzhalter 3"/>
          <p:cNvSpPr>
            <a:spLocks noGrp="1"/>
          </p:cNvSpPr>
          <p:nvPr>
            <p:ph type="pic" sz="quarter" idx="17" hasCustomPrompt="1"/>
          </p:nvPr>
        </p:nvSpPr>
        <p:spPr>
          <a:xfrm>
            <a:off x="7092000" y="270250"/>
            <a:ext cx="864000" cy="648600"/>
          </a:xfrm>
        </p:spPr>
        <p:txBody>
          <a:bodyPr/>
          <a:lstStyle>
            <a:lvl1pPr marL="0" indent="0" algn="ctr">
              <a:buNone/>
              <a:defRPr sz="901" baseline="0"/>
            </a:lvl1pPr>
          </a:lstStyle>
          <a:p>
            <a:r>
              <a:rPr lang="de-DE" dirty="0" smtClean="0"/>
              <a:t>Logo einfügen</a:t>
            </a:r>
            <a:endParaRPr lang="de-DE" dirty="0"/>
          </a:p>
        </p:txBody>
      </p:sp>
    </p:spTree>
    <p:extLst>
      <p:ext uri="{BB962C8B-B14F-4D97-AF65-F5344CB8AC3E}">
        <p14:creationId xmlns:p14="http://schemas.microsoft.com/office/powerpoint/2010/main" val="13923118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ild | Bildunterschrift | qu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
        <p:nvSpPr>
          <p:cNvPr id="3" name="Fußzeilenplatzhalter 2"/>
          <p:cNvSpPr>
            <a:spLocks noGrp="1"/>
          </p:cNvSpPr>
          <p:nvPr>
            <p:ph type="ftr" sz="quarter" idx="10"/>
          </p:nvPr>
        </p:nvSpPr>
        <p:spPr/>
        <p:txBody>
          <a:bodyPr/>
          <a:lstStyle/>
          <a:p>
            <a:r>
              <a:rPr lang="de-DE" smtClean="0"/>
              <a:t>Hannover Messe Events weltweit</a:t>
            </a:r>
            <a:endParaRPr lang="de-DE" dirty="0"/>
          </a:p>
        </p:txBody>
      </p:sp>
      <p:sp>
        <p:nvSpPr>
          <p:cNvPr id="4" name="Foliennummernplatzhalter 3"/>
          <p:cNvSpPr>
            <a:spLocks noGrp="1"/>
          </p:cNvSpPr>
          <p:nvPr>
            <p:ph type="sldNum" sz="quarter" idx="11"/>
          </p:nvPr>
        </p:nvSpPr>
        <p:spPr/>
        <p:txBody>
          <a:bodyPr/>
          <a:lstStyle/>
          <a:p>
            <a:fld id="{4DC8DB1A-7FCE-4C41-8163-B68708D51138}" type="slidenum">
              <a:rPr lang="de-DE" smtClean="0"/>
              <a:pPr/>
              <a:t>‹Nr.›</a:t>
            </a:fld>
            <a:endParaRPr lang="de-DE"/>
          </a:p>
        </p:txBody>
      </p:sp>
      <p:sp>
        <p:nvSpPr>
          <p:cNvPr id="8" name="Bildplatzhalter 7"/>
          <p:cNvSpPr>
            <a:spLocks noGrp="1"/>
          </p:cNvSpPr>
          <p:nvPr>
            <p:ph type="pic" sz="quarter" idx="13" hasCustomPrompt="1"/>
          </p:nvPr>
        </p:nvSpPr>
        <p:spPr>
          <a:xfrm>
            <a:off x="215999" y="986750"/>
            <a:ext cx="8711096" cy="1729600"/>
          </a:xfrm>
        </p:spPr>
        <p:txBody>
          <a:bodyPr/>
          <a:lstStyle>
            <a:lvl1pPr marL="0" marR="0" indent="0" algn="ctr" defTabSz="686440" rtl="0" eaLnBrk="1" fontAlgn="auto" latinLnBrk="0" hangingPunct="1">
              <a:lnSpc>
                <a:spcPct val="100000"/>
              </a:lnSpc>
              <a:spcBef>
                <a:spcPts val="0"/>
              </a:spcBef>
              <a:spcAft>
                <a:spcPts val="0"/>
              </a:spcAft>
              <a:buClrTx/>
              <a:buSzTx/>
              <a:buFont typeface="Wingdings" pitchFamily="2" charset="2"/>
              <a:buNone/>
              <a:tabLst/>
              <a:defRPr sz="1201"/>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sp>
        <p:nvSpPr>
          <p:cNvPr id="10" name="Textplatzhalter 6"/>
          <p:cNvSpPr>
            <a:spLocks noGrp="1"/>
          </p:cNvSpPr>
          <p:nvPr>
            <p:ph type="body" sz="quarter" idx="16" hasCustomPrompt="1"/>
          </p:nvPr>
        </p:nvSpPr>
        <p:spPr>
          <a:xfrm>
            <a:off x="216000" y="2878163"/>
            <a:ext cx="8711095" cy="945875"/>
          </a:xfrm>
        </p:spPr>
        <p:txBody>
          <a:bodyPr/>
          <a:lstStyle>
            <a:lvl1pPr marL="0" marR="0" indent="0" algn="l" defTabSz="686440" rtl="0" eaLnBrk="1" fontAlgn="auto" latinLnBrk="0" hangingPunct="1">
              <a:lnSpc>
                <a:spcPct val="100000"/>
              </a:lnSpc>
              <a:spcBef>
                <a:spcPts val="0"/>
              </a:spcBef>
              <a:spcAft>
                <a:spcPts val="0"/>
              </a:spcAft>
              <a:buClr>
                <a:schemeClr val="tx2"/>
              </a:buClr>
              <a:buSzTx/>
              <a:buFont typeface="Wingdings" pitchFamily="2" charset="2"/>
              <a:buNone/>
              <a:tabLst/>
              <a:defRPr sz="976"/>
            </a:lvl1pPr>
            <a:lvl2pPr marL="0" indent="0">
              <a:spcBef>
                <a:spcPts val="0"/>
              </a:spcBef>
              <a:buNone/>
              <a:defRPr sz="976"/>
            </a:lvl2pPr>
            <a:lvl3pPr marL="0" indent="0">
              <a:spcBef>
                <a:spcPts val="0"/>
              </a:spcBef>
              <a:buFont typeface="Arial" pitchFamily="34" charset="0"/>
              <a:buNone/>
              <a:defRPr sz="976"/>
            </a:lvl3pPr>
            <a:lvl4pPr marL="0" indent="0">
              <a:spcBef>
                <a:spcPts val="0"/>
              </a:spcBef>
              <a:buNone/>
              <a:defRPr sz="976"/>
            </a:lvl4pPr>
            <a:lvl5pPr marL="0" indent="0">
              <a:spcBef>
                <a:spcPts val="0"/>
              </a:spcBef>
              <a:buNone/>
              <a:defRPr sz="976"/>
            </a:lvl5pPr>
            <a:lvl6pPr marL="0" indent="0">
              <a:spcBef>
                <a:spcPts val="0"/>
              </a:spcBef>
              <a:buFont typeface="Arial" pitchFamily="34" charset="0"/>
              <a:buNone/>
              <a:defRPr sz="976"/>
            </a:lvl6pPr>
            <a:lvl7pPr marL="0" indent="0">
              <a:spcBef>
                <a:spcPts val="0"/>
              </a:spcBef>
              <a:buFont typeface="Arial" pitchFamily="34" charset="0"/>
              <a:buNone/>
              <a:defRPr sz="976"/>
            </a:lvl7pPr>
            <a:lvl8pPr marL="0" indent="0">
              <a:spcBef>
                <a:spcPts val="0"/>
              </a:spcBef>
              <a:buFont typeface="Arial" pitchFamily="34" charset="0"/>
              <a:buNone/>
              <a:defRPr sz="976"/>
            </a:lvl8pPr>
            <a:lvl9pPr marL="0" indent="0">
              <a:spcBef>
                <a:spcPts val="0"/>
              </a:spcBef>
              <a:buFont typeface="Arial" pitchFamily="34" charset="0"/>
              <a:buNone/>
              <a:defRPr sz="976"/>
            </a:lvl9pPr>
          </a:lstStyle>
          <a:p>
            <a:pPr marL="0" marR="0" lvl="0" indent="0" algn="l" defTabSz="686440" rtl="0" eaLnBrk="1" fontAlgn="auto" latinLnBrk="0" hangingPunct="1">
              <a:lnSpc>
                <a:spcPct val="100000"/>
              </a:lnSpc>
              <a:spcBef>
                <a:spcPts val="0"/>
              </a:spcBef>
              <a:spcAft>
                <a:spcPts val="0"/>
              </a:spcAft>
              <a:buClr>
                <a:schemeClr val="tx2"/>
              </a:buClr>
              <a:buSzTx/>
              <a:buFont typeface="Wingdings" pitchFamily="2" charset="2"/>
              <a:buNone/>
              <a:tabLst/>
              <a:defRPr/>
            </a:pPr>
            <a:r>
              <a:rPr lang="de-DE" dirty="0" smtClean="0"/>
              <a:t>Bildunterschrift, 13 </a:t>
            </a:r>
            <a:r>
              <a:rPr lang="de-DE" dirty="0" err="1" smtClean="0"/>
              <a:t>pt</a:t>
            </a:r>
            <a:r>
              <a:rPr lang="de-DE" dirty="0" smtClean="0"/>
              <a:t>, Arial, Schwarz</a:t>
            </a:r>
            <a:endParaRPr lang="de-DE" dirty="0"/>
          </a:p>
        </p:txBody>
      </p:sp>
      <p:sp>
        <p:nvSpPr>
          <p:cNvPr id="5" name="Datumsplatzhalter 4"/>
          <p:cNvSpPr>
            <a:spLocks noGrp="1"/>
          </p:cNvSpPr>
          <p:nvPr>
            <p:ph type="dt" sz="half" idx="17"/>
          </p:nvPr>
        </p:nvSpPr>
        <p:spPr/>
        <p:txBody>
          <a:bodyPr/>
          <a:lstStyle/>
          <a:p>
            <a:r>
              <a:rPr lang="de-DE" smtClean="0"/>
              <a:t>Department / Author / Date</a:t>
            </a:r>
            <a:endParaRPr lang="de-DE" dirty="0"/>
          </a:p>
        </p:txBody>
      </p:sp>
      <p:sp>
        <p:nvSpPr>
          <p:cNvPr id="9" name="Bildplatzhalter 3"/>
          <p:cNvSpPr>
            <a:spLocks noGrp="1"/>
          </p:cNvSpPr>
          <p:nvPr>
            <p:ph type="pic" sz="quarter" idx="18" hasCustomPrompt="1"/>
          </p:nvPr>
        </p:nvSpPr>
        <p:spPr>
          <a:xfrm>
            <a:off x="8063095" y="270250"/>
            <a:ext cx="864000" cy="648600"/>
          </a:xfrm>
        </p:spPr>
        <p:txBody>
          <a:bodyPr/>
          <a:lstStyle>
            <a:lvl1pPr marL="0" indent="0" algn="ctr">
              <a:buNone/>
              <a:defRPr sz="901" baseline="0"/>
            </a:lvl1pPr>
          </a:lstStyle>
          <a:p>
            <a:r>
              <a:rPr lang="de-DE" dirty="0" smtClean="0"/>
              <a:t>Logo einfügen</a:t>
            </a:r>
            <a:endParaRPr lang="de-DE" dirty="0"/>
          </a:p>
        </p:txBody>
      </p:sp>
      <p:sp>
        <p:nvSpPr>
          <p:cNvPr id="11" name="Bildplatzhalter 3"/>
          <p:cNvSpPr>
            <a:spLocks noGrp="1"/>
          </p:cNvSpPr>
          <p:nvPr>
            <p:ph type="pic" sz="quarter" idx="19" hasCustomPrompt="1"/>
          </p:nvPr>
        </p:nvSpPr>
        <p:spPr>
          <a:xfrm>
            <a:off x="7092000" y="270250"/>
            <a:ext cx="864000" cy="648600"/>
          </a:xfrm>
        </p:spPr>
        <p:txBody>
          <a:bodyPr/>
          <a:lstStyle>
            <a:lvl1pPr marL="0" indent="0" algn="ctr">
              <a:buNone/>
              <a:defRPr sz="901" baseline="0"/>
            </a:lvl1pPr>
          </a:lstStyle>
          <a:p>
            <a:r>
              <a:rPr lang="de-DE" dirty="0" smtClean="0"/>
              <a:t>Logo einfügen</a:t>
            </a:r>
            <a:endParaRPr lang="de-DE" dirty="0"/>
          </a:p>
        </p:txBody>
      </p:sp>
    </p:spTree>
    <p:extLst>
      <p:ext uri="{BB962C8B-B14F-4D97-AF65-F5344CB8AC3E}">
        <p14:creationId xmlns:p14="http://schemas.microsoft.com/office/powerpoint/2010/main" val="13532593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ild | Text | quer | schma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
        <p:nvSpPr>
          <p:cNvPr id="3" name="Fußzeilenplatzhalter 2"/>
          <p:cNvSpPr>
            <a:spLocks noGrp="1"/>
          </p:cNvSpPr>
          <p:nvPr>
            <p:ph type="ftr" sz="quarter" idx="10"/>
          </p:nvPr>
        </p:nvSpPr>
        <p:spPr/>
        <p:txBody>
          <a:bodyPr/>
          <a:lstStyle/>
          <a:p>
            <a:r>
              <a:rPr lang="de-DE" smtClean="0"/>
              <a:t>Hannover Messe Events weltweit</a:t>
            </a:r>
            <a:endParaRPr lang="de-DE" dirty="0"/>
          </a:p>
        </p:txBody>
      </p:sp>
      <p:sp>
        <p:nvSpPr>
          <p:cNvPr id="4" name="Foliennummernplatzhalter 3"/>
          <p:cNvSpPr>
            <a:spLocks noGrp="1"/>
          </p:cNvSpPr>
          <p:nvPr>
            <p:ph type="sldNum" sz="quarter" idx="11"/>
          </p:nvPr>
        </p:nvSpPr>
        <p:spPr/>
        <p:txBody>
          <a:bodyPr/>
          <a:lstStyle/>
          <a:p>
            <a:fld id="{4DC8DB1A-7FCE-4C41-8163-B68708D51138}" type="slidenum">
              <a:rPr lang="de-DE" smtClean="0"/>
              <a:pPr/>
              <a:t>‹Nr.›</a:t>
            </a:fld>
            <a:endParaRPr lang="de-DE"/>
          </a:p>
        </p:txBody>
      </p:sp>
      <p:sp>
        <p:nvSpPr>
          <p:cNvPr id="6" name="Textplatzhalter 5"/>
          <p:cNvSpPr>
            <a:spLocks noGrp="1"/>
          </p:cNvSpPr>
          <p:nvPr>
            <p:ph type="body" sz="quarter" idx="12" hasCustomPrompt="1"/>
          </p:nvPr>
        </p:nvSpPr>
        <p:spPr>
          <a:xfrm>
            <a:off x="216485" y="2202538"/>
            <a:ext cx="8710610" cy="2378463"/>
          </a:xfrm>
        </p:spPr>
        <p:txBody>
          <a:bodyPr/>
          <a:lstStyle/>
          <a:p>
            <a:pPr lvl="0"/>
            <a:r>
              <a:rPr lang="de-DE" dirty="0" smtClean="0"/>
              <a:t>Text, 18 </a:t>
            </a:r>
            <a:r>
              <a:rPr lang="de-DE" dirty="0" err="1" smtClean="0"/>
              <a:t>pt</a:t>
            </a:r>
            <a:r>
              <a:rPr lang="de-DE" dirty="0" smtClean="0"/>
              <a: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Bildplatzhalter 7"/>
          <p:cNvSpPr>
            <a:spLocks noGrp="1"/>
          </p:cNvSpPr>
          <p:nvPr>
            <p:ph type="pic" sz="quarter" idx="13" hasCustomPrompt="1"/>
          </p:nvPr>
        </p:nvSpPr>
        <p:spPr>
          <a:xfrm>
            <a:off x="215999" y="986750"/>
            <a:ext cx="8711096" cy="1053975"/>
          </a:xfrm>
        </p:spPr>
        <p:txBody>
          <a:bodyPr/>
          <a:lstStyle>
            <a:lvl1pPr marL="0" marR="0" indent="0" algn="ctr" defTabSz="686440" rtl="0" eaLnBrk="1" fontAlgn="auto" latinLnBrk="0" hangingPunct="1">
              <a:lnSpc>
                <a:spcPct val="100000"/>
              </a:lnSpc>
              <a:spcBef>
                <a:spcPts val="0"/>
              </a:spcBef>
              <a:spcAft>
                <a:spcPts val="0"/>
              </a:spcAft>
              <a:buClrTx/>
              <a:buSzTx/>
              <a:buFont typeface="Wingdings" pitchFamily="2" charset="2"/>
              <a:buNone/>
              <a:tabLst/>
              <a:defRPr sz="1201"/>
            </a:lvl1pPr>
          </a:lstStyle>
          <a:p>
            <a:r>
              <a:rPr lang="de-DE" dirty="0" smtClean="0"/>
              <a:t/>
            </a:r>
            <a:br>
              <a:rPr lang="de-DE" dirty="0" smtClean="0"/>
            </a:br>
            <a:r>
              <a:rPr lang="de-DE" dirty="0" smtClean="0"/>
              <a:t>Bild einfügen</a:t>
            </a:r>
          </a:p>
        </p:txBody>
      </p:sp>
      <p:sp>
        <p:nvSpPr>
          <p:cNvPr id="5" name="Datumsplatzhalter 4"/>
          <p:cNvSpPr>
            <a:spLocks noGrp="1"/>
          </p:cNvSpPr>
          <p:nvPr>
            <p:ph type="dt" sz="half" idx="14"/>
          </p:nvPr>
        </p:nvSpPr>
        <p:spPr/>
        <p:txBody>
          <a:bodyPr/>
          <a:lstStyle/>
          <a:p>
            <a:r>
              <a:rPr lang="de-DE" smtClean="0"/>
              <a:t>Department / Author / Date</a:t>
            </a:r>
            <a:endParaRPr lang="de-DE" dirty="0"/>
          </a:p>
        </p:txBody>
      </p:sp>
      <p:sp>
        <p:nvSpPr>
          <p:cNvPr id="9" name="Bildplatzhalter 3"/>
          <p:cNvSpPr>
            <a:spLocks noGrp="1"/>
          </p:cNvSpPr>
          <p:nvPr>
            <p:ph type="pic" sz="quarter" idx="16" hasCustomPrompt="1"/>
          </p:nvPr>
        </p:nvSpPr>
        <p:spPr>
          <a:xfrm>
            <a:off x="8063095" y="270250"/>
            <a:ext cx="864000" cy="648600"/>
          </a:xfrm>
        </p:spPr>
        <p:txBody>
          <a:bodyPr/>
          <a:lstStyle>
            <a:lvl1pPr marL="0" indent="0" algn="ctr">
              <a:buNone/>
              <a:defRPr sz="901" baseline="0"/>
            </a:lvl1pPr>
          </a:lstStyle>
          <a:p>
            <a:r>
              <a:rPr lang="de-DE" dirty="0" smtClean="0"/>
              <a:t>Logo einfügen</a:t>
            </a:r>
            <a:endParaRPr lang="de-DE" dirty="0"/>
          </a:p>
        </p:txBody>
      </p:sp>
      <p:sp>
        <p:nvSpPr>
          <p:cNvPr id="10" name="Bildplatzhalter 3"/>
          <p:cNvSpPr>
            <a:spLocks noGrp="1"/>
          </p:cNvSpPr>
          <p:nvPr>
            <p:ph type="pic" sz="quarter" idx="17" hasCustomPrompt="1"/>
          </p:nvPr>
        </p:nvSpPr>
        <p:spPr>
          <a:xfrm>
            <a:off x="7092000" y="270250"/>
            <a:ext cx="864000" cy="648600"/>
          </a:xfrm>
        </p:spPr>
        <p:txBody>
          <a:bodyPr/>
          <a:lstStyle>
            <a:lvl1pPr marL="0" indent="0" algn="ctr">
              <a:buNone/>
              <a:defRPr sz="901" baseline="0"/>
            </a:lvl1pPr>
          </a:lstStyle>
          <a:p>
            <a:r>
              <a:rPr lang="de-DE" dirty="0" smtClean="0"/>
              <a:t>Logo einfügen</a:t>
            </a:r>
            <a:endParaRPr lang="de-DE" dirty="0"/>
          </a:p>
        </p:txBody>
      </p:sp>
    </p:spTree>
    <p:extLst>
      <p:ext uri="{BB962C8B-B14F-4D97-AF65-F5344CB8AC3E}">
        <p14:creationId xmlns:p14="http://schemas.microsoft.com/office/powerpoint/2010/main" val="23495216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Nur 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
        <p:nvSpPr>
          <p:cNvPr id="3" name="Fußzeilenplatzhalter 2"/>
          <p:cNvSpPr>
            <a:spLocks noGrp="1"/>
          </p:cNvSpPr>
          <p:nvPr>
            <p:ph type="ftr" sz="quarter" idx="10"/>
          </p:nvPr>
        </p:nvSpPr>
        <p:spPr/>
        <p:txBody>
          <a:bodyPr/>
          <a:lstStyle/>
          <a:p>
            <a:r>
              <a:rPr lang="de-DE" smtClean="0"/>
              <a:t>Hannover Messe Events weltweit</a:t>
            </a:r>
            <a:endParaRPr lang="de-DE" dirty="0"/>
          </a:p>
        </p:txBody>
      </p:sp>
      <p:sp>
        <p:nvSpPr>
          <p:cNvPr id="4" name="Foliennummernplatzhalter 3"/>
          <p:cNvSpPr>
            <a:spLocks noGrp="1"/>
          </p:cNvSpPr>
          <p:nvPr>
            <p:ph type="sldNum" sz="quarter" idx="11"/>
          </p:nvPr>
        </p:nvSpPr>
        <p:spPr/>
        <p:txBody>
          <a:bodyPr/>
          <a:lstStyle/>
          <a:p>
            <a:fld id="{4DC8DB1A-7FCE-4C41-8163-B68708D51138}" type="slidenum">
              <a:rPr lang="de-DE" smtClean="0"/>
              <a:pPr/>
              <a:t>‹Nr.›</a:t>
            </a:fld>
            <a:endParaRPr lang="de-DE"/>
          </a:p>
        </p:txBody>
      </p:sp>
      <p:sp>
        <p:nvSpPr>
          <p:cNvPr id="6" name="Datumsplatzhalter 5"/>
          <p:cNvSpPr>
            <a:spLocks noGrp="1"/>
          </p:cNvSpPr>
          <p:nvPr>
            <p:ph type="dt" sz="half" idx="12"/>
          </p:nvPr>
        </p:nvSpPr>
        <p:spPr/>
        <p:txBody>
          <a:bodyPr/>
          <a:lstStyle/>
          <a:p>
            <a:r>
              <a:rPr lang="de-DE" smtClean="0"/>
              <a:t>Department / Author / Date</a:t>
            </a:r>
            <a:endParaRPr lang="de-DE" dirty="0"/>
          </a:p>
        </p:txBody>
      </p:sp>
      <p:sp>
        <p:nvSpPr>
          <p:cNvPr id="7" name="Bildplatzhalter 3"/>
          <p:cNvSpPr>
            <a:spLocks noGrp="1"/>
          </p:cNvSpPr>
          <p:nvPr>
            <p:ph type="pic" sz="quarter" idx="16" hasCustomPrompt="1"/>
          </p:nvPr>
        </p:nvSpPr>
        <p:spPr>
          <a:xfrm>
            <a:off x="8063095" y="270250"/>
            <a:ext cx="864000" cy="648600"/>
          </a:xfrm>
        </p:spPr>
        <p:txBody>
          <a:bodyPr/>
          <a:lstStyle>
            <a:lvl1pPr marL="0" indent="0" algn="ctr">
              <a:buNone/>
              <a:defRPr sz="901" baseline="0"/>
            </a:lvl1pPr>
          </a:lstStyle>
          <a:p>
            <a:r>
              <a:rPr lang="de-DE" dirty="0" smtClean="0"/>
              <a:t>Logo einfügen</a:t>
            </a:r>
            <a:endParaRPr lang="de-DE" dirty="0"/>
          </a:p>
        </p:txBody>
      </p:sp>
      <p:sp>
        <p:nvSpPr>
          <p:cNvPr id="8" name="Bildplatzhalter 3"/>
          <p:cNvSpPr>
            <a:spLocks noGrp="1"/>
          </p:cNvSpPr>
          <p:nvPr>
            <p:ph type="pic" sz="quarter" idx="17" hasCustomPrompt="1"/>
          </p:nvPr>
        </p:nvSpPr>
        <p:spPr>
          <a:xfrm>
            <a:off x="7092000" y="270250"/>
            <a:ext cx="864000" cy="648600"/>
          </a:xfrm>
        </p:spPr>
        <p:txBody>
          <a:bodyPr/>
          <a:lstStyle>
            <a:lvl1pPr marL="0" indent="0" algn="ctr">
              <a:buNone/>
              <a:defRPr sz="901" baseline="0"/>
            </a:lvl1pPr>
          </a:lstStyle>
          <a:p>
            <a:r>
              <a:rPr lang="de-DE" dirty="0" smtClean="0"/>
              <a:t>Logo einfügen</a:t>
            </a:r>
            <a:endParaRPr lang="de-DE" dirty="0"/>
          </a:p>
        </p:txBody>
      </p:sp>
    </p:spTree>
    <p:extLst>
      <p:ext uri="{BB962C8B-B14F-4D97-AF65-F5344CB8AC3E}">
        <p14:creationId xmlns:p14="http://schemas.microsoft.com/office/powerpoint/2010/main" val="30275156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
        <p:nvSpPr>
          <p:cNvPr id="6" name="Inhaltsplatzhalter 5"/>
          <p:cNvSpPr>
            <a:spLocks noGrp="1"/>
          </p:cNvSpPr>
          <p:nvPr>
            <p:ph sz="quarter" idx="12" hasCustomPrompt="1"/>
          </p:nvPr>
        </p:nvSpPr>
        <p:spPr>
          <a:xfrm>
            <a:off x="216485" y="986751"/>
            <a:ext cx="8710611" cy="3595442"/>
          </a:xfrm>
        </p:spPr>
        <p:txBody>
          <a:bodyPr/>
          <a:lstStyle/>
          <a:p>
            <a:pPr lvl="0"/>
            <a:r>
              <a:rPr lang="de-DE" dirty="0" smtClean="0"/>
              <a:t>Text, 18 </a:t>
            </a:r>
            <a:r>
              <a:rPr lang="de-DE" dirty="0" err="1" smtClean="0"/>
              <a:t>pt</a:t>
            </a:r>
            <a:r>
              <a:rPr lang="de-DE" dirty="0" smtClean="0"/>
              <a: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Datumsplatzhalter 7"/>
          <p:cNvSpPr>
            <a:spLocks noGrp="1"/>
          </p:cNvSpPr>
          <p:nvPr>
            <p:ph type="dt" sz="half" idx="13"/>
          </p:nvPr>
        </p:nvSpPr>
        <p:spPr/>
        <p:txBody>
          <a:bodyPr/>
          <a:lstStyle/>
          <a:p>
            <a:r>
              <a:rPr lang="de-DE" smtClean="0"/>
              <a:t>Department / Author / Date</a:t>
            </a:r>
            <a:endParaRPr lang="de-DE" dirty="0"/>
          </a:p>
        </p:txBody>
      </p:sp>
      <p:sp>
        <p:nvSpPr>
          <p:cNvPr id="9" name="Fußzeilenplatzhalter 8"/>
          <p:cNvSpPr>
            <a:spLocks noGrp="1"/>
          </p:cNvSpPr>
          <p:nvPr>
            <p:ph type="ftr" sz="quarter" idx="14"/>
          </p:nvPr>
        </p:nvSpPr>
        <p:spPr/>
        <p:txBody>
          <a:bodyPr/>
          <a:lstStyle/>
          <a:p>
            <a:r>
              <a:rPr lang="de-DE" smtClean="0"/>
              <a:t>Hannover Messe Events weltweit</a:t>
            </a:r>
            <a:endParaRPr lang="de-DE" dirty="0"/>
          </a:p>
        </p:txBody>
      </p:sp>
      <p:sp>
        <p:nvSpPr>
          <p:cNvPr id="10" name="Foliennummernplatzhalter 9"/>
          <p:cNvSpPr>
            <a:spLocks noGrp="1"/>
          </p:cNvSpPr>
          <p:nvPr>
            <p:ph type="sldNum" sz="quarter" idx="15"/>
          </p:nvPr>
        </p:nvSpPr>
        <p:spPr/>
        <p:txBody>
          <a:bodyPr/>
          <a:lstStyle/>
          <a:p>
            <a:fld id="{4DC8DB1A-7FCE-4C41-8163-B68708D51138}" type="slidenum">
              <a:rPr lang="de-DE" smtClean="0"/>
              <a:pPr/>
              <a:t>‹Nr.›</a:t>
            </a:fld>
            <a:endParaRPr lang="de-DE"/>
          </a:p>
        </p:txBody>
      </p:sp>
    </p:spTree>
    <p:extLst>
      <p:ext uri="{BB962C8B-B14F-4D97-AF65-F5344CB8AC3E}">
        <p14:creationId xmlns:p14="http://schemas.microsoft.com/office/powerpoint/2010/main" val="14397674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_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
        <p:nvSpPr>
          <p:cNvPr id="6" name="Inhaltsplatzhalter 5"/>
          <p:cNvSpPr>
            <a:spLocks noGrp="1"/>
          </p:cNvSpPr>
          <p:nvPr>
            <p:ph sz="quarter" idx="12" hasCustomPrompt="1"/>
          </p:nvPr>
        </p:nvSpPr>
        <p:spPr>
          <a:xfrm>
            <a:off x="216485" y="986751"/>
            <a:ext cx="8710611" cy="3595442"/>
          </a:xfrm>
        </p:spPr>
        <p:txBody>
          <a:bodyPr/>
          <a:lstStyle/>
          <a:p>
            <a:pPr lvl="0"/>
            <a:r>
              <a:rPr lang="de-DE" dirty="0" smtClean="0"/>
              <a:t>Text, 18 </a:t>
            </a:r>
            <a:r>
              <a:rPr lang="de-DE" dirty="0" err="1" smtClean="0"/>
              <a:t>pt</a:t>
            </a:r>
            <a:r>
              <a:rPr lang="de-DE" dirty="0" smtClean="0"/>
              <a: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Datumsplatzhalter 7"/>
          <p:cNvSpPr>
            <a:spLocks noGrp="1"/>
          </p:cNvSpPr>
          <p:nvPr>
            <p:ph type="dt" sz="half" idx="13"/>
          </p:nvPr>
        </p:nvSpPr>
        <p:spPr/>
        <p:txBody>
          <a:bodyPr/>
          <a:lstStyle/>
          <a:p>
            <a:r>
              <a:rPr lang="de-DE" smtClean="0"/>
              <a:t>Department / Author / Date</a:t>
            </a:r>
            <a:endParaRPr lang="de-DE" dirty="0"/>
          </a:p>
        </p:txBody>
      </p:sp>
      <p:sp>
        <p:nvSpPr>
          <p:cNvPr id="9" name="Fußzeilenplatzhalter 8"/>
          <p:cNvSpPr>
            <a:spLocks noGrp="1"/>
          </p:cNvSpPr>
          <p:nvPr>
            <p:ph type="ftr" sz="quarter" idx="14"/>
          </p:nvPr>
        </p:nvSpPr>
        <p:spPr/>
        <p:txBody>
          <a:bodyPr/>
          <a:lstStyle/>
          <a:p>
            <a:r>
              <a:rPr lang="de-DE" smtClean="0"/>
              <a:t>Hannover Messe Events weltweit</a:t>
            </a:r>
            <a:endParaRPr lang="de-DE" dirty="0"/>
          </a:p>
        </p:txBody>
      </p:sp>
      <p:sp>
        <p:nvSpPr>
          <p:cNvPr id="10" name="Foliennummernplatzhalter 9"/>
          <p:cNvSpPr>
            <a:spLocks noGrp="1"/>
          </p:cNvSpPr>
          <p:nvPr>
            <p:ph type="sldNum" sz="quarter" idx="15"/>
          </p:nvPr>
        </p:nvSpPr>
        <p:spPr/>
        <p:txBody>
          <a:bodyPr/>
          <a:lstStyle/>
          <a:p>
            <a:fld id="{4DC8DB1A-7FCE-4C41-8163-B68708D51138}" type="slidenum">
              <a:rPr lang="de-DE" smtClean="0"/>
              <a:pPr/>
              <a:t>‹Nr.›</a:t>
            </a:fld>
            <a:endParaRPr lang="de-DE"/>
          </a:p>
        </p:txBody>
      </p:sp>
    </p:spTree>
    <p:extLst>
      <p:ext uri="{BB962C8B-B14F-4D97-AF65-F5344CB8AC3E}">
        <p14:creationId xmlns:p14="http://schemas.microsoft.com/office/powerpoint/2010/main" val="21011510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3_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
        <p:nvSpPr>
          <p:cNvPr id="6" name="Inhaltsplatzhalter 5"/>
          <p:cNvSpPr>
            <a:spLocks noGrp="1"/>
          </p:cNvSpPr>
          <p:nvPr>
            <p:ph sz="quarter" idx="12" hasCustomPrompt="1"/>
          </p:nvPr>
        </p:nvSpPr>
        <p:spPr>
          <a:xfrm>
            <a:off x="216485" y="986751"/>
            <a:ext cx="8710611" cy="3595442"/>
          </a:xfrm>
        </p:spPr>
        <p:txBody>
          <a:bodyPr/>
          <a:lstStyle/>
          <a:p>
            <a:pPr lvl="0"/>
            <a:r>
              <a:rPr lang="de-DE" dirty="0" smtClean="0"/>
              <a:t>Text, 18 </a:t>
            </a:r>
            <a:r>
              <a:rPr lang="de-DE" dirty="0" err="1" smtClean="0"/>
              <a:t>pt</a:t>
            </a:r>
            <a:r>
              <a:rPr lang="de-DE" dirty="0" smtClean="0"/>
              <a: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Datumsplatzhalter 7"/>
          <p:cNvSpPr>
            <a:spLocks noGrp="1"/>
          </p:cNvSpPr>
          <p:nvPr>
            <p:ph type="dt" sz="half" idx="13"/>
          </p:nvPr>
        </p:nvSpPr>
        <p:spPr/>
        <p:txBody>
          <a:bodyPr/>
          <a:lstStyle/>
          <a:p>
            <a:r>
              <a:rPr lang="de-DE" smtClean="0"/>
              <a:t>Department / Author / Date</a:t>
            </a:r>
            <a:endParaRPr lang="de-DE" dirty="0"/>
          </a:p>
        </p:txBody>
      </p:sp>
      <p:sp>
        <p:nvSpPr>
          <p:cNvPr id="9" name="Fußzeilenplatzhalter 8"/>
          <p:cNvSpPr>
            <a:spLocks noGrp="1"/>
          </p:cNvSpPr>
          <p:nvPr>
            <p:ph type="ftr" sz="quarter" idx="14"/>
          </p:nvPr>
        </p:nvSpPr>
        <p:spPr/>
        <p:txBody>
          <a:bodyPr/>
          <a:lstStyle/>
          <a:p>
            <a:r>
              <a:rPr lang="de-DE" smtClean="0"/>
              <a:t>Hannover Messe Events weltweit</a:t>
            </a:r>
            <a:endParaRPr lang="de-DE" dirty="0"/>
          </a:p>
        </p:txBody>
      </p:sp>
      <p:sp>
        <p:nvSpPr>
          <p:cNvPr id="10" name="Foliennummernplatzhalter 9"/>
          <p:cNvSpPr>
            <a:spLocks noGrp="1"/>
          </p:cNvSpPr>
          <p:nvPr>
            <p:ph type="sldNum" sz="quarter" idx="15"/>
          </p:nvPr>
        </p:nvSpPr>
        <p:spPr/>
        <p:txBody>
          <a:bodyPr/>
          <a:lstStyle/>
          <a:p>
            <a:fld id="{4DC8DB1A-7FCE-4C41-8163-B68708D51138}" type="slidenum">
              <a:rPr lang="de-DE" smtClean="0"/>
              <a:pPr/>
              <a:t>‹Nr.›</a:t>
            </a:fld>
            <a:endParaRPr lang="de-DE"/>
          </a:p>
        </p:txBody>
      </p:sp>
    </p:spTree>
    <p:extLst>
      <p:ext uri="{BB962C8B-B14F-4D97-AF65-F5344CB8AC3E}">
        <p14:creationId xmlns:p14="http://schemas.microsoft.com/office/powerpoint/2010/main" val="17355032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4_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
        <p:nvSpPr>
          <p:cNvPr id="6" name="Inhaltsplatzhalter 5"/>
          <p:cNvSpPr>
            <a:spLocks noGrp="1"/>
          </p:cNvSpPr>
          <p:nvPr>
            <p:ph sz="quarter" idx="12" hasCustomPrompt="1"/>
          </p:nvPr>
        </p:nvSpPr>
        <p:spPr>
          <a:xfrm>
            <a:off x="216485" y="986751"/>
            <a:ext cx="8710611" cy="3595442"/>
          </a:xfrm>
        </p:spPr>
        <p:txBody>
          <a:bodyPr/>
          <a:lstStyle/>
          <a:p>
            <a:pPr lvl="0"/>
            <a:r>
              <a:rPr lang="de-DE" dirty="0" smtClean="0"/>
              <a:t>Text, 18 </a:t>
            </a:r>
            <a:r>
              <a:rPr lang="de-DE" dirty="0" err="1" smtClean="0"/>
              <a:t>pt</a:t>
            </a:r>
            <a:r>
              <a:rPr lang="de-DE" dirty="0" smtClean="0"/>
              <a: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Datumsplatzhalter 7"/>
          <p:cNvSpPr>
            <a:spLocks noGrp="1"/>
          </p:cNvSpPr>
          <p:nvPr>
            <p:ph type="dt" sz="half" idx="13"/>
          </p:nvPr>
        </p:nvSpPr>
        <p:spPr/>
        <p:txBody>
          <a:bodyPr/>
          <a:lstStyle/>
          <a:p>
            <a:r>
              <a:rPr lang="de-DE" smtClean="0"/>
              <a:t>Department / Author / Date</a:t>
            </a:r>
            <a:endParaRPr lang="de-DE" dirty="0"/>
          </a:p>
        </p:txBody>
      </p:sp>
      <p:sp>
        <p:nvSpPr>
          <p:cNvPr id="9" name="Fußzeilenplatzhalter 8"/>
          <p:cNvSpPr>
            <a:spLocks noGrp="1"/>
          </p:cNvSpPr>
          <p:nvPr>
            <p:ph type="ftr" sz="quarter" idx="14"/>
          </p:nvPr>
        </p:nvSpPr>
        <p:spPr/>
        <p:txBody>
          <a:bodyPr/>
          <a:lstStyle/>
          <a:p>
            <a:r>
              <a:rPr lang="de-DE" smtClean="0"/>
              <a:t>Hannover Messe Events weltweit</a:t>
            </a:r>
            <a:endParaRPr lang="de-DE" dirty="0"/>
          </a:p>
        </p:txBody>
      </p:sp>
      <p:sp>
        <p:nvSpPr>
          <p:cNvPr id="10" name="Foliennummernplatzhalter 9"/>
          <p:cNvSpPr>
            <a:spLocks noGrp="1"/>
          </p:cNvSpPr>
          <p:nvPr>
            <p:ph type="sldNum" sz="quarter" idx="15"/>
          </p:nvPr>
        </p:nvSpPr>
        <p:spPr/>
        <p:txBody>
          <a:bodyPr/>
          <a:lstStyle/>
          <a:p>
            <a:fld id="{4DC8DB1A-7FCE-4C41-8163-B68708D51138}" type="slidenum">
              <a:rPr lang="de-DE" smtClean="0"/>
              <a:pPr/>
              <a:t>‹Nr.›</a:t>
            </a:fld>
            <a:endParaRPr lang="de-DE"/>
          </a:p>
        </p:txBody>
      </p:sp>
    </p:spTree>
    <p:extLst>
      <p:ext uri="{BB962C8B-B14F-4D97-AF65-F5344CB8AC3E}">
        <p14:creationId xmlns:p14="http://schemas.microsoft.com/office/powerpoint/2010/main" val="35337162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5_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
        <p:nvSpPr>
          <p:cNvPr id="6" name="Inhaltsplatzhalter 5"/>
          <p:cNvSpPr>
            <a:spLocks noGrp="1"/>
          </p:cNvSpPr>
          <p:nvPr>
            <p:ph sz="quarter" idx="12" hasCustomPrompt="1"/>
          </p:nvPr>
        </p:nvSpPr>
        <p:spPr>
          <a:xfrm>
            <a:off x="216485" y="986751"/>
            <a:ext cx="8710611" cy="3595442"/>
          </a:xfrm>
        </p:spPr>
        <p:txBody>
          <a:bodyPr/>
          <a:lstStyle/>
          <a:p>
            <a:pPr lvl="0"/>
            <a:r>
              <a:rPr lang="de-DE" dirty="0" smtClean="0"/>
              <a:t>Text, 18 </a:t>
            </a:r>
            <a:r>
              <a:rPr lang="de-DE" dirty="0" err="1" smtClean="0"/>
              <a:t>pt</a:t>
            </a:r>
            <a:r>
              <a:rPr lang="de-DE" dirty="0" smtClean="0"/>
              <a: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Datumsplatzhalter 7"/>
          <p:cNvSpPr>
            <a:spLocks noGrp="1"/>
          </p:cNvSpPr>
          <p:nvPr>
            <p:ph type="dt" sz="half" idx="13"/>
          </p:nvPr>
        </p:nvSpPr>
        <p:spPr/>
        <p:txBody>
          <a:bodyPr/>
          <a:lstStyle/>
          <a:p>
            <a:r>
              <a:rPr lang="de-DE" smtClean="0"/>
              <a:t>Department / Author / Date</a:t>
            </a:r>
            <a:endParaRPr lang="de-DE" dirty="0"/>
          </a:p>
        </p:txBody>
      </p:sp>
      <p:sp>
        <p:nvSpPr>
          <p:cNvPr id="9" name="Fußzeilenplatzhalter 8"/>
          <p:cNvSpPr>
            <a:spLocks noGrp="1"/>
          </p:cNvSpPr>
          <p:nvPr>
            <p:ph type="ftr" sz="quarter" idx="14"/>
          </p:nvPr>
        </p:nvSpPr>
        <p:spPr/>
        <p:txBody>
          <a:bodyPr/>
          <a:lstStyle/>
          <a:p>
            <a:r>
              <a:rPr lang="de-DE" smtClean="0"/>
              <a:t>Hannover Messe Events weltweit</a:t>
            </a:r>
            <a:endParaRPr lang="de-DE" dirty="0"/>
          </a:p>
        </p:txBody>
      </p:sp>
      <p:sp>
        <p:nvSpPr>
          <p:cNvPr id="10" name="Foliennummernplatzhalter 9"/>
          <p:cNvSpPr>
            <a:spLocks noGrp="1"/>
          </p:cNvSpPr>
          <p:nvPr>
            <p:ph type="sldNum" sz="quarter" idx="15"/>
          </p:nvPr>
        </p:nvSpPr>
        <p:spPr/>
        <p:txBody>
          <a:bodyPr/>
          <a:lstStyle/>
          <a:p>
            <a:fld id="{4DC8DB1A-7FCE-4C41-8163-B68708D51138}" type="slidenum">
              <a:rPr lang="de-DE" smtClean="0"/>
              <a:pPr/>
              <a:t>‹Nr.›</a:t>
            </a:fld>
            <a:endParaRPr lang="de-DE"/>
          </a:p>
        </p:txBody>
      </p:sp>
    </p:spTree>
    <p:extLst>
      <p:ext uri="{BB962C8B-B14F-4D97-AF65-F5344CB8AC3E}">
        <p14:creationId xmlns:p14="http://schemas.microsoft.com/office/powerpoint/2010/main" val="2542402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line | Inhalt">
    <p:spTree>
      <p:nvGrpSpPr>
        <p:cNvPr id="1" name=""/>
        <p:cNvGrpSpPr/>
        <p:nvPr/>
      </p:nvGrpSpPr>
      <p:grpSpPr>
        <a:xfrm>
          <a:off x="0" y="0"/>
          <a:ext cx="0" cy="0"/>
          <a:chOff x="0" y="0"/>
          <a:chExt cx="0" cy="0"/>
        </a:xfrm>
      </p:grpSpPr>
      <p:sp>
        <p:nvSpPr>
          <p:cNvPr id="6" name="Inhaltsplatzhalter 5"/>
          <p:cNvSpPr>
            <a:spLocks noGrp="1"/>
          </p:cNvSpPr>
          <p:nvPr>
            <p:ph sz="quarter" idx="12" hasCustomPrompt="1"/>
          </p:nvPr>
        </p:nvSpPr>
        <p:spPr>
          <a:xfrm>
            <a:off x="160339" y="936626"/>
            <a:ext cx="8820733" cy="3635375"/>
          </a:xfrm>
        </p:spPr>
        <p:txBody>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3" name="Datumsplatzhalter 2"/>
          <p:cNvSpPr>
            <a:spLocks noGrp="1"/>
          </p:cNvSpPr>
          <p:nvPr>
            <p:ph type="dt" sz="half" idx="18"/>
          </p:nvPr>
        </p:nvSpPr>
        <p:spPr>
          <a:xfrm>
            <a:off x="2772000" y="4770000"/>
            <a:ext cx="3600000" cy="108100"/>
          </a:xfrm>
          <a:prstGeom prst="rect">
            <a:avLst/>
          </a:prstGeom>
        </p:spPr>
        <p:txBody>
          <a:bodyPr/>
          <a:lstStyle>
            <a:lvl1pPr>
              <a:defRPr b="0" i="0">
                <a:latin typeface="TheSans LP5 Plain" panose="020B0002050302020203" pitchFamily="34" charset="0"/>
              </a:defRPr>
            </a:lvl1pPr>
          </a:lstStyle>
          <a:p>
            <a:r>
              <a:rPr lang="de-DE" dirty="0"/>
              <a:t>Abteilung / Verfasser / Datum</a:t>
            </a:r>
          </a:p>
        </p:txBody>
      </p:sp>
      <p:sp>
        <p:nvSpPr>
          <p:cNvPr id="4" name="Fußzeilenplatzhalter 3"/>
          <p:cNvSpPr>
            <a:spLocks noGrp="1"/>
          </p:cNvSpPr>
          <p:nvPr>
            <p:ph type="ftr" sz="quarter" idx="19"/>
          </p:nvPr>
        </p:nvSpPr>
        <p:spPr>
          <a:xfrm>
            <a:off x="160336" y="160338"/>
            <a:ext cx="8228085" cy="108000"/>
          </a:xfrm>
          <a:prstGeom prst="rect">
            <a:avLst/>
          </a:prstGeom>
        </p:spPr>
        <p:txBody>
          <a:bodyPr/>
          <a:lstStyle>
            <a:lvl1pPr>
              <a:defRPr b="0" i="0">
                <a:latin typeface="TheSans LP5 Plain" panose="020B0002050302020203" pitchFamily="34" charset="0"/>
              </a:defRPr>
            </a:lvl1pPr>
          </a:lstStyle>
          <a:p>
            <a:r>
              <a:rPr lang="de-DE" dirty="0"/>
              <a:t>Titel der Präsentation</a:t>
            </a:r>
          </a:p>
        </p:txBody>
      </p:sp>
      <p:sp>
        <p:nvSpPr>
          <p:cNvPr id="5" name="Foliennummernplatzhalter 4"/>
          <p:cNvSpPr>
            <a:spLocks noGrp="1"/>
          </p:cNvSpPr>
          <p:nvPr>
            <p:ph type="sldNum" sz="quarter" idx="20"/>
          </p:nvPr>
        </p:nvSpPr>
        <p:spPr>
          <a:xfrm>
            <a:off x="8621070" y="162001"/>
            <a:ext cx="360000" cy="108100"/>
          </a:xfrm>
          <a:prstGeom prst="rect">
            <a:avLst/>
          </a:prstGeom>
        </p:spPr>
        <p:txBody>
          <a:bodyPr/>
          <a:lstStyle>
            <a:lvl1pPr>
              <a:defRPr b="0" i="0">
                <a:latin typeface="TheSans LP5 Plain" panose="020B0002050302020203" pitchFamily="34" charset="0"/>
              </a:defRPr>
            </a:lvl1pPr>
          </a:lstStyle>
          <a:p>
            <a:fld id="{4DC8DB1A-7FCE-4C41-8163-B68708D51138}" type="slidenum">
              <a:rPr lang="de-DE" smtClean="0"/>
              <a:pPr/>
              <a:t>‹Nr.›</a:t>
            </a:fld>
            <a:endParaRPr lang="de-DE" dirty="0"/>
          </a:p>
        </p:txBody>
      </p:sp>
      <p:sp>
        <p:nvSpPr>
          <p:cNvPr id="7" name="Titel 6"/>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Tree>
    <p:extLst>
      <p:ext uri="{BB962C8B-B14F-4D97-AF65-F5344CB8AC3E}">
        <p14:creationId xmlns:p14="http://schemas.microsoft.com/office/powerpoint/2010/main" val="27888913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6_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
        <p:nvSpPr>
          <p:cNvPr id="6" name="Inhaltsplatzhalter 5"/>
          <p:cNvSpPr>
            <a:spLocks noGrp="1"/>
          </p:cNvSpPr>
          <p:nvPr>
            <p:ph sz="quarter" idx="12" hasCustomPrompt="1"/>
          </p:nvPr>
        </p:nvSpPr>
        <p:spPr>
          <a:xfrm>
            <a:off x="216485" y="986751"/>
            <a:ext cx="8710611" cy="3595442"/>
          </a:xfrm>
        </p:spPr>
        <p:txBody>
          <a:bodyPr/>
          <a:lstStyle/>
          <a:p>
            <a:pPr lvl="0"/>
            <a:r>
              <a:rPr lang="de-DE" dirty="0" smtClean="0"/>
              <a:t>Text, 18 </a:t>
            </a:r>
            <a:r>
              <a:rPr lang="de-DE" dirty="0" err="1" smtClean="0"/>
              <a:t>pt</a:t>
            </a:r>
            <a:r>
              <a:rPr lang="de-DE" dirty="0" smtClean="0"/>
              <a: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Datumsplatzhalter 7"/>
          <p:cNvSpPr>
            <a:spLocks noGrp="1"/>
          </p:cNvSpPr>
          <p:nvPr>
            <p:ph type="dt" sz="half" idx="13"/>
          </p:nvPr>
        </p:nvSpPr>
        <p:spPr/>
        <p:txBody>
          <a:bodyPr/>
          <a:lstStyle/>
          <a:p>
            <a:r>
              <a:rPr lang="de-DE" smtClean="0"/>
              <a:t>Department / Author / Date</a:t>
            </a:r>
            <a:endParaRPr lang="de-DE" dirty="0"/>
          </a:p>
        </p:txBody>
      </p:sp>
      <p:sp>
        <p:nvSpPr>
          <p:cNvPr id="9" name="Fußzeilenplatzhalter 8"/>
          <p:cNvSpPr>
            <a:spLocks noGrp="1"/>
          </p:cNvSpPr>
          <p:nvPr>
            <p:ph type="ftr" sz="quarter" idx="14"/>
          </p:nvPr>
        </p:nvSpPr>
        <p:spPr/>
        <p:txBody>
          <a:bodyPr/>
          <a:lstStyle/>
          <a:p>
            <a:r>
              <a:rPr lang="de-DE" smtClean="0"/>
              <a:t>Hannover Messe Events weltweit</a:t>
            </a:r>
            <a:endParaRPr lang="de-DE" dirty="0"/>
          </a:p>
        </p:txBody>
      </p:sp>
      <p:sp>
        <p:nvSpPr>
          <p:cNvPr id="10" name="Foliennummernplatzhalter 9"/>
          <p:cNvSpPr>
            <a:spLocks noGrp="1"/>
          </p:cNvSpPr>
          <p:nvPr>
            <p:ph type="sldNum" sz="quarter" idx="15"/>
          </p:nvPr>
        </p:nvSpPr>
        <p:spPr/>
        <p:txBody>
          <a:bodyPr/>
          <a:lstStyle/>
          <a:p>
            <a:fld id="{4DC8DB1A-7FCE-4C41-8163-B68708D51138}" type="slidenum">
              <a:rPr lang="de-DE" smtClean="0"/>
              <a:pPr/>
              <a:t>‹Nr.›</a:t>
            </a:fld>
            <a:endParaRPr lang="de-DE"/>
          </a:p>
        </p:txBody>
      </p:sp>
    </p:spTree>
    <p:extLst>
      <p:ext uri="{BB962C8B-B14F-4D97-AF65-F5344CB8AC3E}">
        <p14:creationId xmlns:p14="http://schemas.microsoft.com/office/powerpoint/2010/main" val="9169769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7_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
        <p:nvSpPr>
          <p:cNvPr id="6" name="Inhaltsplatzhalter 5"/>
          <p:cNvSpPr>
            <a:spLocks noGrp="1"/>
          </p:cNvSpPr>
          <p:nvPr>
            <p:ph sz="quarter" idx="12" hasCustomPrompt="1"/>
          </p:nvPr>
        </p:nvSpPr>
        <p:spPr>
          <a:xfrm>
            <a:off x="216485" y="986751"/>
            <a:ext cx="8710611" cy="3595442"/>
          </a:xfrm>
        </p:spPr>
        <p:txBody>
          <a:bodyPr/>
          <a:lstStyle/>
          <a:p>
            <a:pPr lvl="0"/>
            <a:r>
              <a:rPr lang="de-DE" dirty="0" smtClean="0"/>
              <a:t>Text, 18 </a:t>
            </a:r>
            <a:r>
              <a:rPr lang="de-DE" dirty="0" err="1" smtClean="0"/>
              <a:t>pt</a:t>
            </a:r>
            <a:r>
              <a:rPr lang="de-DE" dirty="0" smtClean="0"/>
              <a: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Datumsplatzhalter 7"/>
          <p:cNvSpPr>
            <a:spLocks noGrp="1"/>
          </p:cNvSpPr>
          <p:nvPr>
            <p:ph type="dt" sz="half" idx="13"/>
          </p:nvPr>
        </p:nvSpPr>
        <p:spPr/>
        <p:txBody>
          <a:bodyPr/>
          <a:lstStyle/>
          <a:p>
            <a:r>
              <a:rPr lang="de-DE" smtClean="0"/>
              <a:t>Department / Author / Date</a:t>
            </a:r>
            <a:endParaRPr lang="de-DE" dirty="0"/>
          </a:p>
        </p:txBody>
      </p:sp>
      <p:sp>
        <p:nvSpPr>
          <p:cNvPr id="9" name="Fußzeilenplatzhalter 8"/>
          <p:cNvSpPr>
            <a:spLocks noGrp="1"/>
          </p:cNvSpPr>
          <p:nvPr>
            <p:ph type="ftr" sz="quarter" idx="14"/>
          </p:nvPr>
        </p:nvSpPr>
        <p:spPr/>
        <p:txBody>
          <a:bodyPr/>
          <a:lstStyle/>
          <a:p>
            <a:r>
              <a:rPr lang="de-DE" smtClean="0"/>
              <a:t>Hannover Messe Events weltweit</a:t>
            </a:r>
            <a:endParaRPr lang="de-DE" dirty="0"/>
          </a:p>
        </p:txBody>
      </p:sp>
      <p:sp>
        <p:nvSpPr>
          <p:cNvPr id="10" name="Foliennummernplatzhalter 9"/>
          <p:cNvSpPr>
            <a:spLocks noGrp="1"/>
          </p:cNvSpPr>
          <p:nvPr>
            <p:ph type="sldNum" sz="quarter" idx="15"/>
          </p:nvPr>
        </p:nvSpPr>
        <p:spPr/>
        <p:txBody>
          <a:bodyPr/>
          <a:lstStyle/>
          <a:p>
            <a:fld id="{4DC8DB1A-7FCE-4C41-8163-B68708D51138}" type="slidenum">
              <a:rPr lang="de-DE" smtClean="0"/>
              <a:pPr/>
              <a:t>‹Nr.›</a:t>
            </a:fld>
            <a:endParaRPr lang="de-DE"/>
          </a:p>
        </p:txBody>
      </p:sp>
    </p:spTree>
    <p:extLst>
      <p:ext uri="{BB962C8B-B14F-4D97-AF65-F5344CB8AC3E}">
        <p14:creationId xmlns:p14="http://schemas.microsoft.com/office/powerpoint/2010/main" val="9635198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8_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
        <p:nvSpPr>
          <p:cNvPr id="6" name="Inhaltsplatzhalter 5"/>
          <p:cNvSpPr>
            <a:spLocks noGrp="1"/>
          </p:cNvSpPr>
          <p:nvPr>
            <p:ph sz="quarter" idx="12" hasCustomPrompt="1"/>
          </p:nvPr>
        </p:nvSpPr>
        <p:spPr>
          <a:xfrm>
            <a:off x="216485" y="986751"/>
            <a:ext cx="8710611" cy="3595442"/>
          </a:xfrm>
        </p:spPr>
        <p:txBody>
          <a:bodyPr/>
          <a:lstStyle/>
          <a:p>
            <a:pPr lvl="0"/>
            <a:r>
              <a:rPr lang="de-DE" dirty="0" smtClean="0"/>
              <a:t>Text, 18 </a:t>
            </a:r>
            <a:r>
              <a:rPr lang="de-DE" dirty="0" err="1" smtClean="0"/>
              <a:t>pt</a:t>
            </a:r>
            <a:r>
              <a:rPr lang="de-DE" dirty="0" smtClean="0"/>
              <a: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Datumsplatzhalter 7"/>
          <p:cNvSpPr>
            <a:spLocks noGrp="1"/>
          </p:cNvSpPr>
          <p:nvPr>
            <p:ph type="dt" sz="half" idx="13"/>
          </p:nvPr>
        </p:nvSpPr>
        <p:spPr/>
        <p:txBody>
          <a:bodyPr/>
          <a:lstStyle/>
          <a:p>
            <a:r>
              <a:rPr lang="de-DE" smtClean="0"/>
              <a:t>Department / Author / Date</a:t>
            </a:r>
            <a:endParaRPr lang="de-DE" dirty="0"/>
          </a:p>
        </p:txBody>
      </p:sp>
      <p:sp>
        <p:nvSpPr>
          <p:cNvPr id="9" name="Fußzeilenplatzhalter 8"/>
          <p:cNvSpPr>
            <a:spLocks noGrp="1"/>
          </p:cNvSpPr>
          <p:nvPr>
            <p:ph type="ftr" sz="quarter" idx="14"/>
          </p:nvPr>
        </p:nvSpPr>
        <p:spPr/>
        <p:txBody>
          <a:bodyPr/>
          <a:lstStyle/>
          <a:p>
            <a:r>
              <a:rPr lang="de-DE" smtClean="0"/>
              <a:t>Hannover Messe Events weltweit</a:t>
            </a:r>
            <a:endParaRPr lang="de-DE" dirty="0"/>
          </a:p>
        </p:txBody>
      </p:sp>
      <p:sp>
        <p:nvSpPr>
          <p:cNvPr id="10" name="Foliennummernplatzhalter 9"/>
          <p:cNvSpPr>
            <a:spLocks noGrp="1"/>
          </p:cNvSpPr>
          <p:nvPr>
            <p:ph type="sldNum" sz="quarter" idx="15"/>
          </p:nvPr>
        </p:nvSpPr>
        <p:spPr/>
        <p:txBody>
          <a:bodyPr/>
          <a:lstStyle/>
          <a:p>
            <a:fld id="{4DC8DB1A-7FCE-4C41-8163-B68708D51138}" type="slidenum">
              <a:rPr lang="de-DE" smtClean="0"/>
              <a:pPr/>
              <a:t>‹Nr.›</a:t>
            </a:fld>
            <a:endParaRPr lang="de-DE"/>
          </a:p>
        </p:txBody>
      </p:sp>
    </p:spTree>
    <p:extLst>
      <p:ext uri="{BB962C8B-B14F-4D97-AF65-F5344CB8AC3E}">
        <p14:creationId xmlns:p14="http://schemas.microsoft.com/office/powerpoint/2010/main" val="17348444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9_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
        <p:nvSpPr>
          <p:cNvPr id="6" name="Inhaltsplatzhalter 5"/>
          <p:cNvSpPr>
            <a:spLocks noGrp="1"/>
          </p:cNvSpPr>
          <p:nvPr>
            <p:ph sz="quarter" idx="12" hasCustomPrompt="1"/>
          </p:nvPr>
        </p:nvSpPr>
        <p:spPr>
          <a:xfrm>
            <a:off x="216485" y="986751"/>
            <a:ext cx="8710611" cy="3595442"/>
          </a:xfrm>
        </p:spPr>
        <p:txBody>
          <a:bodyPr/>
          <a:lstStyle/>
          <a:p>
            <a:pPr lvl="0"/>
            <a:r>
              <a:rPr lang="de-DE" dirty="0" smtClean="0"/>
              <a:t>Text, 18 </a:t>
            </a:r>
            <a:r>
              <a:rPr lang="de-DE" dirty="0" err="1" smtClean="0"/>
              <a:t>pt</a:t>
            </a:r>
            <a:r>
              <a:rPr lang="de-DE" dirty="0" smtClean="0"/>
              <a: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Datumsplatzhalter 7"/>
          <p:cNvSpPr>
            <a:spLocks noGrp="1"/>
          </p:cNvSpPr>
          <p:nvPr>
            <p:ph type="dt" sz="half" idx="13"/>
          </p:nvPr>
        </p:nvSpPr>
        <p:spPr/>
        <p:txBody>
          <a:bodyPr/>
          <a:lstStyle/>
          <a:p>
            <a:r>
              <a:rPr lang="de-DE" smtClean="0"/>
              <a:t>Department / Author / Date</a:t>
            </a:r>
            <a:endParaRPr lang="de-DE" dirty="0"/>
          </a:p>
        </p:txBody>
      </p:sp>
      <p:sp>
        <p:nvSpPr>
          <p:cNvPr id="9" name="Fußzeilenplatzhalter 8"/>
          <p:cNvSpPr>
            <a:spLocks noGrp="1"/>
          </p:cNvSpPr>
          <p:nvPr>
            <p:ph type="ftr" sz="quarter" idx="14"/>
          </p:nvPr>
        </p:nvSpPr>
        <p:spPr/>
        <p:txBody>
          <a:bodyPr/>
          <a:lstStyle/>
          <a:p>
            <a:r>
              <a:rPr lang="de-DE" smtClean="0"/>
              <a:t>Hannover Messe Events weltweit</a:t>
            </a:r>
            <a:endParaRPr lang="de-DE" dirty="0"/>
          </a:p>
        </p:txBody>
      </p:sp>
      <p:sp>
        <p:nvSpPr>
          <p:cNvPr id="10" name="Foliennummernplatzhalter 9"/>
          <p:cNvSpPr>
            <a:spLocks noGrp="1"/>
          </p:cNvSpPr>
          <p:nvPr>
            <p:ph type="sldNum" sz="quarter" idx="15"/>
          </p:nvPr>
        </p:nvSpPr>
        <p:spPr/>
        <p:txBody>
          <a:bodyPr/>
          <a:lstStyle/>
          <a:p>
            <a:fld id="{4DC8DB1A-7FCE-4C41-8163-B68708D51138}" type="slidenum">
              <a:rPr lang="de-DE" smtClean="0"/>
              <a:pPr/>
              <a:t>‹Nr.›</a:t>
            </a:fld>
            <a:endParaRPr lang="de-DE"/>
          </a:p>
        </p:txBody>
      </p:sp>
    </p:spTree>
    <p:extLst>
      <p:ext uri="{BB962C8B-B14F-4D97-AF65-F5344CB8AC3E}">
        <p14:creationId xmlns:p14="http://schemas.microsoft.com/office/powerpoint/2010/main" val="38292336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Auslandsmessen Hannover Messe">
    <p:bg>
      <p:bgPr>
        <a:solidFill>
          <a:srgbClr val="071533"/>
        </a:solidFill>
        <a:effectLst/>
      </p:bgPr>
    </p:bg>
    <p:spTree>
      <p:nvGrpSpPr>
        <p:cNvPr id="1" name=""/>
        <p:cNvGrpSpPr/>
        <p:nvPr/>
      </p:nvGrpSpPr>
      <p:grpSpPr>
        <a:xfrm>
          <a:off x="0" y="0"/>
          <a:ext cx="0" cy="0"/>
          <a:chOff x="0" y="0"/>
          <a:chExt cx="0" cy="0"/>
        </a:xfrm>
      </p:grpSpPr>
      <p:pic>
        <p:nvPicPr>
          <p:cNvPr id="5" name="Karte"/>
          <p:cNvPicPr>
            <a:picLocks noChangeAspect="1"/>
          </p:cNvPicPr>
          <p:nvPr userDrawn="1"/>
        </p:nvPicPr>
        <p:blipFill rotWithShape="1">
          <a:blip r:embed="rId2" cstate="print">
            <a:extLst>
              <a:ext uri="{28A0092B-C50C-407E-A947-70E740481C1C}">
                <a14:useLocalDpi xmlns:a14="http://schemas.microsoft.com/office/drawing/2010/main" val="0"/>
              </a:ext>
            </a:extLst>
          </a:blip>
          <a:srcRect l="7520" t="4664" r="9482" b="7286"/>
          <a:stretch/>
        </p:blipFill>
        <p:spPr>
          <a:xfrm>
            <a:off x="0" y="0"/>
            <a:ext cx="9144000" cy="5148263"/>
          </a:xfrm>
          <a:prstGeom prst="rect">
            <a:avLst/>
          </a:prstGeom>
        </p:spPr>
      </p:pic>
      <p:sp>
        <p:nvSpPr>
          <p:cNvPr id="89" name="Linie 2"/>
          <p:cNvSpPr>
            <a:spLocks noGrp="1"/>
          </p:cNvSpPr>
          <p:nvPr>
            <p:ph type="body" sz="quarter" idx="47" hasCustomPrompt="1"/>
          </p:nvPr>
        </p:nvSpPr>
        <p:spPr>
          <a:xfrm>
            <a:off x="1224000" y="2080925"/>
            <a:ext cx="2145600" cy="1162075"/>
          </a:xfrm>
          <a:blipFill>
            <a:blip r:embed="rId3"/>
            <a:stretch>
              <a:fillRect/>
            </a:stretch>
          </a:blipFill>
          <a:ln w="6350">
            <a:noFill/>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64" name="RENEX SOUTH AMERICA"/>
          <p:cNvSpPr>
            <a:spLocks noGrp="1"/>
          </p:cNvSpPr>
          <p:nvPr>
            <p:ph type="body" sz="quarter" idx="73" hasCustomPrompt="1"/>
          </p:nvPr>
        </p:nvSpPr>
        <p:spPr>
          <a:xfrm>
            <a:off x="648000" y="3188950"/>
            <a:ext cx="396000" cy="297275"/>
          </a:xfrm>
          <a:blipFill>
            <a:blip r:embed="rId4"/>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67" name="CeMAT SOUTH AMERICA"/>
          <p:cNvSpPr>
            <a:spLocks noGrp="1"/>
          </p:cNvSpPr>
          <p:nvPr>
            <p:ph type="body" sz="quarter" idx="81" hasCustomPrompt="1"/>
          </p:nvPr>
        </p:nvSpPr>
        <p:spPr>
          <a:xfrm>
            <a:off x="648000" y="3513250"/>
            <a:ext cx="396000" cy="297275"/>
          </a:xfrm>
          <a:blipFill>
            <a:blip r:embed="rId5"/>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57" name="MDA SOUTH AMERICA"/>
          <p:cNvSpPr>
            <a:spLocks noGrp="1"/>
          </p:cNvSpPr>
          <p:nvPr>
            <p:ph type="body" sz="quarter" idx="71" hasCustomPrompt="1"/>
          </p:nvPr>
        </p:nvSpPr>
        <p:spPr>
          <a:xfrm>
            <a:off x="1512000" y="3188950"/>
            <a:ext cx="396000" cy="297275"/>
          </a:xfrm>
          <a:blipFill>
            <a:blip r:embed="rId6"/>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62" name="Industrial Supply SOUTH AMERICA"/>
          <p:cNvSpPr>
            <a:spLocks noGrp="1"/>
          </p:cNvSpPr>
          <p:nvPr>
            <p:ph type="body" sz="quarter" idx="72" hasCustomPrompt="1"/>
          </p:nvPr>
        </p:nvSpPr>
        <p:spPr>
          <a:xfrm>
            <a:off x="1080000" y="3188950"/>
            <a:ext cx="396000" cy="297275"/>
          </a:xfrm>
          <a:blipFill>
            <a:blip r:embed="rId7"/>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3" name="Untertitel 2"/>
          <p:cNvSpPr>
            <a:spLocks noGrp="1"/>
          </p:cNvSpPr>
          <p:nvPr>
            <p:ph type="subTitle" idx="1" hasCustomPrompt="1"/>
          </p:nvPr>
        </p:nvSpPr>
        <p:spPr>
          <a:xfrm>
            <a:off x="215901" y="843180"/>
            <a:ext cx="2821487" cy="498690"/>
          </a:xfrm>
          <a:solidFill>
            <a:schemeClr val="bg1"/>
          </a:solidFill>
        </p:spPr>
        <p:txBody>
          <a:bodyPr wrap="none" lIns="216000" tIns="144000" rIns="216000" bIns="144000" anchor="t" anchorCtr="0">
            <a:spAutoFit/>
          </a:bodyPr>
          <a:lstStyle>
            <a:lvl1pPr marL="0" indent="0" algn="l">
              <a:spcBef>
                <a:spcPts val="0"/>
              </a:spcBef>
              <a:buNone/>
              <a:defRPr sz="1351" baseline="0">
                <a:solidFill>
                  <a:schemeClr val="tx2"/>
                </a:solidFill>
              </a:defRPr>
            </a:lvl1pPr>
            <a:lvl2pPr marL="0" indent="0" algn="l">
              <a:spcBef>
                <a:spcPts val="0"/>
              </a:spcBef>
              <a:buNone/>
              <a:defRPr sz="976">
                <a:solidFill>
                  <a:schemeClr val="tx2"/>
                </a:solidFill>
              </a:defRPr>
            </a:lvl2pPr>
            <a:lvl3pPr marL="0" indent="0" algn="l">
              <a:spcBef>
                <a:spcPts val="0"/>
              </a:spcBef>
              <a:buNone/>
              <a:defRPr sz="976">
                <a:solidFill>
                  <a:schemeClr val="tx2"/>
                </a:solidFill>
              </a:defRPr>
            </a:lvl3pPr>
            <a:lvl4pPr marL="0" indent="0" algn="l">
              <a:spcBef>
                <a:spcPts val="0"/>
              </a:spcBef>
              <a:buNone/>
              <a:defRPr sz="976">
                <a:solidFill>
                  <a:schemeClr val="tx2"/>
                </a:solidFill>
              </a:defRPr>
            </a:lvl4pPr>
            <a:lvl5pPr marL="0" indent="0" algn="l">
              <a:spcBef>
                <a:spcPts val="0"/>
              </a:spcBef>
              <a:buNone/>
              <a:defRPr sz="976">
                <a:solidFill>
                  <a:schemeClr val="tx2"/>
                </a:solidFill>
              </a:defRPr>
            </a:lvl5pPr>
            <a:lvl6pPr marL="0" indent="0" algn="l">
              <a:spcBef>
                <a:spcPts val="0"/>
              </a:spcBef>
              <a:buNone/>
              <a:defRPr sz="976">
                <a:solidFill>
                  <a:schemeClr val="tx2"/>
                </a:solidFill>
              </a:defRPr>
            </a:lvl6pPr>
            <a:lvl7pPr marL="0" indent="0" algn="l">
              <a:spcBef>
                <a:spcPts val="0"/>
              </a:spcBef>
              <a:buNone/>
              <a:defRPr sz="976">
                <a:solidFill>
                  <a:schemeClr val="tx2"/>
                </a:solidFill>
              </a:defRPr>
            </a:lvl7pPr>
            <a:lvl8pPr marL="0" indent="0" algn="l">
              <a:spcBef>
                <a:spcPts val="0"/>
              </a:spcBef>
              <a:buNone/>
              <a:defRPr sz="976">
                <a:solidFill>
                  <a:schemeClr val="tx2"/>
                </a:solidFill>
              </a:defRPr>
            </a:lvl8pPr>
            <a:lvl9pPr marL="0" indent="0" algn="l">
              <a:spcBef>
                <a:spcPts val="0"/>
              </a:spcBef>
              <a:buNone/>
              <a:defRPr sz="976">
                <a:solidFill>
                  <a:schemeClr val="tx2"/>
                </a:solidFill>
              </a:defRPr>
            </a:lvl9pPr>
          </a:lstStyle>
          <a:p>
            <a:pPr lvl="0"/>
            <a:r>
              <a:rPr lang="de-DE" dirty="0" err="1" smtClean="0"/>
              <a:t>Subhead</a:t>
            </a:r>
            <a:r>
              <a:rPr lang="de-DE" dirty="0" smtClean="0"/>
              <a:t> auch mehrzeilig 18 pt</a:t>
            </a:r>
          </a:p>
        </p:txBody>
      </p:sp>
      <p:sp>
        <p:nvSpPr>
          <p:cNvPr id="43" name="Titel 1"/>
          <p:cNvSpPr>
            <a:spLocks noGrp="1"/>
          </p:cNvSpPr>
          <p:nvPr>
            <p:ph type="ctrTitle" hasCustomPrompt="1"/>
          </p:nvPr>
        </p:nvSpPr>
        <p:spPr>
          <a:xfrm>
            <a:off x="215900" y="162150"/>
            <a:ext cx="6242937" cy="690456"/>
          </a:xfrm>
          <a:solidFill>
            <a:schemeClr val="bg1"/>
          </a:solidFill>
        </p:spPr>
        <p:txBody>
          <a:bodyPr wrap="none" lIns="216000" tIns="216000" rIns="216000" bIns="216000" anchor="t" anchorCtr="0">
            <a:spAutoFit/>
          </a:bodyPr>
          <a:lstStyle>
            <a:lvl1pPr>
              <a:defRPr sz="1652" baseline="0">
                <a:solidFill>
                  <a:schemeClr val="tx2"/>
                </a:solidFill>
              </a:defRPr>
            </a:lvl1pPr>
          </a:lstStyle>
          <a:p>
            <a:r>
              <a:rPr lang="de-DE" dirty="0" smtClean="0"/>
              <a:t>Titel der Präsentation, Arial, 22 </a:t>
            </a:r>
            <a:r>
              <a:rPr lang="de-DE" dirty="0" err="1" smtClean="0"/>
              <a:t>pt</a:t>
            </a:r>
            <a:r>
              <a:rPr lang="de-DE" dirty="0" smtClean="0"/>
              <a:t>, Weiß, Hervorhebungen fett</a:t>
            </a:r>
            <a:endParaRPr lang="de-DE" dirty="0"/>
          </a:p>
        </p:txBody>
      </p:sp>
      <p:sp>
        <p:nvSpPr>
          <p:cNvPr id="124" name="Rechteck 123"/>
          <p:cNvSpPr/>
          <p:nvPr userDrawn="1"/>
        </p:nvSpPr>
        <p:spPr>
          <a:xfrm>
            <a:off x="216000" y="4336397"/>
            <a:ext cx="8712100" cy="64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pic>
        <p:nvPicPr>
          <p:cNvPr id="125" name="Grafik 1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570000" y="4485339"/>
            <a:ext cx="2160000" cy="350142"/>
          </a:xfrm>
          <a:prstGeom prst="rect">
            <a:avLst/>
          </a:prstGeom>
        </p:spPr>
      </p:pic>
      <p:pic>
        <p:nvPicPr>
          <p:cNvPr id="126" name="Grafik 12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32000" y="4625215"/>
            <a:ext cx="2070000" cy="93528"/>
          </a:xfrm>
          <a:prstGeom prst="rect">
            <a:avLst/>
          </a:prstGeom>
        </p:spPr>
      </p:pic>
      <p:grpSp>
        <p:nvGrpSpPr>
          <p:cNvPr id="48" name="Gruppieren 47"/>
          <p:cNvGrpSpPr/>
          <p:nvPr userDrawn="1"/>
        </p:nvGrpSpPr>
        <p:grpSpPr>
          <a:xfrm>
            <a:off x="-2052001" y="-270250"/>
            <a:ext cx="11628001" cy="5688763"/>
            <a:chOff x="-2052001" y="-360000"/>
            <a:chExt cx="11628001" cy="7578000"/>
          </a:xfrm>
        </p:grpSpPr>
        <p:sp>
          <p:nvSpPr>
            <p:cNvPr id="49"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601" b="0" dirty="0" smtClean="0">
                  <a:solidFill>
                    <a:schemeClr val="tx2"/>
                  </a:solidFill>
                  <a:latin typeface="+mn-lt"/>
                </a:rPr>
                <a:t>Hilfslinien anzeigen über Menu: </a:t>
              </a:r>
              <a:br>
                <a:rPr lang="de-DE" sz="601" b="0" dirty="0" smtClean="0">
                  <a:solidFill>
                    <a:schemeClr val="tx2"/>
                  </a:solidFill>
                  <a:latin typeface="+mn-lt"/>
                </a:rPr>
              </a:br>
              <a:r>
                <a:rPr lang="de-DE" sz="601" b="1" dirty="0" smtClean="0">
                  <a:solidFill>
                    <a:schemeClr val="tx2"/>
                  </a:solidFill>
                  <a:latin typeface="+mn-lt"/>
                </a:rPr>
                <a:t>Ansicht | Anzeigen | </a:t>
              </a:r>
              <a:r>
                <a:rPr lang="de-DE" sz="601" b="0" dirty="0" smtClean="0">
                  <a:solidFill>
                    <a:schemeClr val="tx2"/>
                  </a:solidFill>
                  <a:latin typeface="+mn-lt"/>
                </a:rPr>
                <a:t>Haken bei</a:t>
              </a:r>
              <a:r>
                <a:rPr lang="de-DE" sz="601" b="1" dirty="0" smtClean="0">
                  <a:solidFill>
                    <a:schemeClr val="tx2"/>
                  </a:solidFill>
                  <a:latin typeface="+mn-lt"/>
                </a:rPr>
                <a:t/>
              </a:r>
              <a:br>
                <a:rPr lang="de-DE" sz="601" b="1" dirty="0" smtClean="0">
                  <a:solidFill>
                    <a:schemeClr val="tx2"/>
                  </a:solidFill>
                  <a:latin typeface="+mn-lt"/>
                </a:rPr>
              </a:br>
              <a:r>
                <a:rPr lang="de-DE" sz="601" b="1" dirty="0" smtClean="0">
                  <a:solidFill>
                    <a:schemeClr val="tx2"/>
                  </a:solidFill>
                  <a:latin typeface="+mn-lt"/>
                </a:rPr>
                <a:t>Führungslinien </a:t>
              </a:r>
              <a:r>
                <a:rPr lang="de-DE" sz="601" b="0" dirty="0" smtClean="0">
                  <a:solidFill>
                    <a:schemeClr val="tx2"/>
                  </a:solidFill>
                  <a:latin typeface="+mn-lt"/>
                </a:rPr>
                <a:t>setzten</a:t>
              </a:r>
            </a:p>
            <a:p>
              <a:pPr indent="0" algn="r">
                <a:lnSpc>
                  <a:spcPct val="100000"/>
                </a:lnSpc>
                <a:spcBef>
                  <a:spcPts val="0"/>
                </a:spcBef>
                <a:spcAft>
                  <a:spcPts val="0"/>
                </a:spcAft>
              </a:pPr>
              <a:r>
                <a:rPr lang="de-DE" sz="375" b="0" dirty="0" smtClean="0">
                  <a:solidFill>
                    <a:schemeClr val="tx2"/>
                  </a:solidFill>
                  <a:latin typeface="+mn-lt"/>
                </a:rPr>
                <a:t>______________________________________________________</a:t>
              </a:r>
            </a:p>
            <a:p>
              <a:pPr indent="0" algn="r">
                <a:lnSpc>
                  <a:spcPct val="100000"/>
                </a:lnSpc>
                <a:spcBef>
                  <a:spcPts val="0"/>
                </a:spcBef>
                <a:spcAft>
                  <a:spcPts val="0"/>
                </a:spcAft>
              </a:pPr>
              <a:endParaRPr lang="de-DE" sz="263" b="0" dirty="0" smtClean="0">
                <a:solidFill>
                  <a:schemeClr val="tx2"/>
                </a:solidFill>
                <a:latin typeface="+mn-lt"/>
              </a:endParaRPr>
            </a:p>
            <a:p>
              <a:pPr indent="0" algn="r">
                <a:lnSpc>
                  <a:spcPct val="100000"/>
                </a:lnSpc>
                <a:spcBef>
                  <a:spcPts val="0"/>
                </a:spcBef>
                <a:spcAft>
                  <a:spcPts val="0"/>
                </a:spcAft>
              </a:pPr>
              <a:r>
                <a:rPr lang="de-DE" sz="601" b="0" dirty="0" smtClean="0">
                  <a:solidFill>
                    <a:schemeClr val="tx2"/>
                  </a:solidFill>
                  <a:latin typeface="+mn-lt"/>
                </a:rPr>
                <a:t>Folie in</a:t>
              </a:r>
              <a:r>
                <a:rPr lang="de-DE" sz="601" b="0" baseline="0" dirty="0" smtClean="0">
                  <a:solidFill>
                    <a:schemeClr val="tx2"/>
                  </a:solidFill>
                  <a:latin typeface="+mn-lt"/>
                </a:rPr>
                <a:t> Ursprungsform </a:t>
              </a:r>
            </a:p>
            <a:p>
              <a:pPr indent="0" algn="r">
                <a:lnSpc>
                  <a:spcPct val="100000"/>
                </a:lnSpc>
                <a:spcBef>
                  <a:spcPts val="0"/>
                </a:spcBef>
                <a:spcAft>
                  <a:spcPts val="0"/>
                </a:spcAft>
              </a:pPr>
              <a:r>
                <a:rPr lang="de-DE" sz="601" b="0" baseline="0" dirty="0" smtClean="0">
                  <a:solidFill>
                    <a:schemeClr val="tx2"/>
                  </a:solidFill>
                  <a:latin typeface="+mn-lt"/>
                </a:rPr>
                <a:t>bringen über Menu:</a:t>
              </a:r>
            </a:p>
            <a:p>
              <a:pPr indent="0" algn="r">
                <a:lnSpc>
                  <a:spcPct val="100000"/>
                </a:lnSpc>
                <a:spcBef>
                  <a:spcPts val="0"/>
                </a:spcBef>
                <a:spcAft>
                  <a:spcPts val="0"/>
                </a:spcAft>
              </a:pPr>
              <a:r>
                <a:rPr lang="de-DE" sz="601" b="1" baseline="0" dirty="0" smtClean="0">
                  <a:solidFill>
                    <a:schemeClr val="tx2"/>
                  </a:solidFill>
                  <a:latin typeface="+mn-lt"/>
                </a:rPr>
                <a:t>Start | Folien | Zurücksetzen</a:t>
              </a:r>
            </a:p>
            <a:p>
              <a:pPr indent="0" algn="r">
                <a:lnSpc>
                  <a:spcPct val="100000"/>
                </a:lnSpc>
                <a:spcBef>
                  <a:spcPts val="0"/>
                </a:spcBef>
                <a:spcAft>
                  <a:spcPts val="0"/>
                </a:spcAft>
              </a:pPr>
              <a:r>
                <a:rPr lang="de-DE" sz="375" b="0" baseline="0" dirty="0" smtClean="0">
                  <a:solidFill>
                    <a:schemeClr val="tx2"/>
                  </a:solidFill>
                  <a:latin typeface="+mn-lt"/>
                </a:rPr>
                <a:t>______________________________________________________</a:t>
              </a:r>
              <a:endParaRPr lang="de-DE" sz="300" b="0" baseline="0" dirty="0" smtClean="0">
                <a:solidFill>
                  <a:schemeClr val="tx2"/>
                </a:solidFill>
                <a:latin typeface="+mn-lt"/>
              </a:endParaRPr>
            </a:p>
            <a:p>
              <a:pPr indent="0" algn="r">
                <a:lnSpc>
                  <a:spcPct val="100000"/>
                </a:lnSpc>
                <a:spcBef>
                  <a:spcPts val="0"/>
                </a:spcBef>
                <a:spcAft>
                  <a:spcPts val="0"/>
                </a:spcAft>
              </a:pPr>
              <a:endParaRPr lang="de-DE" sz="263" b="1" baseline="0" dirty="0" smtClean="0">
                <a:solidFill>
                  <a:schemeClr val="tx2"/>
                </a:solidFill>
                <a:latin typeface="+mn-lt"/>
              </a:endParaRPr>
            </a:p>
            <a:p>
              <a:pPr indent="0" algn="r">
                <a:lnSpc>
                  <a:spcPct val="100000"/>
                </a:lnSpc>
                <a:spcBef>
                  <a:spcPts val="0"/>
                </a:spcBef>
                <a:spcAft>
                  <a:spcPts val="0"/>
                </a:spcAft>
              </a:pPr>
              <a:r>
                <a:rPr lang="de-DE" sz="601" dirty="0" smtClean="0">
                  <a:solidFill>
                    <a:schemeClr val="tx2"/>
                  </a:solidFill>
                </a:rPr>
                <a:t>Wechsel der Textebene im Menü über: </a:t>
              </a:r>
              <a:r>
                <a:rPr lang="de-DE" sz="601" b="1" dirty="0" smtClean="0">
                  <a:solidFill>
                    <a:schemeClr val="tx2"/>
                  </a:solidFill>
                </a:rPr>
                <a:t>Start | Absatz | Listenebene erhöhen/verringern</a:t>
              </a:r>
            </a:p>
            <a:p>
              <a:pPr indent="0" algn="r">
                <a:lnSpc>
                  <a:spcPct val="100000"/>
                </a:lnSpc>
                <a:spcBef>
                  <a:spcPts val="0"/>
                </a:spcBef>
                <a:spcAft>
                  <a:spcPts val="0"/>
                </a:spcAft>
              </a:pPr>
              <a:r>
                <a:rPr lang="de-DE" sz="375" b="0" baseline="0" dirty="0" smtClean="0">
                  <a:solidFill>
                    <a:schemeClr val="tx2"/>
                  </a:solidFill>
                  <a:latin typeface="+mn-lt"/>
                </a:rPr>
                <a:t>______________________________________________________</a:t>
              </a:r>
              <a:endParaRPr lang="de-DE" sz="300" b="0" baseline="0" dirty="0" smtClean="0">
                <a:solidFill>
                  <a:schemeClr val="tx2"/>
                </a:solidFill>
                <a:latin typeface="+mn-lt"/>
              </a:endParaRPr>
            </a:p>
            <a:p>
              <a:pPr indent="0" algn="r">
                <a:lnSpc>
                  <a:spcPct val="100000"/>
                </a:lnSpc>
                <a:spcBef>
                  <a:spcPts val="0"/>
                </a:spcBef>
                <a:spcAft>
                  <a:spcPts val="0"/>
                </a:spcAft>
              </a:pPr>
              <a:endParaRPr lang="de-DE" sz="263" b="0" baseline="0" dirty="0" smtClean="0">
                <a:solidFill>
                  <a:schemeClr val="tx2"/>
                </a:solidFill>
                <a:latin typeface="+mn-lt"/>
              </a:endParaRPr>
            </a:p>
            <a:p>
              <a:pPr marL="0" marR="0" lvl="0" indent="0" algn="r" defTabSz="686440" rtl="0" eaLnBrk="1" fontAlgn="auto" latinLnBrk="0" hangingPunct="1">
                <a:lnSpc>
                  <a:spcPct val="100000"/>
                </a:lnSpc>
                <a:spcBef>
                  <a:spcPts val="0"/>
                </a:spcBef>
                <a:spcAft>
                  <a:spcPts val="0"/>
                </a:spcAft>
                <a:buClrTx/>
                <a:buSzTx/>
                <a:buFontTx/>
                <a:buNone/>
                <a:tabLst/>
                <a:defRPr/>
              </a:pPr>
              <a:r>
                <a:rPr lang="de-DE" sz="601" dirty="0" smtClean="0">
                  <a:solidFill>
                    <a:schemeClr val="tx2"/>
                  </a:solidFill>
                </a:rPr>
                <a:t>Wechsel des Folienlayouts im Menü über:</a:t>
              </a:r>
            </a:p>
            <a:p>
              <a:pPr marL="0" marR="0" lvl="0" indent="0" algn="r" defTabSz="686440" rtl="0" eaLnBrk="1" fontAlgn="auto" latinLnBrk="0" hangingPunct="1">
                <a:lnSpc>
                  <a:spcPct val="100000"/>
                </a:lnSpc>
                <a:spcBef>
                  <a:spcPts val="0"/>
                </a:spcBef>
                <a:spcAft>
                  <a:spcPts val="0"/>
                </a:spcAft>
                <a:buClrTx/>
                <a:buSzTx/>
                <a:buFontTx/>
                <a:buNone/>
                <a:tabLst/>
                <a:defRPr/>
              </a:pPr>
              <a:r>
                <a:rPr lang="de-DE" sz="601" b="1" baseline="0" dirty="0" smtClean="0">
                  <a:solidFill>
                    <a:schemeClr val="tx2"/>
                  </a:solidFill>
                  <a:latin typeface="+mn-lt"/>
                </a:rPr>
                <a:t>Start | Folien | Layout</a:t>
              </a:r>
            </a:p>
            <a:p>
              <a:pPr indent="0" algn="r">
                <a:lnSpc>
                  <a:spcPct val="100000"/>
                </a:lnSpc>
                <a:spcBef>
                  <a:spcPts val="0"/>
                </a:spcBef>
                <a:spcAft>
                  <a:spcPts val="0"/>
                </a:spcAft>
              </a:pPr>
              <a:endParaRPr lang="de-DE" sz="601" b="1" baseline="0" dirty="0" smtClean="0">
                <a:solidFill>
                  <a:schemeClr val="tx2"/>
                </a:solidFill>
                <a:latin typeface="+mn-lt"/>
              </a:endParaRPr>
            </a:p>
            <a:p>
              <a:pPr indent="0" algn="r">
                <a:lnSpc>
                  <a:spcPct val="100000"/>
                </a:lnSpc>
                <a:spcBef>
                  <a:spcPts val="0"/>
                </a:spcBef>
                <a:spcAft>
                  <a:spcPts val="0"/>
                </a:spcAft>
              </a:pPr>
              <a:endParaRPr lang="de-DE" sz="601" b="1" dirty="0" smtClean="0">
                <a:solidFill>
                  <a:schemeClr val="tx2"/>
                </a:solidFill>
                <a:latin typeface="+mn-lt"/>
              </a:endParaRPr>
            </a:p>
          </p:txBody>
        </p:sp>
        <p:grpSp>
          <p:nvGrpSpPr>
            <p:cNvPr id="50" name="Gruppieren 49"/>
            <p:cNvGrpSpPr/>
            <p:nvPr userDrawn="1"/>
          </p:nvGrpSpPr>
          <p:grpSpPr>
            <a:xfrm>
              <a:off x="215900" y="-360000"/>
              <a:ext cx="8711195" cy="288000"/>
              <a:chOff x="215900" y="-360000"/>
              <a:chExt cx="8711195" cy="288000"/>
            </a:xfrm>
          </p:grpSpPr>
          <p:cxnSp>
            <p:nvCxnSpPr>
              <p:cNvPr id="76" name="Gerade Verbindung 75"/>
              <p:cNvCxnSpPr/>
              <p:nvPr userDrawn="1"/>
            </p:nvCxnSpPr>
            <p:spPr>
              <a:xfrm flipV="1">
                <a:off x="215900" y="-360000"/>
                <a:ext cx="0" cy="288000"/>
              </a:xfrm>
              <a:prstGeom prst="line">
                <a:avLst/>
              </a:prstGeom>
              <a:ln w="127" cap="sq">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216484"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dirty="0" smtClean="0">
                    <a:solidFill>
                      <a:schemeClr val="tx2"/>
                    </a:solidFill>
                  </a:rPr>
                  <a:t>12,10</a:t>
                </a:r>
              </a:p>
            </p:txBody>
          </p:sp>
          <p:sp>
            <p:nvSpPr>
              <p:cNvPr id="78" name="Textfeld 8"/>
              <p:cNvSpPr txBox="1"/>
              <p:nvPr userDrawn="1"/>
            </p:nvSpPr>
            <p:spPr>
              <a:xfrm>
                <a:off x="8422276"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2"/>
                    </a:solidFill>
                  </a:rPr>
                  <a:t>12,10</a:t>
                </a:r>
              </a:p>
            </p:txBody>
          </p:sp>
          <p:cxnSp>
            <p:nvCxnSpPr>
              <p:cNvPr id="79" name="Gerade Verbindung 78"/>
              <p:cNvCxnSpPr/>
              <p:nvPr userDrawn="1"/>
            </p:nvCxnSpPr>
            <p:spPr>
              <a:xfrm flipV="1">
                <a:off x="8927095" y="-360000"/>
                <a:ext cx="0" cy="288000"/>
              </a:xfrm>
              <a:prstGeom prst="line">
                <a:avLst/>
              </a:prstGeom>
              <a:ln w="127" cap="sq">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0" name="Textfeld 8"/>
              <p:cNvSpPr txBox="1"/>
              <p:nvPr userDrawn="1"/>
            </p:nvSpPr>
            <p:spPr>
              <a:xfrm>
                <a:off x="692640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2"/>
                    </a:solidFill>
                  </a:rPr>
                  <a:t>7,94</a:t>
                </a:r>
              </a:p>
            </p:txBody>
          </p:sp>
          <p:cxnSp>
            <p:nvCxnSpPr>
              <p:cNvPr id="81" name="Gerade Verbindung 80"/>
              <p:cNvCxnSpPr/>
              <p:nvPr userDrawn="1"/>
            </p:nvCxnSpPr>
            <p:spPr>
              <a:xfrm flipV="1">
                <a:off x="7430400" y="-360000"/>
                <a:ext cx="0" cy="288000"/>
              </a:xfrm>
              <a:prstGeom prst="line">
                <a:avLst/>
              </a:prstGeom>
              <a:ln w="127" cap="sq">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1" name="Gruppieren 50"/>
            <p:cNvGrpSpPr/>
            <p:nvPr userDrawn="1"/>
          </p:nvGrpSpPr>
          <p:grpSpPr>
            <a:xfrm>
              <a:off x="215900" y="6930000"/>
              <a:ext cx="8710376" cy="288000"/>
              <a:chOff x="215900" y="6930000"/>
              <a:chExt cx="8710376" cy="288000"/>
            </a:xfrm>
          </p:grpSpPr>
          <p:cxnSp>
            <p:nvCxnSpPr>
              <p:cNvPr id="70" name="Gerade Verbindung 69"/>
              <p:cNvCxnSpPr/>
              <p:nvPr userDrawn="1"/>
            </p:nvCxnSpPr>
            <p:spPr>
              <a:xfrm flipV="1">
                <a:off x="216484" y="6930000"/>
                <a:ext cx="0" cy="288000"/>
              </a:xfrm>
              <a:prstGeom prst="line">
                <a:avLst/>
              </a:prstGeom>
              <a:ln w="127" cap="sq">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215900" y="6948000"/>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dirty="0" smtClean="0">
                    <a:solidFill>
                      <a:schemeClr val="tx2"/>
                    </a:solidFill>
                  </a:rPr>
                  <a:t>12,10</a:t>
                </a:r>
              </a:p>
            </p:txBody>
          </p:sp>
          <p:sp>
            <p:nvSpPr>
              <p:cNvPr id="72" name="Textfeld 8"/>
              <p:cNvSpPr txBox="1"/>
              <p:nvPr userDrawn="1"/>
            </p:nvSpPr>
            <p:spPr>
              <a:xfrm>
                <a:off x="8422276" y="6948000"/>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2"/>
                    </a:solidFill>
                  </a:rPr>
                  <a:t>12,10</a:t>
                </a:r>
              </a:p>
            </p:txBody>
          </p:sp>
          <p:cxnSp>
            <p:nvCxnSpPr>
              <p:cNvPr id="73" name="Gerade Verbindung 72"/>
              <p:cNvCxnSpPr/>
              <p:nvPr userDrawn="1"/>
            </p:nvCxnSpPr>
            <p:spPr>
              <a:xfrm flipV="1">
                <a:off x="8926276" y="6930000"/>
                <a:ext cx="0" cy="288000"/>
              </a:xfrm>
              <a:prstGeom prst="line">
                <a:avLst/>
              </a:prstGeom>
              <a:ln w="127" cap="sq">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6926400" y="6948000"/>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2"/>
                    </a:solidFill>
                  </a:rPr>
                  <a:t>7,94</a:t>
                </a:r>
              </a:p>
            </p:txBody>
          </p:sp>
          <p:cxnSp>
            <p:nvCxnSpPr>
              <p:cNvPr id="75" name="Gerade Verbindung 74"/>
              <p:cNvCxnSpPr/>
              <p:nvPr userDrawn="1"/>
            </p:nvCxnSpPr>
            <p:spPr>
              <a:xfrm flipV="1">
                <a:off x="7430400" y="6930000"/>
                <a:ext cx="0" cy="288000"/>
              </a:xfrm>
              <a:prstGeom prst="line">
                <a:avLst/>
              </a:prstGeom>
              <a:ln w="127" cap="sq">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2" name="Gruppieren 51"/>
            <p:cNvGrpSpPr/>
            <p:nvPr userDrawn="1"/>
          </p:nvGrpSpPr>
          <p:grpSpPr>
            <a:xfrm>
              <a:off x="9216000" y="214313"/>
              <a:ext cx="360000" cy="6715687"/>
              <a:chOff x="9216000" y="214313"/>
              <a:chExt cx="360000" cy="6715687"/>
            </a:xfrm>
          </p:grpSpPr>
          <p:cxnSp>
            <p:nvCxnSpPr>
              <p:cNvPr id="62" name="Gerade Verbindung 61"/>
              <p:cNvCxnSpPr/>
              <p:nvPr userDrawn="1"/>
            </p:nvCxnSpPr>
            <p:spPr>
              <a:xfrm flipH="1">
                <a:off x="9216000" y="214313"/>
                <a:ext cx="288000" cy="0"/>
              </a:xfrm>
              <a:prstGeom prst="line">
                <a:avLst/>
              </a:prstGeom>
              <a:ln w="127" cap="sq">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1314450"/>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2"/>
                    </a:solidFill>
                    <a:latin typeface="+mn-lt"/>
                  </a:rPr>
                  <a:t>5,87</a:t>
                </a:r>
              </a:p>
            </p:txBody>
          </p:sp>
          <p:cxnSp>
            <p:nvCxnSpPr>
              <p:cNvPr id="64" name="Gerade Verbindung 63"/>
              <p:cNvCxnSpPr/>
              <p:nvPr userDrawn="1"/>
            </p:nvCxnSpPr>
            <p:spPr>
              <a:xfrm flipH="1">
                <a:off x="9216000" y="6102000"/>
                <a:ext cx="288000" cy="0"/>
              </a:xfrm>
              <a:prstGeom prst="line">
                <a:avLst/>
              </a:prstGeom>
              <a:ln w="127" cap="sq">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5" name="Textfeld 39"/>
              <p:cNvSpPr txBox="1"/>
              <p:nvPr userDrawn="1"/>
            </p:nvSpPr>
            <p:spPr>
              <a:xfrm>
                <a:off x="9216000" y="610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2"/>
                    </a:solidFill>
                    <a:latin typeface="+mn-lt"/>
                  </a:rPr>
                  <a:t>7,43</a:t>
                </a:r>
              </a:p>
            </p:txBody>
          </p:sp>
          <p:sp>
            <p:nvSpPr>
              <p:cNvPr id="66"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2"/>
                    </a:solidFill>
                    <a:latin typeface="+mn-lt"/>
                  </a:rPr>
                  <a:t>8,93</a:t>
                </a:r>
              </a:p>
            </p:txBody>
          </p:sp>
          <p:cxnSp>
            <p:nvCxnSpPr>
              <p:cNvPr id="67" name="Gerade Verbindung 66"/>
              <p:cNvCxnSpPr/>
              <p:nvPr userDrawn="1"/>
            </p:nvCxnSpPr>
            <p:spPr>
              <a:xfrm flipH="1">
                <a:off x="9216000" y="1314451"/>
                <a:ext cx="288000" cy="0"/>
              </a:xfrm>
              <a:prstGeom prst="line">
                <a:avLst/>
              </a:prstGeom>
              <a:ln w="127" cap="sq">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Gerade Verbindung 67"/>
              <p:cNvCxnSpPr/>
              <p:nvPr userDrawn="1"/>
            </p:nvCxnSpPr>
            <p:spPr>
              <a:xfrm flipH="1">
                <a:off x="9216000" y="6640513"/>
                <a:ext cx="288000" cy="0"/>
              </a:xfrm>
              <a:prstGeom prst="line">
                <a:avLst/>
              </a:prstGeom>
              <a:ln w="127" cap="sq">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9"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2"/>
                    </a:solidFill>
                    <a:latin typeface="+mn-lt"/>
                  </a:rPr>
                  <a:t>8,92</a:t>
                </a:r>
              </a:p>
            </p:txBody>
          </p:sp>
        </p:grpSp>
        <p:grpSp>
          <p:nvGrpSpPr>
            <p:cNvPr id="53" name="Gruppieren 52"/>
            <p:cNvGrpSpPr/>
            <p:nvPr userDrawn="1"/>
          </p:nvGrpSpPr>
          <p:grpSpPr>
            <a:xfrm>
              <a:off x="-432000" y="6101971"/>
              <a:ext cx="360076" cy="828029"/>
              <a:chOff x="-432000" y="6101971"/>
              <a:chExt cx="360076" cy="828029"/>
            </a:xfrm>
          </p:grpSpPr>
          <p:cxnSp>
            <p:nvCxnSpPr>
              <p:cNvPr id="58" name="Gerade Verbindung 57"/>
              <p:cNvCxnSpPr/>
              <p:nvPr userDrawn="1"/>
            </p:nvCxnSpPr>
            <p:spPr>
              <a:xfrm flipH="1">
                <a:off x="-360000" y="6102000"/>
                <a:ext cx="288000" cy="0"/>
              </a:xfrm>
              <a:prstGeom prst="line">
                <a:avLst/>
              </a:prstGeom>
              <a:ln w="127" cap="sq">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9" name="Textfeld 39"/>
              <p:cNvSpPr txBox="1"/>
              <p:nvPr userDrawn="1"/>
            </p:nvSpPr>
            <p:spPr>
              <a:xfrm>
                <a:off x="-431924" y="610197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kern="0" baseline="0" dirty="0" smtClean="0">
                    <a:solidFill>
                      <a:schemeClr val="tx2"/>
                    </a:solidFill>
                    <a:latin typeface="+mn-lt"/>
                  </a:rPr>
                  <a:t>7,43</a:t>
                </a:r>
              </a:p>
            </p:txBody>
          </p:sp>
          <p:cxnSp>
            <p:nvCxnSpPr>
              <p:cNvPr id="60" name="Gerade Verbindung 59"/>
              <p:cNvCxnSpPr/>
              <p:nvPr userDrawn="1"/>
            </p:nvCxnSpPr>
            <p:spPr>
              <a:xfrm flipH="1">
                <a:off x="-360000" y="6640513"/>
                <a:ext cx="288000" cy="0"/>
              </a:xfrm>
              <a:prstGeom prst="line">
                <a:avLst/>
              </a:prstGeom>
              <a:ln w="127" cap="sq">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kern="0" baseline="0" dirty="0" smtClean="0">
                    <a:solidFill>
                      <a:schemeClr val="tx2"/>
                    </a:solidFill>
                    <a:latin typeface="+mn-lt"/>
                  </a:rPr>
                  <a:t>8,92</a:t>
                </a:r>
              </a:p>
            </p:txBody>
          </p:sp>
        </p:grpSp>
        <p:grpSp>
          <p:nvGrpSpPr>
            <p:cNvPr id="54" name="Gruppieren 53"/>
            <p:cNvGrpSpPr/>
            <p:nvPr userDrawn="1"/>
          </p:nvGrpSpPr>
          <p:grpSpPr>
            <a:xfrm>
              <a:off x="-432000" y="1026000"/>
              <a:ext cx="360000" cy="288450"/>
              <a:chOff x="-432000" y="1026000"/>
              <a:chExt cx="360000" cy="288450"/>
            </a:xfrm>
          </p:grpSpPr>
          <p:cxnSp>
            <p:nvCxnSpPr>
              <p:cNvPr id="56" name="Gerade Verbindung 55"/>
              <p:cNvCxnSpPr/>
              <p:nvPr userDrawn="1"/>
            </p:nvCxnSpPr>
            <p:spPr>
              <a:xfrm flipH="1">
                <a:off x="-360000" y="1314450"/>
                <a:ext cx="288000" cy="0"/>
              </a:xfrm>
              <a:prstGeom prst="line">
                <a:avLst/>
              </a:prstGeom>
              <a:ln w="127" cap="sq">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7" name="Textfeld 39"/>
              <p:cNvSpPr txBox="1"/>
              <p:nvPr userDrawn="1"/>
            </p:nvSpPr>
            <p:spPr>
              <a:xfrm>
                <a:off x="-432000" y="1026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kern="0" baseline="0" dirty="0" smtClean="0">
                    <a:solidFill>
                      <a:schemeClr val="tx2"/>
                    </a:solidFill>
                    <a:latin typeface="+mn-lt"/>
                  </a:rPr>
                  <a:t>5,87</a:t>
                </a:r>
              </a:p>
            </p:txBody>
          </p:sp>
        </p:grpSp>
        <p:sp>
          <p:nvSpPr>
            <p:cNvPr id="55" name="Textfeld 56"/>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601" b="1" baseline="0" dirty="0" smtClean="0">
                  <a:solidFill>
                    <a:schemeClr val="tx2"/>
                  </a:solidFill>
                  <a:latin typeface="+mn-lt"/>
                </a:rPr>
                <a:t>Hinweis</a:t>
              </a:r>
              <a:r>
                <a:rPr lang="de-DE" sz="601" b="0" baseline="0" dirty="0" smtClean="0">
                  <a:solidFill>
                    <a:schemeClr val="tx2"/>
                  </a:solidFill>
                  <a:latin typeface="+mn-lt"/>
                </a:rPr>
                <a:t>: Titel der Präsentation ist Fußzeile</a:t>
              </a:r>
            </a:p>
            <a:p>
              <a:pPr indent="0" algn="r">
                <a:lnSpc>
                  <a:spcPct val="100000"/>
                </a:lnSpc>
                <a:spcBef>
                  <a:spcPts val="0"/>
                </a:spcBef>
                <a:spcAft>
                  <a:spcPts val="0"/>
                </a:spcAft>
              </a:pPr>
              <a:r>
                <a:rPr lang="de-DE" sz="601" b="0" baseline="0" dirty="0" smtClean="0">
                  <a:solidFill>
                    <a:schemeClr val="tx2"/>
                  </a:solidFill>
                  <a:latin typeface="+mn-lt"/>
                </a:rPr>
                <a:t>Fußzeile (pro Folie oder für alle) </a:t>
              </a:r>
              <a:br>
                <a:rPr lang="de-DE" sz="601" b="0" baseline="0" dirty="0" smtClean="0">
                  <a:solidFill>
                    <a:schemeClr val="tx2"/>
                  </a:solidFill>
                  <a:latin typeface="+mn-lt"/>
                </a:rPr>
              </a:br>
              <a:r>
                <a:rPr lang="de-DE" sz="601" b="0" baseline="0" dirty="0" smtClean="0">
                  <a:solidFill>
                    <a:schemeClr val="tx2"/>
                  </a:solidFill>
                  <a:latin typeface="+mn-lt"/>
                </a:rPr>
                <a:t>anpassen über Menü:</a:t>
              </a:r>
            </a:p>
            <a:p>
              <a:pPr indent="0" algn="r">
                <a:lnSpc>
                  <a:spcPct val="100000"/>
                </a:lnSpc>
                <a:spcBef>
                  <a:spcPts val="0"/>
                </a:spcBef>
                <a:spcAft>
                  <a:spcPts val="0"/>
                </a:spcAft>
              </a:pPr>
              <a:r>
                <a:rPr lang="de-DE" sz="601" b="1" baseline="0" dirty="0" smtClean="0">
                  <a:solidFill>
                    <a:schemeClr val="tx2"/>
                  </a:solidFill>
                  <a:latin typeface="+mn-lt"/>
                </a:rPr>
                <a:t>Einfügen | Text | Kopf- und Fußzeile</a:t>
              </a:r>
            </a:p>
          </p:txBody>
        </p:sp>
      </p:grpSp>
      <p:sp>
        <p:nvSpPr>
          <p:cNvPr id="88" name="Linie 1"/>
          <p:cNvSpPr>
            <a:spLocks noGrp="1"/>
          </p:cNvSpPr>
          <p:nvPr>
            <p:ph type="body" sz="quarter" idx="46" hasCustomPrompt="1"/>
          </p:nvPr>
        </p:nvSpPr>
        <p:spPr>
          <a:xfrm>
            <a:off x="1116000" y="1999850"/>
            <a:ext cx="2361600" cy="270250"/>
          </a:xfrm>
          <a:blipFill>
            <a:blip r:embed="rId10"/>
            <a:stretch>
              <a:fillRect/>
            </a:stretch>
          </a:blipFill>
          <a:ln w="6350">
            <a:noFill/>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92" name="Linie 5"/>
          <p:cNvSpPr>
            <a:spLocks noGrp="1"/>
          </p:cNvSpPr>
          <p:nvPr>
            <p:ph type="body" sz="quarter" idx="50" hasCustomPrompt="1"/>
          </p:nvPr>
        </p:nvSpPr>
        <p:spPr>
          <a:xfrm>
            <a:off x="4068000" y="2189025"/>
            <a:ext cx="1476000" cy="424293"/>
          </a:xfrm>
          <a:blipFill>
            <a:blip r:embed="rId11"/>
            <a:stretch>
              <a:fillRect/>
            </a:stretch>
          </a:blipFill>
          <a:ln w="6350">
            <a:noFill/>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90" name="Linie 3"/>
          <p:cNvSpPr>
            <a:spLocks noGrp="1"/>
          </p:cNvSpPr>
          <p:nvPr>
            <p:ph type="body" sz="quarter" idx="48" hasCustomPrompt="1"/>
          </p:nvPr>
        </p:nvSpPr>
        <p:spPr>
          <a:xfrm>
            <a:off x="2916000" y="2216050"/>
            <a:ext cx="432000" cy="297275"/>
          </a:xfrm>
          <a:blipFill>
            <a:blip r:embed="rId12"/>
            <a:stretch>
              <a:fillRect/>
            </a:stretch>
          </a:blipFill>
          <a:ln w="6350">
            <a:noFill/>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93" name="Linie 6"/>
          <p:cNvSpPr>
            <a:spLocks noGrp="1"/>
          </p:cNvSpPr>
          <p:nvPr>
            <p:ph type="body" sz="quarter" idx="51" hasCustomPrompt="1"/>
          </p:nvPr>
        </p:nvSpPr>
        <p:spPr>
          <a:xfrm>
            <a:off x="3996000" y="2053900"/>
            <a:ext cx="3924000" cy="1437730"/>
          </a:xfrm>
          <a:blipFill>
            <a:blip r:embed="rId13"/>
            <a:stretch>
              <a:fillRect/>
            </a:stretch>
          </a:blipFill>
          <a:ln w="6350">
            <a:noFill/>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91" name="Linie 4"/>
          <p:cNvSpPr>
            <a:spLocks noGrp="1"/>
          </p:cNvSpPr>
          <p:nvPr>
            <p:ph type="body" sz="quarter" idx="49" hasCustomPrompt="1"/>
          </p:nvPr>
        </p:nvSpPr>
        <p:spPr>
          <a:xfrm>
            <a:off x="4068000" y="2216050"/>
            <a:ext cx="468000" cy="335110"/>
          </a:xfrm>
          <a:blipFill>
            <a:blip r:embed="rId14"/>
            <a:stretch>
              <a:fillRect/>
            </a:stretch>
          </a:blipFill>
          <a:ln w="6350">
            <a:noFill/>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94" name="Linie 7"/>
          <p:cNvSpPr>
            <a:spLocks noGrp="1"/>
          </p:cNvSpPr>
          <p:nvPr>
            <p:ph type="body" sz="quarter" idx="52" hasCustomPrompt="1"/>
          </p:nvPr>
        </p:nvSpPr>
        <p:spPr>
          <a:xfrm>
            <a:off x="4068000" y="1972825"/>
            <a:ext cx="3204000" cy="348623"/>
          </a:xfrm>
          <a:blipFill>
            <a:blip r:embed="rId15"/>
            <a:stretch>
              <a:fillRect/>
            </a:stretch>
          </a:blipFill>
          <a:ln w="6350">
            <a:noFill/>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95" name="Linie 8"/>
          <p:cNvSpPr>
            <a:spLocks noGrp="1"/>
          </p:cNvSpPr>
          <p:nvPr>
            <p:ph type="body" sz="quarter" idx="53" hasCustomPrompt="1"/>
          </p:nvPr>
        </p:nvSpPr>
        <p:spPr>
          <a:xfrm>
            <a:off x="4104000" y="1756625"/>
            <a:ext cx="1368000" cy="208093"/>
          </a:xfrm>
          <a:blipFill>
            <a:blip r:embed="rId16"/>
            <a:stretch>
              <a:fillRect/>
            </a:stretch>
          </a:blipFill>
          <a:ln w="6350">
            <a:noFill/>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96" name="DOMOTEX Russia"/>
          <p:cNvSpPr>
            <a:spLocks noGrp="1"/>
          </p:cNvSpPr>
          <p:nvPr>
            <p:ph type="body" sz="quarter" idx="57" hasCustomPrompt="1"/>
          </p:nvPr>
        </p:nvSpPr>
        <p:spPr>
          <a:xfrm>
            <a:off x="5400000" y="2810600"/>
            <a:ext cx="396000" cy="297275"/>
          </a:xfrm>
          <a:blipFill dpi="0" rotWithShape="1">
            <a:blip r:embed="rId17"/>
            <a:srcRect/>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02" name="CeMAT ASIA"/>
          <p:cNvSpPr>
            <a:spLocks noGrp="1"/>
          </p:cNvSpPr>
          <p:nvPr>
            <p:ph type="body" sz="quarter" idx="30" hasCustomPrompt="1"/>
          </p:nvPr>
        </p:nvSpPr>
        <p:spPr>
          <a:xfrm>
            <a:off x="7632000" y="2810600"/>
            <a:ext cx="396000" cy="297275"/>
          </a:xfrm>
          <a:blipFill>
            <a:blip r:embed="rId18"/>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99" name="CeMAT AUSTRALIA"/>
          <p:cNvSpPr>
            <a:spLocks noGrp="1"/>
          </p:cNvSpPr>
          <p:nvPr>
            <p:ph type="body" sz="quarter" idx="31" hasCustomPrompt="1"/>
          </p:nvPr>
        </p:nvSpPr>
        <p:spPr>
          <a:xfrm>
            <a:off x="7740000" y="3459200"/>
            <a:ext cx="396000" cy="297275"/>
          </a:xfrm>
          <a:blipFill>
            <a:blip r:embed="rId19"/>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00" name="IAS"/>
          <p:cNvSpPr>
            <a:spLocks noGrp="1"/>
          </p:cNvSpPr>
          <p:nvPr>
            <p:ph type="body" sz="quarter" idx="27" hasCustomPrompt="1"/>
          </p:nvPr>
        </p:nvSpPr>
        <p:spPr>
          <a:xfrm>
            <a:off x="8064000" y="2810600"/>
            <a:ext cx="396000" cy="297275"/>
          </a:xfrm>
          <a:blipFill>
            <a:blip r:embed="rId20"/>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01" name="MWCS"/>
          <p:cNvSpPr>
            <a:spLocks noGrp="1"/>
          </p:cNvSpPr>
          <p:nvPr>
            <p:ph type="body" sz="quarter" idx="26" hasCustomPrompt="1"/>
          </p:nvPr>
        </p:nvSpPr>
        <p:spPr>
          <a:xfrm>
            <a:off x="7200000" y="2810600"/>
            <a:ext cx="396000" cy="297275"/>
          </a:xfrm>
          <a:blipFill>
            <a:blip r:embed="rId21"/>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03" name="ComVac ASIA"/>
          <p:cNvSpPr>
            <a:spLocks noGrp="1"/>
          </p:cNvSpPr>
          <p:nvPr>
            <p:ph type="body" sz="quarter" idx="25" hasCustomPrompt="1"/>
          </p:nvPr>
        </p:nvSpPr>
        <p:spPr>
          <a:xfrm>
            <a:off x="8064000" y="2486300"/>
            <a:ext cx="396000" cy="297275"/>
          </a:xfrm>
          <a:blipFill>
            <a:blip r:embed="rId22"/>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04" name="Industrial Automation SHENZHEN"/>
          <p:cNvSpPr>
            <a:spLocks noGrp="1"/>
          </p:cNvSpPr>
          <p:nvPr>
            <p:ph type="body" sz="quarter" idx="24" hasCustomPrompt="1"/>
          </p:nvPr>
        </p:nvSpPr>
        <p:spPr>
          <a:xfrm>
            <a:off x="7200000" y="2162000"/>
            <a:ext cx="396000" cy="297275"/>
          </a:xfrm>
          <a:blipFill>
            <a:blip r:embed="rId23"/>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05" name="Industrial Supply ASIA"/>
          <p:cNvSpPr>
            <a:spLocks noGrp="1"/>
          </p:cNvSpPr>
          <p:nvPr>
            <p:ph type="body" sz="quarter" idx="23" hasCustomPrompt="1"/>
          </p:nvPr>
        </p:nvSpPr>
        <p:spPr>
          <a:xfrm>
            <a:off x="7632000" y="2486300"/>
            <a:ext cx="396000" cy="297275"/>
          </a:xfrm>
          <a:blipFill>
            <a:blip r:embed="rId24"/>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06" name="Industrial Automation BEIJING"/>
          <p:cNvSpPr>
            <a:spLocks noGrp="1"/>
          </p:cNvSpPr>
          <p:nvPr>
            <p:ph type="body" sz="quarter" idx="22" hasCustomPrompt="1"/>
          </p:nvPr>
        </p:nvSpPr>
        <p:spPr>
          <a:xfrm>
            <a:off x="7632000" y="2162000"/>
            <a:ext cx="396000" cy="297275"/>
          </a:xfrm>
          <a:blipFill>
            <a:blip r:embed="rId25"/>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07" name="PTC MDA ASIA"/>
          <p:cNvSpPr>
            <a:spLocks noGrp="1"/>
          </p:cNvSpPr>
          <p:nvPr>
            <p:ph type="body" sz="quarter" idx="21" hasCustomPrompt="1"/>
          </p:nvPr>
        </p:nvSpPr>
        <p:spPr>
          <a:xfrm>
            <a:off x="8496000" y="2162000"/>
            <a:ext cx="396000" cy="297275"/>
          </a:xfrm>
          <a:blipFill>
            <a:blip r:embed="rId26"/>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08" name="CeMAT RUSSIA"/>
          <p:cNvSpPr>
            <a:spLocks noGrp="1"/>
          </p:cNvSpPr>
          <p:nvPr>
            <p:ph type="body" sz="quarter" idx="32" hasCustomPrompt="1"/>
          </p:nvPr>
        </p:nvSpPr>
        <p:spPr>
          <a:xfrm>
            <a:off x="5364000" y="1648525"/>
            <a:ext cx="396000" cy="297275"/>
          </a:xfrm>
          <a:blipFill>
            <a:blip r:embed="rId27"/>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09" name="CeMAT INDIA"/>
          <p:cNvSpPr>
            <a:spLocks noGrp="1"/>
          </p:cNvSpPr>
          <p:nvPr>
            <p:ph type="body" sz="quarter" idx="45" hasCustomPrompt="1"/>
          </p:nvPr>
        </p:nvSpPr>
        <p:spPr>
          <a:xfrm>
            <a:off x="6264000" y="2486300"/>
            <a:ext cx="396000" cy="297275"/>
          </a:xfrm>
          <a:blipFill>
            <a:blip r:embed="rId28"/>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10" name="CeBIT INDIA"/>
          <p:cNvSpPr>
            <a:spLocks noGrp="1"/>
          </p:cNvSpPr>
          <p:nvPr>
            <p:ph type="body" sz="quarter" idx="44" hasCustomPrompt="1"/>
          </p:nvPr>
        </p:nvSpPr>
        <p:spPr>
          <a:xfrm>
            <a:off x="5832000" y="2486300"/>
            <a:ext cx="396000" cy="297275"/>
          </a:xfrm>
          <a:blipFill>
            <a:blip r:embed="rId29"/>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11" name="WIN INDIA"/>
          <p:cNvSpPr>
            <a:spLocks noGrp="1"/>
          </p:cNvSpPr>
          <p:nvPr>
            <p:ph type="body" sz="quarter" idx="42" hasCustomPrompt="1"/>
          </p:nvPr>
        </p:nvSpPr>
        <p:spPr>
          <a:xfrm>
            <a:off x="5400000" y="2486300"/>
            <a:ext cx="396000" cy="297275"/>
          </a:xfrm>
          <a:blipFill>
            <a:blip r:embed="rId30"/>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12" name="DOMOTEXT Gaziantep"/>
          <p:cNvSpPr>
            <a:spLocks noGrp="1"/>
          </p:cNvSpPr>
          <p:nvPr>
            <p:ph type="body" sz="quarter" idx="43" hasCustomPrompt="1"/>
          </p:nvPr>
        </p:nvSpPr>
        <p:spPr>
          <a:xfrm>
            <a:off x="4284000" y="2810600"/>
            <a:ext cx="396000" cy="297275"/>
          </a:xfrm>
          <a:blipFill>
            <a:blip r:embed="rId31"/>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13" name="CeBIT BILISIM EUROASIA"/>
          <p:cNvSpPr>
            <a:spLocks noGrp="1"/>
          </p:cNvSpPr>
          <p:nvPr>
            <p:ph type="body" sz="quarter" idx="41" hasCustomPrompt="1"/>
          </p:nvPr>
        </p:nvSpPr>
        <p:spPr>
          <a:xfrm>
            <a:off x="4284000" y="3134900"/>
            <a:ext cx="396000" cy="297275"/>
          </a:xfrm>
          <a:blipFill>
            <a:blip r:embed="rId32"/>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14" name="WIN EUROASIA"/>
          <p:cNvSpPr>
            <a:spLocks noGrp="1"/>
          </p:cNvSpPr>
          <p:nvPr>
            <p:ph type="body" sz="quarter" idx="40" hasCustomPrompt="1"/>
          </p:nvPr>
        </p:nvSpPr>
        <p:spPr>
          <a:xfrm>
            <a:off x="3851968" y="2486300"/>
            <a:ext cx="396000" cy="297275"/>
          </a:xfrm>
          <a:blipFill>
            <a:blip r:embed="rId33"/>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15" name="INTRA LOGISTICA ITALIA"/>
          <p:cNvSpPr>
            <a:spLocks noGrp="1"/>
          </p:cNvSpPr>
          <p:nvPr>
            <p:ph type="body" sz="quarter" idx="39" hasCustomPrompt="1"/>
          </p:nvPr>
        </p:nvSpPr>
        <p:spPr>
          <a:xfrm>
            <a:off x="3240000" y="2486300"/>
            <a:ext cx="396000" cy="297275"/>
          </a:xfrm>
          <a:blipFill dpi="0" rotWithShape="1">
            <a:blip r:embed="rId34"/>
            <a:srcRect/>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27" name="TPA ITALIA"/>
          <p:cNvSpPr>
            <a:spLocks noGrp="1"/>
          </p:cNvSpPr>
          <p:nvPr>
            <p:ph type="body" sz="quarter" idx="38" hasCustomPrompt="1"/>
          </p:nvPr>
        </p:nvSpPr>
        <p:spPr>
          <a:xfrm>
            <a:off x="2808000" y="2486300"/>
            <a:ext cx="396000" cy="297275"/>
          </a:xfrm>
          <a:blipFill>
            <a:blip r:embed="rId35"/>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28" name="CeMAT"/>
          <p:cNvSpPr>
            <a:spLocks noGrp="1"/>
          </p:cNvSpPr>
          <p:nvPr>
            <p:ph type="body" sz="quarter" idx="36" hasCustomPrompt="1"/>
          </p:nvPr>
        </p:nvSpPr>
        <p:spPr>
          <a:xfrm>
            <a:off x="3744000" y="1945800"/>
            <a:ext cx="396000" cy="297275"/>
          </a:xfrm>
          <a:blipFill>
            <a:blip r:embed="rId36"/>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29" name="HANNOVER MESSE"/>
          <p:cNvSpPr>
            <a:spLocks noGrp="1"/>
          </p:cNvSpPr>
          <p:nvPr>
            <p:ph type="body" sz="quarter" idx="34" hasCustomPrompt="1"/>
          </p:nvPr>
        </p:nvSpPr>
        <p:spPr>
          <a:xfrm>
            <a:off x="3311908" y="1945800"/>
            <a:ext cx="396000" cy="297275"/>
          </a:xfrm>
          <a:blipFill>
            <a:blip r:embed="rId37"/>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39" name="DOMOTEXT Gaziantep"/>
          <p:cNvSpPr>
            <a:spLocks noGrp="1"/>
          </p:cNvSpPr>
          <p:nvPr>
            <p:ph type="body" sz="quarter" idx="65" hasCustomPrompt="1"/>
          </p:nvPr>
        </p:nvSpPr>
        <p:spPr>
          <a:xfrm>
            <a:off x="4284000" y="2486300"/>
            <a:ext cx="396000" cy="297275"/>
          </a:xfrm>
          <a:blipFill>
            <a:blip r:embed="rId38"/>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40" name="WIN EUROASIA"/>
          <p:cNvSpPr>
            <a:spLocks noGrp="1"/>
          </p:cNvSpPr>
          <p:nvPr>
            <p:ph type="body" sz="quarter" idx="66" hasCustomPrompt="1"/>
          </p:nvPr>
        </p:nvSpPr>
        <p:spPr>
          <a:xfrm>
            <a:off x="3852000" y="2810600"/>
            <a:ext cx="396000" cy="297275"/>
          </a:xfrm>
          <a:blipFill>
            <a:blip r:embed="rId39"/>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42" name="CeMAT RUSSIA"/>
          <p:cNvSpPr>
            <a:spLocks noGrp="1"/>
          </p:cNvSpPr>
          <p:nvPr>
            <p:ph type="body" sz="quarter" idx="67" hasCustomPrompt="1"/>
          </p:nvPr>
        </p:nvSpPr>
        <p:spPr>
          <a:xfrm>
            <a:off x="4716000" y="3134900"/>
            <a:ext cx="396000" cy="297275"/>
          </a:xfrm>
          <a:blipFill>
            <a:blip r:embed="rId40"/>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43" name="CeBIT INDIA"/>
          <p:cNvSpPr>
            <a:spLocks noGrp="1"/>
          </p:cNvSpPr>
          <p:nvPr>
            <p:ph type="body" sz="quarter" idx="68" hasCustomPrompt="1"/>
          </p:nvPr>
        </p:nvSpPr>
        <p:spPr>
          <a:xfrm>
            <a:off x="5832000" y="2810600"/>
            <a:ext cx="396000" cy="297275"/>
          </a:xfrm>
          <a:blipFill>
            <a:blip r:embed="rId41"/>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45" name="CeBIT INDIA"/>
          <p:cNvSpPr>
            <a:spLocks noGrp="1"/>
          </p:cNvSpPr>
          <p:nvPr>
            <p:ph type="body" sz="quarter" idx="69" hasCustomPrompt="1"/>
          </p:nvPr>
        </p:nvSpPr>
        <p:spPr>
          <a:xfrm>
            <a:off x="6264000" y="2810600"/>
            <a:ext cx="396000" cy="297275"/>
          </a:xfrm>
          <a:blipFill>
            <a:blip r:embed="rId42"/>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73" name="DOMOTEX Russia"/>
          <p:cNvSpPr>
            <a:spLocks noGrp="1"/>
          </p:cNvSpPr>
          <p:nvPr>
            <p:ph type="body" sz="quarter" idx="61" hasCustomPrompt="1"/>
          </p:nvPr>
        </p:nvSpPr>
        <p:spPr>
          <a:xfrm>
            <a:off x="216000" y="2107950"/>
            <a:ext cx="396000" cy="297275"/>
          </a:xfrm>
          <a:blipFill dpi="0" rotWithShape="1">
            <a:blip r:embed="rId43"/>
            <a:srcRect/>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75" name="MDS NORTH AMERICA"/>
          <p:cNvSpPr>
            <a:spLocks noGrp="1"/>
          </p:cNvSpPr>
          <p:nvPr>
            <p:ph type="body" sz="quarter" idx="15" hasCustomPrompt="1"/>
          </p:nvPr>
        </p:nvSpPr>
        <p:spPr>
          <a:xfrm>
            <a:off x="648000" y="2432250"/>
            <a:ext cx="396000" cy="297275"/>
          </a:xfrm>
          <a:blipFill>
            <a:blip r:embed="rId44"/>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76" name="Industrial Automation NORTH AMERICA"/>
          <p:cNvSpPr>
            <a:spLocks noGrp="1"/>
          </p:cNvSpPr>
          <p:nvPr>
            <p:ph type="body" sz="quarter" idx="14" hasCustomPrompt="1"/>
          </p:nvPr>
        </p:nvSpPr>
        <p:spPr>
          <a:xfrm>
            <a:off x="1080000" y="2107950"/>
            <a:ext cx="396000" cy="297275"/>
          </a:xfrm>
          <a:blipFill>
            <a:blip r:embed="rId45"/>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77" name="DOMOTEX Russia"/>
          <p:cNvSpPr>
            <a:spLocks noGrp="1"/>
          </p:cNvSpPr>
          <p:nvPr>
            <p:ph type="body" sz="quarter" idx="63" hasCustomPrompt="1"/>
          </p:nvPr>
        </p:nvSpPr>
        <p:spPr>
          <a:xfrm>
            <a:off x="648000" y="2107950"/>
            <a:ext cx="396000" cy="297275"/>
          </a:xfrm>
          <a:blipFill dpi="0" rotWithShape="1">
            <a:blip r:embed="rId46"/>
            <a:srcRect/>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78" name="Industrial Automation NORTH AMERICA"/>
          <p:cNvSpPr>
            <a:spLocks noGrp="1"/>
          </p:cNvSpPr>
          <p:nvPr>
            <p:ph type="body" sz="quarter" idx="64" hasCustomPrompt="1"/>
          </p:nvPr>
        </p:nvSpPr>
        <p:spPr>
          <a:xfrm>
            <a:off x="216000" y="2432250"/>
            <a:ext cx="396000" cy="297275"/>
          </a:xfrm>
          <a:blipFill>
            <a:blip r:embed="rId47"/>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79" name="CeMAT RUSSIA"/>
          <p:cNvSpPr>
            <a:spLocks noGrp="1"/>
          </p:cNvSpPr>
          <p:nvPr>
            <p:ph type="body" sz="quarter" idx="58" hasCustomPrompt="1"/>
          </p:nvPr>
        </p:nvSpPr>
        <p:spPr>
          <a:xfrm>
            <a:off x="1080000" y="1783650"/>
            <a:ext cx="396000" cy="297275"/>
          </a:xfrm>
          <a:blipFill>
            <a:blip r:embed="rId48"/>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80" name="CeBIT BILISIM EUROASIA"/>
          <p:cNvSpPr>
            <a:spLocks noGrp="1"/>
          </p:cNvSpPr>
          <p:nvPr>
            <p:ph type="body" sz="quarter" idx="82" hasCustomPrompt="1"/>
          </p:nvPr>
        </p:nvSpPr>
        <p:spPr>
          <a:xfrm>
            <a:off x="3852000" y="3134900"/>
            <a:ext cx="396000" cy="297275"/>
          </a:xfrm>
          <a:blipFill>
            <a:blip r:embed="rId49"/>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87" name="WIN EUROASIA"/>
          <p:cNvSpPr>
            <a:spLocks noGrp="1"/>
          </p:cNvSpPr>
          <p:nvPr>
            <p:ph type="body" sz="quarter" idx="83" hasCustomPrompt="1"/>
          </p:nvPr>
        </p:nvSpPr>
        <p:spPr>
          <a:xfrm>
            <a:off x="4932000" y="1648525"/>
            <a:ext cx="396000" cy="297275"/>
          </a:xfrm>
          <a:blipFill>
            <a:blip r:embed="rId50"/>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97" name="DOMOTEXT Gaziantep"/>
          <p:cNvSpPr>
            <a:spLocks noGrp="1"/>
          </p:cNvSpPr>
          <p:nvPr>
            <p:ph type="body" sz="quarter" idx="84" hasCustomPrompt="1"/>
          </p:nvPr>
        </p:nvSpPr>
        <p:spPr>
          <a:xfrm>
            <a:off x="4716000" y="2810600"/>
            <a:ext cx="396000" cy="297275"/>
          </a:xfrm>
          <a:blipFill>
            <a:blip r:embed="rId51"/>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98" name="DOMOTEXT Gaziantep"/>
          <p:cNvSpPr>
            <a:spLocks noGrp="1"/>
          </p:cNvSpPr>
          <p:nvPr>
            <p:ph type="body" sz="quarter" idx="85" hasCustomPrompt="1"/>
          </p:nvPr>
        </p:nvSpPr>
        <p:spPr>
          <a:xfrm>
            <a:off x="4716000" y="2486300"/>
            <a:ext cx="396000" cy="297275"/>
          </a:xfrm>
          <a:blipFill>
            <a:blip r:embed="rId52"/>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16" name="Industrial Supply ASIA"/>
          <p:cNvSpPr>
            <a:spLocks noGrp="1"/>
          </p:cNvSpPr>
          <p:nvPr>
            <p:ph type="body" sz="quarter" idx="86" hasCustomPrompt="1"/>
          </p:nvPr>
        </p:nvSpPr>
        <p:spPr>
          <a:xfrm>
            <a:off x="8064000" y="2162000"/>
            <a:ext cx="396000" cy="297275"/>
          </a:xfrm>
          <a:blipFill>
            <a:blip r:embed="rId53"/>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17" name="IAS"/>
          <p:cNvSpPr>
            <a:spLocks noGrp="1"/>
          </p:cNvSpPr>
          <p:nvPr>
            <p:ph type="body" sz="quarter" idx="87" hasCustomPrompt="1"/>
          </p:nvPr>
        </p:nvSpPr>
        <p:spPr>
          <a:xfrm>
            <a:off x="7198794" y="2486300"/>
            <a:ext cx="396000" cy="297275"/>
          </a:xfrm>
          <a:blipFill>
            <a:blip r:embed="rId54"/>
            <a:stretch>
              <a:fillRect/>
            </a:stretch>
          </a:blipFill>
          <a:ln w="6350">
            <a:solidFill>
              <a:schemeClr val="bg1"/>
            </a:solidFill>
            <a:miter lim="800000"/>
          </a:ln>
          <a:effectLst/>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Tree>
    <p:extLst>
      <p:ext uri="{BB962C8B-B14F-4D97-AF65-F5344CB8AC3E}">
        <p14:creationId xmlns:p14="http://schemas.microsoft.com/office/powerpoint/2010/main" val="156426285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_Text | Bild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
        <p:nvSpPr>
          <p:cNvPr id="3" name="Fußzeilenplatzhalter 2"/>
          <p:cNvSpPr>
            <a:spLocks noGrp="1"/>
          </p:cNvSpPr>
          <p:nvPr>
            <p:ph type="ftr" sz="quarter" idx="10"/>
          </p:nvPr>
        </p:nvSpPr>
        <p:spPr/>
        <p:txBody>
          <a:bodyPr/>
          <a:lstStyle/>
          <a:p>
            <a:r>
              <a:rPr lang="de-DE" smtClean="0"/>
              <a:t>Hannover Messe Events weltweit</a:t>
            </a:r>
            <a:endParaRPr lang="de-DE" dirty="0"/>
          </a:p>
        </p:txBody>
      </p:sp>
      <p:sp>
        <p:nvSpPr>
          <p:cNvPr id="4" name="Foliennummernplatzhalter 3"/>
          <p:cNvSpPr>
            <a:spLocks noGrp="1"/>
          </p:cNvSpPr>
          <p:nvPr>
            <p:ph type="sldNum" sz="quarter" idx="11"/>
          </p:nvPr>
        </p:nvSpPr>
        <p:spPr/>
        <p:txBody>
          <a:bodyPr/>
          <a:lstStyle/>
          <a:p>
            <a:fld id="{4DC8DB1A-7FCE-4C41-8163-B68708D51138}" type="slidenum">
              <a:rPr lang="de-DE" smtClean="0"/>
              <a:pPr/>
              <a:t>‹Nr.›</a:t>
            </a:fld>
            <a:endParaRPr lang="de-DE"/>
          </a:p>
        </p:txBody>
      </p:sp>
      <p:sp>
        <p:nvSpPr>
          <p:cNvPr id="6" name="Textplatzhalter 5"/>
          <p:cNvSpPr>
            <a:spLocks noGrp="1"/>
          </p:cNvSpPr>
          <p:nvPr>
            <p:ph type="body" sz="quarter" idx="12" hasCustomPrompt="1"/>
          </p:nvPr>
        </p:nvSpPr>
        <p:spPr>
          <a:xfrm>
            <a:off x="215898" y="986751"/>
            <a:ext cx="4248000" cy="3595442"/>
          </a:xfrm>
        </p:spPr>
        <p:txBody>
          <a:bodyPr/>
          <a:lstStyle/>
          <a:p>
            <a:pPr lvl="0"/>
            <a:r>
              <a:rPr lang="de-DE" dirty="0" smtClean="0"/>
              <a:t>Text, 18 </a:t>
            </a:r>
            <a:r>
              <a:rPr lang="de-DE" dirty="0" err="1" smtClean="0"/>
              <a:t>pt</a:t>
            </a:r>
            <a:r>
              <a:rPr lang="de-DE" dirty="0" smtClean="0"/>
              <a: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Bildplatzhalter 7"/>
          <p:cNvSpPr>
            <a:spLocks noGrp="1"/>
          </p:cNvSpPr>
          <p:nvPr>
            <p:ph type="pic" sz="quarter" idx="13" hasCustomPrompt="1"/>
          </p:nvPr>
        </p:nvSpPr>
        <p:spPr>
          <a:xfrm>
            <a:off x="4679095" y="986751"/>
            <a:ext cx="4248000" cy="3595442"/>
          </a:xfrm>
        </p:spPr>
        <p:txBody>
          <a:bodyPr/>
          <a:lstStyle>
            <a:lvl1pPr marL="0" marR="0" indent="0" algn="ctr" defTabSz="686440" rtl="0" eaLnBrk="1" fontAlgn="auto" latinLnBrk="0" hangingPunct="1">
              <a:lnSpc>
                <a:spcPct val="100000"/>
              </a:lnSpc>
              <a:spcBef>
                <a:spcPts val="0"/>
              </a:spcBef>
              <a:spcAft>
                <a:spcPts val="0"/>
              </a:spcAft>
              <a:buClrTx/>
              <a:buSzTx/>
              <a:buFont typeface="Wingdings" pitchFamily="2" charset="2"/>
              <a:buNone/>
              <a:tabLst/>
              <a:defRPr sz="1201"/>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sp>
        <p:nvSpPr>
          <p:cNvPr id="5" name="Datumsplatzhalter 4"/>
          <p:cNvSpPr>
            <a:spLocks noGrp="1"/>
          </p:cNvSpPr>
          <p:nvPr>
            <p:ph type="dt" sz="half" idx="14"/>
          </p:nvPr>
        </p:nvSpPr>
        <p:spPr/>
        <p:txBody>
          <a:bodyPr/>
          <a:lstStyle/>
          <a:p>
            <a:r>
              <a:rPr lang="de-DE" smtClean="0"/>
              <a:t>Department / Author / Date</a:t>
            </a:r>
            <a:endParaRPr lang="de-DE" dirty="0"/>
          </a:p>
        </p:txBody>
      </p:sp>
    </p:spTree>
    <p:extLst>
      <p:ext uri="{BB962C8B-B14F-4D97-AF65-F5344CB8AC3E}">
        <p14:creationId xmlns:p14="http://schemas.microsoft.com/office/powerpoint/2010/main" val="1980251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_Inhaltsverzeichni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215899" y="986751"/>
            <a:ext cx="8711196" cy="3595442"/>
          </a:xfrm>
        </p:spPr>
        <p:txBody>
          <a:bodyPr/>
          <a:lstStyle>
            <a:lvl1pPr marL="270252" indent="-270252">
              <a:spcBef>
                <a:spcPts val="901"/>
              </a:spcBef>
              <a:buClr>
                <a:schemeClr val="tx2"/>
              </a:buClr>
              <a:buFont typeface="+mj-lt"/>
              <a:buAutoNum type="arabicPeriod"/>
              <a:defRPr sz="1652" baseline="0"/>
            </a:lvl1pPr>
            <a:lvl2pPr marL="270252" indent="-270252">
              <a:spcBef>
                <a:spcPts val="901"/>
              </a:spcBef>
              <a:buClr>
                <a:schemeClr val="tx2"/>
              </a:buClr>
              <a:buFont typeface="+mj-lt"/>
              <a:buAutoNum type="arabicPeriod"/>
              <a:defRPr sz="1652"/>
            </a:lvl2pPr>
            <a:lvl3pPr marL="270252" indent="-270252">
              <a:spcBef>
                <a:spcPts val="901"/>
              </a:spcBef>
              <a:buClr>
                <a:schemeClr val="tx2"/>
              </a:buClr>
              <a:buFont typeface="+mj-lt"/>
              <a:buAutoNum type="arabicPeriod"/>
              <a:defRPr sz="1652"/>
            </a:lvl3pPr>
            <a:lvl4pPr marL="270252" indent="-270252">
              <a:spcBef>
                <a:spcPts val="901"/>
              </a:spcBef>
              <a:buClr>
                <a:schemeClr val="tx2"/>
              </a:buClr>
              <a:buFont typeface="+mj-lt"/>
              <a:buAutoNum type="arabicPeriod"/>
              <a:defRPr sz="1652"/>
            </a:lvl4pPr>
            <a:lvl5pPr marL="270252" indent="-270252">
              <a:spcBef>
                <a:spcPts val="901"/>
              </a:spcBef>
              <a:buClr>
                <a:schemeClr val="tx2"/>
              </a:buClr>
              <a:buFont typeface="+mj-lt"/>
              <a:buAutoNum type="arabicPeriod"/>
              <a:defRPr sz="1652"/>
            </a:lvl5pPr>
            <a:lvl6pPr marL="270252" indent="-270252">
              <a:spcBef>
                <a:spcPts val="901"/>
              </a:spcBef>
              <a:buClr>
                <a:schemeClr val="tx2"/>
              </a:buClr>
              <a:buFont typeface="+mj-lt"/>
              <a:buAutoNum type="arabicPeriod"/>
              <a:defRPr sz="1652"/>
            </a:lvl6pPr>
            <a:lvl7pPr marL="270252" indent="-270252">
              <a:spcBef>
                <a:spcPts val="901"/>
              </a:spcBef>
              <a:buClr>
                <a:schemeClr val="tx2"/>
              </a:buClr>
              <a:buFont typeface="+mj-lt"/>
              <a:buAutoNum type="arabicPeriod"/>
              <a:defRPr sz="1652"/>
            </a:lvl7pPr>
            <a:lvl8pPr marL="270252" indent="-270252">
              <a:spcBef>
                <a:spcPts val="901"/>
              </a:spcBef>
              <a:buClr>
                <a:schemeClr val="tx2"/>
              </a:buClr>
              <a:buFont typeface="+mj-lt"/>
              <a:buAutoNum type="arabicPeriod"/>
              <a:defRPr sz="1652"/>
            </a:lvl8pPr>
            <a:lvl9pPr marL="270252" indent="-270252">
              <a:spcBef>
                <a:spcPts val="901"/>
              </a:spcBef>
              <a:buClr>
                <a:schemeClr val="tx2"/>
              </a:buClr>
              <a:buFont typeface="+mj-lt"/>
              <a:buAutoNum type="arabicPeriod"/>
              <a:defRPr sz="1652"/>
            </a:lvl9pPr>
          </a:lstStyle>
          <a:p>
            <a:pPr lvl="0"/>
            <a:r>
              <a:rPr lang="de-DE" dirty="0" smtClean="0"/>
              <a:t>Inhaltsverzeichnis, 22 </a:t>
            </a:r>
            <a:r>
              <a:rPr lang="de-DE" dirty="0" err="1" smtClean="0"/>
              <a:t>pt</a:t>
            </a:r>
            <a:r>
              <a:rPr lang="de-DE" dirty="0" smtClean="0"/>
              <a:t>, Arial, Schwarz </a:t>
            </a:r>
            <a:br>
              <a:rPr lang="de-DE" dirty="0" smtClean="0"/>
            </a:br>
            <a:r>
              <a:rPr lang="de-DE" dirty="0" smtClean="0"/>
              <a:t>auch mehrzeilig möglich</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4103619883"/>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0_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
        <p:nvSpPr>
          <p:cNvPr id="6" name="Inhaltsplatzhalter 5"/>
          <p:cNvSpPr>
            <a:spLocks noGrp="1"/>
          </p:cNvSpPr>
          <p:nvPr>
            <p:ph sz="quarter" idx="12" hasCustomPrompt="1"/>
          </p:nvPr>
        </p:nvSpPr>
        <p:spPr>
          <a:xfrm>
            <a:off x="216485" y="986751"/>
            <a:ext cx="8710611" cy="3595442"/>
          </a:xfrm>
        </p:spPr>
        <p:txBody>
          <a:bodyPr/>
          <a:lstStyle/>
          <a:p>
            <a:pPr lvl="0"/>
            <a:r>
              <a:rPr lang="de-DE" dirty="0" smtClean="0"/>
              <a:t>Text, 18 </a:t>
            </a:r>
            <a:r>
              <a:rPr lang="de-DE" dirty="0" err="1" smtClean="0"/>
              <a:t>pt</a:t>
            </a:r>
            <a:r>
              <a:rPr lang="de-DE" dirty="0" smtClean="0"/>
              <a: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3" name="Datumsplatzhalter 2"/>
          <p:cNvSpPr>
            <a:spLocks noGrp="1"/>
          </p:cNvSpPr>
          <p:nvPr>
            <p:ph type="dt" sz="half" idx="13"/>
          </p:nvPr>
        </p:nvSpPr>
        <p:spPr/>
        <p:txBody>
          <a:bodyPr/>
          <a:lstStyle/>
          <a:p>
            <a:r>
              <a:rPr lang="de-DE" smtClean="0"/>
              <a:t>Department / Author / Date</a:t>
            </a:r>
            <a:endParaRPr lang="de-DE" dirty="0"/>
          </a:p>
        </p:txBody>
      </p:sp>
      <p:sp>
        <p:nvSpPr>
          <p:cNvPr id="4" name="Fußzeilenplatzhalter 3"/>
          <p:cNvSpPr>
            <a:spLocks noGrp="1"/>
          </p:cNvSpPr>
          <p:nvPr>
            <p:ph type="ftr" sz="quarter" idx="14"/>
          </p:nvPr>
        </p:nvSpPr>
        <p:spPr/>
        <p:txBody>
          <a:bodyPr/>
          <a:lstStyle>
            <a:lvl1pPr>
              <a:defRPr/>
            </a:lvl1pPr>
          </a:lstStyle>
          <a:p>
            <a:r>
              <a:rPr lang="en-US" smtClean="0"/>
              <a:t>Hannover Messe Events weltweit</a:t>
            </a:r>
            <a:endParaRPr lang="de-DE" dirty="0"/>
          </a:p>
        </p:txBody>
      </p:sp>
      <p:sp>
        <p:nvSpPr>
          <p:cNvPr id="5" name="Foliennummernplatzhalter 4"/>
          <p:cNvSpPr>
            <a:spLocks noGrp="1"/>
          </p:cNvSpPr>
          <p:nvPr>
            <p:ph type="sldNum" sz="quarter" idx="15"/>
          </p:nvPr>
        </p:nvSpPr>
        <p:spPr/>
        <p:txBody>
          <a:body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3840396452"/>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Text | 2 Bilder | schmal link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3996000" y="986751"/>
            <a:ext cx="4932000" cy="3595442"/>
          </a:xfrm>
        </p:spPr>
        <p:txBody>
          <a:bodyPr/>
          <a:lstStyle/>
          <a:p>
            <a:pPr lvl="0"/>
            <a:r>
              <a:rPr lang="de-DE" dirty="0" smtClean="0"/>
              <a:t>Text, 18 </a:t>
            </a:r>
            <a:r>
              <a:rPr lang="de-DE" dirty="0" err="1" smtClean="0"/>
              <a:t>pt</a:t>
            </a:r>
            <a:r>
              <a:rPr lang="de-DE" dirty="0" smtClean="0"/>
              <a: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2" name="Titel 1"/>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
        <p:nvSpPr>
          <p:cNvPr id="3" name="Fußzeilenplatzhalter 2"/>
          <p:cNvSpPr>
            <a:spLocks noGrp="1"/>
          </p:cNvSpPr>
          <p:nvPr>
            <p:ph type="ftr" sz="quarter" idx="10"/>
          </p:nvPr>
        </p:nvSpPr>
        <p:spPr/>
        <p:txBody>
          <a:bodyPr/>
          <a:lstStyle/>
          <a:p>
            <a:r>
              <a:rPr lang="de-DE" smtClean="0"/>
              <a:t>Hannover Messe Events weltweit</a:t>
            </a:r>
            <a:endParaRPr lang="de-DE" dirty="0"/>
          </a:p>
        </p:txBody>
      </p:sp>
      <p:sp>
        <p:nvSpPr>
          <p:cNvPr id="4" name="Foliennummernplatzhalter 3"/>
          <p:cNvSpPr>
            <a:spLocks noGrp="1"/>
          </p:cNvSpPr>
          <p:nvPr>
            <p:ph type="sldNum" sz="quarter" idx="11"/>
          </p:nvPr>
        </p:nvSpPr>
        <p:spPr/>
        <p:txBody>
          <a:bodyPr/>
          <a:lstStyle/>
          <a:p>
            <a:fld id="{4DC8DB1A-7FCE-4C41-8163-B68708D51138}" type="slidenum">
              <a:rPr lang="de-DE" smtClean="0"/>
              <a:pPr/>
              <a:t>‹Nr.›</a:t>
            </a:fld>
            <a:endParaRPr lang="de-DE"/>
          </a:p>
        </p:txBody>
      </p:sp>
      <p:sp>
        <p:nvSpPr>
          <p:cNvPr id="8" name="Bildplatzhalter 7"/>
          <p:cNvSpPr>
            <a:spLocks noGrp="1"/>
          </p:cNvSpPr>
          <p:nvPr>
            <p:ph type="pic" sz="quarter" idx="13" hasCustomPrompt="1"/>
          </p:nvPr>
        </p:nvSpPr>
        <p:spPr>
          <a:xfrm>
            <a:off x="216001" y="986750"/>
            <a:ext cx="3563095" cy="1729600"/>
          </a:xfrm>
        </p:spPr>
        <p:txBody>
          <a:bodyPr/>
          <a:lstStyle>
            <a:lvl1pPr marL="0" marR="0" indent="0" algn="ctr" defTabSz="686440" rtl="0" eaLnBrk="1" fontAlgn="auto" latinLnBrk="0" hangingPunct="1">
              <a:lnSpc>
                <a:spcPct val="100000"/>
              </a:lnSpc>
              <a:spcBef>
                <a:spcPts val="0"/>
              </a:spcBef>
              <a:spcAft>
                <a:spcPts val="0"/>
              </a:spcAft>
              <a:buClrTx/>
              <a:buSzTx/>
              <a:buFont typeface="Wingdings" pitchFamily="2" charset="2"/>
              <a:buNone/>
              <a:tabLst/>
              <a:defRPr sz="1201"/>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sp>
        <p:nvSpPr>
          <p:cNvPr id="10" name="Bildplatzhalter 7"/>
          <p:cNvSpPr>
            <a:spLocks noGrp="1"/>
          </p:cNvSpPr>
          <p:nvPr>
            <p:ph type="pic" sz="quarter" idx="14" hasCustomPrompt="1"/>
          </p:nvPr>
        </p:nvSpPr>
        <p:spPr>
          <a:xfrm>
            <a:off x="216001" y="2851138"/>
            <a:ext cx="3563095" cy="1729600"/>
          </a:xfrm>
        </p:spPr>
        <p:txBody>
          <a:bodyPr/>
          <a:lstStyle>
            <a:lvl1pPr marL="0" marR="0" indent="0" algn="ctr" defTabSz="686440" rtl="0" eaLnBrk="1" fontAlgn="auto" latinLnBrk="0" hangingPunct="1">
              <a:lnSpc>
                <a:spcPct val="100000"/>
              </a:lnSpc>
              <a:spcBef>
                <a:spcPts val="0"/>
              </a:spcBef>
              <a:spcAft>
                <a:spcPts val="0"/>
              </a:spcAft>
              <a:buClrTx/>
              <a:buSzTx/>
              <a:buFont typeface="Wingdings" pitchFamily="2" charset="2"/>
              <a:buNone/>
              <a:tabLst/>
              <a:defRPr sz="1201"/>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sp>
        <p:nvSpPr>
          <p:cNvPr id="5" name="Datumsplatzhalter 4"/>
          <p:cNvSpPr>
            <a:spLocks noGrp="1"/>
          </p:cNvSpPr>
          <p:nvPr>
            <p:ph type="dt" sz="half" idx="15"/>
          </p:nvPr>
        </p:nvSpPr>
        <p:spPr/>
        <p:txBody>
          <a:bodyPr/>
          <a:lstStyle/>
          <a:p>
            <a:r>
              <a:rPr lang="de-DE" smtClean="0"/>
              <a:t>Department / Author / Date</a:t>
            </a:r>
            <a:endParaRPr lang="de-DE" dirty="0"/>
          </a:p>
        </p:txBody>
      </p:sp>
    </p:spTree>
    <p:extLst>
      <p:ext uri="{BB962C8B-B14F-4D97-AF65-F5344CB8AC3E}">
        <p14:creationId xmlns:p14="http://schemas.microsoft.com/office/powerpoint/2010/main" val="30612121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1_Titel | Freie Bildauswahl">
    <p:bg>
      <p:bgPr>
        <a:solidFill>
          <a:srgbClr val="071533"/>
        </a:solid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1"/>
            <a:ext cx="9144000" cy="5148263"/>
          </a:xfrm>
        </p:spPr>
        <p:txBody>
          <a:bodyPr anchor="t" anchorCtr="0"/>
          <a:lstStyle>
            <a:lvl1pPr marL="0" indent="0" algn="ctr">
              <a:spcBef>
                <a:spcPts val="0"/>
              </a:spcBef>
              <a:buNone/>
              <a:defRPr>
                <a:solidFill>
                  <a:schemeClr val="bg1"/>
                </a:solidFill>
              </a:defRPr>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endParaRPr lang="de-DE" dirty="0"/>
          </a:p>
        </p:txBody>
      </p:sp>
      <p:sp>
        <p:nvSpPr>
          <p:cNvPr id="2" name="Titel 1"/>
          <p:cNvSpPr>
            <a:spLocks noGrp="1"/>
          </p:cNvSpPr>
          <p:nvPr>
            <p:ph type="ctrTitle" hasCustomPrompt="1"/>
          </p:nvPr>
        </p:nvSpPr>
        <p:spPr>
          <a:xfrm>
            <a:off x="215900" y="160884"/>
            <a:ext cx="3132000" cy="2324150"/>
          </a:xfrm>
          <a:solidFill>
            <a:schemeClr val="accent1"/>
          </a:solidFill>
        </p:spPr>
        <p:txBody>
          <a:bodyPr lIns="216000" tIns="216000" rIns="216000" bIns="216000" anchor="t"/>
          <a:lstStyle>
            <a:lvl1pPr>
              <a:defRPr sz="1652" baseline="0">
                <a:solidFill>
                  <a:schemeClr val="bg1"/>
                </a:solidFill>
              </a:defRPr>
            </a:lvl1pPr>
          </a:lstStyle>
          <a:p>
            <a:r>
              <a:rPr lang="de-DE" dirty="0" smtClean="0"/>
              <a:t>Titel der Präsentation</a:t>
            </a:r>
            <a:br>
              <a:rPr lang="de-DE" dirty="0" smtClean="0"/>
            </a:br>
            <a:r>
              <a:rPr lang="de-DE" dirty="0" smtClean="0"/>
              <a:t>Arial, 22 </a:t>
            </a:r>
            <a:r>
              <a:rPr lang="de-DE" dirty="0" err="1" smtClean="0"/>
              <a:t>pt</a:t>
            </a:r>
            <a:r>
              <a:rPr lang="de-DE" dirty="0" smtClean="0"/>
              <a:t>, Weiß,</a:t>
            </a:r>
            <a:br>
              <a:rPr lang="de-DE" dirty="0" smtClean="0"/>
            </a:br>
            <a:r>
              <a:rPr lang="de-DE" dirty="0" smtClean="0"/>
              <a:t>Hervorhebungen fett</a:t>
            </a:r>
            <a:endParaRPr lang="de-DE" dirty="0"/>
          </a:p>
        </p:txBody>
      </p:sp>
      <p:sp>
        <p:nvSpPr>
          <p:cNvPr id="3" name="Untertitel 2"/>
          <p:cNvSpPr>
            <a:spLocks noGrp="1"/>
          </p:cNvSpPr>
          <p:nvPr>
            <p:ph type="subTitle" idx="1" hasCustomPrompt="1"/>
          </p:nvPr>
        </p:nvSpPr>
        <p:spPr>
          <a:xfrm>
            <a:off x="432000" y="1891750"/>
            <a:ext cx="2700000" cy="459476"/>
          </a:xfrm>
        </p:spPr>
        <p:txBody>
          <a:bodyPr anchor="b" anchorCtr="0"/>
          <a:lstStyle>
            <a:lvl1pPr marL="0" indent="0" algn="l">
              <a:spcBef>
                <a:spcPts val="0"/>
              </a:spcBef>
              <a:buNone/>
              <a:defRPr sz="976" baseline="0">
                <a:solidFill>
                  <a:schemeClr val="bg1"/>
                </a:solidFill>
              </a:defRPr>
            </a:lvl1pPr>
            <a:lvl2pPr marL="0" indent="0" algn="l">
              <a:spcBef>
                <a:spcPts val="0"/>
              </a:spcBef>
              <a:buNone/>
              <a:defRPr sz="976">
                <a:solidFill>
                  <a:schemeClr val="bg1"/>
                </a:solidFill>
              </a:defRPr>
            </a:lvl2pPr>
            <a:lvl3pPr marL="0" indent="0" algn="l">
              <a:spcBef>
                <a:spcPts val="0"/>
              </a:spcBef>
              <a:buNone/>
              <a:defRPr sz="976">
                <a:solidFill>
                  <a:schemeClr val="bg1"/>
                </a:solidFill>
              </a:defRPr>
            </a:lvl3pPr>
            <a:lvl4pPr marL="0" indent="0" algn="l">
              <a:spcBef>
                <a:spcPts val="0"/>
              </a:spcBef>
              <a:buNone/>
              <a:defRPr sz="976">
                <a:solidFill>
                  <a:schemeClr val="bg1"/>
                </a:solidFill>
              </a:defRPr>
            </a:lvl4pPr>
            <a:lvl5pPr marL="0" indent="0" algn="l">
              <a:spcBef>
                <a:spcPts val="0"/>
              </a:spcBef>
              <a:buNone/>
              <a:defRPr sz="976">
                <a:solidFill>
                  <a:schemeClr val="bg1"/>
                </a:solidFill>
              </a:defRPr>
            </a:lvl5pPr>
            <a:lvl6pPr marL="0" indent="0" algn="l">
              <a:spcBef>
                <a:spcPts val="0"/>
              </a:spcBef>
              <a:buNone/>
              <a:defRPr sz="976">
                <a:solidFill>
                  <a:schemeClr val="bg1"/>
                </a:solidFill>
              </a:defRPr>
            </a:lvl6pPr>
            <a:lvl7pPr marL="0" indent="0" algn="l">
              <a:spcBef>
                <a:spcPts val="0"/>
              </a:spcBef>
              <a:buNone/>
              <a:defRPr sz="976">
                <a:solidFill>
                  <a:schemeClr val="bg1"/>
                </a:solidFill>
              </a:defRPr>
            </a:lvl7pPr>
            <a:lvl8pPr marL="0" indent="0" algn="l">
              <a:spcBef>
                <a:spcPts val="0"/>
              </a:spcBef>
              <a:buNone/>
              <a:defRPr sz="976">
                <a:solidFill>
                  <a:schemeClr val="bg1"/>
                </a:solidFill>
              </a:defRPr>
            </a:lvl8pPr>
            <a:lvl9pPr marL="0" indent="0" algn="l">
              <a:spcBef>
                <a:spcPts val="0"/>
              </a:spcBef>
              <a:buNone/>
              <a:defRPr sz="976">
                <a:solidFill>
                  <a:schemeClr val="bg1"/>
                </a:solidFill>
              </a:defRPr>
            </a:lvl9pPr>
          </a:lstStyle>
          <a:p>
            <a:r>
              <a:rPr lang="de-DE" dirty="0" smtClean="0"/>
              <a:t>Datum</a:t>
            </a:r>
            <a:br>
              <a:rPr lang="de-DE" dirty="0" smtClean="0"/>
            </a:br>
            <a:r>
              <a:rPr lang="de-DE" dirty="0" smtClean="0"/>
              <a:t>URL in fett</a:t>
            </a:r>
          </a:p>
        </p:txBody>
      </p:sp>
      <p:sp>
        <p:nvSpPr>
          <p:cNvPr id="47" name="Textplatzhalter 6"/>
          <p:cNvSpPr>
            <a:spLocks noGrp="1"/>
          </p:cNvSpPr>
          <p:nvPr>
            <p:ph type="body" sz="quarter" idx="12" hasCustomPrompt="1"/>
          </p:nvPr>
        </p:nvSpPr>
        <p:spPr>
          <a:xfrm>
            <a:off x="216000" y="4337513"/>
            <a:ext cx="8712000" cy="648600"/>
          </a:xfrm>
          <a:solidFill>
            <a:schemeClr val="accent1"/>
          </a:solidFill>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7" name="Textplatzhalter 6"/>
          <p:cNvSpPr>
            <a:spLocks noGrp="1"/>
          </p:cNvSpPr>
          <p:nvPr>
            <p:ph type="body" sz="quarter" idx="11" hasCustomPrompt="1"/>
          </p:nvPr>
        </p:nvSpPr>
        <p:spPr>
          <a:xfrm>
            <a:off x="432000" y="4623978"/>
            <a:ext cx="2070000" cy="94588"/>
          </a:xfrm>
          <a:blipFill>
            <a:blip r:embed="rId2"/>
            <a:stretch>
              <a:fillRect/>
            </a:stretch>
          </a:blipFill>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48" name="Textplatzhalter 6"/>
          <p:cNvSpPr>
            <a:spLocks noGrp="1"/>
          </p:cNvSpPr>
          <p:nvPr>
            <p:ph type="body" sz="quarter" idx="13" hasCustomPrompt="1"/>
          </p:nvPr>
        </p:nvSpPr>
        <p:spPr>
          <a:xfrm>
            <a:off x="6570000" y="4483448"/>
            <a:ext cx="2160000" cy="351325"/>
          </a:xfrm>
          <a:blipFill>
            <a:blip r:embed="rId3"/>
            <a:stretch>
              <a:fillRect/>
            </a:stretch>
          </a:blipFill>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grpSp>
        <p:nvGrpSpPr>
          <p:cNvPr id="46" name="Gruppieren 45"/>
          <p:cNvGrpSpPr/>
          <p:nvPr userDrawn="1"/>
        </p:nvGrpSpPr>
        <p:grpSpPr>
          <a:xfrm>
            <a:off x="-2052001" y="-270250"/>
            <a:ext cx="11628001" cy="5688763"/>
            <a:chOff x="-2052001" y="-360000"/>
            <a:chExt cx="11628001" cy="7578000"/>
          </a:xfrm>
        </p:grpSpPr>
        <p:sp>
          <p:nvSpPr>
            <p:cNvPr id="49"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601" b="0" dirty="0" smtClean="0">
                  <a:solidFill>
                    <a:schemeClr val="tx2"/>
                  </a:solidFill>
                  <a:latin typeface="+mn-lt"/>
                </a:rPr>
                <a:t>Hilfslinien anzeigen über Menu: </a:t>
              </a:r>
              <a:br>
                <a:rPr lang="de-DE" sz="601" b="0" dirty="0" smtClean="0">
                  <a:solidFill>
                    <a:schemeClr val="tx2"/>
                  </a:solidFill>
                  <a:latin typeface="+mn-lt"/>
                </a:rPr>
              </a:br>
              <a:r>
                <a:rPr lang="de-DE" sz="601" b="1" dirty="0" smtClean="0">
                  <a:solidFill>
                    <a:schemeClr val="tx2"/>
                  </a:solidFill>
                  <a:latin typeface="+mn-lt"/>
                </a:rPr>
                <a:t>Ansicht | Anzeigen | </a:t>
              </a:r>
              <a:r>
                <a:rPr lang="de-DE" sz="601" b="0" dirty="0" smtClean="0">
                  <a:solidFill>
                    <a:schemeClr val="tx2"/>
                  </a:solidFill>
                  <a:latin typeface="+mn-lt"/>
                </a:rPr>
                <a:t>Haken bei</a:t>
              </a:r>
              <a:r>
                <a:rPr lang="de-DE" sz="601" b="1" dirty="0" smtClean="0">
                  <a:solidFill>
                    <a:schemeClr val="tx2"/>
                  </a:solidFill>
                  <a:latin typeface="+mn-lt"/>
                </a:rPr>
                <a:t/>
              </a:r>
              <a:br>
                <a:rPr lang="de-DE" sz="601" b="1" dirty="0" smtClean="0">
                  <a:solidFill>
                    <a:schemeClr val="tx2"/>
                  </a:solidFill>
                  <a:latin typeface="+mn-lt"/>
                </a:rPr>
              </a:br>
              <a:r>
                <a:rPr lang="de-DE" sz="601" b="1" dirty="0" smtClean="0">
                  <a:solidFill>
                    <a:schemeClr val="tx2"/>
                  </a:solidFill>
                  <a:latin typeface="+mn-lt"/>
                </a:rPr>
                <a:t>Führungslinien </a:t>
              </a:r>
              <a:r>
                <a:rPr lang="de-DE" sz="601" b="0" dirty="0" smtClean="0">
                  <a:solidFill>
                    <a:schemeClr val="tx2"/>
                  </a:solidFill>
                  <a:latin typeface="+mn-lt"/>
                </a:rPr>
                <a:t>setzten</a:t>
              </a:r>
            </a:p>
            <a:p>
              <a:pPr indent="0" algn="r">
                <a:lnSpc>
                  <a:spcPct val="100000"/>
                </a:lnSpc>
                <a:spcBef>
                  <a:spcPts val="0"/>
                </a:spcBef>
                <a:spcAft>
                  <a:spcPts val="0"/>
                </a:spcAft>
              </a:pPr>
              <a:r>
                <a:rPr lang="de-DE" sz="375" b="0" dirty="0" smtClean="0">
                  <a:solidFill>
                    <a:schemeClr val="tx2"/>
                  </a:solidFill>
                  <a:latin typeface="+mn-lt"/>
                </a:rPr>
                <a:t>______________________________________________________</a:t>
              </a:r>
            </a:p>
            <a:p>
              <a:pPr indent="0" algn="r">
                <a:lnSpc>
                  <a:spcPct val="100000"/>
                </a:lnSpc>
                <a:spcBef>
                  <a:spcPts val="0"/>
                </a:spcBef>
                <a:spcAft>
                  <a:spcPts val="0"/>
                </a:spcAft>
              </a:pPr>
              <a:endParaRPr lang="de-DE" sz="263" b="0" dirty="0" smtClean="0">
                <a:solidFill>
                  <a:schemeClr val="tx2"/>
                </a:solidFill>
                <a:latin typeface="+mn-lt"/>
              </a:endParaRPr>
            </a:p>
            <a:p>
              <a:pPr indent="0" algn="r">
                <a:lnSpc>
                  <a:spcPct val="100000"/>
                </a:lnSpc>
                <a:spcBef>
                  <a:spcPts val="0"/>
                </a:spcBef>
                <a:spcAft>
                  <a:spcPts val="0"/>
                </a:spcAft>
              </a:pPr>
              <a:r>
                <a:rPr lang="de-DE" sz="601" b="0" dirty="0" smtClean="0">
                  <a:solidFill>
                    <a:schemeClr val="tx2"/>
                  </a:solidFill>
                  <a:latin typeface="+mn-lt"/>
                </a:rPr>
                <a:t>Folie in</a:t>
              </a:r>
              <a:r>
                <a:rPr lang="de-DE" sz="601" b="0" baseline="0" dirty="0" smtClean="0">
                  <a:solidFill>
                    <a:schemeClr val="tx2"/>
                  </a:solidFill>
                  <a:latin typeface="+mn-lt"/>
                </a:rPr>
                <a:t> Ursprungsform </a:t>
              </a:r>
            </a:p>
            <a:p>
              <a:pPr indent="0" algn="r">
                <a:lnSpc>
                  <a:spcPct val="100000"/>
                </a:lnSpc>
                <a:spcBef>
                  <a:spcPts val="0"/>
                </a:spcBef>
                <a:spcAft>
                  <a:spcPts val="0"/>
                </a:spcAft>
              </a:pPr>
              <a:r>
                <a:rPr lang="de-DE" sz="601" b="0" baseline="0" dirty="0" smtClean="0">
                  <a:solidFill>
                    <a:schemeClr val="tx2"/>
                  </a:solidFill>
                  <a:latin typeface="+mn-lt"/>
                </a:rPr>
                <a:t>bringen über Menu:</a:t>
              </a:r>
            </a:p>
            <a:p>
              <a:pPr indent="0" algn="r">
                <a:lnSpc>
                  <a:spcPct val="100000"/>
                </a:lnSpc>
                <a:spcBef>
                  <a:spcPts val="0"/>
                </a:spcBef>
                <a:spcAft>
                  <a:spcPts val="0"/>
                </a:spcAft>
              </a:pPr>
              <a:r>
                <a:rPr lang="de-DE" sz="601" b="1" baseline="0" dirty="0" smtClean="0">
                  <a:solidFill>
                    <a:schemeClr val="tx2"/>
                  </a:solidFill>
                  <a:latin typeface="+mn-lt"/>
                </a:rPr>
                <a:t>Start | Folien | Zurücksetzen</a:t>
              </a:r>
            </a:p>
            <a:p>
              <a:pPr indent="0" algn="r">
                <a:lnSpc>
                  <a:spcPct val="100000"/>
                </a:lnSpc>
                <a:spcBef>
                  <a:spcPts val="0"/>
                </a:spcBef>
                <a:spcAft>
                  <a:spcPts val="0"/>
                </a:spcAft>
              </a:pPr>
              <a:r>
                <a:rPr lang="de-DE" sz="375" b="0" baseline="0" dirty="0" smtClean="0">
                  <a:solidFill>
                    <a:schemeClr val="tx2"/>
                  </a:solidFill>
                  <a:latin typeface="+mn-lt"/>
                </a:rPr>
                <a:t>______________________________________________________</a:t>
              </a:r>
              <a:endParaRPr lang="de-DE" sz="300" b="0" baseline="0" dirty="0" smtClean="0">
                <a:solidFill>
                  <a:schemeClr val="tx2"/>
                </a:solidFill>
                <a:latin typeface="+mn-lt"/>
              </a:endParaRPr>
            </a:p>
            <a:p>
              <a:pPr indent="0" algn="r">
                <a:lnSpc>
                  <a:spcPct val="100000"/>
                </a:lnSpc>
                <a:spcBef>
                  <a:spcPts val="0"/>
                </a:spcBef>
                <a:spcAft>
                  <a:spcPts val="0"/>
                </a:spcAft>
              </a:pPr>
              <a:endParaRPr lang="de-DE" sz="263" b="1" baseline="0" dirty="0" smtClean="0">
                <a:solidFill>
                  <a:schemeClr val="tx2"/>
                </a:solidFill>
                <a:latin typeface="+mn-lt"/>
              </a:endParaRPr>
            </a:p>
            <a:p>
              <a:pPr indent="0" algn="r">
                <a:lnSpc>
                  <a:spcPct val="100000"/>
                </a:lnSpc>
                <a:spcBef>
                  <a:spcPts val="0"/>
                </a:spcBef>
                <a:spcAft>
                  <a:spcPts val="0"/>
                </a:spcAft>
              </a:pPr>
              <a:r>
                <a:rPr lang="de-DE" sz="601" dirty="0" smtClean="0">
                  <a:solidFill>
                    <a:schemeClr val="tx2"/>
                  </a:solidFill>
                </a:rPr>
                <a:t>Wechsel der Textebene im Menü über: </a:t>
              </a:r>
              <a:r>
                <a:rPr lang="de-DE" sz="601" b="1" dirty="0" smtClean="0">
                  <a:solidFill>
                    <a:schemeClr val="tx2"/>
                  </a:solidFill>
                </a:rPr>
                <a:t>Start | Absatz | Listenebene erhöhen/verringern</a:t>
              </a:r>
            </a:p>
            <a:p>
              <a:pPr indent="0" algn="r">
                <a:lnSpc>
                  <a:spcPct val="100000"/>
                </a:lnSpc>
                <a:spcBef>
                  <a:spcPts val="0"/>
                </a:spcBef>
                <a:spcAft>
                  <a:spcPts val="0"/>
                </a:spcAft>
              </a:pPr>
              <a:r>
                <a:rPr lang="de-DE" sz="375" b="0" baseline="0" dirty="0" smtClean="0">
                  <a:solidFill>
                    <a:schemeClr val="tx2"/>
                  </a:solidFill>
                  <a:latin typeface="+mn-lt"/>
                </a:rPr>
                <a:t>______________________________________________________</a:t>
              </a:r>
              <a:endParaRPr lang="de-DE" sz="300" b="0" baseline="0" dirty="0" smtClean="0">
                <a:solidFill>
                  <a:schemeClr val="tx2"/>
                </a:solidFill>
                <a:latin typeface="+mn-lt"/>
              </a:endParaRPr>
            </a:p>
            <a:p>
              <a:pPr indent="0" algn="r">
                <a:lnSpc>
                  <a:spcPct val="100000"/>
                </a:lnSpc>
                <a:spcBef>
                  <a:spcPts val="0"/>
                </a:spcBef>
                <a:spcAft>
                  <a:spcPts val="0"/>
                </a:spcAft>
              </a:pPr>
              <a:endParaRPr lang="de-DE" sz="263" b="0" baseline="0" dirty="0" smtClean="0">
                <a:solidFill>
                  <a:schemeClr val="tx2"/>
                </a:solidFill>
                <a:latin typeface="+mn-lt"/>
              </a:endParaRPr>
            </a:p>
            <a:p>
              <a:pPr marL="0" marR="0" lvl="0" indent="0" algn="r" defTabSz="686440" rtl="0" eaLnBrk="1" fontAlgn="auto" latinLnBrk="0" hangingPunct="1">
                <a:lnSpc>
                  <a:spcPct val="100000"/>
                </a:lnSpc>
                <a:spcBef>
                  <a:spcPts val="0"/>
                </a:spcBef>
                <a:spcAft>
                  <a:spcPts val="0"/>
                </a:spcAft>
                <a:buClrTx/>
                <a:buSzTx/>
                <a:buFontTx/>
                <a:buNone/>
                <a:tabLst/>
                <a:defRPr/>
              </a:pPr>
              <a:r>
                <a:rPr lang="de-DE" sz="601" dirty="0" smtClean="0">
                  <a:solidFill>
                    <a:schemeClr val="tx2"/>
                  </a:solidFill>
                </a:rPr>
                <a:t>Wechsel des Folienlayouts im Menü über:</a:t>
              </a:r>
            </a:p>
            <a:p>
              <a:pPr marL="0" marR="0" lvl="0" indent="0" algn="r" defTabSz="686440" rtl="0" eaLnBrk="1" fontAlgn="auto" latinLnBrk="0" hangingPunct="1">
                <a:lnSpc>
                  <a:spcPct val="100000"/>
                </a:lnSpc>
                <a:spcBef>
                  <a:spcPts val="0"/>
                </a:spcBef>
                <a:spcAft>
                  <a:spcPts val="0"/>
                </a:spcAft>
                <a:buClrTx/>
                <a:buSzTx/>
                <a:buFontTx/>
                <a:buNone/>
                <a:tabLst/>
                <a:defRPr/>
              </a:pPr>
              <a:r>
                <a:rPr lang="de-DE" sz="601" b="1" baseline="0" dirty="0" smtClean="0">
                  <a:solidFill>
                    <a:schemeClr val="tx2"/>
                  </a:solidFill>
                  <a:latin typeface="+mn-lt"/>
                </a:rPr>
                <a:t>Start | Folien | Layout</a:t>
              </a:r>
            </a:p>
            <a:p>
              <a:pPr indent="0" algn="r">
                <a:lnSpc>
                  <a:spcPct val="100000"/>
                </a:lnSpc>
                <a:spcBef>
                  <a:spcPts val="0"/>
                </a:spcBef>
                <a:spcAft>
                  <a:spcPts val="0"/>
                </a:spcAft>
              </a:pPr>
              <a:endParaRPr lang="de-DE" sz="601" b="1" baseline="0" dirty="0" smtClean="0">
                <a:solidFill>
                  <a:schemeClr val="tx2"/>
                </a:solidFill>
                <a:latin typeface="+mn-lt"/>
              </a:endParaRPr>
            </a:p>
            <a:p>
              <a:pPr indent="0" algn="r">
                <a:lnSpc>
                  <a:spcPct val="100000"/>
                </a:lnSpc>
                <a:spcBef>
                  <a:spcPts val="0"/>
                </a:spcBef>
                <a:spcAft>
                  <a:spcPts val="0"/>
                </a:spcAft>
              </a:pPr>
              <a:endParaRPr lang="de-DE" sz="601" b="1" dirty="0" smtClean="0">
                <a:solidFill>
                  <a:schemeClr val="tx2"/>
                </a:solidFill>
                <a:latin typeface="+mn-lt"/>
              </a:endParaRPr>
            </a:p>
          </p:txBody>
        </p:sp>
        <p:grpSp>
          <p:nvGrpSpPr>
            <p:cNvPr id="50" name="Gruppieren 49"/>
            <p:cNvGrpSpPr/>
            <p:nvPr userDrawn="1"/>
          </p:nvGrpSpPr>
          <p:grpSpPr>
            <a:xfrm>
              <a:off x="215900" y="-360000"/>
              <a:ext cx="8711195" cy="288000"/>
              <a:chOff x="215900" y="-360000"/>
              <a:chExt cx="8711195" cy="288000"/>
            </a:xfrm>
          </p:grpSpPr>
          <p:cxnSp>
            <p:nvCxnSpPr>
              <p:cNvPr id="76" name="Gerade Verbindung 75"/>
              <p:cNvCxnSpPr/>
              <p:nvPr userDrawn="1"/>
            </p:nvCxnSpPr>
            <p:spPr>
              <a:xfrm flipV="1">
                <a:off x="215900" y="-360000"/>
                <a:ext cx="0" cy="288000"/>
              </a:xfrm>
              <a:prstGeom prst="line">
                <a:avLst/>
              </a:prstGeom>
              <a:ln w="127" cap="sq">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216484"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dirty="0" smtClean="0">
                    <a:solidFill>
                      <a:schemeClr val="tx2"/>
                    </a:solidFill>
                  </a:rPr>
                  <a:t>12,10</a:t>
                </a:r>
              </a:p>
            </p:txBody>
          </p:sp>
          <p:sp>
            <p:nvSpPr>
              <p:cNvPr id="78" name="Textfeld 8"/>
              <p:cNvSpPr txBox="1"/>
              <p:nvPr userDrawn="1"/>
            </p:nvSpPr>
            <p:spPr>
              <a:xfrm>
                <a:off x="8422276"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2"/>
                    </a:solidFill>
                  </a:rPr>
                  <a:t>12,10</a:t>
                </a:r>
              </a:p>
            </p:txBody>
          </p:sp>
          <p:cxnSp>
            <p:nvCxnSpPr>
              <p:cNvPr id="79" name="Gerade Verbindung 78"/>
              <p:cNvCxnSpPr/>
              <p:nvPr userDrawn="1"/>
            </p:nvCxnSpPr>
            <p:spPr>
              <a:xfrm flipV="1">
                <a:off x="8927095" y="-360000"/>
                <a:ext cx="0" cy="288000"/>
              </a:xfrm>
              <a:prstGeom prst="line">
                <a:avLst/>
              </a:prstGeom>
              <a:ln w="127" cap="sq">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0" name="Textfeld 8"/>
              <p:cNvSpPr txBox="1"/>
              <p:nvPr userDrawn="1"/>
            </p:nvSpPr>
            <p:spPr>
              <a:xfrm>
                <a:off x="692640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2"/>
                    </a:solidFill>
                  </a:rPr>
                  <a:t>7,94</a:t>
                </a:r>
              </a:p>
            </p:txBody>
          </p:sp>
          <p:cxnSp>
            <p:nvCxnSpPr>
              <p:cNvPr id="81" name="Gerade Verbindung 80"/>
              <p:cNvCxnSpPr/>
              <p:nvPr userDrawn="1"/>
            </p:nvCxnSpPr>
            <p:spPr>
              <a:xfrm flipV="1">
                <a:off x="7430400" y="-360000"/>
                <a:ext cx="0" cy="288000"/>
              </a:xfrm>
              <a:prstGeom prst="line">
                <a:avLst/>
              </a:prstGeom>
              <a:ln w="127" cap="sq">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1" name="Gruppieren 50"/>
            <p:cNvGrpSpPr/>
            <p:nvPr userDrawn="1"/>
          </p:nvGrpSpPr>
          <p:grpSpPr>
            <a:xfrm>
              <a:off x="215900" y="6930000"/>
              <a:ext cx="8710376" cy="288000"/>
              <a:chOff x="215900" y="6930000"/>
              <a:chExt cx="8710376" cy="288000"/>
            </a:xfrm>
          </p:grpSpPr>
          <p:cxnSp>
            <p:nvCxnSpPr>
              <p:cNvPr id="70" name="Gerade Verbindung 69"/>
              <p:cNvCxnSpPr/>
              <p:nvPr userDrawn="1"/>
            </p:nvCxnSpPr>
            <p:spPr>
              <a:xfrm flipV="1">
                <a:off x="216484" y="6930000"/>
                <a:ext cx="0" cy="288000"/>
              </a:xfrm>
              <a:prstGeom prst="line">
                <a:avLst/>
              </a:prstGeom>
              <a:ln w="127" cap="sq">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215900" y="6948000"/>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dirty="0" smtClean="0">
                    <a:solidFill>
                      <a:schemeClr val="tx2"/>
                    </a:solidFill>
                  </a:rPr>
                  <a:t>12,10</a:t>
                </a:r>
              </a:p>
            </p:txBody>
          </p:sp>
          <p:sp>
            <p:nvSpPr>
              <p:cNvPr id="72" name="Textfeld 8"/>
              <p:cNvSpPr txBox="1"/>
              <p:nvPr userDrawn="1"/>
            </p:nvSpPr>
            <p:spPr>
              <a:xfrm>
                <a:off x="8422276" y="6948000"/>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2"/>
                    </a:solidFill>
                  </a:rPr>
                  <a:t>12,10</a:t>
                </a:r>
              </a:p>
            </p:txBody>
          </p:sp>
          <p:cxnSp>
            <p:nvCxnSpPr>
              <p:cNvPr id="73" name="Gerade Verbindung 72"/>
              <p:cNvCxnSpPr/>
              <p:nvPr userDrawn="1"/>
            </p:nvCxnSpPr>
            <p:spPr>
              <a:xfrm flipV="1">
                <a:off x="8926276" y="6930000"/>
                <a:ext cx="0" cy="288000"/>
              </a:xfrm>
              <a:prstGeom prst="line">
                <a:avLst/>
              </a:prstGeom>
              <a:ln w="127" cap="sq">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6926400" y="6948000"/>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2"/>
                    </a:solidFill>
                  </a:rPr>
                  <a:t>7,94</a:t>
                </a:r>
              </a:p>
            </p:txBody>
          </p:sp>
          <p:cxnSp>
            <p:nvCxnSpPr>
              <p:cNvPr id="75" name="Gerade Verbindung 74"/>
              <p:cNvCxnSpPr/>
              <p:nvPr userDrawn="1"/>
            </p:nvCxnSpPr>
            <p:spPr>
              <a:xfrm flipV="1">
                <a:off x="7430400" y="6930000"/>
                <a:ext cx="0" cy="288000"/>
              </a:xfrm>
              <a:prstGeom prst="line">
                <a:avLst/>
              </a:prstGeom>
              <a:ln w="127" cap="sq">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2" name="Gruppieren 51"/>
            <p:cNvGrpSpPr/>
            <p:nvPr userDrawn="1"/>
          </p:nvGrpSpPr>
          <p:grpSpPr>
            <a:xfrm>
              <a:off x="9216000" y="214313"/>
              <a:ext cx="360000" cy="6715687"/>
              <a:chOff x="9216000" y="214313"/>
              <a:chExt cx="360000" cy="6715687"/>
            </a:xfrm>
          </p:grpSpPr>
          <p:cxnSp>
            <p:nvCxnSpPr>
              <p:cNvPr id="62" name="Gerade Verbindung 61"/>
              <p:cNvCxnSpPr/>
              <p:nvPr userDrawn="1"/>
            </p:nvCxnSpPr>
            <p:spPr>
              <a:xfrm flipH="1">
                <a:off x="9216000" y="214313"/>
                <a:ext cx="288000" cy="0"/>
              </a:xfrm>
              <a:prstGeom prst="line">
                <a:avLst/>
              </a:prstGeom>
              <a:ln w="127" cap="sq">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1314450"/>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2"/>
                    </a:solidFill>
                    <a:latin typeface="+mn-lt"/>
                  </a:rPr>
                  <a:t>5,87</a:t>
                </a:r>
              </a:p>
            </p:txBody>
          </p:sp>
          <p:cxnSp>
            <p:nvCxnSpPr>
              <p:cNvPr id="64" name="Gerade Verbindung 63"/>
              <p:cNvCxnSpPr/>
              <p:nvPr userDrawn="1"/>
            </p:nvCxnSpPr>
            <p:spPr>
              <a:xfrm flipH="1">
                <a:off x="9216000" y="6102000"/>
                <a:ext cx="288000" cy="0"/>
              </a:xfrm>
              <a:prstGeom prst="line">
                <a:avLst/>
              </a:prstGeom>
              <a:ln w="127" cap="sq">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5" name="Textfeld 39"/>
              <p:cNvSpPr txBox="1"/>
              <p:nvPr userDrawn="1"/>
            </p:nvSpPr>
            <p:spPr>
              <a:xfrm>
                <a:off x="9216000" y="610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2"/>
                    </a:solidFill>
                    <a:latin typeface="+mn-lt"/>
                  </a:rPr>
                  <a:t>7,43</a:t>
                </a:r>
              </a:p>
            </p:txBody>
          </p:sp>
          <p:sp>
            <p:nvSpPr>
              <p:cNvPr id="66"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2"/>
                    </a:solidFill>
                    <a:latin typeface="+mn-lt"/>
                  </a:rPr>
                  <a:t>8,93</a:t>
                </a:r>
              </a:p>
            </p:txBody>
          </p:sp>
          <p:cxnSp>
            <p:nvCxnSpPr>
              <p:cNvPr id="67" name="Gerade Verbindung 66"/>
              <p:cNvCxnSpPr/>
              <p:nvPr userDrawn="1"/>
            </p:nvCxnSpPr>
            <p:spPr>
              <a:xfrm flipH="1">
                <a:off x="9216000" y="1314451"/>
                <a:ext cx="288000" cy="0"/>
              </a:xfrm>
              <a:prstGeom prst="line">
                <a:avLst/>
              </a:prstGeom>
              <a:ln w="127" cap="sq">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Gerade Verbindung 67"/>
              <p:cNvCxnSpPr/>
              <p:nvPr userDrawn="1"/>
            </p:nvCxnSpPr>
            <p:spPr>
              <a:xfrm flipH="1">
                <a:off x="9216000" y="6640513"/>
                <a:ext cx="288000" cy="0"/>
              </a:xfrm>
              <a:prstGeom prst="line">
                <a:avLst/>
              </a:prstGeom>
              <a:ln w="127" cap="sq">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9"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2"/>
                    </a:solidFill>
                    <a:latin typeface="+mn-lt"/>
                  </a:rPr>
                  <a:t>8,92</a:t>
                </a:r>
              </a:p>
            </p:txBody>
          </p:sp>
        </p:grpSp>
        <p:grpSp>
          <p:nvGrpSpPr>
            <p:cNvPr id="53" name="Gruppieren 52"/>
            <p:cNvGrpSpPr/>
            <p:nvPr userDrawn="1"/>
          </p:nvGrpSpPr>
          <p:grpSpPr>
            <a:xfrm>
              <a:off x="-432000" y="6101971"/>
              <a:ext cx="360076" cy="828029"/>
              <a:chOff x="-432000" y="6101971"/>
              <a:chExt cx="360076" cy="828029"/>
            </a:xfrm>
          </p:grpSpPr>
          <p:cxnSp>
            <p:nvCxnSpPr>
              <p:cNvPr id="58" name="Gerade Verbindung 57"/>
              <p:cNvCxnSpPr/>
              <p:nvPr userDrawn="1"/>
            </p:nvCxnSpPr>
            <p:spPr>
              <a:xfrm flipH="1">
                <a:off x="-360000" y="6102000"/>
                <a:ext cx="288000" cy="0"/>
              </a:xfrm>
              <a:prstGeom prst="line">
                <a:avLst/>
              </a:prstGeom>
              <a:ln w="127" cap="sq">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9" name="Textfeld 39"/>
              <p:cNvSpPr txBox="1"/>
              <p:nvPr userDrawn="1"/>
            </p:nvSpPr>
            <p:spPr>
              <a:xfrm>
                <a:off x="-431924" y="610197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kern="0" baseline="0" dirty="0" smtClean="0">
                    <a:solidFill>
                      <a:schemeClr val="tx2"/>
                    </a:solidFill>
                    <a:latin typeface="+mn-lt"/>
                  </a:rPr>
                  <a:t>7,43</a:t>
                </a:r>
              </a:p>
            </p:txBody>
          </p:sp>
          <p:cxnSp>
            <p:nvCxnSpPr>
              <p:cNvPr id="60" name="Gerade Verbindung 59"/>
              <p:cNvCxnSpPr/>
              <p:nvPr userDrawn="1"/>
            </p:nvCxnSpPr>
            <p:spPr>
              <a:xfrm flipH="1">
                <a:off x="-360000" y="6640513"/>
                <a:ext cx="288000" cy="0"/>
              </a:xfrm>
              <a:prstGeom prst="line">
                <a:avLst/>
              </a:prstGeom>
              <a:ln w="127" cap="sq">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kern="0" baseline="0" dirty="0" smtClean="0">
                    <a:solidFill>
                      <a:schemeClr val="tx2"/>
                    </a:solidFill>
                    <a:latin typeface="+mn-lt"/>
                  </a:rPr>
                  <a:t>8,92</a:t>
                </a:r>
              </a:p>
            </p:txBody>
          </p:sp>
        </p:grpSp>
        <p:grpSp>
          <p:nvGrpSpPr>
            <p:cNvPr id="54" name="Gruppieren 53"/>
            <p:cNvGrpSpPr/>
            <p:nvPr userDrawn="1"/>
          </p:nvGrpSpPr>
          <p:grpSpPr>
            <a:xfrm>
              <a:off x="-432000" y="1026000"/>
              <a:ext cx="360000" cy="288450"/>
              <a:chOff x="-432000" y="1026000"/>
              <a:chExt cx="360000" cy="288450"/>
            </a:xfrm>
          </p:grpSpPr>
          <p:cxnSp>
            <p:nvCxnSpPr>
              <p:cNvPr id="56" name="Gerade Verbindung 55"/>
              <p:cNvCxnSpPr/>
              <p:nvPr userDrawn="1"/>
            </p:nvCxnSpPr>
            <p:spPr>
              <a:xfrm flipH="1">
                <a:off x="-360000" y="1314450"/>
                <a:ext cx="288000" cy="0"/>
              </a:xfrm>
              <a:prstGeom prst="line">
                <a:avLst/>
              </a:prstGeom>
              <a:ln w="127" cap="sq">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7" name="Textfeld 39"/>
              <p:cNvSpPr txBox="1"/>
              <p:nvPr userDrawn="1"/>
            </p:nvSpPr>
            <p:spPr>
              <a:xfrm>
                <a:off x="-432000" y="1026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kern="0" baseline="0" dirty="0" smtClean="0">
                    <a:solidFill>
                      <a:schemeClr val="tx2"/>
                    </a:solidFill>
                    <a:latin typeface="+mn-lt"/>
                  </a:rPr>
                  <a:t>5,87</a:t>
                </a:r>
              </a:p>
            </p:txBody>
          </p:sp>
        </p:grpSp>
        <p:sp>
          <p:nvSpPr>
            <p:cNvPr id="55" name="Textfeld 56"/>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601" b="1" baseline="0" dirty="0" smtClean="0">
                  <a:solidFill>
                    <a:schemeClr val="tx2"/>
                  </a:solidFill>
                  <a:latin typeface="+mn-lt"/>
                </a:rPr>
                <a:t>Hinweis</a:t>
              </a:r>
              <a:r>
                <a:rPr lang="de-DE" sz="601" b="0" baseline="0" dirty="0" smtClean="0">
                  <a:solidFill>
                    <a:schemeClr val="tx2"/>
                  </a:solidFill>
                  <a:latin typeface="+mn-lt"/>
                </a:rPr>
                <a:t>: Titel der Präsentation ist Fußzeile</a:t>
              </a:r>
            </a:p>
            <a:p>
              <a:pPr indent="0" algn="r">
                <a:lnSpc>
                  <a:spcPct val="100000"/>
                </a:lnSpc>
                <a:spcBef>
                  <a:spcPts val="0"/>
                </a:spcBef>
                <a:spcAft>
                  <a:spcPts val="0"/>
                </a:spcAft>
              </a:pPr>
              <a:r>
                <a:rPr lang="de-DE" sz="601" b="0" baseline="0" dirty="0" smtClean="0">
                  <a:solidFill>
                    <a:schemeClr val="tx2"/>
                  </a:solidFill>
                  <a:latin typeface="+mn-lt"/>
                </a:rPr>
                <a:t>Fußzeile (pro Folie oder für alle) </a:t>
              </a:r>
              <a:br>
                <a:rPr lang="de-DE" sz="601" b="0" baseline="0" dirty="0" smtClean="0">
                  <a:solidFill>
                    <a:schemeClr val="tx2"/>
                  </a:solidFill>
                  <a:latin typeface="+mn-lt"/>
                </a:rPr>
              </a:br>
              <a:r>
                <a:rPr lang="de-DE" sz="601" b="0" baseline="0" dirty="0" smtClean="0">
                  <a:solidFill>
                    <a:schemeClr val="tx2"/>
                  </a:solidFill>
                  <a:latin typeface="+mn-lt"/>
                </a:rPr>
                <a:t>anpassen über Menü:</a:t>
              </a:r>
            </a:p>
            <a:p>
              <a:pPr indent="0" algn="r">
                <a:lnSpc>
                  <a:spcPct val="100000"/>
                </a:lnSpc>
                <a:spcBef>
                  <a:spcPts val="0"/>
                </a:spcBef>
                <a:spcAft>
                  <a:spcPts val="0"/>
                </a:spcAft>
              </a:pPr>
              <a:r>
                <a:rPr lang="de-DE" sz="601" b="1" baseline="0" dirty="0" smtClean="0">
                  <a:solidFill>
                    <a:schemeClr val="tx2"/>
                  </a:solidFill>
                  <a:latin typeface="+mn-lt"/>
                </a:rPr>
                <a:t>Einfügen | Text | Kopf- und Fußzeile</a:t>
              </a:r>
            </a:p>
          </p:txBody>
        </p:sp>
      </p:grpSp>
    </p:spTree>
    <p:extLst>
      <p:ext uri="{BB962C8B-B14F-4D97-AF65-F5344CB8AC3E}">
        <p14:creationId xmlns:p14="http://schemas.microsoft.com/office/powerpoint/2010/main" val="231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line | Vollbild">
    <p:spTree>
      <p:nvGrpSpPr>
        <p:cNvPr id="1" name=""/>
        <p:cNvGrpSpPr/>
        <p:nvPr/>
      </p:nvGrpSpPr>
      <p:grpSpPr>
        <a:xfrm>
          <a:off x="0" y="0"/>
          <a:ext cx="0" cy="0"/>
          <a:chOff x="0" y="0"/>
          <a:chExt cx="0" cy="0"/>
        </a:xfrm>
      </p:grpSpPr>
      <p:sp>
        <p:nvSpPr>
          <p:cNvPr id="9" name="Bildplatzhalter 8"/>
          <p:cNvSpPr>
            <a:spLocks noGrp="1"/>
          </p:cNvSpPr>
          <p:nvPr>
            <p:ph type="pic" sz="quarter" idx="12" hasCustomPrompt="1"/>
          </p:nvPr>
        </p:nvSpPr>
        <p:spPr>
          <a:xfrm>
            <a:off x="160338" y="936626"/>
            <a:ext cx="8820732" cy="3635375"/>
          </a:xfrm>
        </p:spPr>
        <p:txBody>
          <a:bodyPr/>
          <a:lstStyle>
            <a:lvl1pPr marL="0" indent="0" algn="ctr">
              <a:spcBef>
                <a:spcPts val="0"/>
              </a:spcBef>
              <a:buNone/>
              <a:defRPr/>
            </a:lvl1pPr>
          </a:lstStyle>
          <a:p>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Bild einfügen</a:t>
            </a:r>
          </a:p>
        </p:txBody>
      </p:sp>
      <p:sp>
        <p:nvSpPr>
          <p:cNvPr id="3" name="Titel 2"/>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12" name="Foliennummernplatzhalter 11"/>
          <p:cNvSpPr>
            <a:spLocks noGrp="1"/>
          </p:cNvSpPr>
          <p:nvPr>
            <p:ph type="sldNum" sz="quarter" idx="20"/>
          </p:nvPr>
        </p:nvSpPr>
        <p:spPr>
          <a:xfrm>
            <a:off x="8621070" y="162001"/>
            <a:ext cx="360000" cy="108100"/>
          </a:xfrm>
          <a:prstGeom prst="rect">
            <a:avLst/>
          </a:prstGeom>
        </p:spPr>
        <p:txBody>
          <a:bodyPr/>
          <a:lstStyle>
            <a:lvl1pPr>
              <a:defRPr b="0" i="0">
                <a:latin typeface="TheSans LP5 Plain" panose="020B0002050302020203" pitchFamily="34" charset="0"/>
              </a:defRPr>
            </a:lvl1p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8309019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Text | 2 Bilder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
        <p:nvSpPr>
          <p:cNvPr id="3" name="Fußzeilenplatzhalter 2"/>
          <p:cNvSpPr>
            <a:spLocks noGrp="1"/>
          </p:cNvSpPr>
          <p:nvPr>
            <p:ph type="ftr" sz="quarter" idx="10"/>
          </p:nvPr>
        </p:nvSpPr>
        <p:spPr/>
        <p:txBody>
          <a:bodyPr/>
          <a:lstStyle/>
          <a:p>
            <a:r>
              <a:rPr lang="de-DE" smtClean="0"/>
              <a:t>Hannover Messe Events weltweit</a:t>
            </a:r>
            <a:endParaRPr lang="de-DE" dirty="0"/>
          </a:p>
        </p:txBody>
      </p:sp>
      <p:sp>
        <p:nvSpPr>
          <p:cNvPr id="4" name="Foliennummernplatzhalter 3"/>
          <p:cNvSpPr>
            <a:spLocks noGrp="1"/>
          </p:cNvSpPr>
          <p:nvPr>
            <p:ph type="sldNum" sz="quarter" idx="11"/>
          </p:nvPr>
        </p:nvSpPr>
        <p:spPr/>
        <p:txBody>
          <a:bodyPr/>
          <a:lstStyle/>
          <a:p>
            <a:fld id="{4DC8DB1A-7FCE-4C41-8163-B68708D51138}" type="slidenum">
              <a:rPr lang="de-DE" smtClean="0"/>
              <a:pPr/>
              <a:t>‹Nr.›</a:t>
            </a:fld>
            <a:endParaRPr lang="de-DE"/>
          </a:p>
        </p:txBody>
      </p:sp>
      <p:sp>
        <p:nvSpPr>
          <p:cNvPr id="6" name="Textplatzhalter 5"/>
          <p:cNvSpPr>
            <a:spLocks noGrp="1"/>
          </p:cNvSpPr>
          <p:nvPr>
            <p:ph type="body" sz="quarter" idx="12" hasCustomPrompt="1"/>
          </p:nvPr>
        </p:nvSpPr>
        <p:spPr>
          <a:xfrm>
            <a:off x="215899" y="986751"/>
            <a:ext cx="4248000" cy="3595442"/>
          </a:xfrm>
        </p:spPr>
        <p:txBody>
          <a:bodyPr/>
          <a:lstStyle/>
          <a:p>
            <a:pPr lvl="0"/>
            <a:r>
              <a:rPr lang="de-DE" dirty="0" smtClean="0"/>
              <a:t>Text, 18 </a:t>
            </a:r>
            <a:r>
              <a:rPr lang="de-DE" dirty="0" err="1" smtClean="0"/>
              <a:t>pt</a:t>
            </a:r>
            <a:r>
              <a:rPr lang="de-DE" dirty="0" smtClean="0"/>
              <a: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Bildplatzhalter 7"/>
          <p:cNvSpPr>
            <a:spLocks noGrp="1"/>
          </p:cNvSpPr>
          <p:nvPr>
            <p:ph type="pic" sz="quarter" idx="13" hasCustomPrompt="1"/>
          </p:nvPr>
        </p:nvSpPr>
        <p:spPr>
          <a:xfrm>
            <a:off x="4680000" y="986750"/>
            <a:ext cx="4248000" cy="1729600"/>
          </a:xfrm>
        </p:spPr>
        <p:txBody>
          <a:bodyPr/>
          <a:lstStyle>
            <a:lvl1pPr marL="0" indent="0" algn="ctr">
              <a:spcBef>
                <a:spcPts val="0"/>
              </a:spcBef>
              <a:buNone/>
              <a:defRPr sz="1201"/>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endParaRPr lang="de-DE" dirty="0"/>
          </a:p>
        </p:txBody>
      </p:sp>
      <p:sp>
        <p:nvSpPr>
          <p:cNvPr id="10" name="Bildplatzhalter 7"/>
          <p:cNvSpPr>
            <a:spLocks noGrp="1"/>
          </p:cNvSpPr>
          <p:nvPr>
            <p:ph type="pic" sz="quarter" idx="14" hasCustomPrompt="1"/>
          </p:nvPr>
        </p:nvSpPr>
        <p:spPr>
          <a:xfrm>
            <a:off x="4680000" y="2851138"/>
            <a:ext cx="4248000" cy="1729600"/>
          </a:xfrm>
        </p:spPr>
        <p:txBody>
          <a:bodyPr/>
          <a:lstStyle>
            <a:lvl1pPr marL="0" marR="0" indent="0" algn="ctr" defTabSz="686440" rtl="0" eaLnBrk="1" fontAlgn="auto" latinLnBrk="0" hangingPunct="1">
              <a:lnSpc>
                <a:spcPct val="100000"/>
              </a:lnSpc>
              <a:spcBef>
                <a:spcPts val="0"/>
              </a:spcBef>
              <a:spcAft>
                <a:spcPts val="0"/>
              </a:spcAft>
              <a:buClrTx/>
              <a:buSzTx/>
              <a:buFont typeface="Wingdings" pitchFamily="2" charset="2"/>
              <a:buNone/>
              <a:tabLst/>
              <a:defRPr sz="1201"/>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sp>
        <p:nvSpPr>
          <p:cNvPr id="5" name="Datumsplatzhalter 4"/>
          <p:cNvSpPr>
            <a:spLocks noGrp="1"/>
          </p:cNvSpPr>
          <p:nvPr>
            <p:ph type="dt" sz="half" idx="15"/>
          </p:nvPr>
        </p:nvSpPr>
        <p:spPr/>
        <p:txBody>
          <a:bodyPr/>
          <a:lstStyle/>
          <a:p>
            <a:r>
              <a:rPr lang="de-DE" smtClean="0"/>
              <a:t>Department / Author / Date</a:t>
            </a:r>
            <a:endParaRPr lang="de-DE" dirty="0"/>
          </a:p>
        </p:txBody>
      </p:sp>
    </p:spTree>
    <p:extLst>
      <p:ext uri="{BB962C8B-B14F-4D97-AF65-F5344CB8AC3E}">
        <p14:creationId xmlns:p14="http://schemas.microsoft.com/office/powerpoint/2010/main" val="38571323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_Text | 2 Bilder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
        <p:nvSpPr>
          <p:cNvPr id="3" name="Fußzeilenplatzhalter 2"/>
          <p:cNvSpPr>
            <a:spLocks noGrp="1"/>
          </p:cNvSpPr>
          <p:nvPr>
            <p:ph type="ftr" sz="quarter" idx="10"/>
          </p:nvPr>
        </p:nvSpPr>
        <p:spPr/>
        <p:txBody>
          <a:bodyPr/>
          <a:lstStyle/>
          <a:p>
            <a:r>
              <a:rPr lang="de-DE" smtClean="0"/>
              <a:t>Hannover Messe Events weltweit</a:t>
            </a:r>
            <a:endParaRPr lang="de-DE" dirty="0"/>
          </a:p>
        </p:txBody>
      </p:sp>
      <p:sp>
        <p:nvSpPr>
          <p:cNvPr id="4" name="Foliennummernplatzhalter 3"/>
          <p:cNvSpPr>
            <a:spLocks noGrp="1"/>
          </p:cNvSpPr>
          <p:nvPr>
            <p:ph type="sldNum" sz="quarter" idx="11"/>
          </p:nvPr>
        </p:nvSpPr>
        <p:spPr/>
        <p:txBody>
          <a:bodyPr/>
          <a:lstStyle/>
          <a:p>
            <a:fld id="{4DC8DB1A-7FCE-4C41-8163-B68708D51138}" type="slidenum">
              <a:rPr lang="de-DE" smtClean="0"/>
              <a:pPr/>
              <a:t>‹Nr.›</a:t>
            </a:fld>
            <a:endParaRPr lang="de-DE"/>
          </a:p>
        </p:txBody>
      </p:sp>
      <p:sp>
        <p:nvSpPr>
          <p:cNvPr id="6" name="Textplatzhalter 5"/>
          <p:cNvSpPr>
            <a:spLocks noGrp="1"/>
          </p:cNvSpPr>
          <p:nvPr>
            <p:ph type="body" sz="quarter" idx="12" hasCustomPrompt="1"/>
          </p:nvPr>
        </p:nvSpPr>
        <p:spPr>
          <a:xfrm>
            <a:off x="215899" y="986751"/>
            <a:ext cx="4248000" cy="3595442"/>
          </a:xfrm>
        </p:spPr>
        <p:txBody>
          <a:bodyPr/>
          <a:lstStyle/>
          <a:p>
            <a:pPr lvl="0"/>
            <a:r>
              <a:rPr lang="de-DE" dirty="0" smtClean="0"/>
              <a:t>Text, 18 </a:t>
            </a:r>
            <a:r>
              <a:rPr lang="de-DE" dirty="0" err="1" smtClean="0"/>
              <a:t>pt</a:t>
            </a:r>
            <a:r>
              <a:rPr lang="de-DE" dirty="0" smtClean="0"/>
              <a: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Bildplatzhalter 7"/>
          <p:cNvSpPr>
            <a:spLocks noGrp="1"/>
          </p:cNvSpPr>
          <p:nvPr>
            <p:ph type="pic" sz="quarter" idx="13" hasCustomPrompt="1"/>
          </p:nvPr>
        </p:nvSpPr>
        <p:spPr>
          <a:xfrm>
            <a:off x="4680000" y="986750"/>
            <a:ext cx="4248000" cy="1729600"/>
          </a:xfrm>
        </p:spPr>
        <p:txBody>
          <a:bodyPr/>
          <a:lstStyle>
            <a:lvl1pPr marL="0" indent="0" algn="ctr">
              <a:spcBef>
                <a:spcPts val="0"/>
              </a:spcBef>
              <a:buNone/>
              <a:defRPr sz="1201"/>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endParaRPr lang="de-DE" dirty="0"/>
          </a:p>
        </p:txBody>
      </p:sp>
      <p:sp>
        <p:nvSpPr>
          <p:cNvPr id="10" name="Bildplatzhalter 7"/>
          <p:cNvSpPr>
            <a:spLocks noGrp="1"/>
          </p:cNvSpPr>
          <p:nvPr>
            <p:ph type="pic" sz="quarter" idx="14" hasCustomPrompt="1"/>
          </p:nvPr>
        </p:nvSpPr>
        <p:spPr>
          <a:xfrm>
            <a:off x="4680000" y="2851138"/>
            <a:ext cx="4248000" cy="1729600"/>
          </a:xfrm>
        </p:spPr>
        <p:txBody>
          <a:bodyPr/>
          <a:lstStyle>
            <a:lvl1pPr marL="0" marR="0" indent="0" algn="ctr" defTabSz="686440" rtl="0" eaLnBrk="1" fontAlgn="auto" latinLnBrk="0" hangingPunct="1">
              <a:lnSpc>
                <a:spcPct val="100000"/>
              </a:lnSpc>
              <a:spcBef>
                <a:spcPts val="0"/>
              </a:spcBef>
              <a:spcAft>
                <a:spcPts val="0"/>
              </a:spcAft>
              <a:buClrTx/>
              <a:buSzTx/>
              <a:buFont typeface="Wingdings" pitchFamily="2" charset="2"/>
              <a:buNone/>
              <a:tabLst/>
              <a:defRPr sz="1201"/>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sp>
        <p:nvSpPr>
          <p:cNvPr id="5" name="Datumsplatzhalter 4"/>
          <p:cNvSpPr>
            <a:spLocks noGrp="1"/>
          </p:cNvSpPr>
          <p:nvPr>
            <p:ph type="dt" sz="half" idx="15"/>
          </p:nvPr>
        </p:nvSpPr>
        <p:spPr/>
        <p:txBody>
          <a:bodyPr/>
          <a:lstStyle/>
          <a:p>
            <a:r>
              <a:rPr lang="de-DE" smtClean="0"/>
              <a:t>Department / Author / Date</a:t>
            </a:r>
            <a:endParaRPr lang="de-DE" dirty="0"/>
          </a:p>
        </p:txBody>
      </p:sp>
    </p:spTree>
    <p:extLst>
      <p:ext uri="{BB962C8B-B14F-4D97-AF65-F5344CB8AC3E}">
        <p14:creationId xmlns:p14="http://schemas.microsoft.com/office/powerpoint/2010/main" val="37491743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Inhaltsverzeichni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215899" y="986751"/>
            <a:ext cx="8711196" cy="3595442"/>
          </a:xfrm>
        </p:spPr>
        <p:txBody>
          <a:bodyPr/>
          <a:lstStyle>
            <a:lvl1pPr marL="270252" indent="-270252">
              <a:spcBef>
                <a:spcPts val="901"/>
              </a:spcBef>
              <a:buClr>
                <a:schemeClr val="tx2"/>
              </a:buClr>
              <a:buFont typeface="+mj-lt"/>
              <a:buAutoNum type="arabicPeriod"/>
              <a:defRPr sz="1652" baseline="0"/>
            </a:lvl1pPr>
            <a:lvl2pPr marL="270252" indent="-270252">
              <a:spcBef>
                <a:spcPts val="901"/>
              </a:spcBef>
              <a:buClr>
                <a:schemeClr val="tx2"/>
              </a:buClr>
              <a:buFont typeface="+mj-lt"/>
              <a:buAutoNum type="arabicPeriod"/>
              <a:defRPr sz="1652"/>
            </a:lvl2pPr>
            <a:lvl3pPr marL="270252" indent="-270252">
              <a:spcBef>
                <a:spcPts val="901"/>
              </a:spcBef>
              <a:buClr>
                <a:schemeClr val="tx2"/>
              </a:buClr>
              <a:buFont typeface="+mj-lt"/>
              <a:buAutoNum type="arabicPeriod"/>
              <a:defRPr sz="1652"/>
            </a:lvl3pPr>
            <a:lvl4pPr marL="270252" indent="-270252">
              <a:spcBef>
                <a:spcPts val="901"/>
              </a:spcBef>
              <a:buClr>
                <a:schemeClr val="tx2"/>
              </a:buClr>
              <a:buFont typeface="+mj-lt"/>
              <a:buAutoNum type="arabicPeriod"/>
              <a:defRPr sz="1652"/>
            </a:lvl4pPr>
            <a:lvl5pPr marL="270252" indent="-270252">
              <a:spcBef>
                <a:spcPts val="901"/>
              </a:spcBef>
              <a:buClr>
                <a:schemeClr val="tx2"/>
              </a:buClr>
              <a:buFont typeface="+mj-lt"/>
              <a:buAutoNum type="arabicPeriod"/>
              <a:defRPr sz="1652"/>
            </a:lvl5pPr>
            <a:lvl6pPr marL="270252" indent="-270252">
              <a:spcBef>
                <a:spcPts val="901"/>
              </a:spcBef>
              <a:buClr>
                <a:schemeClr val="tx2"/>
              </a:buClr>
              <a:buFont typeface="+mj-lt"/>
              <a:buAutoNum type="arabicPeriod"/>
              <a:defRPr sz="1652"/>
            </a:lvl6pPr>
            <a:lvl7pPr marL="270252" indent="-270252">
              <a:spcBef>
                <a:spcPts val="901"/>
              </a:spcBef>
              <a:buClr>
                <a:schemeClr val="tx2"/>
              </a:buClr>
              <a:buFont typeface="+mj-lt"/>
              <a:buAutoNum type="arabicPeriod"/>
              <a:defRPr sz="1652"/>
            </a:lvl7pPr>
            <a:lvl8pPr marL="270252" indent="-270252">
              <a:spcBef>
                <a:spcPts val="901"/>
              </a:spcBef>
              <a:buClr>
                <a:schemeClr val="tx2"/>
              </a:buClr>
              <a:buFont typeface="+mj-lt"/>
              <a:buAutoNum type="arabicPeriod"/>
              <a:defRPr sz="1652"/>
            </a:lvl8pPr>
            <a:lvl9pPr marL="270252" indent="-270252">
              <a:spcBef>
                <a:spcPts val="901"/>
              </a:spcBef>
              <a:buClr>
                <a:schemeClr val="tx2"/>
              </a:buClr>
              <a:buFont typeface="+mj-lt"/>
              <a:buAutoNum type="arabicPeriod"/>
              <a:defRPr sz="1652"/>
            </a:lvl9pPr>
          </a:lstStyle>
          <a:p>
            <a:pPr lvl="0"/>
            <a:r>
              <a:rPr lang="de-DE" dirty="0" smtClean="0"/>
              <a:t>Inhaltsverzeichnis, 22 </a:t>
            </a:r>
            <a:r>
              <a:rPr lang="de-DE" dirty="0" err="1" smtClean="0"/>
              <a:t>pt</a:t>
            </a:r>
            <a:r>
              <a:rPr lang="de-DE" dirty="0" smtClean="0"/>
              <a:t>, Arial, Schwarz </a:t>
            </a:r>
            <a:br>
              <a:rPr lang="de-DE" dirty="0" smtClean="0"/>
            </a:br>
            <a:r>
              <a:rPr lang="de-DE" dirty="0" smtClean="0"/>
              <a:t>auch mehrzeilig möglich</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Datumsplatzhalter 7"/>
          <p:cNvSpPr>
            <a:spLocks noGrp="1"/>
          </p:cNvSpPr>
          <p:nvPr>
            <p:ph type="dt" sz="half" idx="13"/>
          </p:nvPr>
        </p:nvSpPr>
        <p:spPr/>
        <p:txBody>
          <a:bodyPr/>
          <a:lstStyle/>
          <a:p>
            <a:r>
              <a:rPr lang="de-DE" smtClean="0"/>
              <a:t>Department / Author / Date</a:t>
            </a:r>
            <a:endParaRPr lang="de-DE" dirty="0"/>
          </a:p>
        </p:txBody>
      </p:sp>
      <p:sp>
        <p:nvSpPr>
          <p:cNvPr id="9" name="Fußzeilenplatzhalter 8"/>
          <p:cNvSpPr>
            <a:spLocks noGrp="1"/>
          </p:cNvSpPr>
          <p:nvPr>
            <p:ph type="ftr" sz="quarter" idx="14"/>
          </p:nvPr>
        </p:nvSpPr>
        <p:spPr/>
        <p:txBody>
          <a:bodyPr/>
          <a:lstStyle/>
          <a:p>
            <a:r>
              <a:rPr lang="de-DE" smtClean="0"/>
              <a:t>Hannover Messe Events weltweit</a:t>
            </a:r>
            <a:endParaRPr lang="de-DE" dirty="0"/>
          </a:p>
        </p:txBody>
      </p:sp>
      <p:sp>
        <p:nvSpPr>
          <p:cNvPr id="10" name="Foliennummernplatzhalter 9"/>
          <p:cNvSpPr>
            <a:spLocks noGrp="1"/>
          </p:cNvSpPr>
          <p:nvPr>
            <p:ph type="sldNum" sz="quarter" idx="15"/>
          </p:nvPr>
        </p:nvSpPr>
        <p:spPr/>
        <p:txBody>
          <a:bodyPr/>
          <a:lstStyle/>
          <a:p>
            <a:fld id="{4DC8DB1A-7FCE-4C41-8163-B68708D51138}" type="slidenum">
              <a:rPr lang="de-DE" smtClean="0"/>
              <a:pPr/>
              <a:t>‹Nr.›</a:t>
            </a:fld>
            <a:endParaRPr lang="de-DE"/>
          </a:p>
        </p:txBody>
      </p:sp>
      <p:sp>
        <p:nvSpPr>
          <p:cNvPr id="3" name="Titel 2"/>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Tree>
    <p:extLst>
      <p:ext uri="{BB962C8B-B14F-4D97-AF65-F5344CB8AC3E}">
        <p14:creationId xmlns:p14="http://schemas.microsoft.com/office/powerpoint/2010/main" val="23554419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3_Inhaltsverzeichni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215899" y="986751"/>
            <a:ext cx="8711196" cy="3595442"/>
          </a:xfrm>
        </p:spPr>
        <p:txBody>
          <a:bodyPr/>
          <a:lstStyle>
            <a:lvl1pPr marL="270252" indent="-270252">
              <a:spcBef>
                <a:spcPts val="901"/>
              </a:spcBef>
              <a:buClr>
                <a:schemeClr val="tx2"/>
              </a:buClr>
              <a:buFont typeface="+mj-lt"/>
              <a:buAutoNum type="arabicPeriod"/>
              <a:defRPr sz="1652" baseline="0"/>
            </a:lvl1pPr>
            <a:lvl2pPr marL="270252" indent="-270252">
              <a:spcBef>
                <a:spcPts val="901"/>
              </a:spcBef>
              <a:buClr>
                <a:schemeClr val="tx2"/>
              </a:buClr>
              <a:buFont typeface="+mj-lt"/>
              <a:buAutoNum type="arabicPeriod"/>
              <a:defRPr sz="1652"/>
            </a:lvl2pPr>
            <a:lvl3pPr marL="270252" indent="-270252">
              <a:spcBef>
                <a:spcPts val="901"/>
              </a:spcBef>
              <a:buClr>
                <a:schemeClr val="tx2"/>
              </a:buClr>
              <a:buFont typeface="+mj-lt"/>
              <a:buAutoNum type="arabicPeriod"/>
              <a:defRPr sz="1652"/>
            </a:lvl3pPr>
            <a:lvl4pPr marL="270252" indent="-270252">
              <a:spcBef>
                <a:spcPts val="901"/>
              </a:spcBef>
              <a:buClr>
                <a:schemeClr val="tx2"/>
              </a:buClr>
              <a:buFont typeface="+mj-lt"/>
              <a:buAutoNum type="arabicPeriod"/>
              <a:defRPr sz="1652"/>
            </a:lvl4pPr>
            <a:lvl5pPr marL="270252" indent="-270252">
              <a:spcBef>
                <a:spcPts val="901"/>
              </a:spcBef>
              <a:buClr>
                <a:schemeClr val="tx2"/>
              </a:buClr>
              <a:buFont typeface="+mj-lt"/>
              <a:buAutoNum type="arabicPeriod"/>
              <a:defRPr sz="1652"/>
            </a:lvl5pPr>
            <a:lvl6pPr marL="270252" indent="-270252">
              <a:spcBef>
                <a:spcPts val="901"/>
              </a:spcBef>
              <a:buClr>
                <a:schemeClr val="tx2"/>
              </a:buClr>
              <a:buFont typeface="+mj-lt"/>
              <a:buAutoNum type="arabicPeriod"/>
              <a:defRPr sz="1652"/>
            </a:lvl6pPr>
            <a:lvl7pPr marL="270252" indent="-270252">
              <a:spcBef>
                <a:spcPts val="901"/>
              </a:spcBef>
              <a:buClr>
                <a:schemeClr val="tx2"/>
              </a:buClr>
              <a:buFont typeface="+mj-lt"/>
              <a:buAutoNum type="arabicPeriod"/>
              <a:defRPr sz="1652"/>
            </a:lvl7pPr>
            <a:lvl8pPr marL="270252" indent="-270252">
              <a:spcBef>
                <a:spcPts val="901"/>
              </a:spcBef>
              <a:buClr>
                <a:schemeClr val="tx2"/>
              </a:buClr>
              <a:buFont typeface="+mj-lt"/>
              <a:buAutoNum type="arabicPeriod"/>
              <a:defRPr sz="1652"/>
            </a:lvl8pPr>
            <a:lvl9pPr marL="270252" indent="-270252">
              <a:spcBef>
                <a:spcPts val="901"/>
              </a:spcBef>
              <a:buClr>
                <a:schemeClr val="tx2"/>
              </a:buClr>
              <a:buFont typeface="+mj-lt"/>
              <a:buAutoNum type="arabicPeriod"/>
              <a:defRPr sz="1652"/>
            </a:lvl9pPr>
          </a:lstStyle>
          <a:p>
            <a:pPr lvl="0"/>
            <a:r>
              <a:rPr lang="de-DE" dirty="0" smtClean="0"/>
              <a:t>Inhaltsverzeichnis, 22 </a:t>
            </a:r>
            <a:r>
              <a:rPr lang="de-DE" dirty="0" err="1" smtClean="0"/>
              <a:t>pt</a:t>
            </a:r>
            <a:r>
              <a:rPr lang="de-DE" dirty="0" smtClean="0"/>
              <a:t>, Arial, Schwarz </a:t>
            </a:r>
            <a:br>
              <a:rPr lang="de-DE" dirty="0" smtClean="0"/>
            </a:br>
            <a:r>
              <a:rPr lang="de-DE" dirty="0" smtClean="0"/>
              <a:t>auch mehrzeilig möglich</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Datumsplatzhalter 7"/>
          <p:cNvSpPr>
            <a:spLocks noGrp="1"/>
          </p:cNvSpPr>
          <p:nvPr>
            <p:ph type="dt" sz="half" idx="13"/>
          </p:nvPr>
        </p:nvSpPr>
        <p:spPr/>
        <p:txBody>
          <a:bodyPr/>
          <a:lstStyle/>
          <a:p>
            <a:r>
              <a:rPr lang="de-DE" smtClean="0"/>
              <a:t>Department / Author / Date</a:t>
            </a:r>
            <a:endParaRPr lang="de-DE" dirty="0"/>
          </a:p>
        </p:txBody>
      </p:sp>
      <p:sp>
        <p:nvSpPr>
          <p:cNvPr id="9" name="Fußzeilenplatzhalter 8"/>
          <p:cNvSpPr>
            <a:spLocks noGrp="1"/>
          </p:cNvSpPr>
          <p:nvPr>
            <p:ph type="ftr" sz="quarter" idx="14"/>
          </p:nvPr>
        </p:nvSpPr>
        <p:spPr/>
        <p:txBody>
          <a:bodyPr/>
          <a:lstStyle/>
          <a:p>
            <a:r>
              <a:rPr lang="de-DE" smtClean="0"/>
              <a:t>Hannover Messe Events weltweit</a:t>
            </a:r>
            <a:endParaRPr lang="de-DE" dirty="0"/>
          </a:p>
        </p:txBody>
      </p:sp>
      <p:sp>
        <p:nvSpPr>
          <p:cNvPr id="10" name="Foliennummernplatzhalter 9"/>
          <p:cNvSpPr>
            <a:spLocks noGrp="1"/>
          </p:cNvSpPr>
          <p:nvPr>
            <p:ph type="sldNum" sz="quarter" idx="15"/>
          </p:nvPr>
        </p:nvSpPr>
        <p:spPr/>
        <p:txBody>
          <a:bodyPr/>
          <a:lstStyle/>
          <a:p>
            <a:fld id="{4DC8DB1A-7FCE-4C41-8163-B68708D51138}" type="slidenum">
              <a:rPr lang="de-DE" smtClean="0"/>
              <a:pPr/>
              <a:t>‹Nr.›</a:t>
            </a:fld>
            <a:endParaRPr lang="de-DE"/>
          </a:p>
        </p:txBody>
      </p:sp>
      <p:sp>
        <p:nvSpPr>
          <p:cNvPr id="3" name="Titel 2"/>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Tree>
    <p:extLst>
      <p:ext uri="{BB962C8B-B14F-4D97-AF65-F5344CB8AC3E}">
        <p14:creationId xmlns:p14="http://schemas.microsoft.com/office/powerpoint/2010/main" val="25586489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1_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
        <p:nvSpPr>
          <p:cNvPr id="6" name="Inhaltsplatzhalter 5"/>
          <p:cNvSpPr>
            <a:spLocks noGrp="1"/>
          </p:cNvSpPr>
          <p:nvPr>
            <p:ph sz="quarter" idx="12" hasCustomPrompt="1"/>
          </p:nvPr>
        </p:nvSpPr>
        <p:spPr>
          <a:xfrm>
            <a:off x="216485" y="986751"/>
            <a:ext cx="8710611" cy="3595442"/>
          </a:xfrm>
        </p:spPr>
        <p:txBody>
          <a:bodyPr/>
          <a:lstStyle/>
          <a:p>
            <a:pPr lvl="0"/>
            <a:r>
              <a:rPr lang="de-DE" dirty="0" smtClean="0"/>
              <a:t>Text, 18 </a:t>
            </a:r>
            <a:r>
              <a:rPr lang="de-DE" dirty="0" err="1" smtClean="0"/>
              <a:t>pt</a:t>
            </a:r>
            <a:r>
              <a:rPr lang="de-DE" dirty="0" smtClean="0"/>
              <a: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Datumsplatzhalter 7"/>
          <p:cNvSpPr>
            <a:spLocks noGrp="1"/>
          </p:cNvSpPr>
          <p:nvPr>
            <p:ph type="dt" sz="half" idx="13"/>
          </p:nvPr>
        </p:nvSpPr>
        <p:spPr/>
        <p:txBody>
          <a:bodyPr/>
          <a:lstStyle/>
          <a:p>
            <a:r>
              <a:rPr lang="de-DE" smtClean="0"/>
              <a:t>Department / Author / Date</a:t>
            </a:r>
            <a:endParaRPr lang="de-DE" dirty="0"/>
          </a:p>
        </p:txBody>
      </p:sp>
      <p:sp>
        <p:nvSpPr>
          <p:cNvPr id="9" name="Fußzeilenplatzhalter 8"/>
          <p:cNvSpPr>
            <a:spLocks noGrp="1"/>
          </p:cNvSpPr>
          <p:nvPr>
            <p:ph type="ftr" sz="quarter" idx="14"/>
          </p:nvPr>
        </p:nvSpPr>
        <p:spPr/>
        <p:txBody>
          <a:bodyPr/>
          <a:lstStyle/>
          <a:p>
            <a:r>
              <a:rPr lang="de-DE" smtClean="0"/>
              <a:t>Hannover Messe Events weltweit</a:t>
            </a:r>
            <a:endParaRPr lang="de-DE" dirty="0"/>
          </a:p>
        </p:txBody>
      </p:sp>
      <p:sp>
        <p:nvSpPr>
          <p:cNvPr id="10" name="Foliennummernplatzhalter 9"/>
          <p:cNvSpPr>
            <a:spLocks noGrp="1"/>
          </p:cNvSpPr>
          <p:nvPr>
            <p:ph type="sldNum" sz="quarter" idx="15"/>
          </p:nvPr>
        </p:nvSpPr>
        <p:spPr/>
        <p:txBody>
          <a:bodyPr/>
          <a:lstStyle/>
          <a:p>
            <a:fld id="{4DC8DB1A-7FCE-4C41-8163-B68708D51138}" type="slidenum">
              <a:rPr lang="de-DE" smtClean="0"/>
              <a:pPr/>
              <a:t>‹Nr.›</a:t>
            </a:fld>
            <a:endParaRPr lang="de-DE"/>
          </a:p>
        </p:txBody>
      </p:sp>
    </p:spTree>
    <p:extLst>
      <p:ext uri="{BB962C8B-B14F-4D97-AF65-F5344CB8AC3E}">
        <p14:creationId xmlns:p14="http://schemas.microsoft.com/office/powerpoint/2010/main" val="21567034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220663" y="986751"/>
            <a:ext cx="4279900" cy="3583525"/>
          </a:xfrm>
        </p:spPr>
        <p:txBody>
          <a:bodyPr/>
          <a:lstStyle>
            <a:lvl1pPr>
              <a:defRPr sz="1351">
                <a:solidFill>
                  <a:srgbClr val="000000"/>
                </a:solidFill>
              </a:defRPr>
            </a:lvl1pPr>
            <a:lvl2pPr marL="468353" indent="-200212">
              <a:buClr>
                <a:schemeClr val="tx1"/>
              </a:buClr>
              <a:buFont typeface="Wingdings" pitchFamily="2" charset="2"/>
              <a:buChar char="§"/>
              <a:defRPr sz="1351">
                <a:solidFill>
                  <a:srgbClr val="000000"/>
                </a:solidFill>
              </a:defRPr>
            </a:lvl2pPr>
            <a:lvl3pPr marL="807997" indent="-204979">
              <a:buClr>
                <a:schemeClr val="tx1"/>
              </a:buClr>
              <a:buFont typeface="Wingdings" pitchFamily="2" charset="2"/>
              <a:buChar char="§"/>
              <a:defRPr sz="1351">
                <a:solidFill>
                  <a:srgbClr val="000000"/>
                </a:solidFill>
              </a:defRPr>
            </a:lvl3pPr>
            <a:lvl4pPr marL="1076138" indent="-133474">
              <a:buClr>
                <a:schemeClr val="tx1"/>
              </a:buClr>
              <a:buFont typeface="Wingdings" pitchFamily="2" charset="2"/>
              <a:buChar char="§"/>
              <a:defRPr sz="1351">
                <a:solidFill>
                  <a:srgbClr val="000000"/>
                </a:solidFill>
              </a:defRPr>
            </a:lvl4pPr>
            <a:lvl5pPr marL="1415783" indent="-204979">
              <a:buClr>
                <a:schemeClr val="tx1"/>
              </a:buClr>
              <a:buFont typeface="Wingdings" pitchFamily="2" charset="2"/>
              <a:buChar char="§"/>
              <a:defRPr sz="1351">
                <a:solidFill>
                  <a:srgbClr val="000000"/>
                </a:solidFill>
              </a:defRPr>
            </a:lvl5pPr>
            <a:lvl6pPr>
              <a:defRPr sz="1351"/>
            </a:lvl6pPr>
            <a:lvl7pPr>
              <a:defRPr sz="1351"/>
            </a:lvl7pPr>
            <a:lvl8pPr>
              <a:defRPr sz="1351"/>
            </a:lvl8pPr>
            <a:lvl9pPr>
              <a:defRPr sz="1351"/>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4641851" y="986751"/>
            <a:ext cx="4283075" cy="3583525"/>
          </a:xfrm>
        </p:spPr>
        <p:txBody>
          <a:bodyPr/>
          <a:lstStyle>
            <a:lvl1pPr marL="133474" indent="-133474">
              <a:buClrTx/>
              <a:buFont typeface="Wingdings" charset="2"/>
              <a:buChar char="§"/>
              <a:defRPr sz="1351">
                <a:solidFill>
                  <a:srgbClr val="000000"/>
                </a:solidFill>
              </a:defRPr>
            </a:lvl1pPr>
            <a:lvl2pPr marL="482654" indent="-214513">
              <a:buClr>
                <a:schemeClr val="tx1"/>
              </a:buClr>
              <a:buFont typeface="Wingdings" pitchFamily="2" charset="2"/>
              <a:buChar char="§"/>
              <a:defRPr sz="1351">
                <a:solidFill>
                  <a:srgbClr val="000000"/>
                </a:solidFill>
              </a:defRPr>
            </a:lvl2pPr>
            <a:lvl3pPr marL="817531" indent="-214513">
              <a:buClr>
                <a:schemeClr val="tx1"/>
              </a:buClr>
              <a:buFont typeface="Wingdings" pitchFamily="2" charset="2"/>
              <a:buChar char="§"/>
              <a:defRPr sz="1351">
                <a:solidFill>
                  <a:srgbClr val="000000"/>
                </a:solidFill>
              </a:defRPr>
            </a:lvl3pPr>
            <a:lvl4pPr marL="1157176" indent="-214513">
              <a:buClr>
                <a:schemeClr val="tx1"/>
              </a:buClr>
              <a:buFont typeface="Wingdings" pitchFamily="2" charset="2"/>
              <a:buChar char="§"/>
              <a:defRPr sz="1351">
                <a:solidFill>
                  <a:srgbClr val="000000"/>
                </a:solidFill>
              </a:defRPr>
            </a:lvl4pPr>
            <a:lvl5pPr marL="1425317" indent="-214513">
              <a:buClr>
                <a:schemeClr val="tx1"/>
              </a:buClr>
              <a:buFont typeface="Wingdings" pitchFamily="2" charset="2"/>
              <a:buChar char="§"/>
              <a:defRPr sz="1351">
                <a:solidFill>
                  <a:srgbClr val="000000"/>
                </a:solidFill>
              </a:defRPr>
            </a:lvl5pPr>
            <a:lvl6pPr>
              <a:defRPr sz="1351"/>
            </a:lvl6pPr>
            <a:lvl7pPr>
              <a:defRPr sz="1351"/>
            </a:lvl7pPr>
            <a:lvl8pPr>
              <a:defRPr sz="1351"/>
            </a:lvl8pPr>
            <a:lvl9pPr>
              <a:defRPr sz="1351"/>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809334995"/>
      </p:ext>
    </p:extLst>
  </p:cSld>
  <p:clrMapOvr>
    <a:masterClrMapping/>
  </p:clrMapOvr>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2_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
        <p:nvSpPr>
          <p:cNvPr id="6" name="Inhaltsplatzhalter 5"/>
          <p:cNvSpPr>
            <a:spLocks noGrp="1"/>
          </p:cNvSpPr>
          <p:nvPr>
            <p:ph sz="quarter" idx="12" hasCustomPrompt="1"/>
          </p:nvPr>
        </p:nvSpPr>
        <p:spPr>
          <a:xfrm>
            <a:off x="216485" y="986751"/>
            <a:ext cx="8710611" cy="3595442"/>
          </a:xfrm>
        </p:spPr>
        <p:txBody>
          <a:bodyPr/>
          <a:lstStyle>
            <a:lvl1pPr>
              <a:spcBef>
                <a:spcPts val="450"/>
              </a:spcBef>
              <a:defRPr sz="1201"/>
            </a:lvl1pPr>
            <a:lvl2pPr marL="270252" indent="-135126">
              <a:spcBef>
                <a:spcPts val="450"/>
              </a:spcBef>
              <a:buFont typeface="Arial" panose="020B0604020202020204" pitchFamily="34" charset="0"/>
              <a:buChar char="•"/>
              <a:defRPr sz="1201"/>
            </a:lvl2pPr>
            <a:lvl3pPr marL="540504" indent="-214513">
              <a:spcBef>
                <a:spcPts val="450"/>
              </a:spcBef>
              <a:buFont typeface="Symbol" panose="05050102010706020507" pitchFamily="18" charset="2"/>
              <a:buChar char="-"/>
              <a:defRPr sz="1201"/>
            </a:lvl3pPr>
            <a:lvl4pPr marL="675630" indent="-135126">
              <a:spcBef>
                <a:spcPts val="450"/>
              </a:spcBef>
              <a:buFont typeface="Courier New" panose="02070309020205020404" pitchFamily="49" charset="0"/>
              <a:buChar char="o"/>
              <a:defRPr sz="1201"/>
            </a:lvl4pPr>
            <a:lvl5pPr>
              <a:spcBef>
                <a:spcPts val="450"/>
              </a:spcBef>
              <a:defRPr/>
            </a:lvl5pPr>
            <a:lvl6pPr>
              <a:spcBef>
                <a:spcPts val="450"/>
              </a:spcBef>
              <a:defRPr/>
            </a:lvl6pPr>
            <a:lvl7pPr>
              <a:spcBef>
                <a:spcPts val="450"/>
              </a:spcBef>
              <a:defRPr/>
            </a:lvl7pPr>
            <a:lvl8pPr>
              <a:spcBef>
                <a:spcPts val="450"/>
              </a:spcBef>
              <a:defRPr/>
            </a:lvl8pPr>
            <a:lvl9pPr>
              <a:spcBef>
                <a:spcPts val="450"/>
              </a:spcBef>
              <a:defRPr/>
            </a:lvl9pPr>
          </a:lstStyle>
          <a:p>
            <a:pPr lvl="0"/>
            <a:r>
              <a:rPr lang="de-DE" dirty="0" smtClean="0"/>
              <a:t>Text, 18 </a:t>
            </a:r>
            <a:r>
              <a:rPr lang="de-DE" dirty="0" err="1" smtClean="0"/>
              <a:t>pt</a:t>
            </a:r>
            <a:r>
              <a:rPr lang="de-DE" dirty="0" smtClean="0"/>
              <a: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Datumsplatzhalter 7"/>
          <p:cNvSpPr>
            <a:spLocks noGrp="1"/>
          </p:cNvSpPr>
          <p:nvPr>
            <p:ph type="dt" sz="half" idx="13"/>
          </p:nvPr>
        </p:nvSpPr>
        <p:spPr/>
        <p:txBody>
          <a:bodyPr/>
          <a:lstStyle/>
          <a:p>
            <a:r>
              <a:rPr lang="de-DE" smtClean="0">
                <a:solidFill>
                  <a:srgbClr val="004A99"/>
                </a:solidFill>
              </a:rPr>
              <a:t>Department / Author / Date</a:t>
            </a:r>
            <a:endParaRPr lang="de-DE" dirty="0">
              <a:solidFill>
                <a:srgbClr val="004A99"/>
              </a:solidFill>
            </a:endParaRPr>
          </a:p>
        </p:txBody>
      </p:sp>
      <p:sp>
        <p:nvSpPr>
          <p:cNvPr id="9" name="Fußzeilenplatzhalter 8"/>
          <p:cNvSpPr>
            <a:spLocks noGrp="1"/>
          </p:cNvSpPr>
          <p:nvPr>
            <p:ph type="ftr" sz="quarter" idx="14"/>
          </p:nvPr>
        </p:nvSpPr>
        <p:spPr/>
        <p:txBody>
          <a:bodyPr/>
          <a:lstStyle/>
          <a:p>
            <a:r>
              <a:rPr lang="de-DE" smtClean="0">
                <a:solidFill>
                  <a:srgbClr val="004A99"/>
                </a:solidFill>
              </a:rPr>
              <a:t>Hannover Messe Events weltweit</a:t>
            </a:r>
            <a:endParaRPr lang="de-DE" dirty="0">
              <a:solidFill>
                <a:srgbClr val="004A99"/>
              </a:solidFill>
            </a:endParaRPr>
          </a:p>
        </p:txBody>
      </p:sp>
      <p:sp>
        <p:nvSpPr>
          <p:cNvPr id="10" name="Foliennummernplatzhalter 9"/>
          <p:cNvSpPr>
            <a:spLocks noGrp="1"/>
          </p:cNvSpPr>
          <p:nvPr>
            <p:ph type="sldNum" sz="quarter" idx="15"/>
          </p:nvPr>
        </p:nvSpPr>
        <p:spPr/>
        <p:txBody>
          <a:bodyPr/>
          <a:lstStyle/>
          <a:p>
            <a:fld id="{4DC8DB1A-7FCE-4C41-8163-B68708D51138}" type="slidenum">
              <a:rPr lang="de-DE" smtClean="0">
                <a:solidFill>
                  <a:srgbClr val="004A99"/>
                </a:solidFill>
              </a:rPr>
              <a:pPr/>
              <a:t>‹Nr.›</a:t>
            </a:fld>
            <a:endParaRPr lang="de-DE">
              <a:solidFill>
                <a:srgbClr val="004A99"/>
              </a:solidFill>
            </a:endParaRPr>
          </a:p>
        </p:txBody>
      </p:sp>
    </p:spTree>
    <p:extLst>
      <p:ext uri="{BB962C8B-B14F-4D97-AF65-F5344CB8AC3E}">
        <p14:creationId xmlns:p14="http://schemas.microsoft.com/office/powerpoint/2010/main" val="233479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Headline | Vollbil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9" name="Bildplatzhalter 8"/>
          <p:cNvSpPr>
            <a:spLocks noGrp="1"/>
          </p:cNvSpPr>
          <p:nvPr>
            <p:ph type="pic" sz="quarter" idx="12" hasCustomPrompt="1"/>
          </p:nvPr>
        </p:nvSpPr>
        <p:spPr>
          <a:xfrm>
            <a:off x="215900" y="986751"/>
            <a:ext cx="8711195" cy="3595442"/>
          </a:xfrm>
        </p:spPr>
        <p:txBody>
          <a:bodyPr/>
          <a:lstStyle>
            <a:lvl1pPr marL="0" indent="0" algn="ctr">
              <a:spcBef>
                <a:spcPts val="0"/>
              </a:spcBef>
              <a:buNone/>
              <a:defRPr/>
            </a:lvl1pPr>
          </a:lstStyle>
          <a:p>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Bild einfügen</a:t>
            </a:r>
          </a:p>
        </p:txBody>
      </p:sp>
      <p:sp>
        <p:nvSpPr>
          <p:cNvPr id="3" name="Datumsplatzhalter 2"/>
          <p:cNvSpPr>
            <a:spLocks noGrp="1"/>
          </p:cNvSpPr>
          <p:nvPr>
            <p:ph type="dt" sz="half" idx="18"/>
          </p:nvPr>
        </p:nvSpPr>
        <p:spPr/>
        <p:txBody>
          <a:bodyPr/>
          <a:lstStyle/>
          <a:p>
            <a:r>
              <a:rPr lang="de-DE" smtClean="0"/>
              <a:t>Department / Author / Date</a:t>
            </a:r>
            <a:endParaRPr lang="de-DE" dirty="0"/>
          </a:p>
        </p:txBody>
      </p:sp>
      <p:sp>
        <p:nvSpPr>
          <p:cNvPr id="4" name="Fußzeilenplatzhalter 3"/>
          <p:cNvSpPr>
            <a:spLocks noGrp="1"/>
          </p:cNvSpPr>
          <p:nvPr>
            <p:ph type="ftr" sz="quarter" idx="19"/>
          </p:nvPr>
        </p:nvSpPr>
        <p:spPr/>
        <p:txBody>
          <a:bodyPr/>
          <a:lstStyle/>
          <a:p>
            <a:r>
              <a:rPr lang="de-DE" smtClean="0"/>
              <a:t>Hannover Messe Events weltweit</a:t>
            </a:r>
            <a:endParaRPr lang="de-DE" dirty="0"/>
          </a:p>
        </p:txBody>
      </p:sp>
      <p:sp>
        <p:nvSpPr>
          <p:cNvPr id="5" name="Foliennummernplatzhalter 4"/>
          <p:cNvSpPr>
            <a:spLocks noGrp="1"/>
          </p:cNvSpPr>
          <p:nvPr>
            <p:ph type="sldNum" sz="quarter" idx="20"/>
          </p:nvPr>
        </p:nvSpPr>
        <p:spPr/>
        <p:txBody>
          <a:bodyPr/>
          <a:lstStyle/>
          <a:p>
            <a:fld id="{4DC8DB1A-7FCE-4C41-8163-B68708D51138}" type="slidenum">
              <a:rPr lang="de-DE" smtClean="0"/>
              <a:pPr/>
              <a:t>‹Nr.›</a:t>
            </a:fld>
            <a:endParaRPr lang="de-DE"/>
          </a:p>
        </p:txBody>
      </p:sp>
    </p:spTree>
    <p:extLst>
      <p:ext uri="{BB962C8B-B14F-4D97-AF65-F5344CB8AC3E}">
        <p14:creationId xmlns:p14="http://schemas.microsoft.com/office/powerpoint/2010/main" val="33620570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3_Headline | Vollbil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9" name="Bildplatzhalter 8"/>
          <p:cNvSpPr>
            <a:spLocks noGrp="1"/>
          </p:cNvSpPr>
          <p:nvPr>
            <p:ph type="pic" sz="quarter" idx="12" hasCustomPrompt="1"/>
          </p:nvPr>
        </p:nvSpPr>
        <p:spPr>
          <a:xfrm>
            <a:off x="215902" y="986751"/>
            <a:ext cx="8711195" cy="3595442"/>
          </a:xfrm>
        </p:spPr>
        <p:txBody>
          <a:bodyPr/>
          <a:lstStyle>
            <a:lvl1pPr marL="0" indent="0" algn="ctr">
              <a:spcBef>
                <a:spcPts val="0"/>
              </a:spcBef>
              <a:buNone/>
              <a:defRPr/>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endParaRPr lang="de-DE" dirty="0"/>
          </a:p>
        </p:txBody>
      </p:sp>
      <p:sp>
        <p:nvSpPr>
          <p:cNvPr id="12" name="Bildplatzhalter 3"/>
          <p:cNvSpPr>
            <a:spLocks noGrp="1" noChangeAspect="1"/>
          </p:cNvSpPr>
          <p:nvPr>
            <p:ph type="pic" sz="quarter" idx="16" hasCustomPrompt="1"/>
          </p:nvPr>
        </p:nvSpPr>
        <p:spPr>
          <a:xfrm>
            <a:off x="8244100" y="270000"/>
            <a:ext cx="684000" cy="684000"/>
          </a:xfrm>
        </p:spPr>
        <p:txBody>
          <a:bodyPr/>
          <a:lstStyle>
            <a:lvl1pPr marL="0" indent="0" algn="ctr">
              <a:buNone/>
              <a:defRPr sz="788" baseline="0"/>
            </a:lvl1pPr>
          </a:lstStyle>
          <a:p>
            <a:r>
              <a:rPr lang="de-DE" dirty="0" smtClean="0"/>
              <a:t>Logo einfügen</a:t>
            </a:r>
            <a:endParaRPr lang="de-DE" dirty="0"/>
          </a:p>
        </p:txBody>
      </p:sp>
      <p:sp>
        <p:nvSpPr>
          <p:cNvPr id="13" name="Bildplatzhalter 3"/>
          <p:cNvSpPr>
            <a:spLocks noGrp="1" noChangeAspect="1"/>
          </p:cNvSpPr>
          <p:nvPr>
            <p:ph type="pic" sz="quarter" idx="17" hasCustomPrompt="1"/>
          </p:nvPr>
        </p:nvSpPr>
        <p:spPr>
          <a:xfrm>
            <a:off x="7488000" y="270000"/>
            <a:ext cx="684000" cy="684000"/>
          </a:xfrm>
        </p:spPr>
        <p:txBody>
          <a:bodyPr/>
          <a:lstStyle>
            <a:lvl1pPr marL="0" indent="0" algn="ctr">
              <a:buNone/>
              <a:defRPr sz="788" baseline="0"/>
            </a:lvl1pPr>
          </a:lstStyle>
          <a:p>
            <a:r>
              <a:rPr lang="de-DE" dirty="0" smtClean="0"/>
              <a:t>Logo einfügen</a:t>
            </a:r>
            <a:endParaRPr lang="de-DE" dirty="0"/>
          </a:p>
        </p:txBody>
      </p:sp>
      <p:sp>
        <p:nvSpPr>
          <p:cNvPr id="5" name="Foliennummernplatzhalter 4"/>
          <p:cNvSpPr>
            <a:spLocks noGrp="1"/>
          </p:cNvSpPr>
          <p:nvPr>
            <p:ph type="sldNum" sz="quarter" idx="20"/>
          </p:nvPr>
        </p:nvSpPr>
        <p:spPr/>
        <p:txBody>
          <a:bodyPr/>
          <a:lstStyle/>
          <a:p>
            <a:fld id="{4DC8DB1A-7FCE-4C41-8163-B68708D51138}" type="slidenum">
              <a:rPr lang="de-DE" smtClean="0"/>
              <a:pPr/>
              <a:t>‹Nr.›</a:t>
            </a:fld>
            <a:endParaRPr lang="de-DE"/>
          </a:p>
        </p:txBody>
      </p:sp>
    </p:spTree>
    <p:extLst>
      <p:ext uri="{BB962C8B-B14F-4D97-AF65-F5344CB8AC3E}">
        <p14:creationId xmlns:p14="http://schemas.microsoft.com/office/powerpoint/2010/main" val="31275416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Text | Bild link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4680000" y="986751"/>
            <a:ext cx="4248000" cy="3595442"/>
          </a:xfrm>
        </p:spPr>
        <p:txBody>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2" name="Titel 1"/>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8" name="Bildplatzhalter 7"/>
          <p:cNvSpPr>
            <a:spLocks noGrp="1"/>
          </p:cNvSpPr>
          <p:nvPr>
            <p:ph type="pic" sz="quarter" idx="13" hasCustomPrompt="1"/>
          </p:nvPr>
        </p:nvSpPr>
        <p:spPr>
          <a:xfrm>
            <a:off x="216000" y="986751"/>
            <a:ext cx="4248000" cy="3595442"/>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Bild einfügen</a:t>
            </a:r>
          </a:p>
        </p:txBody>
      </p:sp>
      <p:sp>
        <p:nvSpPr>
          <p:cNvPr id="7" name="Datumsplatzhalter 6"/>
          <p:cNvSpPr>
            <a:spLocks noGrp="1"/>
          </p:cNvSpPr>
          <p:nvPr>
            <p:ph type="dt" sz="half" idx="18"/>
          </p:nvPr>
        </p:nvSpPr>
        <p:spPr/>
        <p:txBody>
          <a:bodyPr/>
          <a:lstStyle/>
          <a:p>
            <a:r>
              <a:rPr lang="de-DE" smtClean="0"/>
              <a:t>Department / Author / Date</a:t>
            </a:r>
            <a:endParaRPr lang="de-DE" dirty="0"/>
          </a:p>
        </p:txBody>
      </p:sp>
      <p:sp>
        <p:nvSpPr>
          <p:cNvPr id="13" name="Fußzeilenplatzhalter 12"/>
          <p:cNvSpPr>
            <a:spLocks noGrp="1"/>
          </p:cNvSpPr>
          <p:nvPr>
            <p:ph type="ftr" sz="quarter" idx="19"/>
          </p:nvPr>
        </p:nvSpPr>
        <p:spPr/>
        <p:txBody>
          <a:bodyPr/>
          <a:lstStyle/>
          <a:p>
            <a:r>
              <a:rPr lang="de-DE" smtClean="0"/>
              <a:t>Hannover Messe Events weltweit</a:t>
            </a:r>
            <a:endParaRPr lang="de-DE" dirty="0"/>
          </a:p>
        </p:txBody>
      </p:sp>
      <p:sp>
        <p:nvSpPr>
          <p:cNvPr id="14" name="Foliennummernplatzhalter 13"/>
          <p:cNvSpPr>
            <a:spLocks noGrp="1"/>
          </p:cNvSpPr>
          <p:nvPr>
            <p:ph type="sldNum" sz="quarter" idx="20"/>
          </p:nvPr>
        </p:nvSpPr>
        <p:spPr/>
        <p:txBody>
          <a:bodyPr/>
          <a:lstStyle/>
          <a:p>
            <a:fld id="{4DC8DB1A-7FCE-4C41-8163-B68708D51138}" type="slidenum">
              <a:rPr lang="de-DE" smtClean="0"/>
              <a:pPr/>
              <a:t>‹Nr.›</a:t>
            </a:fld>
            <a:endParaRPr lang="de-DE"/>
          </a:p>
        </p:txBody>
      </p:sp>
    </p:spTree>
    <p:extLst>
      <p:ext uri="{BB962C8B-B14F-4D97-AF65-F5344CB8AC3E}">
        <p14:creationId xmlns:p14="http://schemas.microsoft.com/office/powerpoint/2010/main" val="2896170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2 Bilder recht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160337" y="936626"/>
            <a:ext cx="4303562" cy="3635375"/>
          </a:xfrm>
        </p:spPr>
        <p:txBody>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Bildplatzhalter 7"/>
          <p:cNvSpPr>
            <a:spLocks noGrp="1"/>
          </p:cNvSpPr>
          <p:nvPr>
            <p:ph type="pic" sz="quarter" idx="13" hasCustomPrompt="1"/>
          </p:nvPr>
        </p:nvSpPr>
        <p:spPr>
          <a:xfrm>
            <a:off x="4679070" y="936626"/>
            <a:ext cx="4302000" cy="1728000"/>
          </a:xfrm>
        </p:spPr>
        <p:txBody>
          <a:bodyPr/>
          <a:lstStyle>
            <a:lvl1pPr marL="0" indent="0" algn="ctr">
              <a:spcBef>
                <a:spcPts val="0"/>
              </a:spcBef>
              <a:buNone/>
              <a:defRPr sz="1600"/>
            </a:lvl1pPr>
          </a:lstStyle>
          <a:p>
            <a:r>
              <a:rPr lang="de-DE" dirty="0"/>
              <a:t/>
            </a:r>
            <a:br>
              <a:rPr lang="de-DE" dirty="0"/>
            </a:br>
            <a:r>
              <a:rPr lang="de-DE" dirty="0"/>
              <a:t>Bild einfügen</a:t>
            </a:r>
          </a:p>
        </p:txBody>
      </p:sp>
      <p:sp>
        <p:nvSpPr>
          <p:cNvPr id="10" name="Bildplatzhalter 7"/>
          <p:cNvSpPr>
            <a:spLocks noGrp="1"/>
          </p:cNvSpPr>
          <p:nvPr>
            <p:ph type="pic" sz="quarter" idx="14" hasCustomPrompt="1"/>
          </p:nvPr>
        </p:nvSpPr>
        <p:spPr>
          <a:xfrm>
            <a:off x="4680000" y="2842400"/>
            <a:ext cx="4302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7" name="Titel 6"/>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9" name="Datumsplatzhalter 8"/>
          <p:cNvSpPr>
            <a:spLocks noGrp="1"/>
          </p:cNvSpPr>
          <p:nvPr>
            <p:ph type="dt" sz="half" idx="15"/>
          </p:nvPr>
        </p:nvSpPr>
        <p:spPr>
          <a:xfrm>
            <a:off x="2772000" y="4770000"/>
            <a:ext cx="3600000" cy="108100"/>
          </a:xfrm>
          <a:prstGeom prst="rect">
            <a:avLst/>
          </a:prstGeom>
        </p:spPr>
        <p:txBody>
          <a:bodyPr/>
          <a:lstStyle>
            <a:lvl1pPr>
              <a:defRPr b="0" i="0">
                <a:latin typeface="TheSans LP5 Plain" panose="020B0002050302020203" pitchFamily="34" charset="0"/>
              </a:defRPr>
            </a:lvl1pPr>
          </a:lstStyle>
          <a:p>
            <a:r>
              <a:rPr lang="de-DE" dirty="0"/>
              <a:t>Abteilung / Verfasser / Datum</a:t>
            </a:r>
          </a:p>
        </p:txBody>
      </p:sp>
      <p:sp>
        <p:nvSpPr>
          <p:cNvPr id="13" name="Fußzeilenplatzhalter 12"/>
          <p:cNvSpPr>
            <a:spLocks noGrp="1"/>
          </p:cNvSpPr>
          <p:nvPr>
            <p:ph type="ftr" sz="quarter" idx="16"/>
          </p:nvPr>
        </p:nvSpPr>
        <p:spPr>
          <a:xfrm>
            <a:off x="160336" y="160338"/>
            <a:ext cx="8228085" cy="108000"/>
          </a:xfrm>
          <a:prstGeom prst="rect">
            <a:avLst/>
          </a:prstGeom>
        </p:spPr>
        <p:txBody>
          <a:bodyPr/>
          <a:lstStyle>
            <a:lvl1pPr>
              <a:defRPr b="0" i="0">
                <a:latin typeface="TheSans LP5 Plain" panose="020B0002050302020203" pitchFamily="34" charset="0"/>
              </a:defRPr>
            </a:lvl1pPr>
          </a:lstStyle>
          <a:p>
            <a:r>
              <a:rPr lang="de-DE" dirty="0"/>
              <a:t>Titel der Präsentation</a:t>
            </a:r>
          </a:p>
        </p:txBody>
      </p:sp>
      <p:sp>
        <p:nvSpPr>
          <p:cNvPr id="15" name="Foliennummernplatzhalter 14"/>
          <p:cNvSpPr>
            <a:spLocks noGrp="1"/>
          </p:cNvSpPr>
          <p:nvPr>
            <p:ph type="sldNum" sz="quarter" idx="17"/>
          </p:nvPr>
        </p:nvSpPr>
        <p:spPr>
          <a:xfrm>
            <a:off x="8621070" y="162001"/>
            <a:ext cx="360000" cy="108100"/>
          </a:xfrm>
          <a:prstGeom prst="rect">
            <a:avLst/>
          </a:prstGeom>
        </p:spPr>
        <p:txBody>
          <a:bodyPr/>
          <a:lstStyle>
            <a:lvl1pPr>
              <a:defRPr b="0" i="0">
                <a:latin typeface="TheSans LP5 Plain" panose="020B0002050302020203" pitchFamily="34" charset="0"/>
              </a:defRPr>
            </a:lvl1p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38831950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4_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6" name="Inhaltsplatzhalter 5"/>
          <p:cNvSpPr>
            <a:spLocks noGrp="1"/>
          </p:cNvSpPr>
          <p:nvPr>
            <p:ph sz="quarter" idx="12" hasCustomPrompt="1"/>
          </p:nvPr>
        </p:nvSpPr>
        <p:spPr>
          <a:xfrm>
            <a:off x="216487" y="986751"/>
            <a:ext cx="8710611" cy="3595442"/>
          </a:xfrm>
        </p:spPr>
        <p:txBody>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3" name="Datumsplatzhalter 2"/>
          <p:cNvSpPr>
            <a:spLocks noGrp="1"/>
          </p:cNvSpPr>
          <p:nvPr>
            <p:ph type="dt" sz="half" idx="18"/>
          </p:nvPr>
        </p:nvSpPr>
        <p:spPr/>
        <p:txBody>
          <a:bodyPr/>
          <a:lstStyle/>
          <a:p>
            <a:r>
              <a:rPr lang="de-DE"/>
              <a:t>Department / Author / Date</a:t>
            </a:r>
            <a:endParaRPr lang="de-DE" dirty="0"/>
          </a:p>
        </p:txBody>
      </p:sp>
      <p:sp>
        <p:nvSpPr>
          <p:cNvPr id="4" name="Fußzeilenplatzhalter 3"/>
          <p:cNvSpPr>
            <a:spLocks noGrp="1"/>
          </p:cNvSpPr>
          <p:nvPr>
            <p:ph type="ftr" sz="quarter" idx="19"/>
          </p:nvPr>
        </p:nvSpPr>
        <p:spPr/>
        <p:txBody>
          <a:bodyPr/>
          <a:lstStyle/>
          <a:p>
            <a:endParaRPr lang="de-DE" dirty="0"/>
          </a:p>
        </p:txBody>
      </p:sp>
      <p:sp>
        <p:nvSpPr>
          <p:cNvPr id="5" name="Foliennummernplatzhalter 4"/>
          <p:cNvSpPr>
            <a:spLocks noGrp="1"/>
          </p:cNvSpPr>
          <p:nvPr>
            <p:ph type="sldNum" sz="quarter" idx="20"/>
          </p:nvPr>
        </p:nvSpPr>
        <p:spPr/>
        <p:txBody>
          <a:bodyPr/>
          <a:lstStyle/>
          <a:p>
            <a:fld id="{4DC8DB1A-7FCE-4C41-8163-B68708D51138}" type="slidenum">
              <a:rPr lang="de-DE" smtClean="0"/>
              <a:pPr/>
              <a:t>‹Nr.›</a:t>
            </a:fld>
            <a:endParaRPr lang="de-DE"/>
          </a:p>
        </p:txBody>
      </p:sp>
    </p:spTree>
    <p:extLst>
      <p:ext uri="{BB962C8B-B14F-4D97-AF65-F5344CB8AC3E}">
        <p14:creationId xmlns:p14="http://schemas.microsoft.com/office/powerpoint/2010/main" val="233109438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5_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6" name="Inhaltsplatzhalter 5"/>
          <p:cNvSpPr>
            <a:spLocks noGrp="1"/>
          </p:cNvSpPr>
          <p:nvPr>
            <p:ph sz="quarter" idx="12" hasCustomPrompt="1"/>
          </p:nvPr>
        </p:nvSpPr>
        <p:spPr>
          <a:xfrm>
            <a:off x="216487" y="986751"/>
            <a:ext cx="8710611" cy="3595442"/>
          </a:xfrm>
        </p:spPr>
        <p:txBody>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3" name="Datumsplatzhalter 2"/>
          <p:cNvSpPr>
            <a:spLocks noGrp="1"/>
          </p:cNvSpPr>
          <p:nvPr>
            <p:ph type="dt" sz="half" idx="18"/>
          </p:nvPr>
        </p:nvSpPr>
        <p:spPr/>
        <p:txBody>
          <a:bodyPr/>
          <a:lstStyle/>
          <a:p>
            <a:r>
              <a:rPr lang="de-DE"/>
              <a:t>Department / Author / Date</a:t>
            </a:r>
            <a:endParaRPr lang="de-DE" dirty="0"/>
          </a:p>
        </p:txBody>
      </p:sp>
      <p:sp>
        <p:nvSpPr>
          <p:cNvPr id="4" name="Fußzeilenplatzhalter 3"/>
          <p:cNvSpPr>
            <a:spLocks noGrp="1"/>
          </p:cNvSpPr>
          <p:nvPr>
            <p:ph type="ftr" sz="quarter" idx="19"/>
          </p:nvPr>
        </p:nvSpPr>
        <p:spPr/>
        <p:txBody>
          <a:bodyPr/>
          <a:lstStyle/>
          <a:p>
            <a:endParaRPr lang="de-DE" dirty="0"/>
          </a:p>
        </p:txBody>
      </p:sp>
      <p:sp>
        <p:nvSpPr>
          <p:cNvPr id="5" name="Foliennummernplatzhalter 4"/>
          <p:cNvSpPr>
            <a:spLocks noGrp="1"/>
          </p:cNvSpPr>
          <p:nvPr>
            <p:ph type="sldNum" sz="quarter" idx="20"/>
          </p:nvPr>
        </p:nvSpPr>
        <p:spPr/>
        <p:txBody>
          <a:bodyPr/>
          <a:lstStyle/>
          <a:p>
            <a:fld id="{4DC8DB1A-7FCE-4C41-8163-B68708D51138}" type="slidenum">
              <a:rPr lang="de-DE" smtClean="0"/>
              <a:pPr/>
              <a:t>‹Nr.›</a:t>
            </a:fld>
            <a:endParaRPr lang="de-DE"/>
          </a:p>
        </p:txBody>
      </p:sp>
    </p:spTree>
    <p:extLst>
      <p:ext uri="{BB962C8B-B14F-4D97-AF65-F5344CB8AC3E}">
        <p14:creationId xmlns:p14="http://schemas.microsoft.com/office/powerpoint/2010/main" val="42663429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35A6E2E8-F1A9-440D-8D55-B22C4BF2F135}" type="datetimeFigureOut">
              <a:rPr lang="de-DE" smtClean="0">
                <a:solidFill>
                  <a:prstClr val="black"/>
                </a:solidFill>
              </a:rPr>
              <a:pPr/>
              <a:t>31.03.2021</a:t>
            </a:fld>
            <a:endParaRPr lang="de-DE">
              <a:solidFill>
                <a:prstClr val="black"/>
              </a:solidFill>
            </a:endParaRPr>
          </a:p>
        </p:txBody>
      </p:sp>
      <p:sp>
        <p:nvSpPr>
          <p:cNvPr id="5" name="Fußzeilenplatzhalter 4"/>
          <p:cNvSpPr>
            <a:spLocks noGrp="1"/>
          </p:cNvSpPr>
          <p:nvPr>
            <p:ph type="ftr" sz="quarter" idx="11"/>
          </p:nvPr>
        </p:nvSpPr>
        <p:spPr/>
        <p:txBody>
          <a:bodyPr/>
          <a:lstStyle/>
          <a:p>
            <a:endParaRPr lang="de-DE">
              <a:solidFill>
                <a:prstClr val="black"/>
              </a:solidFill>
            </a:endParaRPr>
          </a:p>
        </p:txBody>
      </p:sp>
      <p:sp>
        <p:nvSpPr>
          <p:cNvPr id="6" name="Foliennummernplatzhalter 5"/>
          <p:cNvSpPr>
            <a:spLocks noGrp="1"/>
          </p:cNvSpPr>
          <p:nvPr>
            <p:ph type="sldNum" sz="quarter" idx="12"/>
          </p:nvPr>
        </p:nvSpPr>
        <p:spPr/>
        <p:txBody>
          <a:bodyPr/>
          <a:lstStyle/>
          <a:p>
            <a:fld id="{6D211A22-BF7B-4493-B1D2-9BEA3CF2B320}" type="slidenum">
              <a:rPr lang="de-DE" smtClean="0">
                <a:solidFill>
                  <a:prstClr val="black"/>
                </a:solidFill>
              </a:rPr>
              <a:pPr/>
              <a:t>‹Nr.›</a:t>
            </a:fld>
            <a:endParaRPr lang="de-DE">
              <a:solidFill>
                <a:prstClr val="black"/>
              </a:solidFill>
            </a:endParaRPr>
          </a:p>
        </p:txBody>
      </p:sp>
    </p:spTree>
    <p:extLst>
      <p:ext uri="{BB962C8B-B14F-4D97-AF65-F5344CB8AC3E}">
        <p14:creationId xmlns:p14="http://schemas.microsoft.com/office/powerpoint/2010/main" val="150984653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Schlussfoli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5A033B6-9A4F-4459-8790-D5635C41B368}"/>
              </a:ext>
            </a:extLst>
          </p:cNvPr>
          <p:cNvSpPr>
            <a:spLocks noGrp="1"/>
          </p:cNvSpPr>
          <p:nvPr>
            <p:ph type="body" sz="quarter" idx="10" hasCustomPrompt="1"/>
          </p:nvPr>
        </p:nvSpPr>
        <p:spPr>
          <a:xfrm>
            <a:off x="323850" y="2116508"/>
            <a:ext cx="3371850" cy="810375"/>
          </a:xfrm>
          <a:prstGeom prst="rect">
            <a:avLst/>
          </a:prstGeom>
        </p:spPr>
        <p:txBody>
          <a:bodyPr/>
          <a:lstStyle>
            <a:lvl1pPr marL="0" indent="0">
              <a:buFontTx/>
              <a:buNone/>
              <a:defRPr sz="1350">
                <a:solidFill>
                  <a:schemeClr val="bg1"/>
                </a:solidFill>
                <a:latin typeface="Arial" panose="020B0604020202020204" pitchFamily="34" charset="0"/>
                <a:cs typeface="Arial" panose="020B0604020202020204" pitchFamily="34" charset="0"/>
              </a:defRPr>
            </a:lvl1pPr>
          </a:lstStyle>
          <a:p>
            <a:pPr lvl="0"/>
            <a:r>
              <a:rPr lang="de-DE" dirty="0"/>
              <a:t>Tel. +49 511 89-0</a:t>
            </a:r>
            <a:br>
              <a:rPr lang="de-DE" dirty="0"/>
            </a:br>
            <a:r>
              <a:rPr lang="de-DE" dirty="0"/>
              <a:t>Fax +49 511 89-32626</a:t>
            </a:r>
            <a:br>
              <a:rPr lang="de-DE" dirty="0"/>
            </a:br>
            <a:r>
              <a:rPr lang="de-DE" dirty="0"/>
              <a:t>info@messe.de</a:t>
            </a:r>
            <a:br>
              <a:rPr lang="de-DE" dirty="0"/>
            </a:br>
            <a:r>
              <a:rPr lang="de-DE" dirty="0"/>
              <a:t>www.messe.de</a:t>
            </a:r>
          </a:p>
        </p:txBody>
      </p:sp>
      <p:sp>
        <p:nvSpPr>
          <p:cNvPr id="4" name="Textplatzhalter 2">
            <a:extLst>
              <a:ext uri="{FF2B5EF4-FFF2-40B4-BE49-F238E27FC236}">
                <a16:creationId xmlns:a16="http://schemas.microsoft.com/office/drawing/2014/main" id="{4805C4A4-7EDC-4575-833A-743885D35605}"/>
              </a:ext>
            </a:extLst>
          </p:cNvPr>
          <p:cNvSpPr>
            <a:spLocks noGrp="1"/>
          </p:cNvSpPr>
          <p:nvPr>
            <p:ph type="body" sz="quarter" idx="11" hasCustomPrompt="1"/>
          </p:nvPr>
        </p:nvSpPr>
        <p:spPr>
          <a:xfrm>
            <a:off x="323851" y="4133085"/>
            <a:ext cx="3824000" cy="233635"/>
          </a:xfrm>
          <a:prstGeom prst="rect">
            <a:avLst/>
          </a:prstGeom>
        </p:spPr>
        <p:txBody>
          <a:bodyPr/>
          <a:lstStyle>
            <a:lvl1pPr marL="0" indent="0">
              <a:buFontTx/>
              <a:buNone/>
              <a:defRPr sz="1350">
                <a:solidFill>
                  <a:schemeClr val="bg1"/>
                </a:solidFill>
                <a:latin typeface="Arial" panose="020B0604020202020204" pitchFamily="34" charset="0"/>
                <a:cs typeface="Arial" panose="020B0604020202020204" pitchFamily="34" charset="0"/>
              </a:defRPr>
            </a:lvl1pPr>
          </a:lstStyle>
          <a:p>
            <a:pPr lvl="0"/>
            <a:r>
              <a:rPr lang="de-DE" dirty="0"/>
              <a:t>Sie finden uns auch in folgenden Netzwerken:</a:t>
            </a:r>
          </a:p>
        </p:txBody>
      </p:sp>
    </p:spTree>
    <p:extLst>
      <p:ext uri="{BB962C8B-B14F-4D97-AF65-F5344CB8AC3E}">
        <p14:creationId xmlns:p14="http://schemas.microsoft.com/office/powerpoint/2010/main" val="47085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Nur Headline">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7" name="Datumsplatzhalter 6"/>
          <p:cNvSpPr>
            <a:spLocks noGrp="1"/>
          </p:cNvSpPr>
          <p:nvPr>
            <p:ph type="dt" sz="half" idx="18"/>
          </p:nvPr>
        </p:nvSpPr>
        <p:spPr>
          <a:xfrm>
            <a:off x="2772000" y="4770000"/>
            <a:ext cx="3600000" cy="108100"/>
          </a:xfrm>
          <a:prstGeom prst="rect">
            <a:avLst/>
          </a:prstGeom>
        </p:spPr>
        <p:txBody>
          <a:bodyPr/>
          <a:lstStyle>
            <a:lvl1pPr>
              <a:defRPr b="0" i="0">
                <a:latin typeface="TheSans LP5 Plain" panose="020B0002050302020203" pitchFamily="34" charset="0"/>
              </a:defRPr>
            </a:lvl1pPr>
          </a:lstStyle>
          <a:p>
            <a:r>
              <a:rPr lang="de-DE" dirty="0"/>
              <a:t>Abteilung / Verfasser / Datum</a:t>
            </a:r>
          </a:p>
        </p:txBody>
      </p:sp>
      <p:sp>
        <p:nvSpPr>
          <p:cNvPr id="9" name="Fußzeilenplatzhalter 8"/>
          <p:cNvSpPr>
            <a:spLocks noGrp="1"/>
          </p:cNvSpPr>
          <p:nvPr>
            <p:ph type="ftr" sz="quarter" idx="19"/>
          </p:nvPr>
        </p:nvSpPr>
        <p:spPr>
          <a:xfrm>
            <a:off x="160336" y="160338"/>
            <a:ext cx="8228085" cy="108000"/>
          </a:xfrm>
          <a:prstGeom prst="rect">
            <a:avLst/>
          </a:prstGeom>
        </p:spPr>
        <p:txBody>
          <a:bodyPr/>
          <a:lstStyle>
            <a:lvl1pPr>
              <a:defRPr b="0" i="0">
                <a:latin typeface="TheSans LP5 Plain" panose="020B0002050302020203" pitchFamily="34" charset="0"/>
              </a:defRPr>
            </a:lvl1pPr>
          </a:lstStyle>
          <a:p>
            <a:r>
              <a:rPr lang="de-DE" dirty="0"/>
              <a:t>Titel der Präsentation</a:t>
            </a:r>
          </a:p>
        </p:txBody>
      </p:sp>
      <p:sp>
        <p:nvSpPr>
          <p:cNvPr id="10" name="Foliennummernplatzhalter 9"/>
          <p:cNvSpPr>
            <a:spLocks noGrp="1"/>
          </p:cNvSpPr>
          <p:nvPr>
            <p:ph type="sldNum" sz="quarter" idx="20"/>
          </p:nvPr>
        </p:nvSpPr>
        <p:spPr>
          <a:xfrm>
            <a:off x="8621070" y="162001"/>
            <a:ext cx="360000" cy="108100"/>
          </a:xfrm>
          <a:prstGeom prst="rect">
            <a:avLst/>
          </a:prstGeom>
        </p:spPr>
        <p:txBody>
          <a:bodyPr/>
          <a:lstStyle>
            <a:lvl1pPr>
              <a:defRPr b="0" i="0">
                <a:latin typeface="TheSans LP5 Plain" panose="020B0002050302020203" pitchFamily="34" charset="0"/>
              </a:defRPr>
            </a:lvl1p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4686998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2_Nur Headline">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7" name="Datumsplatzhalter 6"/>
          <p:cNvSpPr>
            <a:spLocks noGrp="1"/>
          </p:cNvSpPr>
          <p:nvPr>
            <p:ph type="dt" sz="half" idx="18"/>
          </p:nvPr>
        </p:nvSpPr>
        <p:spPr>
          <a:xfrm>
            <a:off x="2772000" y="4770000"/>
            <a:ext cx="3600000" cy="108100"/>
          </a:xfrm>
          <a:prstGeom prst="rect">
            <a:avLst/>
          </a:prstGeom>
        </p:spPr>
        <p:txBody>
          <a:bodyPr/>
          <a:lstStyle>
            <a:lvl1pPr>
              <a:defRPr b="0" i="0">
                <a:latin typeface="TheSans LP5 Plain" panose="020B0002050302020203" pitchFamily="34" charset="0"/>
              </a:defRPr>
            </a:lvl1pPr>
          </a:lstStyle>
          <a:p>
            <a:r>
              <a:rPr lang="de-DE" dirty="0"/>
              <a:t>Abteilung / Verfasser / Datum</a:t>
            </a:r>
          </a:p>
        </p:txBody>
      </p:sp>
      <p:sp>
        <p:nvSpPr>
          <p:cNvPr id="9" name="Fußzeilenplatzhalter 8"/>
          <p:cNvSpPr>
            <a:spLocks noGrp="1"/>
          </p:cNvSpPr>
          <p:nvPr>
            <p:ph type="ftr" sz="quarter" idx="19"/>
          </p:nvPr>
        </p:nvSpPr>
        <p:spPr>
          <a:xfrm>
            <a:off x="160336" y="160338"/>
            <a:ext cx="8228085" cy="108000"/>
          </a:xfrm>
          <a:prstGeom prst="rect">
            <a:avLst/>
          </a:prstGeom>
        </p:spPr>
        <p:txBody>
          <a:bodyPr/>
          <a:lstStyle>
            <a:lvl1pPr>
              <a:defRPr b="0" i="0">
                <a:latin typeface="TheSans LP5 Plain" panose="020B0002050302020203" pitchFamily="34" charset="0"/>
              </a:defRPr>
            </a:lvl1pPr>
          </a:lstStyle>
          <a:p>
            <a:r>
              <a:rPr lang="de-DE" dirty="0"/>
              <a:t>Titel der Präsentation</a:t>
            </a:r>
          </a:p>
        </p:txBody>
      </p:sp>
      <p:sp>
        <p:nvSpPr>
          <p:cNvPr id="10" name="Foliennummernplatzhalter 9"/>
          <p:cNvSpPr>
            <a:spLocks noGrp="1"/>
          </p:cNvSpPr>
          <p:nvPr>
            <p:ph type="sldNum" sz="quarter" idx="20"/>
          </p:nvPr>
        </p:nvSpPr>
        <p:spPr>
          <a:xfrm>
            <a:off x="8621070" y="162001"/>
            <a:ext cx="360000" cy="108100"/>
          </a:xfrm>
          <a:prstGeom prst="rect">
            <a:avLst/>
          </a:prstGeom>
        </p:spPr>
        <p:txBody>
          <a:bodyPr/>
          <a:lstStyle>
            <a:lvl1pPr>
              <a:defRPr b="0" i="0">
                <a:latin typeface="TheSans LP5 Plain" panose="020B0002050302020203" pitchFamily="34" charset="0"/>
              </a:defRPr>
            </a:lvl1p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70220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3_Nur Headline">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7" name="Datumsplatzhalter 6"/>
          <p:cNvSpPr>
            <a:spLocks noGrp="1"/>
          </p:cNvSpPr>
          <p:nvPr>
            <p:ph type="dt" sz="half" idx="18"/>
          </p:nvPr>
        </p:nvSpPr>
        <p:spPr>
          <a:xfrm>
            <a:off x="2772000" y="4770000"/>
            <a:ext cx="3600000" cy="108100"/>
          </a:xfrm>
          <a:prstGeom prst="rect">
            <a:avLst/>
          </a:prstGeom>
        </p:spPr>
        <p:txBody>
          <a:bodyPr/>
          <a:lstStyle>
            <a:lvl1pPr>
              <a:defRPr b="0" i="0">
                <a:latin typeface="TheSans LP5 Plain" panose="020B0002050302020203" pitchFamily="34" charset="0"/>
              </a:defRPr>
            </a:lvl1pPr>
          </a:lstStyle>
          <a:p>
            <a:r>
              <a:rPr lang="de-DE" dirty="0"/>
              <a:t>Abteilung / Verfasser / Datum</a:t>
            </a:r>
          </a:p>
        </p:txBody>
      </p:sp>
      <p:sp>
        <p:nvSpPr>
          <p:cNvPr id="9" name="Fußzeilenplatzhalter 8"/>
          <p:cNvSpPr>
            <a:spLocks noGrp="1"/>
          </p:cNvSpPr>
          <p:nvPr>
            <p:ph type="ftr" sz="quarter" idx="19"/>
          </p:nvPr>
        </p:nvSpPr>
        <p:spPr>
          <a:xfrm>
            <a:off x="160336" y="160338"/>
            <a:ext cx="8228085" cy="108000"/>
          </a:xfrm>
          <a:prstGeom prst="rect">
            <a:avLst/>
          </a:prstGeom>
        </p:spPr>
        <p:txBody>
          <a:bodyPr/>
          <a:lstStyle>
            <a:lvl1pPr>
              <a:defRPr b="0" i="0">
                <a:latin typeface="TheSans LP5 Plain" panose="020B0002050302020203" pitchFamily="34" charset="0"/>
              </a:defRPr>
            </a:lvl1pPr>
          </a:lstStyle>
          <a:p>
            <a:r>
              <a:rPr lang="de-DE" dirty="0"/>
              <a:t>Titel der Präsentation</a:t>
            </a:r>
          </a:p>
        </p:txBody>
      </p:sp>
      <p:sp>
        <p:nvSpPr>
          <p:cNvPr id="10" name="Foliennummernplatzhalter 9"/>
          <p:cNvSpPr>
            <a:spLocks noGrp="1"/>
          </p:cNvSpPr>
          <p:nvPr>
            <p:ph type="sldNum" sz="quarter" idx="20"/>
          </p:nvPr>
        </p:nvSpPr>
        <p:spPr>
          <a:xfrm>
            <a:off x="8621070" y="162001"/>
            <a:ext cx="360000" cy="108100"/>
          </a:xfrm>
          <a:prstGeom prst="rect">
            <a:avLst/>
          </a:prstGeom>
        </p:spPr>
        <p:txBody>
          <a:bodyPr/>
          <a:lstStyle>
            <a:lvl1pPr>
              <a:defRPr b="0" i="0">
                <a:latin typeface="TheSans LP5 Plain" panose="020B0002050302020203" pitchFamily="34" charset="0"/>
              </a:defRPr>
            </a:lvl1p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5074007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el">
    <p:bg bwMode="gray">
      <p:bgPr>
        <a:solidFill>
          <a:schemeClr val="tx1"/>
        </a:solidFill>
        <a:effectLst/>
      </p:bgPr>
    </p:bg>
    <p:spTree>
      <p:nvGrpSpPr>
        <p:cNvPr id="1" name=""/>
        <p:cNvGrpSpPr/>
        <p:nvPr/>
      </p:nvGrpSpPr>
      <p:grpSpPr>
        <a:xfrm>
          <a:off x="0" y="0"/>
          <a:ext cx="0" cy="0"/>
          <a:chOff x="0" y="0"/>
          <a:chExt cx="0" cy="0"/>
        </a:xfrm>
      </p:grpSpPr>
      <p:pic>
        <p:nvPicPr>
          <p:cNvPr id="45" name="Grafik 4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8000"/>
          </a:xfrm>
          <a:prstGeom prst="rect">
            <a:avLst/>
          </a:prstGeom>
        </p:spPr>
      </p:pic>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smtClean="0">
                  <a:solidFill>
                    <a:schemeClr val="tx1"/>
                  </a:solidFill>
                  <a:latin typeface="+mn-lt"/>
                </a:rPr>
                <a:t>Hilfslinien anzeigen über Menu: </a:t>
              </a:r>
              <a:br>
                <a:rPr lang="de-DE" sz="700" b="0" dirty="0" smtClean="0">
                  <a:solidFill>
                    <a:schemeClr val="tx1"/>
                  </a:solidFill>
                  <a:latin typeface="+mn-lt"/>
                </a:rPr>
              </a:br>
              <a:r>
                <a:rPr lang="de-DE" sz="700" b="1" dirty="0" smtClean="0">
                  <a:solidFill>
                    <a:schemeClr val="tx1"/>
                  </a:solidFill>
                  <a:latin typeface="+mn-lt"/>
                </a:rPr>
                <a:t>Ansicht | Anzeigen | </a:t>
              </a:r>
              <a:r>
                <a:rPr lang="de-DE" sz="700" b="0" dirty="0" smtClean="0">
                  <a:solidFill>
                    <a:schemeClr val="tx1"/>
                  </a:solidFill>
                  <a:latin typeface="+mn-lt"/>
                </a:rPr>
                <a:t>Haken bei</a:t>
              </a:r>
              <a:r>
                <a:rPr lang="de-DE" sz="700" b="1" dirty="0" smtClean="0">
                  <a:solidFill>
                    <a:schemeClr val="tx1"/>
                  </a:solidFill>
                  <a:latin typeface="+mn-lt"/>
                </a:rPr>
                <a:t/>
              </a:r>
              <a:br>
                <a:rPr lang="de-DE" sz="700" b="1" dirty="0" smtClean="0">
                  <a:solidFill>
                    <a:schemeClr val="tx1"/>
                  </a:solidFill>
                  <a:latin typeface="+mn-lt"/>
                </a:rPr>
              </a:br>
              <a:r>
                <a:rPr lang="de-DE" sz="700" b="1" dirty="0" smtClean="0">
                  <a:solidFill>
                    <a:schemeClr val="tx1"/>
                  </a:solidFill>
                  <a:latin typeface="+mn-lt"/>
                </a:rPr>
                <a:t>Führungslinien </a:t>
              </a:r>
              <a:r>
                <a:rPr lang="de-DE" sz="700" b="0" dirty="0" smtClean="0">
                  <a:solidFill>
                    <a:schemeClr val="tx1"/>
                  </a:solidFill>
                  <a:latin typeface="+mn-lt"/>
                </a:rPr>
                <a:t>setzten</a:t>
              </a:r>
            </a:p>
            <a:p>
              <a:pPr indent="0" algn="r">
                <a:lnSpc>
                  <a:spcPct val="100000"/>
                </a:lnSpc>
                <a:spcBef>
                  <a:spcPts val="0"/>
                </a:spcBef>
                <a:spcAft>
                  <a:spcPts val="0"/>
                </a:spcAft>
              </a:pPr>
              <a:r>
                <a:rPr lang="de-DE" sz="400" b="0" dirty="0" smtClean="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smtClean="0">
                <a:solidFill>
                  <a:schemeClr val="tx1"/>
                </a:solidFill>
                <a:latin typeface="+mn-lt"/>
              </a:endParaRPr>
            </a:p>
            <a:p>
              <a:pPr indent="0" algn="r">
                <a:lnSpc>
                  <a:spcPct val="100000"/>
                </a:lnSpc>
                <a:spcBef>
                  <a:spcPts val="0"/>
                </a:spcBef>
                <a:spcAft>
                  <a:spcPts val="0"/>
                </a:spcAft>
              </a:pPr>
              <a:r>
                <a:rPr lang="de-DE" sz="700" b="0" dirty="0" smtClean="0">
                  <a:solidFill>
                    <a:schemeClr val="tx1"/>
                  </a:solidFill>
                  <a:latin typeface="+mn-lt"/>
                </a:rPr>
                <a:t>Folie in</a:t>
              </a:r>
              <a:r>
                <a:rPr lang="de-DE" sz="700" b="0" baseline="0" dirty="0" smtClean="0">
                  <a:solidFill>
                    <a:schemeClr val="tx1"/>
                  </a:solidFill>
                  <a:latin typeface="+mn-lt"/>
                </a:rPr>
                <a:t> Ursprungsform </a:t>
              </a:r>
            </a:p>
            <a:p>
              <a:pPr indent="0" algn="r">
                <a:lnSpc>
                  <a:spcPct val="100000"/>
                </a:lnSpc>
                <a:spcBef>
                  <a:spcPts val="0"/>
                </a:spcBef>
                <a:spcAft>
                  <a:spcPts val="0"/>
                </a:spcAft>
              </a:pPr>
              <a:r>
                <a:rPr lang="de-DE" sz="700" b="0" baseline="0" dirty="0" smtClean="0">
                  <a:solidFill>
                    <a:schemeClr val="tx1"/>
                  </a:solidFill>
                  <a:latin typeface="+mn-lt"/>
                </a:rPr>
                <a:t>bringen über Menu:</a:t>
              </a:r>
            </a:p>
            <a:p>
              <a:pPr indent="0" algn="r">
                <a:lnSpc>
                  <a:spcPct val="100000"/>
                </a:lnSpc>
                <a:spcBef>
                  <a:spcPts val="0"/>
                </a:spcBef>
                <a:spcAft>
                  <a:spcPts val="0"/>
                </a:spcAft>
              </a:pPr>
              <a:r>
                <a:rPr lang="de-DE" sz="700" b="1" baseline="0" dirty="0" smtClean="0">
                  <a:solidFill>
                    <a:schemeClr val="tx1"/>
                  </a:solidFill>
                  <a:latin typeface="+mn-lt"/>
                </a:rPr>
                <a:t>Start | Folien | Zurücksetzen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1" baseline="0" dirty="0" smtClean="0">
                <a:solidFill>
                  <a:schemeClr val="tx1"/>
                </a:solidFill>
                <a:latin typeface="+mn-lt"/>
              </a:endParaRPr>
            </a:p>
            <a:p>
              <a:pPr indent="0" algn="r">
                <a:lnSpc>
                  <a:spcPct val="100000"/>
                </a:lnSpc>
                <a:spcBef>
                  <a:spcPts val="0"/>
                </a:spcBef>
                <a:spcAft>
                  <a:spcPts val="0"/>
                </a:spcAft>
              </a:pPr>
              <a:r>
                <a:rPr lang="de-DE" sz="700" dirty="0" smtClean="0">
                  <a:solidFill>
                    <a:schemeClr val="tx1"/>
                  </a:solidFill>
                </a:rPr>
                <a:t>Wechsel der Textebene im Menü über: </a:t>
              </a:r>
              <a:r>
                <a:rPr lang="de-DE" sz="700" b="1" dirty="0" smtClean="0">
                  <a:solidFill>
                    <a:schemeClr val="tx1"/>
                  </a:solidFill>
                </a:rPr>
                <a:t>Start | Absatz | Listenebene erhöhen/verringern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0" baseline="0" dirty="0" smtClean="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smtClean="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smtClean="0">
                  <a:solidFill>
                    <a:schemeClr val="tx1"/>
                  </a:solidFill>
                  <a:latin typeface="+mn-lt"/>
                </a:rPr>
                <a:t>Start | Folien | Layout</a:t>
              </a:r>
            </a:p>
            <a:p>
              <a:pPr indent="0" algn="r">
                <a:lnSpc>
                  <a:spcPct val="100000"/>
                </a:lnSpc>
                <a:spcBef>
                  <a:spcPts val="0"/>
                </a:spcBef>
                <a:spcAft>
                  <a:spcPts val="0"/>
                </a:spcAft>
              </a:pPr>
              <a:endParaRPr lang="de-DE" sz="700" b="1" baseline="0" noProof="0" dirty="0" smtClean="0">
                <a:solidFill>
                  <a:schemeClr val="tx1"/>
                </a:solidFill>
                <a:latin typeface="+mn-lt"/>
              </a:endParaRPr>
            </a:p>
            <a:p>
              <a:pPr indent="0" algn="r">
                <a:lnSpc>
                  <a:spcPct val="100000"/>
                </a:lnSpc>
                <a:spcBef>
                  <a:spcPts val="0"/>
                </a:spcBef>
                <a:spcAft>
                  <a:spcPts val="0"/>
                </a:spcAft>
              </a:pPr>
              <a:endParaRPr lang="de-DE" sz="700" b="1" noProof="0" dirty="0" smtClean="0">
                <a:solidFill>
                  <a:schemeClr val="tx1"/>
                </a:solidFill>
                <a:latin typeface="+mn-lt"/>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smtClean="0">
                  <a:solidFill>
                    <a:schemeClr val="tx1"/>
                  </a:solidFill>
                  <a:latin typeface="+mn-lt"/>
                </a:rPr>
                <a:t>Hinweis</a:t>
              </a:r>
              <a:r>
                <a:rPr lang="de-DE" sz="700" b="0" baseline="0" dirty="0" smtClean="0">
                  <a:solidFill>
                    <a:schemeClr val="tx1"/>
                  </a:solidFill>
                  <a:latin typeface="+mn-lt"/>
                </a:rPr>
                <a:t>: Titel der Präsentation ist Fußzeile</a:t>
              </a:r>
            </a:p>
            <a:p>
              <a:pPr indent="0" algn="r">
                <a:lnSpc>
                  <a:spcPct val="100000"/>
                </a:lnSpc>
                <a:spcBef>
                  <a:spcPts val="0"/>
                </a:spcBef>
                <a:spcAft>
                  <a:spcPts val="0"/>
                </a:spcAft>
              </a:pPr>
              <a:r>
                <a:rPr lang="de-DE" sz="700" b="0" baseline="0" dirty="0" smtClean="0">
                  <a:solidFill>
                    <a:schemeClr val="tx1"/>
                  </a:solidFill>
                  <a:latin typeface="+mn-lt"/>
                </a:rPr>
                <a:t>Fußzeile (pro Folie oder für alle) </a:t>
              </a:r>
              <a:br>
                <a:rPr lang="de-DE" sz="700" b="0" baseline="0" dirty="0" smtClean="0">
                  <a:solidFill>
                    <a:schemeClr val="tx1"/>
                  </a:solidFill>
                  <a:latin typeface="+mn-lt"/>
                </a:rPr>
              </a:br>
              <a:r>
                <a:rPr lang="de-DE" sz="700" b="0" baseline="0" dirty="0" smtClean="0">
                  <a:solidFill>
                    <a:schemeClr val="tx1"/>
                  </a:solidFill>
                  <a:latin typeface="+mn-lt"/>
                </a:rPr>
                <a:t>anpassen über Menü:</a:t>
              </a:r>
            </a:p>
            <a:p>
              <a:pPr indent="0" algn="r">
                <a:lnSpc>
                  <a:spcPct val="100000"/>
                </a:lnSpc>
                <a:spcBef>
                  <a:spcPts val="0"/>
                </a:spcBef>
                <a:spcAft>
                  <a:spcPts val="0"/>
                </a:spcAft>
              </a:pPr>
              <a:r>
                <a:rPr lang="de-DE" sz="700" b="1" baseline="0" dirty="0" smtClean="0">
                  <a:solidFill>
                    <a:schemeClr val="tx1"/>
                  </a:solidFill>
                  <a:latin typeface="+mn-lt"/>
                </a:rPr>
                <a:t>Einfügen | Text | Kopf- und Fußzeile</a:t>
              </a:r>
            </a:p>
          </p:txBody>
        </p:sp>
      </p:grpSp>
      <p:sp>
        <p:nvSpPr>
          <p:cNvPr id="80" name="Rechteck 79"/>
          <p:cNvSpPr/>
          <p:nvPr userDrawn="1"/>
        </p:nvSpPr>
        <p:spPr bwMode="blackWhite">
          <a:xfrm>
            <a:off x="160339" y="4336150"/>
            <a:ext cx="8820733" cy="648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Rechteck 3"/>
          <p:cNvSpPr/>
          <p:nvPr userDrawn="1"/>
        </p:nvSpPr>
        <p:spPr>
          <a:xfrm>
            <a:off x="8388000" y="4390450"/>
            <a:ext cx="540000"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4" name="Grafik 4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8388000" y="4390450"/>
            <a:ext cx="540000" cy="540000"/>
          </a:xfrm>
          <a:prstGeom prst="rect">
            <a:avLst/>
          </a:prstGeom>
          <a:noFill/>
          <a:ln w="12700">
            <a:solidFill>
              <a:schemeClr val="bg1"/>
            </a:solidFill>
            <a:miter lim="800000"/>
          </a:ln>
        </p:spPr>
      </p:pic>
      <p:sp>
        <p:nvSpPr>
          <p:cNvPr id="2" name="Titel 1"/>
          <p:cNvSpPr>
            <a:spLocks noGrp="1"/>
          </p:cNvSpPr>
          <p:nvPr>
            <p:ph type="ctrTitle" hasCustomPrompt="1"/>
          </p:nvPr>
        </p:nvSpPr>
        <p:spPr bwMode="auto">
          <a:xfrm>
            <a:off x="160338" y="160885"/>
            <a:ext cx="2700000" cy="2700000"/>
          </a:xfrm>
          <a:solidFill>
            <a:schemeClr val="accent1"/>
          </a:solidFill>
        </p:spPr>
        <p:txBody>
          <a:bodyPr lIns="162000" tIns="162000" rIns="162000" bIns="162000" anchor="t"/>
          <a:lstStyle>
            <a:lvl1pPr>
              <a:defRPr sz="1700" baseline="0">
                <a:solidFill>
                  <a:schemeClr val="bg1"/>
                </a:solidFill>
              </a:defRPr>
            </a:lvl1pPr>
          </a:lstStyle>
          <a:p>
            <a:r>
              <a:rPr lang="de-DE" dirty="0" smtClean="0"/>
              <a:t>Titel der Präsentation</a:t>
            </a:r>
            <a:br>
              <a:rPr lang="de-DE" dirty="0" smtClean="0"/>
            </a:br>
            <a:r>
              <a:rPr lang="de-DE" dirty="0" smtClean="0"/>
              <a:t>Arial, 17 pt, Weiß,</a:t>
            </a:r>
            <a:br>
              <a:rPr lang="de-DE" dirty="0" smtClean="0"/>
            </a:br>
            <a:r>
              <a:rPr lang="de-DE" dirty="0" smtClean="0"/>
              <a:t>Hervorhebungen fett</a:t>
            </a:r>
            <a:endParaRPr lang="de-DE" dirty="0"/>
          </a:p>
        </p:txBody>
      </p:sp>
      <p:sp>
        <p:nvSpPr>
          <p:cNvPr id="3" name="Untertitel 2"/>
          <p:cNvSpPr>
            <a:spLocks noGrp="1"/>
          </p:cNvSpPr>
          <p:nvPr>
            <p:ph type="subTitle" idx="1" hasCustomPrompt="1"/>
          </p:nvPr>
        </p:nvSpPr>
        <p:spPr bwMode="black">
          <a:xfrm>
            <a:off x="324001" y="2268001"/>
            <a:ext cx="2376000" cy="459476"/>
          </a:xfrm>
          <a:solidFill>
            <a:schemeClr val="bg2">
              <a:alpha val="0"/>
            </a:schemeClr>
          </a:solidFill>
        </p:spPr>
        <p:txBody>
          <a:bodyPr anchor="b" anchorCtr="0"/>
          <a:lstStyle>
            <a:lvl1pPr marL="0" indent="0" algn="l">
              <a:spcBef>
                <a:spcPts val="0"/>
              </a:spcBef>
              <a:buNone/>
              <a:defRPr sz="1100" baseline="0">
                <a:solidFill>
                  <a:schemeClr val="bg1"/>
                </a:solidFill>
              </a:defRPr>
            </a:lvl1pPr>
            <a:lvl2pPr marL="0" indent="0" algn="l">
              <a:spcBef>
                <a:spcPts val="0"/>
              </a:spcBef>
              <a:buNone/>
              <a:defRPr sz="1100">
                <a:solidFill>
                  <a:schemeClr val="bg1"/>
                </a:solidFill>
              </a:defRPr>
            </a:lvl2pPr>
            <a:lvl3pPr marL="0" indent="0" algn="l">
              <a:spcBef>
                <a:spcPts val="0"/>
              </a:spcBef>
              <a:buNone/>
              <a:defRPr sz="1100">
                <a:solidFill>
                  <a:schemeClr val="bg1"/>
                </a:solidFill>
              </a:defRPr>
            </a:lvl3pPr>
            <a:lvl4pPr marL="0" indent="0" algn="l">
              <a:spcBef>
                <a:spcPts val="0"/>
              </a:spcBef>
              <a:buNone/>
              <a:defRPr sz="1100">
                <a:solidFill>
                  <a:schemeClr val="bg1"/>
                </a:solidFill>
              </a:defRPr>
            </a:lvl4pPr>
            <a:lvl5pPr marL="0" indent="0" algn="l">
              <a:spcBef>
                <a:spcPts val="0"/>
              </a:spcBef>
              <a:buNone/>
              <a:defRPr sz="1100">
                <a:solidFill>
                  <a:schemeClr val="bg1"/>
                </a:solidFill>
              </a:defRPr>
            </a:lvl5pPr>
            <a:lvl6pPr marL="0" indent="0" algn="l">
              <a:spcBef>
                <a:spcPts val="0"/>
              </a:spcBef>
              <a:buNone/>
              <a:defRPr sz="1100">
                <a:solidFill>
                  <a:schemeClr val="bg1"/>
                </a:solidFill>
              </a:defRPr>
            </a:lvl6pPr>
            <a:lvl7pPr marL="0" indent="0" algn="l">
              <a:spcBef>
                <a:spcPts val="0"/>
              </a:spcBef>
              <a:buNone/>
              <a:defRPr sz="1100">
                <a:solidFill>
                  <a:schemeClr val="bg1"/>
                </a:solidFill>
              </a:defRPr>
            </a:lvl7pPr>
            <a:lvl8pPr marL="0" indent="0" algn="l">
              <a:spcBef>
                <a:spcPts val="0"/>
              </a:spcBef>
              <a:buNone/>
              <a:defRPr sz="1100">
                <a:solidFill>
                  <a:schemeClr val="bg1"/>
                </a:solidFill>
              </a:defRPr>
            </a:lvl8pPr>
            <a:lvl9pPr marL="0" indent="0" algn="l">
              <a:spcBef>
                <a:spcPts val="0"/>
              </a:spcBef>
              <a:buNone/>
              <a:defRPr sz="1100">
                <a:solidFill>
                  <a:schemeClr val="bg1"/>
                </a:solidFill>
              </a:defRPr>
            </a:lvl9pPr>
          </a:lstStyle>
          <a:p>
            <a:r>
              <a:rPr lang="de-DE" dirty="0" smtClean="0"/>
              <a:t>Datum</a:t>
            </a:r>
            <a:br>
              <a:rPr lang="de-DE" dirty="0" smtClean="0"/>
            </a:br>
            <a:r>
              <a:rPr lang="de-DE" dirty="0" smtClean="0"/>
              <a:t>URL in fett</a:t>
            </a:r>
          </a:p>
        </p:txBody>
      </p:sp>
      <p:pic>
        <p:nvPicPr>
          <p:cNvPr id="81" name="Grafik 8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black">
          <a:xfrm>
            <a:off x="324000" y="4527687"/>
            <a:ext cx="1250362" cy="265527"/>
          </a:xfrm>
          <a:prstGeom prst="rect">
            <a:avLst/>
          </a:prstGeom>
          <a:noFill/>
        </p:spPr>
      </p:pic>
      <p:pic>
        <p:nvPicPr>
          <p:cNvPr id="84" name="Grafik 8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black">
          <a:xfrm>
            <a:off x="6865012" y="4598597"/>
            <a:ext cx="1458163" cy="133512"/>
          </a:xfrm>
          <a:prstGeom prst="rect">
            <a:avLst/>
          </a:prstGeom>
        </p:spPr>
      </p:pic>
    </p:spTree>
    <p:extLst>
      <p:ext uri="{BB962C8B-B14F-4D97-AF65-F5344CB8AC3E}">
        <p14:creationId xmlns:p14="http://schemas.microsoft.com/office/powerpoint/2010/main" val="2747968798"/>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itel | Weltkarte">
    <p:bg bwMode="gray">
      <p:bgPr>
        <a:solidFill>
          <a:schemeClr val="tx1"/>
        </a:solidFill>
        <a:effectLst/>
      </p:bgPr>
    </p:bg>
    <p:spTree>
      <p:nvGrpSpPr>
        <p:cNvPr id="1" name=""/>
        <p:cNvGrpSpPr/>
        <p:nvPr/>
      </p:nvGrpSpPr>
      <p:grpSpPr>
        <a:xfrm>
          <a:off x="0" y="0"/>
          <a:ext cx="0" cy="0"/>
          <a:chOff x="0" y="0"/>
          <a:chExt cx="0" cy="0"/>
        </a:xfrm>
      </p:grpSpPr>
      <p:pic>
        <p:nvPicPr>
          <p:cNvPr id="1026" name="Picture 2" descr="X:\KiA\OV\Deutsche Messe AG\JOB 1503-034_PPT_Alle 16x9 inkl. sw_2010\allMaterial\15-12-17_material prototyp\Keyvisuals\Keyvisual_HM_worldwide.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8263"/>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uppieren 42"/>
          <p:cNvGrpSpPr/>
          <p:nvPr userDrawn="1"/>
        </p:nvGrpSpPr>
        <p:grpSpPr bwMode="auto">
          <a:xfrm>
            <a:off x="-2052001" y="-270250"/>
            <a:ext cx="11628001" cy="5688763"/>
            <a:chOff x="-2052001" y="-360000"/>
            <a:chExt cx="11628001" cy="7578000"/>
          </a:xfrm>
        </p:grpSpPr>
        <p:sp>
          <p:nvSpPr>
            <p:cNvPr id="46" name="Textfeld 56"/>
            <p:cNvSpPr txBox="1"/>
            <p:nvPr userDrawn="1"/>
          </p:nvSpPr>
          <p:spPr bwMode="auto">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smtClean="0">
                  <a:solidFill>
                    <a:schemeClr val="tx1"/>
                  </a:solidFill>
                  <a:latin typeface="+mn-lt"/>
                </a:rPr>
                <a:t>Hilfslinien anzeigen über Menu: </a:t>
              </a:r>
              <a:br>
                <a:rPr lang="de-DE" sz="700" b="0" dirty="0" smtClean="0">
                  <a:solidFill>
                    <a:schemeClr val="tx1"/>
                  </a:solidFill>
                  <a:latin typeface="+mn-lt"/>
                </a:rPr>
              </a:br>
              <a:r>
                <a:rPr lang="de-DE" sz="700" b="1" dirty="0" smtClean="0">
                  <a:solidFill>
                    <a:schemeClr val="tx1"/>
                  </a:solidFill>
                  <a:latin typeface="+mn-lt"/>
                </a:rPr>
                <a:t>Ansicht | Anzeigen | </a:t>
              </a:r>
              <a:r>
                <a:rPr lang="de-DE" sz="700" b="0" dirty="0" smtClean="0">
                  <a:solidFill>
                    <a:schemeClr val="tx1"/>
                  </a:solidFill>
                  <a:latin typeface="+mn-lt"/>
                </a:rPr>
                <a:t>Haken bei</a:t>
              </a:r>
              <a:r>
                <a:rPr lang="de-DE" sz="700" b="1" dirty="0" smtClean="0">
                  <a:solidFill>
                    <a:schemeClr val="tx1"/>
                  </a:solidFill>
                  <a:latin typeface="+mn-lt"/>
                </a:rPr>
                <a:t/>
              </a:r>
              <a:br>
                <a:rPr lang="de-DE" sz="700" b="1" dirty="0" smtClean="0">
                  <a:solidFill>
                    <a:schemeClr val="tx1"/>
                  </a:solidFill>
                  <a:latin typeface="+mn-lt"/>
                </a:rPr>
              </a:br>
              <a:r>
                <a:rPr lang="de-DE" sz="700" b="1" dirty="0" smtClean="0">
                  <a:solidFill>
                    <a:schemeClr val="tx1"/>
                  </a:solidFill>
                  <a:latin typeface="+mn-lt"/>
                </a:rPr>
                <a:t>Führungslinien </a:t>
              </a:r>
              <a:r>
                <a:rPr lang="de-DE" sz="700" b="0" dirty="0" smtClean="0">
                  <a:solidFill>
                    <a:schemeClr val="tx1"/>
                  </a:solidFill>
                  <a:latin typeface="+mn-lt"/>
                </a:rPr>
                <a:t>setzten</a:t>
              </a:r>
            </a:p>
            <a:p>
              <a:pPr indent="0" algn="r">
                <a:lnSpc>
                  <a:spcPct val="100000"/>
                </a:lnSpc>
                <a:spcBef>
                  <a:spcPts val="0"/>
                </a:spcBef>
                <a:spcAft>
                  <a:spcPts val="0"/>
                </a:spcAft>
              </a:pPr>
              <a:r>
                <a:rPr lang="de-DE" sz="400" b="0" dirty="0" smtClean="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smtClean="0">
                <a:solidFill>
                  <a:schemeClr val="tx1"/>
                </a:solidFill>
                <a:latin typeface="+mn-lt"/>
              </a:endParaRPr>
            </a:p>
            <a:p>
              <a:pPr indent="0" algn="r">
                <a:lnSpc>
                  <a:spcPct val="100000"/>
                </a:lnSpc>
                <a:spcBef>
                  <a:spcPts val="0"/>
                </a:spcBef>
                <a:spcAft>
                  <a:spcPts val="0"/>
                </a:spcAft>
              </a:pPr>
              <a:r>
                <a:rPr lang="de-DE" sz="700" b="0" dirty="0" smtClean="0">
                  <a:solidFill>
                    <a:schemeClr val="tx1"/>
                  </a:solidFill>
                  <a:latin typeface="+mn-lt"/>
                </a:rPr>
                <a:t>Folie in</a:t>
              </a:r>
              <a:r>
                <a:rPr lang="de-DE" sz="700" b="0" baseline="0" dirty="0" smtClean="0">
                  <a:solidFill>
                    <a:schemeClr val="tx1"/>
                  </a:solidFill>
                  <a:latin typeface="+mn-lt"/>
                </a:rPr>
                <a:t> Ursprungsform </a:t>
              </a:r>
            </a:p>
            <a:p>
              <a:pPr indent="0" algn="r">
                <a:lnSpc>
                  <a:spcPct val="100000"/>
                </a:lnSpc>
                <a:spcBef>
                  <a:spcPts val="0"/>
                </a:spcBef>
                <a:spcAft>
                  <a:spcPts val="0"/>
                </a:spcAft>
              </a:pPr>
              <a:r>
                <a:rPr lang="de-DE" sz="700" b="0" baseline="0" dirty="0" smtClean="0">
                  <a:solidFill>
                    <a:schemeClr val="tx1"/>
                  </a:solidFill>
                  <a:latin typeface="+mn-lt"/>
                </a:rPr>
                <a:t>bringen über Menu:</a:t>
              </a:r>
            </a:p>
            <a:p>
              <a:pPr indent="0" algn="r">
                <a:lnSpc>
                  <a:spcPct val="100000"/>
                </a:lnSpc>
                <a:spcBef>
                  <a:spcPts val="0"/>
                </a:spcBef>
                <a:spcAft>
                  <a:spcPts val="0"/>
                </a:spcAft>
              </a:pPr>
              <a:r>
                <a:rPr lang="de-DE" sz="700" b="1" baseline="0" dirty="0" smtClean="0">
                  <a:solidFill>
                    <a:schemeClr val="tx1"/>
                  </a:solidFill>
                  <a:latin typeface="+mn-lt"/>
                </a:rPr>
                <a:t>Start | Folien | Zurücksetzen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1" baseline="0" dirty="0" smtClean="0">
                <a:solidFill>
                  <a:schemeClr val="tx1"/>
                </a:solidFill>
                <a:latin typeface="+mn-lt"/>
              </a:endParaRPr>
            </a:p>
            <a:p>
              <a:pPr indent="0" algn="r">
                <a:lnSpc>
                  <a:spcPct val="100000"/>
                </a:lnSpc>
                <a:spcBef>
                  <a:spcPts val="0"/>
                </a:spcBef>
                <a:spcAft>
                  <a:spcPts val="0"/>
                </a:spcAft>
              </a:pPr>
              <a:r>
                <a:rPr lang="de-DE" sz="700" dirty="0" smtClean="0">
                  <a:solidFill>
                    <a:schemeClr val="tx1"/>
                  </a:solidFill>
                </a:rPr>
                <a:t>Wechsel der Textebene im Menü über: </a:t>
              </a:r>
              <a:r>
                <a:rPr lang="de-DE" sz="700" b="1" dirty="0" smtClean="0">
                  <a:solidFill>
                    <a:schemeClr val="tx1"/>
                  </a:solidFill>
                </a:rPr>
                <a:t>Start | Absatz | Listenebene erhöhen/verringern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0" baseline="0" dirty="0" smtClean="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smtClean="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smtClean="0">
                  <a:solidFill>
                    <a:schemeClr val="tx1"/>
                  </a:solidFill>
                  <a:latin typeface="+mn-lt"/>
                </a:rPr>
                <a:t>Start | Folien | Layout</a:t>
              </a:r>
            </a:p>
            <a:p>
              <a:pPr indent="0" algn="r">
                <a:lnSpc>
                  <a:spcPct val="100000"/>
                </a:lnSpc>
                <a:spcBef>
                  <a:spcPts val="0"/>
                </a:spcBef>
                <a:spcAft>
                  <a:spcPts val="0"/>
                </a:spcAft>
              </a:pPr>
              <a:endParaRPr lang="de-DE" sz="700" b="1" baseline="0" noProof="0" dirty="0" smtClean="0">
                <a:solidFill>
                  <a:schemeClr val="tx1"/>
                </a:solidFill>
                <a:latin typeface="+mn-lt"/>
              </a:endParaRPr>
            </a:p>
            <a:p>
              <a:pPr indent="0" algn="r">
                <a:lnSpc>
                  <a:spcPct val="100000"/>
                </a:lnSpc>
                <a:spcBef>
                  <a:spcPts val="0"/>
                </a:spcBef>
                <a:spcAft>
                  <a:spcPts val="0"/>
                </a:spcAft>
              </a:pPr>
              <a:endParaRPr lang="de-DE" sz="700" b="1" noProof="0" dirty="0" smtClean="0">
                <a:solidFill>
                  <a:schemeClr val="tx1"/>
                </a:solidFill>
                <a:latin typeface="+mn-lt"/>
              </a:endParaRPr>
            </a:p>
          </p:txBody>
        </p:sp>
        <p:grpSp>
          <p:nvGrpSpPr>
            <p:cNvPr id="47" name="Gruppieren 46"/>
            <p:cNvGrpSpPr/>
            <p:nvPr userDrawn="1"/>
          </p:nvGrpSpPr>
          <p:grpSpPr bwMode="auto">
            <a:xfrm>
              <a:off x="160338" y="-360000"/>
              <a:ext cx="8821662" cy="288333"/>
              <a:chOff x="160338" y="-360000"/>
              <a:chExt cx="8821662" cy="288333"/>
            </a:xfrm>
          </p:grpSpPr>
          <p:cxnSp>
            <p:nvCxnSpPr>
              <p:cNvPr id="73" name="Gerade Verbindung 72"/>
              <p:cNvCxnSpPr/>
              <p:nvPr userDrawn="1"/>
            </p:nvCxnSpPr>
            <p:spPr bwMode="auto">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bwMode="auto">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75" name="Textfeld 8"/>
              <p:cNvSpPr txBox="1"/>
              <p:nvPr userDrawn="1"/>
            </p:nvSpPr>
            <p:spPr bwMode="auto">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cxnSp>
            <p:nvCxnSpPr>
              <p:cNvPr id="76" name="Gerade Verbindung 75"/>
              <p:cNvCxnSpPr/>
              <p:nvPr userDrawn="1"/>
            </p:nvCxnSpPr>
            <p:spPr bwMode="auto">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bwMode="auto">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78" name="Gerade Verbindung 77"/>
              <p:cNvCxnSpPr/>
              <p:nvPr userDrawn="1"/>
            </p:nvCxnSpPr>
            <p:spPr bwMode="auto">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bwMode="auto">
            <a:xfrm>
              <a:off x="160338" y="6930000"/>
              <a:ext cx="8823076" cy="288000"/>
              <a:chOff x="160338" y="6930000"/>
              <a:chExt cx="8823076" cy="288000"/>
            </a:xfrm>
          </p:grpSpPr>
          <p:cxnSp>
            <p:nvCxnSpPr>
              <p:cNvPr id="67" name="Gerade Verbindung 66"/>
              <p:cNvCxnSpPr/>
              <p:nvPr userDrawn="1"/>
            </p:nvCxnSpPr>
            <p:spPr bwMode="auto">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bwMode="auto">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69" name="Textfeld 8"/>
              <p:cNvSpPr txBox="1"/>
              <p:nvPr userDrawn="1"/>
            </p:nvSpPr>
            <p:spPr bwMode="auto">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cxnSp>
            <p:nvCxnSpPr>
              <p:cNvPr id="70" name="Gerade Verbindung 69"/>
              <p:cNvCxnSpPr/>
              <p:nvPr userDrawn="1"/>
            </p:nvCxnSpPr>
            <p:spPr bwMode="auto">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bwMode="auto">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72" name="Gerade Verbindung 71"/>
              <p:cNvCxnSpPr/>
              <p:nvPr userDrawn="1"/>
            </p:nvCxnSpPr>
            <p:spPr bwMode="auto">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bwMode="auto">
            <a:xfrm>
              <a:off x="9216000" y="214313"/>
              <a:ext cx="360000" cy="6715687"/>
              <a:chOff x="9216000" y="214313"/>
              <a:chExt cx="360000" cy="6715687"/>
            </a:xfrm>
          </p:grpSpPr>
          <p:sp>
            <p:nvSpPr>
              <p:cNvPr id="59" name="Textfeld 39"/>
              <p:cNvSpPr txBox="1"/>
              <p:nvPr userDrawn="1"/>
            </p:nvSpPr>
            <p:spPr bwMode="auto">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5,55</a:t>
                </a:r>
              </a:p>
            </p:txBody>
          </p:sp>
          <p:cxnSp>
            <p:nvCxnSpPr>
              <p:cNvPr id="60" name="Gerade Verbindung 59"/>
              <p:cNvCxnSpPr/>
              <p:nvPr userDrawn="1"/>
            </p:nvCxnSpPr>
            <p:spPr bwMode="auto">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bwMode="auto">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4,55</a:t>
                </a:r>
              </a:p>
            </p:txBody>
          </p:sp>
          <p:cxnSp>
            <p:nvCxnSpPr>
              <p:cNvPr id="62" name="Gerade Verbindung 61"/>
              <p:cNvCxnSpPr/>
              <p:nvPr userDrawn="1"/>
            </p:nvCxnSpPr>
            <p:spPr bwMode="auto">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bwMode="auto">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cxnSp>
            <p:nvCxnSpPr>
              <p:cNvPr id="64" name="Gerade Verbindung 63"/>
              <p:cNvCxnSpPr/>
              <p:nvPr userDrawn="1"/>
            </p:nvCxnSpPr>
            <p:spPr bwMode="auto">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bwMode="auto">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bwMode="auto">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grpSp>
        <p:grpSp>
          <p:nvGrpSpPr>
            <p:cNvPr id="50" name="Gruppieren 49"/>
            <p:cNvGrpSpPr/>
            <p:nvPr userDrawn="1"/>
          </p:nvGrpSpPr>
          <p:grpSpPr bwMode="auto">
            <a:xfrm>
              <a:off x="-432000" y="6089311"/>
              <a:ext cx="360076" cy="840689"/>
              <a:chOff x="-432000" y="6089311"/>
              <a:chExt cx="360076" cy="840689"/>
            </a:xfrm>
          </p:grpSpPr>
          <p:sp>
            <p:nvSpPr>
              <p:cNvPr id="55" name="Textfeld 39"/>
              <p:cNvSpPr txBox="1"/>
              <p:nvPr userDrawn="1"/>
            </p:nvSpPr>
            <p:spPr bwMode="auto">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5,55</a:t>
                </a:r>
              </a:p>
            </p:txBody>
          </p:sp>
          <p:cxnSp>
            <p:nvCxnSpPr>
              <p:cNvPr id="56" name="Gerade Verbindung 55"/>
              <p:cNvCxnSpPr/>
              <p:nvPr userDrawn="1"/>
            </p:nvCxnSpPr>
            <p:spPr bwMode="auto">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bwMode="auto">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bwMode="auto">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6,70</a:t>
                </a:r>
              </a:p>
            </p:txBody>
          </p:sp>
        </p:grpSp>
        <p:grpSp>
          <p:nvGrpSpPr>
            <p:cNvPr id="51" name="Gruppieren 50"/>
            <p:cNvGrpSpPr/>
            <p:nvPr userDrawn="1"/>
          </p:nvGrpSpPr>
          <p:grpSpPr bwMode="auto">
            <a:xfrm>
              <a:off x="-432001" y="958780"/>
              <a:ext cx="360000" cy="288065"/>
              <a:chOff x="-432001" y="958780"/>
              <a:chExt cx="360000" cy="288065"/>
            </a:xfrm>
          </p:grpSpPr>
          <p:sp>
            <p:nvSpPr>
              <p:cNvPr id="53" name="Textfeld 39"/>
              <p:cNvSpPr txBox="1"/>
              <p:nvPr userDrawn="1"/>
            </p:nvSpPr>
            <p:spPr bwMode="auto">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4,55</a:t>
                </a:r>
              </a:p>
            </p:txBody>
          </p:sp>
          <p:cxnSp>
            <p:nvCxnSpPr>
              <p:cNvPr id="54" name="Gerade Verbindung 53"/>
              <p:cNvCxnSpPr/>
              <p:nvPr userDrawn="1"/>
            </p:nvCxnSpPr>
            <p:spPr bwMode="auto">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bwMode="auto">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smtClean="0">
                  <a:solidFill>
                    <a:schemeClr val="tx1"/>
                  </a:solidFill>
                  <a:latin typeface="+mn-lt"/>
                </a:rPr>
                <a:t>Hinweis</a:t>
              </a:r>
              <a:r>
                <a:rPr lang="de-DE" sz="700" b="0" baseline="0" dirty="0" smtClean="0">
                  <a:solidFill>
                    <a:schemeClr val="tx1"/>
                  </a:solidFill>
                  <a:latin typeface="+mn-lt"/>
                </a:rPr>
                <a:t>: Titel der Präsentation ist Fußzeile</a:t>
              </a:r>
            </a:p>
            <a:p>
              <a:pPr indent="0" algn="r">
                <a:lnSpc>
                  <a:spcPct val="100000"/>
                </a:lnSpc>
                <a:spcBef>
                  <a:spcPts val="0"/>
                </a:spcBef>
                <a:spcAft>
                  <a:spcPts val="0"/>
                </a:spcAft>
              </a:pPr>
              <a:r>
                <a:rPr lang="de-DE" sz="700" b="0" baseline="0" dirty="0" smtClean="0">
                  <a:solidFill>
                    <a:schemeClr val="tx1"/>
                  </a:solidFill>
                  <a:latin typeface="+mn-lt"/>
                </a:rPr>
                <a:t>Fußzeile (pro Folie oder für alle) </a:t>
              </a:r>
              <a:br>
                <a:rPr lang="de-DE" sz="700" b="0" baseline="0" dirty="0" smtClean="0">
                  <a:solidFill>
                    <a:schemeClr val="tx1"/>
                  </a:solidFill>
                  <a:latin typeface="+mn-lt"/>
                </a:rPr>
              </a:br>
              <a:r>
                <a:rPr lang="de-DE" sz="700" b="0" baseline="0" dirty="0" smtClean="0">
                  <a:solidFill>
                    <a:schemeClr val="tx1"/>
                  </a:solidFill>
                  <a:latin typeface="+mn-lt"/>
                </a:rPr>
                <a:t>anpassen über Menü:</a:t>
              </a:r>
            </a:p>
            <a:p>
              <a:pPr indent="0" algn="r">
                <a:lnSpc>
                  <a:spcPct val="100000"/>
                </a:lnSpc>
                <a:spcBef>
                  <a:spcPts val="0"/>
                </a:spcBef>
                <a:spcAft>
                  <a:spcPts val="0"/>
                </a:spcAft>
              </a:pPr>
              <a:r>
                <a:rPr lang="de-DE" sz="700" b="1" baseline="0" dirty="0" smtClean="0">
                  <a:solidFill>
                    <a:schemeClr val="tx1"/>
                  </a:solidFill>
                  <a:latin typeface="+mn-lt"/>
                </a:rPr>
                <a:t>Einfügen | Text | Kopf- und Fußzeile</a:t>
              </a:r>
            </a:p>
          </p:txBody>
        </p:sp>
      </p:grpSp>
      <p:sp>
        <p:nvSpPr>
          <p:cNvPr id="80" name="Rechteck 79"/>
          <p:cNvSpPr/>
          <p:nvPr userDrawn="1"/>
        </p:nvSpPr>
        <p:spPr bwMode="blackWhite">
          <a:xfrm>
            <a:off x="160339" y="4336150"/>
            <a:ext cx="8820733" cy="64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ctrTitle" hasCustomPrompt="1"/>
          </p:nvPr>
        </p:nvSpPr>
        <p:spPr bwMode="auto">
          <a:xfrm>
            <a:off x="160338" y="160885"/>
            <a:ext cx="2700000" cy="2700000"/>
          </a:xfrm>
          <a:solidFill>
            <a:schemeClr val="accent1"/>
          </a:solidFill>
        </p:spPr>
        <p:txBody>
          <a:bodyPr lIns="162000" tIns="162000" rIns="162000" bIns="162000" anchor="t"/>
          <a:lstStyle>
            <a:lvl1pPr>
              <a:defRPr sz="1700" baseline="0">
                <a:solidFill>
                  <a:schemeClr val="bg1"/>
                </a:solidFill>
              </a:defRPr>
            </a:lvl1pPr>
          </a:lstStyle>
          <a:p>
            <a:r>
              <a:rPr lang="de-DE" dirty="0" smtClean="0"/>
              <a:t>Titel der Präsentation</a:t>
            </a:r>
            <a:br>
              <a:rPr lang="de-DE" dirty="0" smtClean="0"/>
            </a:br>
            <a:r>
              <a:rPr lang="de-DE" dirty="0" smtClean="0"/>
              <a:t>Arial, 17 pt, Weiß,</a:t>
            </a:r>
            <a:br>
              <a:rPr lang="de-DE" dirty="0" smtClean="0"/>
            </a:br>
            <a:r>
              <a:rPr lang="de-DE" dirty="0" smtClean="0"/>
              <a:t>Hervorhebungen fett</a:t>
            </a:r>
            <a:endParaRPr lang="de-DE" dirty="0"/>
          </a:p>
        </p:txBody>
      </p:sp>
      <p:sp>
        <p:nvSpPr>
          <p:cNvPr id="3" name="Untertitel 2"/>
          <p:cNvSpPr>
            <a:spLocks noGrp="1"/>
          </p:cNvSpPr>
          <p:nvPr>
            <p:ph type="subTitle" idx="1" hasCustomPrompt="1"/>
          </p:nvPr>
        </p:nvSpPr>
        <p:spPr bwMode="black">
          <a:xfrm>
            <a:off x="324001" y="2268001"/>
            <a:ext cx="2376000" cy="459476"/>
          </a:xfrm>
          <a:solidFill>
            <a:schemeClr val="bg2">
              <a:alpha val="0"/>
            </a:schemeClr>
          </a:solidFill>
        </p:spPr>
        <p:txBody>
          <a:bodyPr anchor="b" anchorCtr="0"/>
          <a:lstStyle>
            <a:lvl1pPr marL="0" indent="0" algn="l">
              <a:spcBef>
                <a:spcPts val="0"/>
              </a:spcBef>
              <a:buNone/>
              <a:defRPr sz="1100" baseline="0">
                <a:solidFill>
                  <a:schemeClr val="bg1"/>
                </a:solidFill>
              </a:defRPr>
            </a:lvl1pPr>
            <a:lvl2pPr marL="0" indent="0" algn="l">
              <a:spcBef>
                <a:spcPts val="0"/>
              </a:spcBef>
              <a:buNone/>
              <a:defRPr sz="1100">
                <a:solidFill>
                  <a:schemeClr val="bg1"/>
                </a:solidFill>
              </a:defRPr>
            </a:lvl2pPr>
            <a:lvl3pPr marL="0" indent="0" algn="l">
              <a:spcBef>
                <a:spcPts val="0"/>
              </a:spcBef>
              <a:buNone/>
              <a:defRPr sz="1100">
                <a:solidFill>
                  <a:schemeClr val="bg1"/>
                </a:solidFill>
              </a:defRPr>
            </a:lvl3pPr>
            <a:lvl4pPr marL="0" indent="0" algn="l">
              <a:spcBef>
                <a:spcPts val="0"/>
              </a:spcBef>
              <a:buNone/>
              <a:defRPr sz="1100">
                <a:solidFill>
                  <a:schemeClr val="bg1"/>
                </a:solidFill>
              </a:defRPr>
            </a:lvl4pPr>
            <a:lvl5pPr marL="0" indent="0" algn="l">
              <a:spcBef>
                <a:spcPts val="0"/>
              </a:spcBef>
              <a:buNone/>
              <a:defRPr sz="1100">
                <a:solidFill>
                  <a:schemeClr val="bg1"/>
                </a:solidFill>
              </a:defRPr>
            </a:lvl5pPr>
            <a:lvl6pPr marL="0" indent="0" algn="l">
              <a:spcBef>
                <a:spcPts val="0"/>
              </a:spcBef>
              <a:buNone/>
              <a:defRPr sz="1100">
                <a:solidFill>
                  <a:schemeClr val="bg1"/>
                </a:solidFill>
              </a:defRPr>
            </a:lvl6pPr>
            <a:lvl7pPr marL="0" indent="0" algn="l">
              <a:spcBef>
                <a:spcPts val="0"/>
              </a:spcBef>
              <a:buNone/>
              <a:defRPr sz="1100">
                <a:solidFill>
                  <a:schemeClr val="bg1"/>
                </a:solidFill>
              </a:defRPr>
            </a:lvl7pPr>
            <a:lvl8pPr marL="0" indent="0" algn="l">
              <a:spcBef>
                <a:spcPts val="0"/>
              </a:spcBef>
              <a:buNone/>
              <a:defRPr sz="1100">
                <a:solidFill>
                  <a:schemeClr val="bg1"/>
                </a:solidFill>
              </a:defRPr>
            </a:lvl8pPr>
            <a:lvl9pPr marL="0" indent="0" algn="l">
              <a:spcBef>
                <a:spcPts val="0"/>
              </a:spcBef>
              <a:buNone/>
              <a:defRPr sz="1100">
                <a:solidFill>
                  <a:schemeClr val="bg1"/>
                </a:solidFill>
              </a:defRPr>
            </a:lvl9pPr>
          </a:lstStyle>
          <a:p>
            <a:r>
              <a:rPr lang="de-DE" dirty="0" smtClean="0"/>
              <a:t>Datum</a:t>
            </a:r>
            <a:br>
              <a:rPr lang="de-DE" dirty="0" smtClean="0"/>
            </a:br>
            <a:r>
              <a:rPr lang="de-DE" dirty="0" smtClean="0"/>
              <a:t>URL in fett</a:t>
            </a:r>
          </a:p>
        </p:txBody>
      </p:sp>
      <p:pic>
        <p:nvPicPr>
          <p:cNvPr id="81" name="Grafik 8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525451"/>
            <a:ext cx="1250362" cy="270000"/>
          </a:xfrm>
          <a:prstGeom prst="rect">
            <a:avLst/>
          </a:prstGeom>
        </p:spPr>
      </p:pic>
      <p:sp>
        <p:nvSpPr>
          <p:cNvPr id="85" name="Rechteck 84"/>
          <p:cNvSpPr/>
          <p:nvPr userDrawn="1"/>
        </p:nvSpPr>
        <p:spPr>
          <a:xfrm>
            <a:off x="8388000" y="4390450"/>
            <a:ext cx="540000"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6" name="Grafik 8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black">
          <a:xfrm>
            <a:off x="8388000" y="4390450"/>
            <a:ext cx="540000" cy="540000"/>
          </a:xfrm>
          <a:prstGeom prst="rect">
            <a:avLst/>
          </a:prstGeom>
          <a:noFill/>
          <a:ln w="12700">
            <a:solidFill>
              <a:schemeClr val="bg1"/>
            </a:solidFill>
            <a:miter lim="800000"/>
          </a:ln>
        </p:spPr>
      </p:pic>
      <p:sp>
        <p:nvSpPr>
          <p:cNvPr id="45" name="Rechteck 44"/>
          <p:cNvSpPr/>
          <p:nvPr userDrawn="1"/>
        </p:nvSpPr>
        <p:spPr bwMode="gray">
          <a:xfrm>
            <a:off x="5544000" y="1656000"/>
            <a:ext cx="540000"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9" name="Grafik 7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gray">
          <a:xfrm>
            <a:off x="5544000" y="1656000"/>
            <a:ext cx="540000" cy="540000"/>
          </a:xfrm>
          <a:prstGeom prst="rect">
            <a:avLst/>
          </a:prstGeom>
          <a:noFill/>
          <a:ln w="12700">
            <a:solidFill>
              <a:schemeClr val="bg1"/>
            </a:solidFill>
            <a:miter lim="800000"/>
          </a:ln>
        </p:spPr>
      </p:pic>
      <p:pic>
        <p:nvPicPr>
          <p:cNvPr id="82" name="Grafik 8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black">
          <a:xfrm>
            <a:off x="6865012" y="4598597"/>
            <a:ext cx="1458163" cy="133512"/>
          </a:xfrm>
          <a:prstGeom prst="rect">
            <a:avLst/>
          </a:prstGeom>
        </p:spPr>
      </p:pic>
    </p:spTree>
    <p:extLst>
      <p:ext uri="{BB962C8B-B14F-4D97-AF65-F5344CB8AC3E}">
        <p14:creationId xmlns:p14="http://schemas.microsoft.com/office/powerpoint/2010/main" val="2105612941"/>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itel | Freie Bildauswahl">
    <p:bg>
      <p:bgPr>
        <a:solidFill>
          <a:schemeClr val="tx1"/>
        </a:solidFill>
        <a:effectLst/>
      </p:bgPr>
    </p:bg>
    <p:spTree>
      <p:nvGrpSpPr>
        <p:cNvPr id="1" name=""/>
        <p:cNvGrpSpPr/>
        <p:nvPr/>
      </p:nvGrpSpPr>
      <p:grpSpPr>
        <a:xfrm>
          <a:off x="0" y="0"/>
          <a:ext cx="0" cy="0"/>
          <a:chOff x="0" y="0"/>
          <a:chExt cx="0" cy="0"/>
        </a:xfrm>
      </p:grpSpPr>
      <p:grpSp>
        <p:nvGrpSpPr>
          <p:cNvPr id="43" name="Gruppieren 42"/>
          <p:cNvGrpSpPr/>
          <p:nvPr userDrawn="1"/>
        </p:nvGrpSpPr>
        <p:grpSpPr bwMode="auto">
          <a:xfrm>
            <a:off x="-2052001" y="-270250"/>
            <a:ext cx="11628001" cy="5688763"/>
            <a:chOff x="-2052001" y="-360000"/>
            <a:chExt cx="11628001" cy="7578000"/>
          </a:xfrm>
        </p:grpSpPr>
        <p:sp>
          <p:nvSpPr>
            <p:cNvPr id="45" name="Textfeld 56"/>
            <p:cNvSpPr txBox="1"/>
            <p:nvPr userDrawn="1"/>
          </p:nvSpPr>
          <p:spPr bwMode="auto">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smtClean="0">
                  <a:solidFill>
                    <a:schemeClr val="tx1"/>
                  </a:solidFill>
                  <a:latin typeface="+mn-lt"/>
                </a:rPr>
                <a:t>Hilfslinien anzeigen über Menu: </a:t>
              </a:r>
              <a:br>
                <a:rPr lang="de-DE" sz="700" b="0" dirty="0" smtClean="0">
                  <a:solidFill>
                    <a:schemeClr val="tx1"/>
                  </a:solidFill>
                  <a:latin typeface="+mn-lt"/>
                </a:rPr>
              </a:br>
              <a:r>
                <a:rPr lang="de-DE" sz="700" b="1" dirty="0" smtClean="0">
                  <a:solidFill>
                    <a:schemeClr val="tx1"/>
                  </a:solidFill>
                  <a:latin typeface="+mn-lt"/>
                </a:rPr>
                <a:t>Ansicht | Anzeigen | </a:t>
              </a:r>
              <a:r>
                <a:rPr lang="de-DE" sz="700" b="0" dirty="0" smtClean="0">
                  <a:solidFill>
                    <a:schemeClr val="tx1"/>
                  </a:solidFill>
                  <a:latin typeface="+mn-lt"/>
                </a:rPr>
                <a:t>Haken bei</a:t>
              </a:r>
              <a:r>
                <a:rPr lang="de-DE" sz="700" b="1" dirty="0" smtClean="0">
                  <a:solidFill>
                    <a:schemeClr val="tx1"/>
                  </a:solidFill>
                  <a:latin typeface="+mn-lt"/>
                </a:rPr>
                <a:t/>
              </a:r>
              <a:br>
                <a:rPr lang="de-DE" sz="700" b="1" dirty="0" smtClean="0">
                  <a:solidFill>
                    <a:schemeClr val="tx1"/>
                  </a:solidFill>
                  <a:latin typeface="+mn-lt"/>
                </a:rPr>
              </a:br>
              <a:r>
                <a:rPr lang="de-DE" sz="700" b="1" dirty="0" smtClean="0">
                  <a:solidFill>
                    <a:schemeClr val="tx1"/>
                  </a:solidFill>
                  <a:latin typeface="+mn-lt"/>
                </a:rPr>
                <a:t>Führungslinien </a:t>
              </a:r>
              <a:r>
                <a:rPr lang="de-DE" sz="700" b="0" dirty="0" smtClean="0">
                  <a:solidFill>
                    <a:schemeClr val="tx1"/>
                  </a:solidFill>
                  <a:latin typeface="+mn-lt"/>
                </a:rPr>
                <a:t>setzten</a:t>
              </a:r>
            </a:p>
            <a:p>
              <a:pPr indent="0" algn="r">
                <a:lnSpc>
                  <a:spcPct val="100000"/>
                </a:lnSpc>
                <a:spcBef>
                  <a:spcPts val="0"/>
                </a:spcBef>
                <a:spcAft>
                  <a:spcPts val="0"/>
                </a:spcAft>
              </a:pPr>
              <a:r>
                <a:rPr lang="de-DE" sz="400" b="0" dirty="0" smtClean="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smtClean="0">
                <a:solidFill>
                  <a:schemeClr val="tx1"/>
                </a:solidFill>
                <a:latin typeface="+mn-lt"/>
              </a:endParaRPr>
            </a:p>
            <a:p>
              <a:pPr indent="0" algn="r">
                <a:lnSpc>
                  <a:spcPct val="100000"/>
                </a:lnSpc>
                <a:spcBef>
                  <a:spcPts val="0"/>
                </a:spcBef>
                <a:spcAft>
                  <a:spcPts val="0"/>
                </a:spcAft>
              </a:pPr>
              <a:r>
                <a:rPr lang="de-DE" sz="700" b="0" dirty="0" smtClean="0">
                  <a:solidFill>
                    <a:schemeClr val="tx1"/>
                  </a:solidFill>
                  <a:latin typeface="+mn-lt"/>
                </a:rPr>
                <a:t>Folie in</a:t>
              </a:r>
              <a:r>
                <a:rPr lang="de-DE" sz="700" b="0" baseline="0" dirty="0" smtClean="0">
                  <a:solidFill>
                    <a:schemeClr val="tx1"/>
                  </a:solidFill>
                  <a:latin typeface="+mn-lt"/>
                </a:rPr>
                <a:t> Ursprungsform </a:t>
              </a:r>
            </a:p>
            <a:p>
              <a:pPr indent="0" algn="r">
                <a:lnSpc>
                  <a:spcPct val="100000"/>
                </a:lnSpc>
                <a:spcBef>
                  <a:spcPts val="0"/>
                </a:spcBef>
                <a:spcAft>
                  <a:spcPts val="0"/>
                </a:spcAft>
              </a:pPr>
              <a:r>
                <a:rPr lang="de-DE" sz="700" b="0" baseline="0" dirty="0" smtClean="0">
                  <a:solidFill>
                    <a:schemeClr val="tx1"/>
                  </a:solidFill>
                  <a:latin typeface="+mn-lt"/>
                </a:rPr>
                <a:t>bringen über Menu:</a:t>
              </a:r>
            </a:p>
            <a:p>
              <a:pPr indent="0" algn="r">
                <a:lnSpc>
                  <a:spcPct val="100000"/>
                </a:lnSpc>
                <a:spcBef>
                  <a:spcPts val="0"/>
                </a:spcBef>
                <a:spcAft>
                  <a:spcPts val="0"/>
                </a:spcAft>
              </a:pPr>
              <a:r>
                <a:rPr lang="de-DE" sz="700" b="1" baseline="0" dirty="0" smtClean="0">
                  <a:solidFill>
                    <a:schemeClr val="tx1"/>
                  </a:solidFill>
                  <a:latin typeface="+mn-lt"/>
                </a:rPr>
                <a:t>Start | Folien | Zurücksetzen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1" baseline="0" dirty="0" smtClean="0">
                <a:solidFill>
                  <a:schemeClr val="tx1"/>
                </a:solidFill>
                <a:latin typeface="+mn-lt"/>
              </a:endParaRPr>
            </a:p>
            <a:p>
              <a:pPr indent="0" algn="r">
                <a:lnSpc>
                  <a:spcPct val="100000"/>
                </a:lnSpc>
                <a:spcBef>
                  <a:spcPts val="0"/>
                </a:spcBef>
                <a:spcAft>
                  <a:spcPts val="0"/>
                </a:spcAft>
              </a:pPr>
              <a:r>
                <a:rPr lang="de-DE" sz="700" dirty="0" smtClean="0">
                  <a:solidFill>
                    <a:schemeClr val="tx1"/>
                  </a:solidFill>
                </a:rPr>
                <a:t>Wechsel der Textebene im Menü über: </a:t>
              </a:r>
              <a:r>
                <a:rPr lang="de-DE" sz="700" b="1" dirty="0" smtClean="0">
                  <a:solidFill>
                    <a:schemeClr val="tx1"/>
                  </a:solidFill>
                </a:rPr>
                <a:t>Start | Absatz | Listenebene erhöhen/verringern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0" baseline="0" dirty="0" smtClean="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smtClean="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smtClean="0">
                  <a:solidFill>
                    <a:schemeClr val="tx1"/>
                  </a:solidFill>
                  <a:latin typeface="+mn-lt"/>
                </a:rPr>
                <a:t>Start | Folien | Layout</a:t>
              </a:r>
            </a:p>
            <a:p>
              <a:pPr indent="0" algn="r">
                <a:lnSpc>
                  <a:spcPct val="100000"/>
                </a:lnSpc>
                <a:spcBef>
                  <a:spcPts val="0"/>
                </a:spcBef>
                <a:spcAft>
                  <a:spcPts val="0"/>
                </a:spcAft>
              </a:pPr>
              <a:endParaRPr lang="de-DE" sz="700" b="1" baseline="0" noProof="0" dirty="0" smtClean="0">
                <a:solidFill>
                  <a:schemeClr val="tx1"/>
                </a:solidFill>
                <a:latin typeface="+mn-lt"/>
              </a:endParaRPr>
            </a:p>
            <a:p>
              <a:pPr indent="0" algn="r">
                <a:lnSpc>
                  <a:spcPct val="100000"/>
                </a:lnSpc>
                <a:spcBef>
                  <a:spcPts val="0"/>
                </a:spcBef>
                <a:spcAft>
                  <a:spcPts val="0"/>
                </a:spcAft>
              </a:pPr>
              <a:endParaRPr lang="de-DE" sz="700" b="1" noProof="0" dirty="0" smtClean="0">
                <a:solidFill>
                  <a:schemeClr val="tx1"/>
                </a:solidFill>
                <a:latin typeface="+mn-lt"/>
              </a:endParaRPr>
            </a:p>
          </p:txBody>
        </p:sp>
        <p:grpSp>
          <p:nvGrpSpPr>
            <p:cNvPr id="46" name="Gruppieren 45"/>
            <p:cNvGrpSpPr/>
            <p:nvPr userDrawn="1"/>
          </p:nvGrpSpPr>
          <p:grpSpPr bwMode="auto">
            <a:xfrm>
              <a:off x="160338" y="-360000"/>
              <a:ext cx="8821662" cy="288333"/>
              <a:chOff x="160338" y="-360000"/>
              <a:chExt cx="8821662" cy="288333"/>
            </a:xfrm>
          </p:grpSpPr>
          <p:cxnSp>
            <p:nvCxnSpPr>
              <p:cNvPr id="111" name="Gerade Verbindung 110"/>
              <p:cNvCxnSpPr/>
              <p:nvPr userDrawn="1"/>
            </p:nvCxnSpPr>
            <p:spPr bwMode="auto">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12" name="Textfeld 8"/>
              <p:cNvSpPr txBox="1"/>
              <p:nvPr userDrawn="1"/>
            </p:nvSpPr>
            <p:spPr bwMode="auto">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113" name="Textfeld 8"/>
              <p:cNvSpPr txBox="1"/>
              <p:nvPr userDrawn="1"/>
            </p:nvSpPr>
            <p:spPr bwMode="auto">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cxnSp>
            <p:nvCxnSpPr>
              <p:cNvPr id="114" name="Gerade Verbindung 113"/>
              <p:cNvCxnSpPr/>
              <p:nvPr userDrawn="1"/>
            </p:nvCxnSpPr>
            <p:spPr bwMode="auto">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15" name="Textfeld 8"/>
              <p:cNvSpPr txBox="1"/>
              <p:nvPr userDrawn="1"/>
            </p:nvSpPr>
            <p:spPr bwMode="auto">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116" name="Gerade Verbindung 115"/>
              <p:cNvCxnSpPr/>
              <p:nvPr userDrawn="1"/>
            </p:nvCxnSpPr>
            <p:spPr bwMode="auto">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6" name="Gruppieren 85"/>
            <p:cNvGrpSpPr/>
            <p:nvPr userDrawn="1"/>
          </p:nvGrpSpPr>
          <p:grpSpPr bwMode="auto">
            <a:xfrm>
              <a:off x="160338" y="6930000"/>
              <a:ext cx="8823076" cy="288000"/>
              <a:chOff x="160338" y="6930000"/>
              <a:chExt cx="8823076" cy="288000"/>
            </a:xfrm>
          </p:grpSpPr>
          <p:cxnSp>
            <p:nvCxnSpPr>
              <p:cNvPr id="105" name="Gerade Verbindung 104"/>
              <p:cNvCxnSpPr/>
              <p:nvPr userDrawn="1"/>
            </p:nvCxnSpPr>
            <p:spPr bwMode="auto">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6" name="Textfeld 8"/>
              <p:cNvSpPr txBox="1"/>
              <p:nvPr userDrawn="1"/>
            </p:nvSpPr>
            <p:spPr bwMode="auto">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107" name="Textfeld 8"/>
              <p:cNvSpPr txBox="1"/>
              <p:nvPr userDrawn="1"/>
            </p:nvSpPr>
            <p:spPr bwMode="auto">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cxnSp>
            <p:nvCxnSpPr>
              <p:cNvPr id="108" name="Gerade Verbindung 107"/>
              <p:cNvCxnSpPr/>
              <p:nvPr userDrawn="1"/>
            </p:nvCxnSpPr>
            <p:spPr bwMode="auto">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9" name="Textfeld 8"/>
              <p:cNvSpPr txBox="1"/>
              <p:nvPr userDrawn="1"/>
            </p:nvSpPr>
            <p:spPr bwMode="auto">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110" name="Gerade Verbindung 109"/>
              <p:cNvCxnSpPr/>
              <p:nvPr userDrawn="1"/>
            </p:nvCxnSpPr>
            <p:spPr bwMode="auto">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7" name="Gruppieren 86"/>
            <p:cNvGrpSpPr/>
            <p:nvPr userDrawn="1"/>
          </p:nvGrpSpPr>
          <p:grpSpPr bwMode="auto">
            <a:xfrm>
              <a:off x="9216000" y="214313"/>
              <a:ext cx="360000" cy="6715687"/>
              <a:chOff x="9216000" y="214313"/>
              <a:chExt cx="360000" cy="6715687"/>
            </a:xfrm>
          </p:grpSpPr>
          <p:sp>
            <p:nvSpPr>
              <p:cNvPr id="97" name="Textfeld 39"/>
              <p:cNvSpPr txBox="1"/>
              <p:nvPr userDrawn="1"/>
            </p:nvSpPr>
            <p:spPr bwMode="auto">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5,55</a:t>
                </a:r>
              </a:p>
            </p:txBody>
          </p:sp>
          <p:cxnSp>
            <p:nvCxnSpPr>
              <p:cNvPr id="98" name="Gerade Verbindung 97"/>
              <p:cNvCxnSpPr/>
              <p:nvPr userDrawn="1"/>
            </p:nvCxnSpPr>
            <p:spPr bwMode="auto">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9" name="Textfeld 39"/>
              <p:cNvSpPr txBox="1"/>
              <p:nvPr userDrawn="1"/>
            </p:nvSpPr>
            <p:spPr bwMode="auto">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4,55</a:t>
                </a:r>
              </a:p>
            </p:txBody>
          </p:sp>
          <p:cxnSp>
            <p:nvCxnSpPr>
              <p:cNvPr id="100" name="Gerade Verbindung 99"/>
              <p:cNvCxnSpPr/>
              <p:nvPr userDrawn="1"/>
            </p:nvCxnSpPr>
            <p:spPr bwMode="auto">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1" name="Textfeld 39"/>
              <p:cNvSpPr txBox="1"/>
              <p:nvPr userDrawn="1"/>
            </p:nvSpPr>
            <p:spPr bwMode="auto">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cxnSp>
            <p:nvCxnSpPr>
              <p:cNvPr id="102" name="Gerade Verbindung 101"/>
              <p:cNvCxnSpPr/>
              <p:nvPr userDrawn="1"/>
            </p:nvCxnSpPr>
            <p:spPr bwMode="auto">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03" name="Gerade Verbindung 102"/>
              <p:cNvCxnSpPr/>
              <p:nvPr userDrawn="1"/>
            </p:nvCxnSpPr>
            <p:spPr bwMode="auto">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4" name="Textfeld 39"/>
              <p:cNvSpPr txBox="1"/>
              <p:nvPr userDrawn="1"/>
            </p:nvSpPr>
            <p:spPr bwMode="auto">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grpSp>
        <p:grpSp>
          <p:nvGrpSpPr>
            <p:cNvPr id="88" name="Gruppieren 87"/>
            <p:cNvGrpSpPr/>
            <p:nvPr userDrawn="1"/>
          </p:nvGrpSpPr>
          <p:grpSpPr bwMode="auto">
            <a:xfrm>
              <a:off x="-432000" y="6089311"/>
              <a:ext cx="360076" cy="840689"/>
              <a:chOff x="-432000" y="6089311"/>
              <a:chExt cx="360076" cy="840689"/>
            </a:xfrm>
          </p:grpSpPr>
          <p:sp>
            <p:nvSpPr>
              <p:cNvPr id="93" name="Textfeld 39"/>
              <p:cNvSpPr txBox="1"/>
              <p:nvPr userDrawn="1"/>
            </p:nvSpPr>
            <p:spPr bwMode="auto">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5,55</a:t>
                </a:r>
              </a:p>
            </p:txBody>
          </p:sp>
          <p:cxnSp>
            <p:nvCxnSpPr>
              <p:cNvPr id="94" name="Gerade Verbindung 93"/>
              <p:cNvCxnSpPr/>
              <p:nvPr userDrawn="1"/>
            </p:nvCxnSpPr>
            <p:spPr bwMode="auto">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95" name="Gerade Verbindung 94"/>
              <p:cNvCxnSpPr/>
              <p:nvPr userDrawn="1"/>
            </p:nvCxnSpPr>
            <p:spPr bwMode="auto">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6" name="Textfeld 39"/>
              <p:cNvSpPr txBox="1"/>
              <p:nvPr userDrawn="1"/>
            </p:nvSpPr>
            <p:spPr bwMode="auto">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6,70</a:t>
                </a:r>
              </a:p>
            </p:txBody>
          </p:sp>
        </p:grpSp>
        <p:grpSp>
          <p:nvGrpSpPr>
            <p:cNvPr id="89" name="Gruppieren 88"/>
            <p:cNvGrpSpPr/>
            <p:nvPr userDrawn="1"/>
          </p:nvGrpSpPr>
          <p:grpSpPr bwMode="auto">
            <a:xfrm>
              <a:off x="-432001" y="958780"/>
              <a:ext cx="360000" cy="288065"/>
              <a:chOff x="-432001" y="958780"/>
              <a:chExt cx="360000" cy="288065"/>
            </a:xfrm>
          </p:grpSpPr>
          <p:sp>
            <p:nvSpPr>
              <p:cNvPr id="91" name="Textfeld 39"/>
              <p:cNvSpPr txBox="1"/>
              <p:nvPr userDrawn="1"/>
            </p:nvSpPr>
            <p:spPr bwMode="auto">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4,55</a:t>
                </a:r>
              </a:p>
            </p:txBody>
          </p:sp>
          <p:cxnSp>
            <p:nvCxnSpPr>
              <p:cNvPr id="92" name="Gerade Verbindung 91"/>
              <p:cNvCxnSpPr/>
              <p:nvPr userDrawn="1"/>
            </p:nvCxnSpPr>
            <p:spPr bwMode="auto">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90" name="Textfeld 89"/>
            <p:cNvSpPr txBox="1"/>
            <p:nvPr userDrawn="1"/>
          </p:nvSpPr>
          <p:spPr bwMode="auto">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smtClean="0">
                  <a:solidFill>
                    <a:schemeClr val="tx1"/>
                  </a:solidFill>
                  <a:latin typeface="+mn-lt"/>
                </a:rPr>
                <a:t>Hinweis</a:t>
              </a:r>
              <a:r>
                <a:rPr lang="de-DE" sz="700" b="0" baseline="0" dirty="0" smtClean="0">
                  <a:solidFill>
                    <a:schemeClr val="tx1"/>
                  </a:solidFill>
                  <a:latin typeface="+mn-lt"/>
                </a:rPr>
                <a:t>: Titel der Präsentation ist Fußzeile</a:t>
              </a:r>
            </a:p>
            <a:p>
              <a:pPr indent="0" algn="r">
                <a:lnSpc>
                  <a:spcPct val="100000"/>
                </a:lnSpc>
                <a:spcBef>
                  <a:spcPts val="0"/>
                </a:spcBef>
                <a:spcAft>
                  <a:spcPts val="0"/>
                </a:spcAft>
              </a:pPr>
              <a:r>
                <a:rPr lang="de-DE" sz="700" b="0" baseline="0" dirty="0" smtClean="0">
                  <a:solidFill>
                    <a:schemeClr val="tx1"/>
                  </a:solidFill>
                  <a:latin typeface="+mn-lt"/>
                </a:rPr>
                <a:t>Fußzeile (pro Folie oder für alle) </a:t>
              </a:r>
              <a:br>
                <a:rPr lang="de-DE" sz="700" b="0" baseline="0" dirty="0" smtClean="0">
                  <a:solidFill>
                    <a:schemeClr val="tx1"/>
                  </a:solidFill>
                  <a:latin typeface="+mn-lt"/>
                </a:rPr>
              </a:br>
              <a:r>
                <a:rPr lang="de-DE" sz="700" b="0" baseline="0" dirty="0" smtClean="0">
                  <a:solidFill>
                    <a:schemeClr val="tx1"/>
                  </a:solidFill>
                  <a:latin typeface="+mn-lt"/>
                </a:rPr>
                <a:t>anpassen über Menü:</a:t>
              </a:r>
            </a:p>
            <a:p>
              <a:pPr indent="0" algn="r">
                <a:lnSpc>
                  <a:spcPct val="100000"/>
                </a:lnSpc>
                <a:spcBef>
                  <a:spcPts val="0"/>
                </a:spcBef>
                <a:spcAft>
                  <a:spcPts val="0"/>
                </a:spcAft>
              </a:pPr>
              <a:r>
                <a:rPr lang="de-DE" sz="700" b="1" baseline="0" dirty="0" smtClean="0">
                  <a:solidFill>
                    <a:schemeClr val="tx1"/>
                  </a:solidFill>
                  <a:latin typeface="+mn-lt"/>
                </a:rPr>
                <a:t>Einfügen | Text | Kopf- und Fußzeile</a:t>
              </a:r>
            </a:p>
          </p:txBody>
        </p:sp>
      </p:grpSp>
      <p:sp>
        <p:nvSpPr>
          <p:cNvPr id="5" name="Bildplatzhalter 4"/>
          <p:cNvSpPr>
            <a:spLocks noGrp="1"/>
          </p:cNvSpPr>
          <p:nvPr>
            <p:ph type="pic" sz="quarter" idx="10" hasCustomPrompt="1"/>
          </p:nvPr>
        </p:nvSpPr>
        <p:spPr bwMode="auto">
          <a:xfrm>
            <a:off x="-1" y="0"/>
            <a:ext cx="9144000" cy="5148263"/>
          </a:xfrm>
        </p:spPr>
        <p:txBody>
          <a:bodyPr anchor="t" anchorCtr="0"/>
          <a:lstStyle>
            <a:lvl1pPr marL="0" indent="0" algn="ctr">
              <a:spcBef>
                <a:spcPts val="0"/>
              </a:spcBef>
              <a:buNone/>
              <a:defRPr>
                <a:solidFill>
                  <a:schemeClr val="bg1"/>
                </a:solidFill>
              </a:defRPr>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sp>
        <p:nvSpPr>
          <p:cNvPr id="44" name="Textplatzhalter 6"/>
          <p:cNvSpPr>
            <a:spLocks noGrp="1"/>
          </p:cNvSpPr>
          <p:nvPr>
            <p:ph type="body" sz="quarter" idx="12" hasCustomPrompt="1"/>
          </p:nvPr>
        </p:nvSpPr>
        <p:spPr bwMode="blackWhite">
          <a:xfrm>
            <a:off x="160339" y="4336397"/>
            <a:ext cx="8820733" cy="648600"/>
          </a:xfrm>
          <a:solidFill>
            <a:schemeClr val="accent1"/>
          </a:solidFill>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49" name="Textplatzhalter 6"/>
          <p:cNvSpPr>
            <a:spLocks noGrp="1"/>
          </p:cNvSpPr>
          <p:nvPr>
            <p:ph type="body" sz="quarter" idx="13" hasCustomPrompt="1"/>
          </p:nvPr>
        </p:nvSpPr>
        <p:spPr bwMode="black">
          <a:xfrm>
            <a:off x="324000" y="4525698"/>
            <a:ext cx="1252800" cy="270000"/>
          </a:xfrm>
          <a:blipFill>
            <a:blip r:embed="rId2"/>
            <a:stretch>
              <a:fillRect/>
            </a:stretch>
          </a:blipFill>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50" name="Textplatzhalter 6"/>
          <p:cNvSpPr>
            <a:spLocks noGrp="1"/>
          </p:cNvSpPr>
          <p:nvPr>
            <p:ph type="body" sz="quarter" idx="16" hasCustomPrompt="1"/>
          </p:nvPr>
        </p:nvSpPr>
        <p:spPr bwMode="ltGray">
          <a:xfrm>
            <a:off x="8387999" y="4392000"/>
            <a:ext cx="540001" cy="540000"/>
          </a:xfrm>
          <a:solidFill>
            <a:schemeClr val="bg1"/>
          </a:solidFill>
          <a:ln w="12700">
            <a:noFill/>
            <a:miter lim="800000"/>
          </a:ln>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endParaRPr lang="de-DE" dirty="0"/>
          </a:p>
        </p:txBody>
      </p:sp>
      <p:sp>
        <p:nvSpPr>
          <p:cNvPr id="47" name="Textplatzhalter 6"/>
          <p:cNvSpPr>
            <a:spLocks noGrp="1"/>
          </p:cNvSpPr>
          <p:nvPr>
            <p:ph type="body" sz="quarter" idx="14" hasCustomPrompt="1"/>
          </p:nvPr>
        </p:nvSpPr>
        <p:spPr bwMode="black">
          <a:xfrm>
            <a:off x="8388000" y="4392000"/>
            <a:ext cx="540000" cy="540000"/>
          </a:xfrm>
          <a:blipFill dpi="0" rotWithShape="1">
            <a:blip r:embed="rId3"/>
            <a:srcRect/>
            <a:stretch>
              <a:fillRect/>
            </a:stretch>
          </a:blipFill>
          <a:ln w="12700">
            <a:solidFill>
              <a:schemeClr val="bg1"/>
            </a:solidFill>
            <a:miter lim="800000"/>
          </a:ln>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endParaRPr lang="de-DE" dirty="0"/>
          </a:p>
        </p:txBody>
      </p:sp>
      <p:sp>
        <p:nvSpPr>
          <p:cNvPr id="119" name="Titel 1"/>
          <p:cNvSpPr>
            <a:spLocks noGrp="1"/>
          </p:cNvSpPr>
          <p:nvPr>
            <p:ph type="ctrTitle" hasCustomPrompt="1"/>
          </p:nvPr>
        </p:nvSpPr>
        <p:spPr bwMode="auto">
          <a:xfrm>
            <a:off x="160338" y="160885"/>
            <a:ext cx="2700000" cy="2700000"/>
          </a:xfrm>
          <a:solidFill>
            <a:schemeClr val="accent1"/>
          </a:solidFill>
        </p:spPr>
        <p:txBody>
          <a:bodyPr lIns="162000" tIns="162000" rIns="162000" bIns="162000" anchor="t"/>
          <a:lstStyle>
            <a:lvl1pPr>
              <a:defRPr sz="1700" baseline="0">
                <a:solidFill>
                  <a:schemeClr val="bg1"/>
                </a:solidFill>
              </a:defRPr>
            </a:lvl1pPr>
          </a:lstStyle>
          <a:p>
            <a:r>
              <a:rPr lang="de-DE" dirty="0" smtClean="0"/>
              <a:t>Titel der Präsentation</a:t>
            </a:r>
            <a:br>
              <a:rPr lang="de-DE" dirty="0" smtClean="0"/>
            </a:br>
            <a:r>
              <a:rPr lang="de-DE" dirty="0" smtClean="0"/>
              <a:t>Arial, 17 pt, Weiß,</a:t>
            </a:r>
            <a:br>
              <a:rPr lang="de-DE" dirty="0" smtClean="0"/>
            </a:br>
            <a:r>
              <a:rPr lang="de-DE" dirty="0" smtClean="0"/>
              <a:t>Hervorhebungen fett</a:t>
            </a:r>
            <a:endParaRPr lang="de-DE" dirty="0"/>
          </a:p>
        </p:txBody>
      </p:sp>
      <p:sp>
        <p:nvSpPr>
          <p:cNvPr id="120" name="Untertitel 2"/>
          <p:cNvSpPr>
            <a:spLocks noGrp="1"/>
          </p:cNvSpPr>
          <p:nvPr>
            <p:ph type="subTitle" idx="1" hasCustomPrompt="1"/>
          </p:nvPr>
        </p:nvSpPr>
        <p:spPr bwMode="black">
          <a:xfrm>
            <a:off x="324001" y="2268001"/>
            <a:ext cx="2376000" cy="459476"/>
          </a:xfrm>
          <a:solidFill>
            <a:schemeClr val="bg2">
              <a:alpha val="0"/>
            </a:schemeClr>
          </a:solidFill>
        </p:spPr>
        <p:txBody>
          <a:bodyPr anchor="b" anchorCtr="0"/>
          <a:lstStyle>
            <a:lvl1pPr marL="0" indent="0" algn="l">
              <a:spcBef>
                <a:spcPts val="0"/>
              </a:spcBef>
              <a:buNone/>
              <a:defRPr sz="1100" baseline="0">
                <a:solidFill>
                  <a:schemeClr val="bg1"/>
                </a:solidFill>
              </a:defRPr>
            </a:lvl1pPr>
            <a:lvl2pPr marL="0" indent="0" algn="l">
              <a:spcBef>
                <a:spcPts val="0"/>
              </a:spcBef>
              <a:buNone/>
              <a:defRPr sz="1100">
                <a:solidFill>
                  <a:schemeClr val="bg1"/>
                </a:solidFill>
              </a:defRPr>
            </a:lvl2pPr>
            <a:lvl3pPr marL="0" indent="0" algn="l">
              <a:spcBef>
                <a:spcPts val="0"/>
              </a:spcBef>
              <a:buNone/>
              <a:defRPr sz="1100">
                <a:solidFill>
                  <a:schemeClr val="bg1"/>
                </a:solidFill>
              </a:defRPr>
            </a:lvl3pPr>
            <a:lvl4pPr marL="0" indent="0" algn="l">
              <a:spcBef>
                <a:spcPts val="0"/>
              </a:spcBef>
              <a:buNone/>
              <a:defRPr sz="1100">
                <a:solidFill>
                  <a:schemeClr val="bg1"/>
                </a:solidFill>
              </a:defRPr>
            </a:lvl4pPr>
            <a:lvl5pPr marL="0" indent="0" algn="l">
              <a:spcBef>
                <a:spcPts val="0"/>
              </a:spcBef>
              <a:buNone/>
              <a:defRPr sz="1100">
                <a:solidFill>
                  <a:schemeClr val="bg1"/>
                </a:solidFill>
              </a:defRPr>
            </a:lvl5pPr>
            <a:lvl6pPr marL="0" indent="0" algn="l">
              <a:spcBef>
                <a:spcPts val="0"/>
              </a:spcBef>
              <a:buNone/>
              <a:defRPr sz="1100">
                <a:solidFill>
                  <a:schemeClr val="bg1"/>
                </a:solidFill>
              </a:defRPr>
            </a:lvl6pPr>
            <a:lvl7pPr marL="0" indent="0" algn="l">
              <a:spcBef>
                <a:spcPts val="0"/>
              </a:spcBef>
              <a:buNone/>
              <a:defRPr sz="1100">
                <a:solidFill>
                  <a:schemeClr val="bg1"/>
                </a:solidFill>
              </a:defRPr>
            </a:lvl7pPr>
            <a:lvl8pPr marL="0" indent="0" algn="l">
              <a:spcBef>
                <a:spcPts val="0"/>
              </a:spcBef>
              <a:buNone/>
              <a:defRPr sz="1100">
                <a:solidFill>
                  <a:schemeClr val="bg1"/>
                </a:solidFill>
              </a:defRPr>
            </a:lvl8pPr>
            <a:lvl9pPr marL="0" indent="0" algn="l">
              <a:spcBef>
                <a:spcPts val="0"/>
              </a:spcBef>
              <a:buNone/>
              <a:defRPr sz="1100">
                <a:solidFill>
                  <a:schemeClr val="bg1"/>
                </a:solidFill>
              </a:defRPr>
            </a:lvl9pPr>
          </a:lstStyle>
          <a:p>
            <a:r>
              <a:rPr lang="de-DE" dirty="0" smtClean="0"/>
              <a:t>Datum</a:t>
            </a:r>
            <a:br>
              <a:rPr lang="de-DE" dirty="0" smtClean="0"/>
            </a:br>
            <a:r>
              <a:rPr lang="de-DE" dirty="0" smtClean="0"/>
              <a:t>URL in fett</a:t>
            </a:r>
          </a:p>
        </p:txBody>
      </p:sp>
      <p:sp>
        <p:nvSpPr>
          <p:cNvPr id="51" name="Textplatzhalter 6"/>
          <p:cNvSpPr>
            <a:spLocks noGrp="1"/>
          </p:cNvSpPr>
          <p:nvPr>
            <p:ph type="body" sz="quarter" idx="17" hasCustomPrompt="1"/>
          </p:nvPr>
        </p:nvSpPr>
        <p:spPr bwMode="black">
          <a:xfrm>
            <a:off x="6867000" y="4597200"/>
            <a:ext cx="1458000" cy="132423"/>
          </a:xfrm>
          <a:blipFill dpi="0" rotWithShape="1">
            <a:blip r:embed="rId4"/>
            <a:srcRect/>
            <a:stretch>
              <a:fillRect l="300" t="3000" b="-3000"/>
            </a:stretch>
          </a:blipFill>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endParaRPr lang="de-DE" dirty="0"/>
          </a:p>
        </p:txBody>
      </p:sp>
    </p:spTree>
    <p:extLst>
      <p:ext uri="{BB962C8B-B14F-4D97-AF65-F5344CB8AC3E}">
        <p14:creationId xmlns:p14="http://schemas.microsoft.com/office/powerpoint/2010/main" val="208736013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2 Bilder link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4680001" y="936626"/>
            <a:ext cx="4301071" cy="3635375"/>
          </a:xfrm>
        </p:spPr>
        <p:txBody>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Bildplatzhalter 7"/>
          <p:cNvSpPr>
            <a:spLocks noGrp="1"/>
          </p:cNvSpPr>
          <p:nvPr>
            <p:ph type="pic" sz="quarter" idx="13" hasCustomPrompt="1"/>
          </p:nvPr>
        </p:nvSpPr>
        <p:spPr>
          <a:xfrm>
            <a:off x="160337" y="936626"/>
            <a:ext cx="4302000" cy="1728000"/>
          </a:xfrm>
        </p:spPr>
        <p:txBody>
          <a:bodyPr/>
          <a:lstStyle>
            <a:lvl1pPr marL="0" indent="0" algn="ctr">
              <a:spcBef>
                <a:spcPts val="0"/>
              </a:spcBef>
              <a:buNone/>
              <a:defRPr sz="1600"/>
            </a:lvl1pPr>
          </a:lstStyle>
          <a:p>
            <a:r>
              <a:rPr lang="de-DE" dirty="0"/>
              <a:t/>
            </a:r>
            <a:br>
              <a:rPr lang="de-DE" dirty="0"/>
            </a:br>
            <a:r>
              <a:rPr lang="de-DE" dirty="0"/>
              <a:t>Bild einfügen</a:t>
            </a:r>
          </a:p>
        </p:txBody>
      </p:sp>
      <p:sp>
        <p:nvSpPr>
          <p:cNvPr id="10" name="Bildplatzhalter 7"/>
          <p:cNvSpPr>
            <a:spLocks noGrp="1"/>
          </p:cNvSpPr>
          <p:nvPr>
            <p:ph type="pic" sz="quarter" idx="14" hasCustomPrompt="1"/>
          </p:nvPr>
        </p:nvSpPr>
        <p:spPr>
          <a:xfrm>
            <a:off x="162002" y="2844000"/>
            <a:ext cx="4300337"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7" name="Datumsplatzhalter 6"/>
          <p:cNvSpPr>
            <a:spLocks noGrp="1"/>
          </p:cNvSpPr>
          <p:nvPr>
            <p:ph type="dt" sz="half" idx="18"/>
          </p:nvPr>
        </p:nvSpPr>
        <p:spPr>
          <a:xfrm>
            <a:off x="2772000" y="4770000"/>
            <a:ext cx="3600000" cy="108100"/>
          </a:xfrm>
          <a:prstGeom prst="rect">
            <a:avLst/>
          </a:prstGeom>
        </p:spPr>
        <p:txBody>
          <a:bodyPr/>
          <a:lstStyle>
            <a:lvl1pPr>
              <a:defRPr b="0" i="0">
                <a:latin typeface="TheSans LP5 Plain" panose="020B0002050302020203" pitchFamily="34" charset="0"/>
              </a:defRPr>
            </a:lvl1pPr>
          </a:lstStyle>
          <a:p>
            <a:r>
              <a:rPr lang="de-DE" dirty="0"/>
              <a:t>Abteilung / Verfasser / Datum</a:t>
            </a:r>
          </a:p>
        </p:txBody>
      </p:sp>
      <p:sp>
        <p:nvSpPr>
          <p:cNvPr id="9" name="Fußzeilenplatzhalter 8"/>
          <p:cNvSpPr>
            <a:spLocks noGrp="1"/>
          </p:cNvSpPr>
          <p:nvPr>
            <p:ph type="ftr" sz="quarter" idx="19"/>
          </p:nvPr>
        </p:nvSpPr>
        <p:spPr>
          <a:xfrm>
            <a:off x="160336" y="160338"/>
            <a:ext cx="8228085" cy="108000"/>
          </a:xfrm>
          <a:prstGeom prst="rect">
            <a:avLst/>
          </a:prstGeom>
        </p:spPr>
        <p:txBody>
          <a:bodyPr/>
          <a:lstStyle>
            <a:lvl1pPr>
              <a:defRPr b="0" i="0">
                <a:latin typeface="TheSans LP5 Plain" panose="020B0002050302020203" pitchFamily="34" charset="0"/>
              </a:defRPr>
            </a:lvl1pPr>
          </a:lstStyle>
          <a:p>
            <a:r>
              <a:rPr lang="de-DE" dirty="0"/>
              <a:t>Titel der Präsentation</a:t>
            </a:r>
          </a:p>
        </p:txBody>
      </p:sp>
      <p:sp>
        <p:nvSpPr>
          <p:cNvPr id="12" name="Foliennummernplatzhalter 11"/>
          <p:cNvSpPr>
            <a:spLocks noGrp="1"/>
          </p:cNvSpPr>
          <p:nvPr>
            <p:ph type="sldNum" sz="quarter" idx="20"/>
          </p:nvPr>
        </p:nvSpPr>
        <p:spPr>
          <a:xfrm>
            <a:off x="8621070" y="162001"/>
            <a:ext cx="360000" cy="108100"/>
          </a:xfrm>
          <a:prstGeom prst="rect">
            <a:avLst/>
          </a:prstGeom>
        </p:spPr>
        <p:txBody>
          <a:bodyPr/>
          <a:lstStyle>
            <a:lvl1pPr>
              <a:defRPr b="0" i="0">
                <a:latin typeface="TheSans LP5 Plain" panose="020B0002050302020203" pitchFamily="34" charset="0"/>
              </a:defRPr>
            </a:lvl1pPr>
          </a:lstStyle>
          <a:p>
            <a:fld id="{4DC8DB1A-7FCE-4C41-8163-B68708D51138}" type="slidenum">
              <a:rPr lang="de-DE" smtClean="0"/>
              <a:pPr/>
              <a:t>‹Nr.›</a:t>
            </a:fld>
            <a:endParaRPr lang="de-DE" dirty="0"/>
          </a:p>
        </p:txBody>
      </p:sp>
      <p:sp>
        <p:nvSpPr>
          <p:cNvPr id="13" name="Titel 12"/>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Tree>
    <p:extLst>
      <p:ext uri="{BB962C8B-B14F-4D97-AF65-F5344CB8AC3E}">
        <p14:creationId xmlns:p14="http://schemas.microsoft.com/office/powerpoint/2010/main" val="147709168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el kurz">
    <p:bg bwMode="gray">
      <p:bgPr>
        <a:solidFill>
          <a:schemeClr val="tx1"/>
        </a:solidFill>
        <a:effectLst/>
      </p:bgPr>
    </p:bg>
    <p:spTree>
      <p:nvGrpSpPr>
        <p:cNvPr id="1" name=""/>
        <p:cNvGrpSpPr/>
        <p:nvPr/>
      </p:nvGrpSpPr>
      <p:grpSpPr>
        <a:xfrm>
          <a:off x="0" y="0"/>
          <a:ext cx="0" cy="0"/>
          <a:chOff x="0" y="0"/>
          <a:chExt cx="0" cy="0"/>
        </a:xfrm>
      </p:grpSpPr>
      <p:pic>
        <p:nvPicPr>
          <p:cNvPr id="48" name="Picture 2" descr="Y:\Aufträge\KiA\OV\Deutsche Messe AG\JOB 1411-059_PPT_Anpassung Auslandmaster bzw. Master_2010\allMaterial\_GuF\Sortierung\Hannover Messe\hm14_dach_motiv_Powerpoint_Master.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5771" b="1328"/>
          <a:stretch/>
        </p:blipFill>
        <p:spPr bwMode="auto">
          <a:xfrm>
            <a:off x="1475656" y="0"/>
            <a:ext cx="7388977" cy="5148263"/>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uppieren 42"/>
          <p:cNvGrpSpPr/>
          <p:nvPr userDrawn="1"/>
        </p:nvGrpSpPr>
        <p:grpSpPr bwMode="auto">
          <a:xfrm>
            <a:off x="-2052001" y="-270250"/>
            <a:ext cx="11628001" cy="5688763"/>
            <a:chOff x="-2052001" y="-360000"/>
            <a:chExt cx="11628001" cy="7578000"/>
          </a:xfrm>
        </p:grpSpPr>
        <p:sp>
          <p:nvSpPr>
            <p:cNvPr id="45" name="Textfeld 56"/>
            <p:cNvSpPr txBox="1"/>
            <p:nvPr userDrawn="1"/>
          </p:nvSpPr>
          <p:spPr bwMode="auto">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smtClean="0">
                  <a:solidFill>
                    <a:schemeClr val="tx1"/>
                  </a:solidFill>
                  <a:latin typeface="+mn-lt"/>
                </a:rPr>
                <a:t>Hilfslinien anzeigen über Menu: </a:t>
              </a:r>
              <a:br>
                <a:rPr lang="de-DE" sz="700" b="0" dirty="0" smtClean="0">
                  <a:solidFill>
                    <a:schemeClr val="tx1"/>
                  </a:solidFill>
                  <a:latin typeface="+mn-lt"/>
                </a:rPr>
              </a:br>
              <a:r>
                <a:rPr lang="de-DE" sz="700" b="1" dirty="0" smtClean="0">
                  <a:solidFill>
                    <a:schemeClr val="tx1"/>
                  </a:solidFill>
                  <a:latin typeface="+mn-lt"/>
                </a:rPr>
                <a:t>Ansicht | Anzeigen | </a:t>
              </a:r>
              <a:r>
                <a:rPr lang="de-DE" sz="700" b="0" dirty="0" smtClean="0">
                  <a:solidFill>
                    <a:schemeClr val="tx1"/>
                  </a:solidFill>
                  <a:latin typeface="+mn-lt"/>
                </a:rPr>
                <a:t>Haken bei</a:t>
              </a:r>
              <a:r>
                <a:rPr lang="de-DE" sz="700" b="1" dirty="0" smtClean="0">
                  <a:solidFill>
                    <a:schemeClr val="tx1"/>
                  </a:solidFill>
                  <a:latin typeface="+mn-lt"/>
                </a:rPr>
                <a:t/>
              </a:r>
              <a:br>
                <a:rPr lang="de-DE" sz="700" b="1" dirty="0" smtClean="0">
                  <a:solidFill>
                    <a:schemeClr val="tx1"/>
                  </a:solidFill>
                  <a:latin typeface="+mn-lt"/>
                </a:rPr>
              </a:br>
              <a:r>
                <a:rPr lang="de-DE" sz="700" b="1" dirty="0" smtClean="0">
                  <a:solidFill>
                    <a:schemeClr val="tx1"/>
                  </a:solidFill>
                  <a:latin typeface="+mn-lt"/>
                </a:rPr>
                <a:t>Führungslinien </a:t>
              </a:r>
              <a:r>
                <a:rPr lang="de-DE" sz="700" b="0" dirty="0" smtClean="0">
                  <a:solidFill>
                    <a:schemeClr val="tx1"/>
                  </a:solidFill>
                  <a:latin typeface="+mn-lt"/>
                </a:rPr>
                <a:t>setzten</a:t>
              </a:r>
            </a:p>
            <a:p>
              <a:pPr indent="0" algn="r">
                <a:lnSpc>
                  <a:spcPct val="100000"/>
                </a:lnSpc>
                <a:spcBef>
                  <a:spcPts val="0"/>
                </a:spcBef>
                <a:spcAft>
                  <a:spcPts val="0"/>
                </a:spcAft>
              </a:pPr>
              <a:r>
                <a:rPr lang="de-DE" sz="400" b="0" dirty="0" smtClean="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smtClean="0">
                <a:solidFill>
                  <a:schemeClr val="tx1"/>
                </a:solidFill>
                <a:latin typeface="+mn-lt"/>
              </a:endParaRPr>
            </a:p>
            <a:p>
              <a:pPr indent="0" algn="r">
                <a:lnSpc>
                  <a:spcPct val="100000"/>
                </a:lnSpc>
                <a:spcBef>
                  <a:spcPts val="0"/>
                </a:spcBef>
                <a:spcAft>
                  <a:spcPts val="0"/>
                </a:spcAft>
              </a:pPr>
              <a:r>
                <a:rPr lang="de-DE" sz="700" b="0" dirty="0" smtClean="0">
                  <a:solidFill>
                    <a:schemeClr val="tx1"/>
                  </a:solidFill>
                  <a:latin typeface="+mn-lt"/>
                </a:rPr>
                <a:t>Folie in</a:t>
              </a:r>
              <a:r>
                <a:rPr lang="de-DE" sz="700" b="0" baseline="0" dirty="0" smtClean="0">
                  <a:solidFill>
                    <a:schemeClr val="tx1"/>
                  </a:solidFill>
                  <a:latin typeface="+mn-lt"/>
                </a:rPr>
                <a:t> Ursprungsform </a:t>
              </a:r>
            </a:p>
            <a:p>
              <a:pPr indent="0" algn="r">
                <a:lnSpc>
                  <a:spcPct val="100000"/>
                </a:lnSpc>
                <a:spcBef>
                  <a:spcPts val="0"/>
                </a:spcBef>
                <a:spcAft>
                  <a:spcPts val="0"/>
                </a:spcAft>
              </a:pPr>
              <a:r>
                <a:rPr lang="de-DE" sz="700" b="0" baseline="0" dirty="0" smtClean="0">
                  <a:solidFill>
                    <a:schemeClr val="tx1"/>
                  </a:solidFill>
                  <a:latin typeface="+mn-lt"/>
                </a:rPr>
                <a:t>bringen über Menu:</a:t>
              </a:r>
            </a:p>
            <a:p>
              <a:pPr indent="0" algn="r">
                <a:lnSpc>
                  <a:spcPct val="100000"/>
                </a:lnSpc>
                <a:spcBef>
                  <a:spcPts val="0"/>
                </a:spcBef>
                <a:spcAft>
                  <a:spcPts val="0"/>
                </a:spcAft>
              </a:pPr>
              <a:r>
                <a:rPr lang="de-DE" sz="700" b="1" baseline="0" dirty="0" smtClean="0">
                  <a:solidFill>
                    <a:schemeClr val="tx1"/>
                  </a:solidFill>
                  <a:latin typeface="+mn-lt"/>
                </a:rPr>
                <a:t>Start | Folien | Zurücksetzen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1" baseline="0" dirty="0" smtClean="0">
                <a:solidFill>
                  <a:schemeClr val="tx1"/>
                </a:solidFill>
                <a:latin typeface="+mn-lt"/>
              </a:endParaRPr>
            </a:p>
            <a:p>
              <a:pPr indent="0" algn="r">
                <a:lnSpc>
                  <a:spcPct val="100000"/>
                </a:lnSpc>
                <a:spcBef>
                  <a:spcPts val="0"/>
                </a:spcBef>
                <a:spcAft>
                  <a:spcPts val="0"/>
                </a:spcAft>
              </a:pPr>
              <a:r>
                <a:rPr lang="de-DE" sz="700" dirty="0" smtClean="0">
                  <a:solidFill>
                    <a:schemeClr val="tx1"/>
                  </a:solidFill>
                </a:rPr>
                <a:t>Wechsel der Textebene im Menü über: </a:t>
              </a:r>
              <a:r>
                <a:rPr lang="de-DE" sz="700" b="1" dirty="0" smtClean="0">
                  <a:solidFill>
                    <a:schemeClr val="tx1"/>
                  </a:solidFill>
                </a:rPr>
                <a:t>Start | Absatz | Listenebene erhöhen/verringern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0" baseline="0" dirty="0" smtClean="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smtClean="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smtClean="0">
                  <a:solidFill>
                    <a:schemeClr val="tx1"/>
                  </a:solidFill>
                  <a:latin typeface="+mn-lt"/>
                </a:rPr>
                <a:t>Start | Folien | Layout</a:t>
              </a:r>
            </a:p>
            <a:p>
              <a:pPr indent="0" algn="r">
                <a:lnSpc>
                  <a:spcPct val="100000"/>
                </a:lnSpc>
                <a:spcBef>
                  <a:spcPts val="0"/>
                </a:spcBef>
                <a:spcAft>
                  <a:spcPts val="0"/>
                </a:spcAft>
              </a:pPr>
              <a:endParaRPr lang="de-DE" sz="700" b="1" baseline="0" noProof="0" dirty="0" smtClean="0">
                <a:solidFill>
                  <a:schemeClr val="tx1"/>
                </a:solidFill>
                <a:latin typeface="+mn-lt"/>
              </a:endParaRPr>
            </a:p>
            <a:p>
              <a:pPr indent="0" algn="r">
                <a:lnSpc>
                  <a:spcPct val="100000"/>
                </a:lnSpc>
                <a:spcBef>
                  <a:spcPts val="0"/>
                </a:spcBef>
                <a:spcAft>
                  <a:spcPts val="0"/>
                </a:spcAft>
              </a:pPr>
              <a:endParaRPr lang="de-DE" sz="700" b="1" noProof="0" dirty="0" smtClean="0">
                <a:solidFill>
                  <a:schemeClr val="tx1"/>
                </a:solidFill>
                <a:latin typeface="+mn-lt"/>
              </a:endParaRPr>
            </a:p>
          </p:txBody>
        </p:sp>
        <p:grpSp>
          <p:nvGrpSpPr>
            <p:cNvPr id="50" name="Gruppieren 49"/>
            <p:cNvGrpSpPr/>
            <p:nvPr userDrawn="1"/>
          </p:nvGrpSpPr>
          <p:grpSpPr bwMode="auto">
            <a:xfrm>
              <a:off x="160338" y="-360000"/>
              <a:ext cx="8821662" cy="288333"/>
              <a:chOff x="160338" y="-360000"/>
              <a:chExt cx="8821662" cy="288333"/>
            </a:xfrm>
          </p:grpSpPr>
          <p:cxnSp>
            <p:nvCxnSpPr>
              <p:cNvPr id="76" name="Gerade Verbindung 75"/>
              <p:cNvCxnSpPr/>
              <p:nvPr userDrawn="1"/>
            </p:nvCxnSpPr>
            <p:spPr bwMode="auto">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bwMode="auto">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78" name="Textfeld 8"/>
              <p:cNvSpPr txBox="1"/>
              <p:nvPr userDrawn="1"/>
            </p:nvSpPr>
            <p:spPr bwMode="auto">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cxnSp>
            <p:nvCxnSpPr>
              <p:cNvPr id="79" name="Gerade Verbindung 78"/>
              <p:cNvCxnSpPr/>
              <p:nvPr userDrawn="1"/>
            </p:nvCxnSpPr>
            <p:spPr bwMode="auto">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0" name="Textfeld 8"/>
              <p:cNvSpPr txBox="1"/>
              <p:nvPr userDrawn="1"/>
            </p:nvSpPr>
            <p:spPr bwMode="auto">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81" name="Gerade Verbindung 80"/>
              <p:cNvCxnSpPr/>
              <p:nvPr userDrawn="1"/>
            </p:nvCxnSpPr>
            <p:spPr bwMode="auto">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1" name="Gruppieren 50"/>
            <p:cNvGrpSpPr/>
            <p:nvPr userDrawn="1"/>
          </p:nvGrpSpPr>
          <p:grpSpPr bwMode="auto">
            <a:xfrm>
              <a:off x="160338" y="6930000"/>
              <a:ext cx="8823076" cy="288000"/>
              <a:chOff x="160338" y="6930000"/>
              <a:chExt cx="8823076" cy="288000"/>
            </a:xfrm>
          </p:grpSpPr>
          <p:cxnSp>
            <p:nvCxnSpPr>
              <p:cNvPr id="70" name="Gerade Verbindung 69"/>
              <p:cNvCxnSpPr/>
              <p:nvPr userDrawn="1"/>
            </p:nvCxnSpPr>
            <p:spPr bwMode="auto">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bwMode="auto">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72" name="Textfeld 8"/>
              <p:cNvSpPr txBox="1"/>
              <p:nvPr userDrawn="1"/>
            </p:nvSpPr>
            <p:spPr bwMode="auto">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cxnSp>
            <p:nvCxnSpPr>
              <p:cNvPr id="73" name="Gerade Verbindung 72"/>
              <p:cNvCxnSpPr/>
              <p:nvPr userDrawn="1"/>
            </p:nvCxnSpPr>
            <p:spPr bwMode="auto">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bwMode="auto">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75" name="Gerade Verbindung 74"/>
              <p:cNvCxnSpPr/>
              <p:nvPr userDrawn="1"/>
            </p:nvCxnSpPr>
            <p:spPr bwMode="auto">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2" name="Gruppieren 51"/>
            <p:cNvGrpSpPr/>
            <p:nvPr userDrawn="1"/>
          </p:nvGrpSpPr>
          <p:grpSpPr bwMode="auto">
            <a:xfrm>
              <a:off x="9216000" y="214313"/>
              <a:ext cx="360000" cy="6715687"/>
              <a:chOff x="9216000" y="214313"/>
              <a:chExt cx="360000" cy="6715687"/>
            </a:xfrm>
          </p:grpSpPr>
          <p:sp>
            <p:nvSpPr>
              <p:cNvPr id="62" name="Textfeld 39"/>
              <p:cNvSpPr txBox="1"/>
              <p:nvPr userDrawn="1"/>
            </p:nvSpPr>
            <p:spPr bwMode="auto">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5,55</a:t>
                </a:r>
              </a:p>
            </p:txBody>
          </p:sp>
          <p:cxnSp>
            <p:nvCxnSpPr>
              <p:cNvPr id="63" name="Gerade Verbindung 62"/>
              <p:cNvCxnSpPr/>
              <p:nvPr userDrawn="1"/>
            </p:nvCxnSpPr>
            <p:spPr bwMode="auto">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4" name="Textfeld 39"/>
              <p:cNvSpPr txBox="1"/>
              <p:nvPr userDrawn="1"/>
            </p:nvSpPr>
            <p:spPr bwMode="auto">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4,55</a:t>
                </a:r>
              </a:p>
            </p:txBody>
          </p:sp>
          <p:cxnSp>
            <p:nvCxnSpPr>
              <p:cNvPr id="65" name="Gerade Verbindung 64"/>
              <p:cNvCxnSpPr/>
              <p:nvPr userDrawn="1"/>
            </p:nvCxnSpPr>
            <p:spPr bwMode="auto">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bwMode="auto">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cxnSp>
            <p:nvCxnSpPr>
              <p:cNvPr id="67" name="Gerade Verbindung 66"/>
              <p:cNvCxnSpPr/>
              <p:nvPr userDrawn="1"/>
            </p:nvCxnSpPr>
            <p:spPr bwMode="auto">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Gerade Verbindung 67"/>
              <p:cNvCxnSpPr/>
              <p:nvPr userDrawn="1"/>
            </p:nvCxnSpPr>
            <p:spPr bwMode="auto">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9" name="Textfeld 39"/>
              <p:cNvSpPr txBox="1"/>
              <p:nvPr userDrawn="1"/>
            </p:nvSpPr>
            <p:spPr bwMode="auto">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grpSp>
        <p:grpSp>
          <p:nvGrpSpPr>
            <p:cNvPr id="53" name="Gruppieren 52"/>
            <p:cNvGrpSpPr/>
            <p:nvPr userDrawn="1"/>
          </p:nvGrpSpPr>
          <p:grpSpPr bwMode="auto">
            <a:xfrm>
              <a:off x="-432000" y="6089311"/>
              <a:ext cx="360076" cy="840689"/>
              <a:chOff x="-432000" y="6089311"/>
              <a:chExt cx="360076" cy="840689"/>
            </a:xfrm>
          </p:grpSpPr>
          <p:sp>
            <p:nvSpPr>
              <p:cNvPr id="58" name="Textfeld 39"/>
              <p:cNvSpPr txBox="1"/>
              <p:nvPr userDrawn="1"/>
            </p:nvSpPr>
            <p:spPr bwMode="auto">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5,55</a:t>
                </a:r>
              </a:p>
            </p:txBody>
          </p:sp>
          <p:cxnSp>
            <p:nvCxnSpPr>
              <p:cNvPr id="59" name="Gerade Verbindung 58"/>
              <p:cNvCxnSpPr/>
              <p:nvPr userDrawn="1"/>
            </p:nvCxnSpPr>
            <p:spPr bwMode="auto">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userDrawn="1"/>
            </p:nvCxnSpPr>
            <p:spPr bwMode="auto">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bwMode="auto">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6,70</a:t>
                </a:r>
              </a:p>
            </p:txBody>
          </p:sp>
        </p:grpSp>
        <p:grpSp>
          <p:nvGrpSpPr>
            <p:cNvPr id="54" name="Gruppieren 53"/>
            <p:cNvGrpSpPr/>
            <p:nvPr userDrawn="1"/>
          </p:nvGrpSpPr>
          <p:grpSpPr bwMode="auto">
            <a:xfrm>
              <a:off x="-432001" y="958780"/>
              <a:ext cx="360000" cy="288065"/>
              <a:chOff x="-432001" y="958780"/>
              <a:chExt cx="360000" cy="288065"/>
            </a:xfrm>
          </p:grpSpPr>
          <p:sp>
            <p:nvSpPr>
              <p:cNvPr id="56" name="Textfeld 39"/>
              <p:cNvSpPr txBox="1"/>
              <p:nvPr userDrawn="1"/>
            </p:nvSpPr>
            <p:spPr bwMode="auto">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4,55</a:t>
                </a:r>
              </a:p>
            </p:txBody>
          </p:sp>
          <p:cxnSp>
            <p:nvCxnSpPr>
              <p:cNvPr id="57" name="Gerade Verbindung 56"/>
              <p:cNvCxnSpPr/>
              <p:nvPr userDrawn="1"/>
            </p:nvCxnSpPr>
            <p:spPr bwMode="auto">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5" name="Textfeld 54"/>
            <p:cNvSpPr txBox="1"/>
            <p:nvPr userDrawn="1"/>
          </p:nvSpPr>
          <p:spPr bwMode="auto">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smtClean="0">
                  <a:solidFill>
                    <a:schemeClr val="tx1"/>
                  </a:solidFill>
                  <a:latin typeface="+mn-lt"/>
                </a:rPr>
                <a:t>Hinweis</a:t>
              </a:r>
              <a:r>
                <a:rPr lang="de-DE" sz="700" b="0" baseline="0" dirty="0" smtClean="0">
                  <a:solidFill>
                    <a:schemeClr val="tx1"/>
                  </a:solidFill>
                  <a:latin typeface="+mn-lt"/>
                </a:rPr>
                <a:t>: Titel der Präsentation ist Fußzeile</a:t>
              </a:r>
            </a:p>
            <a:p>
              <a:pPr indent="0" algn="r">
                <a:lnSpc>
                  <a:spcPct val="100000"/>
                </a:lnSpc>
                <a:spcBef>
                  <a:spcPts val="0"/>
                </a:spcBef>
                <a:spcAft>
                  <a:spcPts val="0"/>
                </a:spcAft>
              </a:pPr>
              <a:r>
                <a:rPr lang="de-DE" sz="700" b="0" baseline="0" dirty="0" smtClean="0">
                  <a:solidFill>
                    <a:schemeClr val="tx1"/>
                  </a:solidFill>
                  <a:latin typeface="+mn-lt"/>
                </a:rPr>
                <a:t>Fußzeile (pro Folie oder für alle) </a:t>
              </a:r>
              <a:br>
                <a:rPr lang="de-DE" sz="700" b="0" baseline="0" dirty="0" smtClean="0">
                  <a:solidFill>
                    <a:schemeClr val="tx1"/>
                  </a:solidFill>
                  <a:latin typeface="+mn-lt"/>
                </a:rPr>
              </a:br>
              <a:r>
                <a:rPr lang="de-DE" sz="700" b="0" baseline="0" dirty="0" smtClean="0">
                  <a:solidFill>
                    <a:schemeClr val="tx1"/>
                  </a:solidFill>
                  <a:latin typeface="+mn-lt"/>
                </a:rPr>
                <a:t>anpassen über Menü:</a:t>
              </a:r>
            </a:p>
            <a:p>
              <a:pPr indent="0" algn="r">
                <a:lnSpc>
                  <a:spcPct val="100000"/>
                </a:lnSpc>
                <a:spcBef>
                  <a:spcPts val="0"/>
                </a:spcBef>
                <a:spcAft>
                  <a:spcPts val="0"/>
                </a:spcAft>
              </a:pPr>
              <a:r>
                <a:rPr lang="de-DE" sz="700" b="1" baseline="0" dirty="0" smtClean="0">
                  <a:solidFill>
                    <a:schemeClr val="tx1"/>
                  </a:solidFill>
                  <a:latin typeface="+mn-lt"/>
                </a:rPr>
                <a:t>Einfügen | Text | Kopf- und Fußzeile</a:t>
              </a:r>
            </a:p>
          </p:txBody>
        </p:sp>
      </p:grpSp>
      <p:sp>
        <p:nvSpPr>
          <p:cNvPr id="3" name="Untertitel 2"/>
          <p:cNvSpPr>
            <a:spLocks noGrp="1"/>
          </p:cNvSpPr>
          <p:nvPr>
            <p:ph type="subTitle" idx="1" hasCustomPrompt="1"/>
          </p:nvPr>
        </p:nvSpPr>
        <p:spPr bwMode="auto">
          <a:xfrm>
            <a:off x="162000" y="864000"/>
            <a:ext cx="2700000" cy="2173823"/>
          </a:xfrm>
          <a:solidFill>
            <a:schemeClr val="accent1"/>
          </a:solidFill>
        </p:spPr>
        <p:txBody>
          <a:bodyPr wrap="square" lIns="162000" tIns="162000" rIns="162000" bIns="162000" anchor="t" anchorCtr="0">
            <a:spAutoFit/>
          </a:bodyPr>
          <a:lstStyle>
            <a:lvl1pPr marL="0" indent="0" algn="l">
              <a:spcBef>
                <a:spcPts val="0"/>
              </a:spcBef>
              <a:buNone/>
              <a:defRPr sz="1500" baseline="0">
                <a:solidFill>
                  <a:schemeClr val="bg1"/>
                </a:solidFill>
              </a:defRPr>
            </a:lvl1pPr>
            <a:lvl2pPr marL="0" indent="0" algn="l">
              <a:spcBef>
                <a:spcPts val="0"/>
              </a:spcBef>
              <a:buNone/>
              <a:defRPr sz="1100">
                <a:solidFill>
                  <a:schemeClr val="bg1"/>
                </a:solidFill>
              </a:defRPr>
            </a:lvl2pPr>
            <a:lvl3pPr marL="0" indent="0" algn="l">
              <a:spcBef>
                <a:spcPts val="0"/>
              </a:spcBef>
              <a:buNone/>
              <a:defRPr sz="1100">
                <a:solidFill>
                  <a:schemeClr val="bg1"/>
                </a:solidFill>
              </a:defRPr>
            </a:lvl3pPr>
            <a:lvl4pPr marL="0" indent="0" algn="l">
              <a:spcBef>
                <a:spcPts val="0"/>
              </a:spcBef>
              <a:buNone/>
              <a:defRPr sz="1100">
                <a:solidFill>
                  <a:schemeClr val="bg1"/>
                </a:solidFill>
              </a:defRPr>
            </a:lvl4pPr>
            <a:lvl5pPr marL="0" indent="0" algn="l">
              <a:spcBef>
                <a:spcPts val="0"/>
              </a:spcBef>
              <a:buNone/>
              <a:defRPr sz="1100">
                <a:solidFill>
                  <a:schemeClr val="bg1"/>
                </a:solidFill>
              </a:defRPr>
            </a:lvl5pPr>
            <a:lvl6pPr marL="0" indent="0" algn="l">
              <a:spcBef>
                <a:spcPts val="0"/>
              </a:spcBef>
              <a:buNone/>
              <a:defRPr sz="1100">
                <a:solidFill>
                  <a:schemeClr val="bg1"/>
                </a:solidFill>
              </a:defRPr>
            </a:lvl6pPr>
            <a:lvl7pPr marL="0" indent="0" algn="l">
              <a:spcBef>
                <a:spcPts val="0"/>
              </a:spcBef>
              <a:buNone/>
              <a:defRPr sz="1100">
                <a:solidFill>
                  <a:schemeClr val="bg1"/>
                </a:solidFill>
              </a:defRPr>
            </a:lvl7pPr>
            <a:lvl8pPr marL="0" indent="0" algn="l">
              <a:spcBef>
                <a:spcPts val="0"/>
              </a:spcBef>
              <a:buNone/>
              <a:defRPr sz="1100">
                <a:solidFill>
                  <a:schemeClr val="bg1"/>
                </a:solidFill>
              </a:defRPr>
            </a:lvl8pPr>
            <a:lvl9pPr marL="0" indent="0" algn="l">
              <a:spcBef>
                <a:spcPts val="0"/>
              </a:spcBef>
              <a:buNone/>
              <a:defRPr sz="1100">
                <a:solidFill>
                  <a:schemeClr val="bg1"/>
                </a:solidFill>
              </a:defRPr>
            </a:lvl9pPr>
          </a:lstStyle>
          <a:p>
            <a:pPr lvl="0"/>
            <a:r>
              <a:rPr lang="de-DE" noProof="0" dirty="0" err="1" smtClean="0"/>
              <a:t>Subhead</a:t>
            </a:r>
            <a:r>
              <a:rPr lang="de-DE" noProof="0" dirty="0" smtClean="0"/>
              <a:t> auch mehrzeilig 15 pt  ((für Datum und URL 11 pt: Start | Absatz | Listenebene erhöhen/verringern))</a:t>
            </a:r>
            <a:br>
              <a:rPr lang="de-DE" noProof="0" dirty="0" smtClean="0"/>
            </a:br>
            <a:r>
              <a:rPr lang="de-DE" noProof="0" dirty="0" smtClean="0"/>
              <a:t/>
            </a:r>
            <a:br>
              <a:rPr lang="de-DE" noProof="0" dirty="0" smtClean="0"/>
            </a:br>
            <a:r>
              <a:rPr lang="de-DE" noProof="0" dirty="0" smtClean="0"/>
              <a:t>Datum</a:t>
            </a:r>
            <a:br>
              <a:rPr lang="de-DE" noProof="0" dirty="0" smtClean="0"/>
            </a:br>
            <a:r>
              <a:rPr lang="de-DE" noProof="0" dirty="0" smtClean="0"/>
              <a:t>URL in fett</a:t>
            </a:r>
          </a:p>
        </p:txBody>
      </p:sp>
      <p:sp>
        <p:nvSpPr>
          <p:cNvPr id="42" name="Titel 1"/>
          <p:cNvSpPr>
            <a:spLocks noGrp="1"/>
          </p:cNvSpPr>
          <p:nvPr>
            <p:ph type="ctrTitle" hasCustomPrompt="1"/>
          </p:nvPr>
        </p:nvSpPr>
        <p:spPr bwMode="auto">
          <a:xfrm>
            <a:off x="160340" y="162151"/>
            <a:ext cx="6293541" cy="646937"/>
          </a:xfrm>
          <a:solidFill>
            <a:schemeClr val="accent1"/>
          </a:solidFill>
        </p:spPr>
        <p:txBody>
          <a:bodyPr wrap="none" lIns="162000" tIns="190800" rIns="162000" bIns="190800" anchor="t" anchorCtr="0">
            <a:spAutoFit/>
          </a:bodyPr>
          <a:lstStyle>
            <a:lvl1pPr>
              <a:defRPr sz="1700" baseline="0">
                <a:solidFill>
                  <a:schemeClr val="bg1"/>
                </a:solidFill>
              </a:defRPr>
            </a:lvl1pPr>
          </a:lstStyle>
          <a:p>
            <a:r>
              <a:rPr lang="de-DE" dirty="0" smtClean="0"/>
              <a:t>Titel der Präsentation, Arial, 17 pt, Weiß, Hervorhebungen fett</a:t>
            </a:r>
            <a:endParaRPr lang="de-DE" dirty="0"/>
          </a:p>
        </p:txBody>
      </p:sp>
      <p:sp>
        <p:nvSpPr>
          <p:cNvPr id="82" name="Rechteck 81"/>
          <p:cNvSpPr/>
          <p:nvPr userDrawn="1"/>
        </p:nvSpPr>
        <p:spPr bwMode="blackWhite">
          <a:xfrm>
            <a:off x="160339" y="4336150"/>
            <a:ext cx="8820733" cy="64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15" name="Grafik 1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525451"/>
            <a:ext cx="1250362" cy="270000"/>
          </a:xfrm>
          <a:prstGeom prst="rect">
            <a:avLst/>
          </a:prstGeom>
        </p:spPr>
      </p:pic>
      <p:sp>
        <p:nvSpPr>
          <p:cNvPr id="46" name="Rechteck 45"/>
          <p:cNvSpPr/>
          <p:nvPr userDrawn="1"/>
        </p:nvSpPr>
        <p:spPr>
          <a:xfrm>
            <a:off x="8388000" y="4390450"/>
            <a:ext cx="540000"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9" name="Grafik 4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black">
          <a:xfrm>
            <a:off x="6865012" y="4598597"/>
            <a:ext cx="1458163" cy="133512"/>
          </a:xfrm>
          <a:prstGeom prst="rect">
            <a:avLst/>
          </a:prstGeom>
        </p:spPr>
      </p:pic>
      <p:pic>
        <p:nvPicPr>
          <p:cNvPr id="84" name="Grafik 8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black">
          <a:xfrm>
            <a:off x="8388000" y="4390450"/>
            <a:ext cx="540000" cy="540000"/>
          </a:xfrm>
          <a:prstGeom prst="rect">
            <a:avLst/>
          </a:prstGeom>
          <a:noFill/>
          <a:ln w="12700">
            <a:solidFill>
              <a:schemeClr val="bg1"/>
            </a:solidFill>
            <a:miter lim="800000"/>
          </a:ln>
        </p:spPr>
      </p:pic>
    </p:spTree>
    <p:extLst>
      <p:ext uri="{BB962C8B-B14F-4D97-AF65-F5344CB8AC3E}">
        <p14:creationId xmlns:p14="http://schemas.microsoft.com/office/powerpoint/2010/main" val="910304315"/>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itel kurz | Weltkarte">
    <p:bg bwMode="gray">
      <p:bgPr>
        <a:solidFill>
          <a:schemeClr val="tx1"/>
        </a:solidFill>
        <a:effectLst/>
      </p:bgPr>
    </p:bg>
    <p:spTree>
      <p:nvGrpSpPr>
        <p:cNvPr id="1" name=""/>
        <p:cNvGrpSpPr/>
        <p:nvPr/>
      </p:nvGrpSpPr>
      <p:grpSpPr>
        <a:xfrm>
          <a:off x="0" y="0"/>
          <a:ext cx="0" cy="0"/>
          <a:chOff x="0" y="0"/>
          <a:chExt cx="0" cy="0"/>
        </a:xfrm>
      </p:grpSpPr>
      <p:pic>
        <p:nvPicPr>
          <p:cNvPr id="44" name="Picture 2" descr="X:\KiA\OV\Deutsche Messe AG\JOB 1503-034_PPT_Alle 16x9 inkl. sw_2010\allMaterial\15-12-17_material prototyp\Keyvisuals\Keyvisual_HM_worldwide.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8263"/>
          </a:xfrm>
          <a:prstGeom prst="rect">
            <a:avLst/>
          </a:prstGeom>
          <a:noFill/>
          <a:extLst>
            <a:ext uri="{909E8E84-426E-40DD-AFC4-6F175D3DCCD1}">
              <a14:hiddenFill xmlns:a14="http://schemas.microsoft.com/office/drawing/2010/main">
                <a:solidFill>
                  <a:srgbClr val="FFFFFF"/>
                </a:solidFill>
              </a14:hiddenFill>
            </a:ext>
          </a:extLst>
        </p:spPr>
      </p:pic>
      <p:sp>
        <p:nvSpPr>
          <p:cNvPr id="46" name="Rechteck 45"/>
          <p:cNvSpPr/>
          <p:nvPr userDrawn="1"/>
        </p:nvSpPr>
        <p:spPr bwMode="gray">
          <a:xfrm>
            <a:off x="5544000" y="1656000"/>
            <a:ext cx="540000"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3" name="Grafik 8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5544000" y="1656000"/>
            <a:ext cx="540000" cy="540000"/>
          </a:xfrm>
          <a:prstGeom prst="rect">
            <a:avLst/>
          </a:prstGeom>
          <a:noFill/>
          <a:ln w="12700">
            <a:solidFill>
              <a:schemeClr val="bg1"/>
            </a:solidFill>
            <a:miter lim="800000"/>
          </a:ln>
        </p:spPr>
      </p:pic>
      <p:grpSp>
        <p:nvGrpSpPr>
          <p:cNvPr id="43" name="Gruppieren 42"/>
          <p:cNvGrpSpPr/>
          <p:nvPr userDrawn="1"/>
        </p:nvGrpSpPr>
        <p:grpSpPr bwMode="auto">
          <a:xfrm>
            <a:off x="-2052001" y="-270250"/>
            <a:ext cx="11628001" cy="5688763"/>
            <a:chOff x="-2052001" y="-360000"/>
            <a:chExt cx="11628001" cy="7578000"/>
          </a:xfrm>
        </p:grpSpPr>
        <p:sp>
          <p:nvSpPr>
            <p:cNvPr id="45" name="Textfeld 56"/>
            <p:cNvSpPr txBox="1"/>
            <p:nvPr userDrawn="1"/>
          </p:nvSpPr>
          <p:spPr bwMode="auto">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smtClean="0">
                  <a:solidFill>
                    <a:schemeClr val="tx1"/>
                  </a:solidFill>
                  <a:latin typeface="+mn-lt"/>
                </a:rPr>
                <a:t>Hilfslinien anzeigen über Menu: </a:t>
              </a:r>
              <a:br>
                <a:rPr lang="de-DE" sz="700" b="0" dirty="0" smtClean="0">
                  <a:solidFill>
                    <a:schemeClr val="tx1"/>
                  </a:solidFill>
                  <a:latin typeface="+mn-lt"/>
                </a:rPr>
              </a:br>
              <a:r>
                <a:rPr lang="de-DE" sz="700" b="1" dirty="0" smtClean="0">
                  <a:solidFill>
                    <a:schemeClr val="tx1"/>
                  </a:solidFill>
                  <a:latin typeface="+mn-lt"/>
                </a:rPr>
                <a:t>Ansicht | Anzeigen | </a:t>
              </a:r>
              <a:r>
                <a:rPr lang="de-DE" sz="700" b="0" dirty="0" smtClean="0">
                  <a:solidFill>
                    <a:schemeClr val="tx1"/>
                  </a:solidFill>
                  <a:latin typeface="+mn-lt"/>
                </a:rPr>
                <a:t>Haken bei</a:t>
              </a:r>
              <a:r>
                <a:rPr lang="de-DE" sz="700" b="1" dirty="0" smtClean="0">
                  <a:solidFill>
                    <a:schemeClr val="tx1"/>
                  </a:solidFill>
                  <a:latin typeface="+mn-lt"/>
                </a:rPr>
                <a:t/>
              </a:r>
              <a:br>
                <a:rPr lang="de-DE" sz="700" b="1" dirty="0" smtClean="0">
                  <a:solidFill>
                    <a:schemeClr val="tx1"/>
                  </a:solidFill>
                  <a:latin typeface="+mn-lt"/>
                </a:rPr>
              </a:br>
              <a:r>
                <a:rPr lang="de-DE" sz="700" b="1" dirty="0" smtClean="0">
                  <a:solidFill>
                    <a:schemeClr val="tx1"/>
                  </a:solidFill>
                  <a:latin typeface="+mn-lt"/>
                </a:rPr>
                <a:t>Führungslinien </a:t>
              </a:r>
              <a:r>
                <a:rPr lang="de-DE" sz="700" b="0" dirty="0" smtClean="0">
                  <a:solidFill>
                    <a:schemeClr val="tx1"/>
                  </a:solidFill>
                  <a:latin typeface="+mn-lt"/>
                </a:rPr>
                <a:t>setzten</a:t>
              </a:r>
            </a:p>
            <a:p>
              <a:pPr indent="0" algn="r">
                <a:lnSpc>
                  <a:spcPct val="100000"/>
                </a:lnSpc>
                <a:spcBef>
                  <a:spcPts val="0"/>
                </a:spcBef>
                <a:spcAft>
                  <a:spcPts val="0"/>
                </a:spcAft>
              </a:pPr>
              <a:r>
                <a:rPr lang="de-DE" sz="400" b="0" dirty="0" smtClean="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smtClean="0">
                <a:solidFill>
                  <a:schemeClr val="tx1"/>
                </a:solidFill>
                <a:latin typeface="+mn-lt"/>
              </a:endParaRPr>
            </a:p>
            <a:p>
              <a:pPr indent="0" algn="r">
                <a:lnSpc>
                  <a:spcPct val="100000"/>
                </a:lnSpc>
                <a:spcBef>
                  <a:spcPts val="0"/>
                </a:spcBef>
                <a:spcAft>
                  <a:spcPts val="0"/>
                </a:spcAft>
              </a:pPr>
              <a:r>
                <a:rPr lang="de-DE" sz="700" b="0" dirty="0" smtClean="0">
                  <a:solidFill>
                    <a:schemeClr val="tx1"/>
                  </a:solidFill>
                  <a:latin typeface="+mn-lt"/>
                </a:rPr>
                <a:t>Folie in</a:t>
              </a:r>
              <a:r>
                <a:rPr lang="de-DE" sz="700" b="0" baseline="0" dirty="0" smtClean="0">
                  <a:solidFill>
                    <a:schemeClr val="tx1"/>
                  </a:solidFill>
                  <a:latin typeface="+mn-lt"/>
                </a:rPr>
                <a:t> Ursprungsform </a:t>
              </a:r>
            </a:p>
            <a:p>
              <a:pPr indent="0" algn="r">
                <a:lnSpc>
                  <a:spcPct val="100000"/>
                </a:lnSpc>
                <a:spcBef>
                  <a:spcPts val="0"/>
                </a:spcBef>
                <a:spcAft>
                  <a:spcPts val="0"/>
                </a:spcAft>
              </a:pPr>
              <a:r>
                <a:rPr lang="de-DE" sz="700" b="0" baseline="0" dirty="0" smtClean="0">
                  <a:solidFill>
                    <a:schemeClr val="tx1"/>
                  </a:solidFill>
                  <a:latin typeface="+mn-lt"/>
                </a:rPr>
                <a:t>bringen über Menu:</a:t>
              </a:r>
            </a:p>
            <a:p>
              <a:pPr indent="0" algn="r">
                <a:lnSpc>
                  <a:spcPct val="100000"/>
                </a:lnSpc>
                <a:spcBef>
                  <a:spcPts val="0"/>
                </a:spcBef>
                <a:spcAft>
                  <a:spcPts val="0"/>
                </a:spcAft>
              </a:pPr>
              <a:r>
                <a:rPr lang="de-DE" sz="700" b="1" baseline="0" dirty="0" smtClean="0">
                  <a:solidFill>
                    <a:schemeClr val="tx1"/>
                  </a:solidFill>
                  <a:latin typeface="+mn-lt"/>
                </a:rPr>
                <a:t>Start | Folien | Zurücksetzen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1" baseline="0" dirty="0" smtClean="0">
                <a:solidFill>
                  <a:schemeClr val="tx1"/>
                </a:solidFill>
                <a:latin typeface="+mn-lt"/>
              </a:endParaRPr>
            </a:p>
            <a:p>
              <a:pPr indent="0" algn="r">
                <a:lnSpc>
                  <a:spcPct val="100000"/>
                </a:lnSpc>
                <a:spcBef>
                  <a:spcPts val="0"/>
                </a:spcBef>
                <a:spcAft>
                  <a:spcPts val="0"/>
                </a:spcAft>
              </a:pPr>
              <a:r>
                <a:rPr lang="de-DE" sz="700" dirty="0" smtClean="0">
                  <a:solidFill>
                    <a:schemeClr val="tx1"/>
                  </a:solidFill>
                </a:rPr>
                <a:t>Wechsel der Textebene im Menü über: </a:t>
              </a:r>
              <a:r>
                <a:rPr lang="de-DE" sz="700" b="1" dirty="0" smtClean="0">
                  <a:solidFill>
                    <a:schemeClr val="tx1"/>
                  </a:solidFill>
                </a:rPr>
                <a:t>Start | Absatz | Listenebene erhöhen/verringern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0" baseline="0" dirty="0" smtClean="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smtClean="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smtClean="0">
                  <a:solidFill>
                    <a:schemeClr val="tx1"/>
                  </a:solidFill>
                  <a:latin typeface="+mn-lt"/>
                </a:rPr>
                <a:t>Start | Folien | Layout</a:t>
              </a:r>
            </a:p>
            <a:p>
              <a:pPr indent="0" algn="r">
                <a:lnSpc>
                  <a:spcPct val="100000"/>
                </a:lnSpc>
                <a:spcBef>
                  <a:spcPts val="0"/>
                </a:spcBef>
                <a:spcAft>
                  <a:spcPts val="0"/>
                </a:spcAft>
              </a:pPr>
              <a:endParaRPr lang="de-DE" sz="700" b="1" baseline="0" noProof="0" dirty="0" smtClean="0">
                <a:solidFill>
                  <a:schemeClr val="tx1"/>
                </a:solidFill>
                <a:latin typeface="+mn-lt"/>
              </a:endParaRPr>
            </a:p>
            <a:p>
              <a:pPr indent="0" algn="r">
                <a:lnSpc>
                  <a:spcPct val="100000"/>
                </a:lnSpc>
                <a:spcBef>
                  <a:spcPts val="0"/>
                </a:spcBef>
                <a:spcAft>
                  <a:spcPts val="0"/>
                </a:spcAft>
              </a:pPr>
              <a:endParaRPr lang="de-DE" sz="700" b="1" noProof="0" dirty="0" smtClean="0">
                <a:solidFill>
                  <a:schemeClr val="tx1"/>
                </a:solidFill>
                <a:latin typeface="+mn-lt"/>
              </a:endParaRPr>
            </a:p>
          </p:txBody>
        </p:sp>
        <p:grpSp>
          <p:nvGrpSpPr>
            <p:cNvPr id="50" name="Gruppieren 49"/>
            <p:cNvGrpSpPr/>
            <p:nvPr userDrawn="1"/>
          </p:nvGrpSpPr>
          <p:grpSpPr bwMode="auto">
            <a:xfrm>
              <a:off x="160338" y="-360000"/>
              <a:ext cx="8821662" cy="288333"/>
              <a:chOff x="160338" y="-360000"/>
              <a:chExt cx="8821662" cy="288333"/>
            </a:xfrm>
          </p:grpSpPr>
          <p:cxnSp>
            <p:nvCxnSpPr>
              <p:cNvPr id="76" name="Gerade Verbindung 75"/>
              <p:cNvCxnSpPr/>
              <p:nvPr userDrawn="1"/>
            </p:nvCxnSpPr>
            <p:spPr bwMode="auto">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bwMode="auto">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78" name="Textfeld 8"/>
              <p:cNvSpPr txBox="1"/>
              <p:nvPr userDrawn="1"/>
            </p:nvSpPr>
            <p:spPr bwMode="auto">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cxnSp>
            <p:nvCxnSpPr>
              <p:cNvPr id="79" name="Gerade Verbindung 78"/>
              <p:cNvCxnSpPr/>
              <p:nvPr userDrawn="1"/>
            </p:nvCxnSpPr>
            <p:spPr bwMode="auto">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0" name="Textfeld 8"/>
              <p:cNvSpPr txBox="1"/>
              <p:nvPr userDrawn="1"/>
            </p:nvSpPr>
            <p:spPr bwMode="auto">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81" name="Gerade Verbindung 80"/>
              <p:cNvCxnSpPr/>
              <p:nvPr userDrawn="1"/>
            </p:nvCxnSpPr>
            <p:spPr bwMode="auto">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1" name="Gruppieren 50"/>
            <p:cNvGrpSpPr/>
            <p:nvPr userDrawn="1"/>
          </p:nvGrpSpPr>
          <p:grpSpPr bwMode="auto">
            <a:xfrm>
              <a:off x="160338" y="6930000"/>
              <a:ext cx="8823076" cy="288000"/>
              <a:chOff x="160338" y="6930000"/>
              <a:chExt cx="8823076" cy="288000"/>
            </a:xfrm>
          </p:grpSpPr>
          <p:cxnSp>
            <p:nvCxnSpPr>
              <p:cNvPr id="70" name="Gerade Verbindung 69"/>
              <p:cNvCxnSpPr/>
              <p:nvPr userDrawn="1"/>
            </p:nvCxnSpPr>
            <p:spPr bwMode="auto">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bwMode="auto">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72" name="Textfeld 8"/>
              <p:cNvSpPr txBox="1"/>
              <p:nvPr userDrawn="1"/>
            </p:nvSpPr>
            <p:spPr bwMode="auto">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cxnSp>
            <p:nvCxnSpPr>
              <p:cNvPr id="73" name="Gerade Verbindung 72"/>
              <p:cNvCxnSpPr/>
              <p:nvPr userDrawn="1"/>
            </p:nvCxnSpPr>
            <p:spPr bwMode="auto">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bwMode="auto">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75" name="Gerade Verbindung 74"/>
              <p:cNvCxnSpPr/>
              <p:nvPr userDrawn="1"/>
            </p:nvCxnSpPr>
            <p:spPr bwMode="auto">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2" name="Gruppieren 51"/>
            <p:cNvGrpSpPr/>
            <p:nvPr userDrawn="1"/>
          </p:nvGrpSpPr>
          <p:grpSpPr bwMode="auto">
            <a:xfrm>
              <a:off x="9216000" y="214313"/>
              <a:ext cx="360000" cy="6715687"/>
              <a:chOff x="9216000" y="214313"/>
              <a:chExt cx="360000" cy="6715687"/>
            </a:xfrm>
          </p:grpSpPr>
          <p:sp>
            <p:nvSpPr>
              <p:cNvPr id="62" name="Textfeld 39"/>
              <p:cNvSpPr txBox="1"/>
              <p:nvPr userDrawn="1"/>
            </p:nvSpPr>
            <p:spPr bwMode="auto">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5,55</a:t>
                </a:r>
              </a:p>
            </p:txBody>
          </p:sp>
          <p:cxnSp>
            <p:nvCxnSpPr>
              <p:cNvPr id="63" name="Gerade Verbindung 62"/>
              <p:cNvCxnSpPr/>
              <p:nvPr userDrawn="1"/>
            </p:nvCxnSpPr>
            <p:spPr bwMode="auto">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4" name="Textfeld 39"/>
              <p:cNvSpPr txBox="1"/>
              <p:nvPr userDrawn="1"/>
            </p:nvSpPr>
            <p:spPr bwMode="auto">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4,55</a:t>
                </a:r>
              </a:p>
            </p:txBody>
          </p:sp>
          <p:cxnSp>
            <p:nvCxnSpPr>
              <p:cNvPr id="65" name="Gerade Verbindung 64"/>
              <p:cNvCxnSpPr/>
              <p:nvPr userDrawn="1"/>
            </p:nvCxnSpPr>
            <p:spPr bwMode="auto">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bwMode="auto">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cxnSp>
            <p:nvCxnSpPr>
              <p:cNvPr id="67" name="Gerade Verbindung 66"/>
              <p:cNvCxnSpPr/>
              <p:nvPr userDrawn="1"/>
            </p:nvCxnSpPr>
            <p:spPr bwMode="auto">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Gerade Verbindung 67"/>
              <p:cNvCxnSpPr/>
              <p:nvPr userDrawn="1"/>
            </p:nvCxnSpPr>
            <p:spPr bwMode="auto">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9" name="Textfeld 39"/>
              <p:cNvSpPr txBox="1"/>
              <p:nvPr userDrawn="1"/>
            </p:nvSpPr>
            <p:spPr bwMode="auto">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grpSp>
        <p:grpSp>
          <p:nvGrpSpPr>
            <p:cNvPr id="53" name="Gruppieren 52"/>
            <p:cNvGrpSpPr/>
            <p:nvPr userDrawn="1"/>
          </p:nvGrpSpPr>
          <p:grpSpPr bwMode="auto">
            <a:xfrm>
              <a:off x="-432000" y="6089311"/>
              <a:ext cx="360076" cy="840689"/>
              <a:chOff x="-432000" y="6089311"/>
              <a:chExt cx="360076" cy="840689"/>
            </a:xfrm>
          </p:grpSpPr>
          <p:sp>
            <p:nvSpPr>
              <p:cNvPr id="58" name="Textfeld 39"/>
              <p:cNvSpPr txBox="1"/>
              <p:nvPr userDrawn="1"/>
            </p:nvSpPr>
            <p:spPr bwMode="auto">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5,55</a:t>
                </a:r>
              </a:p>
            </p:txBody>
          </p:sp>
          <p:cxnSp>
            <p:nvCxnSpPr>
              <p:cNvPr id="59" name="Gerade Verbindung 58"/>
              <p:cNvCxnSpPr/>
              <p:nvPr userDrawn="1"/>
            </p:nvCxnSpPr>
            <p:spPr bwMode="auto">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userDrawn="1"/>
            </p:nvCxnSpPr>
            <p:spPr bwMode="auto">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bwMode="auto">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6,70</a:t>
                </a:r>
              </a:p>
            </p:txBody>
          </p:sp>
        </p:grpSp>
        <p:grpSp>
          <p:nvGrpSpPr>
            <p:cNvPr id="54" name="Gruppieren 53"/>
            <p:cNvGrpSpPr/>
            <p:nvPr userDrawn="1"/>
          </p:nvGrpSpPr>
          <p:grpSpPr bwMode="auto">
            <a:xfrm>
              <a:off x="-432001" y="958780"/>
              <a:ext cx="360000" cy="288065"/>
              <a:chOff x="-432001" y="958780"/>
              <a:chExt cx="360000" cy="288065"/>
            </a:xfrm>
          </p:grpSpPr>
          <p:sp>
            <p:nvSpPr>
              <p:cNvPr id="56" name="Textfeld 39"/>
              <p:cNvSpPr txBox="1"/>
              <p:nvPr userDrawn="1"/>
            </p:nvSpPr>
            <p:spPr bwMode="auto">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4,55</a:t>
                </a:r>
              </a:p>
            </p:txBody>
          </p:sp>
          <p:cxnSp>
            <p:nvCxnSpPr>
              <p:cNvPr id="57" name="Gerade Verbindung 56"/>
              <p:cNvCxnSpPr/>
              <p:nvPr userDrawn="1"/>
            </p:nvCxnSpPr>
            <p:spPr bwMode="auto">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5" name="Textfeld 54"/>
            <p:cNvSpPr txBox="1"/>
            <p:nvPr userDrawn="1"/>
          </p:nvSpPr>
          <p:spPr bwMode="auto">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smtClean="0">
                  <a:solidFill>
                    <a:schemeClr val="tx1"/>
                  </a:solidFill>
                  <a:latin typeface="+mn-lt"/>
                </a:rPr>
                <a:t>Hinweis</a:t>
              </a:r>
              <a:r>
                <a:rPr lang="de-DE" sz="700" b="0" baseline="0" dirty="0" smtClean="0">
                  <a:solidFill>
                    <a:schemeClr val="tx1"/>
                  </a:solidFill>
                  <a:latin typeface="+mn-lt"/>
                </a:rPr>
                <a:t>: Titel der Präsentation ist Fußzeile</a:t>
              </a:r>
            </a:p>
            <a:p>
              <a:pPr indent="0" algn="r">
                <a:lnSpc>
                  <a:spcPct val="100000"/>
                </a:lnSpc>
                <a:spcBef>
                  <a:spcPts val="0"/>
                </a:spcBef>
                <a:spcAft>
                  <a:spcPts val="0"/>
                </a:spcAft>
              </a:pPr>
              <a:r>
                <a:rPr lang="de-DE" sz="700" b="0" baseline="0" dirty="0" smtClean="0">
                  <a:solidFill>
                    <a:schemeClr val="tx1"/>
                  </a:solidFill>
                  <a:latin typeface="+mn-lt"/>
                </a:rPr>
                <a:t>Fußzeile (pro Folie oder für alle) </a:t>
              </a:r>
              <a:br>
                <a:rPr lang="de-DE" sz="700" b="0" baseline="0" dirty="0" smtClean="0">
                  <a:solidFill>
                    <a:schemeClr val="tx1"/>
                  </a:solidFill>
                  <a:latin typeface="+mn-lt"/>
                </a:rPr>
              </a:br>
              <a:r>
                <a:rPr lang="de-DE" sz="700" b="0" baseline="0" dirty="0" smtClean="0">
                  <a:solidFill>
                    <a:schemeClr val="tx1"/>
                  </a:solidFill>
                  <a:latin typeface="+mn-lt"/>
                </a:rPr>
                <a:t>anpassen über Menü:</a:t>
              </a:r>
            </a:p>
            <a:p>
              <a:pPr indent="0" algn="r">
                <a:lnSpc>
                  <a:spcPct val="100000"/>
                </a:lnSpc>
                <a:spcBef>
                  <a:spcPts val="0"/>
                </a:spcBef>
                <a:spcAft>
                  <a:spcPts val="0"/>
                </a:spcAft>
              </a:pPr>
              <a:r>
                <a:rPr lang="de-DE" sz="700" b="1" baseline="0" dirty="0" smtClean="0">
                  <a:solidFill>
                    <a:schemeClr val="tx1"/>
                  </a:solidFill>
                  <a:latin typeface="+mn-lt"/>
                </a:rPr>
                <a:t>Einfügen | Text | Kopf- und Fußzeile</a:t>
              </a:r>
            </a:p>
          </p:txBody>
        </p:sp>
      </p:grpSp>
      <p:sp>
        <p:nvSpPr>
          <p:cNvPr id="3" name="Untertitel 2"/>
          <p:cNvSpPr>
            <a:spLocks noGrp="1"/>
          </p:cNvSpPr>
          <p:nvPr>
            <p:ph type="subTitle" idx="1" hasCustomPrompt="1"/>
          </p:nvPr>
        </p:nvSpPr>
        <p:spPr bwMode="auto">
          <a:xfrm>
            <a:off x="162000" y="864000"/>
            <a:ext cx="2700000" cy="2173823"/>
          </a:xfrm>
          <a:solidFill>
            <a:schemeClr val="accent1"/>
          </a:solidFill>
        </p:spPr>
        <p:txBody>
          <a:bodyPr wrap="square" lIns="162000" tIns="162000" rIns="162000" bIns="162000" anchor="t" anchorCtr="0">
            <a:spAutoFit/>
          </a:bodyPr>
          <a:lstStyle>
            <a:lvl1pPr marL="0" indent="0" algn="l">
              <a:spcBef>
                <a:spcPts val="0"/>
              </a:spcBef>
              <a:buNone/>
              <a:defRPr sz="1500" baseline="0">
                <a:solidFill>
                  <a:schemeClr val="bg1"/>
                </a:solidFill>
              </a:defRPr>
            </a:lvl1pPr>
            <a:lvl2pPr marL="0" indent="0" algn="l">
              <a:spcBef>
                <a:spcPts val="0"/>
              </a:spcBef>
              <a:buNone/>
              <a:defRPr sz="1100">
                <a:solidFill>
                  <a:schemeClr val="bg1"/>
                </a:solidFill>
              </a:defRPr>
            </a:lvl2pPr>
            <a:lvl3pPr marL="0" indent="0" algn="l">
              <a:spcBef>
                <a:spcPts val="0"/>
              </a:spcBef>
              <a:buNone/>
              <a:defRPr sz="1100">
                <a:solidFill>
                  <a:schemeClr val="bg1"/>
                </a:solidFill>
              </a:defRPr>
            </a:lvl3pPr>
            <a:lvl4pPr marL="0" indent="0" algn="l">
              <a:spcBef>
                <a:spcPts val="0"/>
              </a:spcBef>
              <a:buNone/>
              <a:defRPr sz="1100">
                <a:solidFill>
                  <a:schemeClr val="bg1"/>
                </a:solidFill>
              </a:defRPr>
            </a:lvl4pPr>
            <a:lvl5pPr marL="0" indent="0" algn="l">
              <a:spcBef>
                <a:spcPts val="0"/>
              </a:spcBef>
              <a:buNone/>
              <a:defRPr sz="1100">
                <a:solidFill>
                  <a:schemeClr val="bg1"/>
                </a:solidFill>
              </a:defRPr>
            </a:lvl5pPr>
            <a:lvl6pPr marL="0" indent="0" algn="l">
              <a:spcBef>
                <a:spcPts val="0"/>
              </a:spcBef>
              <a:buNone/>
              <a:defRPr sz="1100">
                <a:solidFill>
                  <a:schemeClr val="bg1"/>
                </a:solidFill>
              </a:defRPr>
            </a:lvl6pPr>
            <a:lvl7pPr marL="0" indent="0" algn="l">
              <a:spcBef>
                <a:spcPts val="0"/>
              </a:spcBef>
              <a:buNone/>
              <a:defRPr sz="1100">
                <a:solidFill>
                  <a:schemeClr val="bg1"/>
                </a:solidFill>
              </a:defRPr>
            </a:lvl7pPr>
            <a:lvl8pPr marL="0" indent="0" algn="l">
              <a:spcBef>
                <a:spcPts val="0"/>
              </a:spcBef>
              <a:buNone/>
              <a:defRPr sz="1100">
                <a:solidFill>
                  <a:schemeClr val="bg1"/>
                </a:solidFill>
              </a:defRPr>
            </a:lvl8pPr>
            <a:lvl9pPr marL="0" indent="0" algn="l">
              <a:spcBef>
                <a:spcPts val="0"/>
              </a:spcBef>
              <a:buNone/>
              <a:defRPr sz="1100">
                <a:solidFill>
                  <a:schemeClr val="bg1"/>
                </a:solidFill>
              </a:defRPr>
            </a:lvl9pPr>
          </a:lstStyle>
          <a:p>
            <a:pPr lvl="0"/>
            <a:r>
              <a:rPr lang="de-DE" noProof="0" dirty="0" err="1" smtClean="0"/>
              <a:t>Subhead</a:t>
            </a:r>
            <a:r>
              <a:rPr lang="de-DE" noProof="0" dirty="0" smtClean="0"/>
              <a:t> auch mehrzeilig 15 pt  ((für Datum und URL 11 pt: Start | Absatz | Listenebene erhöhen/verringern))</a:t>
            </a:r>
            <a:br>
              <a:rPr lang="de-DE" noProof="0" dirty="0" smtClean="0"/>
            </a:br>
            <a:r>
              <a:rPr lang="de-DE" noProof="0" dirty="0" smtClean="0"/>
              <a:t/>
            </a:r>
            <a:br>
              <a:rPr lang="de-DE" noProof="0" dirty="0" smtClean="0"/>
            </a:br>
            <a:r>
              <a:rPr lang="de-DE" noProof="0" dirty="0" smtClean="0"/>
              <a:t>Datum</a:t>
            </a:r>
            <a:br>
              <a:rPr lang="de-DE" noProof="0" dirty="0" smtClean="0"/>
            </a:br>
            <a:r>
              <a:rPr lang="de-DE" noProof="0" dirty="0" smtClean="0"/>
              <a:t>URL in fett</a:t>
            </a:r>
          </a:p>
        </p:txBody>
      </p:sp>
      <p:sp>
        <p:nvSpPr>
          <p:cNvPr id="42" name="Titel 1"/>
          <p:cNvSpPr>
            <a:spLocks noGrp="1"/>
          </p:cNvSpPr>
          <p:nvPr>
            <p:ph type="ctrTitle" hasCustomPrompt="1"/>
          </p:nvPr>
        </p:nvSpPr>
        <p:spPr bwMode="auto">
          <a:xfrm>
            <a:off x="160340" y="162151"/>
            <a:ext cx="6293541" cy="646937"/>
          </a:xfrm>
          <a:solidFill>
            <a:schemeClr val="accent1"/>
          </a:solidFill>
        </p:spPr>
        <p:txBody>
          <a:bodyPr wrap="none" lIns="162000" tIns="190800" rIns="162000" bIns="190800" anchor="t" anchorCtr="0">
            <a:spAutoFit/>
          </a:bodyPr>
          <a:lstStyle>
            <a:lvl1pPr>
              <a:defRPr sz="1700" baseline="0">
                <a:solidFill>
                  <a:schemeClr val="bg1"/>
                </a:solidFill>
              </a:defRPr>
            </a:lvl1pPr>
          </a:lstStyle>
          <a:p>
            <a:r>
              <a:rPr lang="de-DE" dirty="0" smtClean="0"/>
              <a:t>Titel der Präsentation, Arial, 17 pt, Weiß, Hervorhebungen fett</a:t>
            </a:r>
            <a:endParaRPr lang="de-DE" dirty="0"/>
          </a:p>
        </p:txBody>
      </p:sp>
      <p:sp>
        <p:nvSpPr>
          <p:cNvPr id="82" name="Rechteck 81"/>
          <p:cNvSpPr/>
          <p:nvPr userDrawn="1"/>
        </p:nvSpPr>
        <p:spPr bwMode="blackWhite">
          <a:xfrm>
            <a:off x="160339" y="4336150"/>
            <a:ext cx="8820733" cy="64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15" name="Grafik 1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black">
          <a:xfrm>
            <a:off x="324000" y="4525451"/>
            <a:ext cx="1250362" cy="270000"/>
          </a:xfrm>
          <a:prstGeom prst="rect">
            <a:avLst/>
          </a:prstGeom>
        </p:spPr>
      </p:pic>
      <p:sp>
        <p:nvSpPr>
          <p:cNvPr id="47" name="Rechteck 46"/>
          <p:cNvSpPr/>
          <p:nvPr userDrawn="1"/>
        </p:nvSpPr>
        <p:spPr>
          <a:xfrm>
            <a:off x="8388000" y="4390450"/>
            <a:ext cx="540000"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8" name="Grafik 4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8388000" y="4390450"/>
            <a:ext cx="540000" cy="540000"/>
          </a:xfrm>
          <a:prstGeom prst="rect">
            <a:avLst/>
          </a:prstGeom>
          <a:noFill/>
          <a:ln w="12700">
            <a:solidFill>
              <a:schemeClr val="bg1"/>
            </a:solidFill>
            <a:miter lim="800000"/>
          </a:ln>
        </p:spPr>
      </p:pic>
      <p:pic>
        <p:nvPicPr>
          <p:cNvPr id="49" name="Grafik 4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black">
          <a:xfrm>
            <a:off x="6865012" y="4598597"/>
            <a:ext cx="1458163" cy="133512"/>
          </a:xfrm>
          <a:prstGeom prst="rect">
            <a:avLst/>
          </a:prstGeom>
        </p:spPr>
      </p:pic>
    </p:spTree>
    <p:extLst>
      <p:ext uri="{BB962C8B-B14F-4D97-AF65-F5344CB8AC3E}">
        <p14:creationId xmlns:p14="http://schemas.microsoft.com/office/powerpoint/2010/main" val="811642019"/>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el kurz | Freie Bildauswahl">
    <p:bg>
      <p:bgPr>
        <a:solidFill>
          <a:schemeClr val="tx1"/>
        </a:solidFill>
        <a:effectLst/>
      </p:bgPr>
    </p:bg>
    <p:spTree>
      <p:nvGrpSpPr>
        <p:cNvPr id="1" name=""/>
        <p:cNvGrpSpPr/>
        <p:nvPr/>
      </p:nvGrpSpPr>
      <p:grpSpPr>
        <a:xfrm>
          <a:off x="0" y="0"/>
          <a:ext cx="0" cy="0"/>
          <a:chOff x="0" y="0"/>
          <a:chExt cx="0" cy="0"/>
        </a:xfrm>
      </p:grpSpPr>
      <p:grpSp>
        <p:nvGrpSpPr>
          <p:cNvPr id="45" name="Gruppieren 44"/>
          <p:cNvGrpSpPr/>
          <p:nvPr userDrawn="1"/>
        </p:nvGrpSpPr>
        <p:grpSpPr bwMode="auto">
          <a:xfrm>
            <a:off x="-2052001" y="-270250"/>
            <a:ext cx="11628001" cy="5688763"/>
            <a:chOff x="-2052001" y="-360000"/>
            <a:chExt cx="11628001" cy="7578000"/>
          </a:xfrm>
        </p:grpSpPr>
        <p:sp>
          <p:nvSpPr>
            <p:cNvPr id="47" name="Textfeld 56"/>
            <p:cNvSpPr txBox="1"/>
            <p:nvPr userDrawn="1"/>
          </p:nvSpPr>
          <p:spPr bwMode="auto">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smtClean="0">
                  <a:solidFill>
                    <a:schemeClr val="tx1"/>
                  </a:solidFill>
                  <a:latin typeface="+mn-lt"/>
                </a:rPr>
                <a:t>Hilfslinien anzeigen über Menu: </a:t>
              </a:r>
              <a:br>
                <a:rPr lang="de-DE" sz="700" b="0" dirty="0" smtClean="0">
                  <a:solidFill>
                    <a:schemeClr val="tx1"/>
                  </a:solidFill>
                  <a:latin typeface="+mn-lt"/>
                </a:rPr>
              </a:br>
              <a:r>
                <a:rPr lang="de-DE" sz="700" b="1" dirty="0" smtClean="0">
                  <a:solidFill>
                    <a:schemeClr val="tx1"/>
                  </a:solidFill>
                  <a:latin typeface="+mn-lt"/>
                </a:rPr>
                <a:t>Ansicht | Anzeigen | </a:t>
              </a:r>
              <a:r>
                <a:rPr lang="de-DE" sz="700" b="0" dirty="0" smtClean="0">
                  <a:solidFill>
                    <a:schemeClr val="tx1"/>
                  </a:solidFill>
                  <a:latin typeface="+mn-lt"/>
                </a:rPr>
                <a:t>Haken bei</a:t>
              </a:r>
              <a:r>
                <a:rPr lang="de-DE" sz="700" b="1" dirty="0" smtClean="0">
                  <a:solidFill>
                    <a:schemeClr val="tx1"/>
                  </a:solidFill>
                  <a:latin typeface="+mn-lt"/>
                </a:rPr>
                <a:t/>
              </a:r>
              <a:br>
                <a:rPr lang="de-DE" sz="700" b="1" dirty="0" smtClean="0">
                  <a:solidFill>
                    <a:schemeClr val="tx1"/>
                  </a:solidFill>
                  <a:latin typeface="+mn-lt"/>
                </a:rPr>
              </a:br>
              <a:r>
                <a:rPr lang="de-DE" sz="700" b="1" dirty="0" smtClean="0">
                  <a:solidFill>
                    <a:schemeClr val="tx1"/>
                  </a:solidFill>
                  <a:latin typeface="+mn-lt"/>
                </a:rPr>
                <a:t>Führungslinien </a:t>
              </a:r>
              <a:r>
                <a:rPr lang="de-DE" sz="700" b="0" dirty="0" smtClean="0">
                  <a:solidFill>
                    <a:schemeClr val="tx1"/>
                  </a:solidFill>
                  <a:latin typeface="+mn-lt"/>
                </a:rPr>
                <a:t>setzten</a:t>
              </a:r>
            </a:p>
            <a:p>
              <a:pPr indent="0" algn="r">
                <a:lnSpc>
                  <a:spcPct val="100000"/>
                </a:lnSpc>
                <a:spcBef>
                  <a:spcPts val="0"/>
                </a:spcBef>
                <a:spcAft>
                  <a:spcPts val="0"/>
                </a:spcAft>
              </a:pPr>
              <a:r>
                <a:rPr lang="de-DE" sz="400" b="0" dirty="0" smtClean="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smtClean="0">
                <a:solidFill>
                  <a:schemeClr val="tx1"/>
                </a:solidFill>
                <a:latin typeface="+mn-lt"/>
              </a:endParaRPr>
            </a:p>
            <a:p>
              <a:pPr indent="0" algn="r">
                <a:lnSpc>
                  <a:spcPct val="100000"/>
                </a:lnSpc>
                <a:spcBef>
                  <a:spcPts val="0"/>
                </a:spcBef>
                <a:spcAft>
                  <a:spcPts val="0"/>
                </a:spcAft>
              </a:pPr>
              <a:r>
                <a:rPr lang="de-DE" sz="700" b="0" dirty="0" smtClean="0">
                  <a:solidFill>
                    <a:schemeClr val="tx1"/>
                  </a:solidFill>
                  <a:latin typeface="+mn-lt"/>
                </a:rPr>
                <a:t>Folie in</a:t>
              </a:r>
              <a:r>
                <a:rPr lang="de-DE" sz="700" b="0" baseline="0" dirty="0" smtClean="0">
                  <a:solidFill>
                    <a:schemeClr val="tx1"/>
                  </a:solidFill>
                  <a:latin typeface="+mn-lt"/>
                </a:rPr>
                <a:t> Ursprungsform </a:t>
              </a:r>
            </a:p>
            <a:p>
              <a:pPr indent="0" algn="r">
                <a:lnSpc>
                  <a:spcPct val="100000"/>
                </a:lnSpc>
                <a:spcBef>
                  <a:spcPts val="0"/>
                </a:spcBef>
                <a:spcAft>
                  <a:spcPts val="0"/>
                </a:spcAft>
              </a:pPr>
              <a:r>
                <a:rPr lang="de-DE" sz="700" b="0" baseline="0" dirty="0" smtClean="0">
                  <a:solidFill>
                    <a:schemeClr val="tx1"/>
                  </a:solidFill>
                  <a:latin typeface="+mn-lt"/>
                </a:rPr>
                <a:t>bringen über Menu:</a:t>
              </a:r>
            </a:p>
            <a:p>
              <a:pPr indent="0" algn="r">
                <a:lnSpc>
                  <a:spcPct val="100000"/>
                </a:lnSpc>
                <a:spcBef>
                  <a:spcPts val="0"/>
                </a:spcBef>
                <a:spcAft>
                  <a:spcPts val="0"/>
                </a:spcAft>
              </a:pPr>
              <a:r>
                <a:rPr lang="de-DE" sz="700" b="1" baseline="0" dirty="0" smtClean="0">
                  <a:solidFill>
                    <a:schemeClr val="tx1"/>
                  </a:solidFill>
                  <a:latin typeface="+mn-lt"/>
                </a:rPr>
                <a:t>Start | Folien | Zurücksetzen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1" baseline="0" dirty="0" smtClean="0">
                <a:solidFill>
                  <a:schemeClr val="tx1"/>
                </a:solidFill>
                <a:latin typeface="+mn-lt"/>
              </a:endParaRPr>
            </a:p>
            <a:p>
              <a:pPr indent="0" algn="r">
                <a:lnSpc>
                  <a:spcPct val="100000"/>
                </a:lnSpc>
                <a:spcBef>
                  <a:spcPts val="0"/>
                </a:spcBef>
                <a:spcAft>
                  <a:spcPts val="0"/>
                </a:spcAft>
              </a:pPr>
              <a:r>
                <a:rPr lang="de-DE" sz="700" dirty="0" smtClean="0">
                  <a:solidFill>
                    <a:schemeClr val="tx1"/>
                  </a:solidFill>
                </a:rPr>
                <a:t>Wechsel der Textebene im Menü über: </a:t>
              </a:r>
              <a:r>
                <a:rPr lang="de-DE" sz="700" b="1" dirty="0" smtClean="0">
                  <a:solidFill>
                    <a:schemeClr val="tx1"/>
                  </a:solidFill>
                </a:rPr>
                <a:t>Start | Absatz | Listenebene erhöhen/verringern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0" baseline="0" dirty="0" smtClean="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smtClean="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smtClean="0">
                  <a:solidFill>
                    <a:schemeClr val="tx1"/>
                  </a:solidFill>
                  <a:latin typeface="+mn-lt"/>
                </a:rPr>
                <a:t>Start | Folien | Layout</a:t>
              </a:r>
            </a:p>
            <a:p>
              <a:pPr indent="0" algn="r">
                <a:lnSpc>
                  <a:spcPct val="100000"/>
                </a:lnSpc>
                <a:spcBef>
                  <a:spcPts val="0"/>
                </a:spcBef>
                <a:spcAft>
                  <a:spcPts val="0"/>
                </a:spcAft>
              </a:pPr>
              <a:endParaRPr lang="de-DE" sz="700" b="1" baseline="0" noProof="0" dirty="0" smtClean="0">
                <a:solidFill>
                  <a:schemeClr val="tx1"/>
                </a:solidFill>
                <a:latin typeface="+mn-lt"/>
              </a:endParaRPr>
            </a:p>
            <a:p>
              <a:pPr indent="0" algn="r">
                <a:lnSpc>
                  <a:spcPct val="100000"/>
                </a:lnSpc>
                <a:spcBef>
                  <a:spcPts val="0"/>
                </a:spcBef>
                <a:spcAft>
                  <a:spcPts val="0"/>
                </a:spcAft>
              </a:pPr>
              <a:endParaRPr lang="de-DE" sz="700" b="1" noProof="0" dirty="0" smtClean="0">
                <a:solidFill>
                  <a:schemeClr val="tx1"/>
                </a:solidFill>
                <a:latin typeface="+mn-lt"/>
              </a:endParaRPr>
            </a:p>
          </p:txBody>
        </p:sp>
        <p:grpSp>
          <p:nvGrpSpPr>
            <p:cNvPr id="48" name="Gruppieren 47"/>
            <p:cNvGrpSpPr/>
            <p:nvPr userDrawn="1"/>
          </p:nvGrpSpPr>
          <p:grpSpPr bwMode="auto">
            <a:xfrm>
              <a:off x="160338" y="-360000"/>
              <a:ext cx="8821662" cy="288333"/>
              <a:chOff x="160338" y="-360000"/>
              <a:chExt cx="8821662" cy="288333"/>
            </a:xfrm>
          </p:grpSpPr>
          <p:cxnSp>
            <p:nvCxnSpPr>
              <p:cNvPr id="75" name="Gerade Verbindung 74"/>
              <p:cNvCxnSpPr/>
              <p:nvPr userDrawn="1"/>
            </p:nvCxnSpPr>
            <p:spPr bwMode="auto">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6" name="Textfeld 8"/>
              <p:cNvSpPr txBox="1"/>
              <p:nvPr userDrawn="1"/>
            </p:nvSpPr>
            <p:spPr bwMode="auto">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77" name="Textfeld 8"/>
              <p:cNvSpPr txBox="1"/>
              <p:nvPr userDrawn="1"/>
            </p:nvSpPr>
            <p:spPr bwMode="auto">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cxnSp>
            <p:nvCxnSpPr>
              <p:cNvPr id="78" name="Gerade Verbindung 77"/>
              <p:cNvCxnSpPr/>
              <p:nvPr userDrawn="1"/>
            </p:nvCxnSpPr>
            <p:spPr bwMode="auto">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9" name="Textfeld 8"/>
              <p:cNvSpPr txBox="1"/>
              <p:nvPr userDrawn="1"/>
            </p:nvSpPr>
            <p:spPr bwMode="auto">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80" name="Gerade Verbindung 79"/>
              <p:cNvCxnSpPr/>
              <p:nvPr userDrawn="1"/>
            </p:nvCxnSpPr>
            <p:spPr bwMode="auto">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bwMode="auto">
            <a:xfrm>
              <a:off x="160338" y="6930000"/>
              <a:ext cx="8823076" cy="288000"/>
              <a:chOff x="160338" y="6930000"/>
              <a:chExt cx="8823076" cy="288000"/>
            </a:xfrm>
          </p:grpSpPr>
          <p:cxnSp>
            <p:nvCxnSpPr>
              <p:cNvPr id="69" name="Gerade Verbindung 68"/>
              <p:cNvCxnSpPr/>
              <p:nvPr userDrawn="1"/>
            </p:nvCxnSpPr>
            <p:spPr bwMode="auto">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0" name="Textfeld 8"/>
              <p:cNvSpPr txBox="1"/>
              <p:nvPr userDrawn="1"/>
            </p:nvSpPr>
            <p:spPr bwMode="auto">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71" name="Textfeld 8"/>
              <p:cNvSpPr txBox="1"/>
              <p:nvPr userDrawn="1"/>
            </p:nvSpPr>
            <p:spPr bwMode="auto">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cxnSp>
            <p:nvCxnSpPr>
              <p:cNvPr id="72" name="Gerade Verbindung 71"/>
              <p:cNvCxnSpPr/>
              <p:nvPr userDrawn="1"/>
            </p:nvCxnSpPr>
            <p:spPr bwMode="auto">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3" name="Textfeld 8"/>
              <p:cNvSpPr txBox="1"/>
              <p:nvPr userDrawn="1"/>
            </p:nvSpPr>
            <p:spPr bwMode="auto">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74" name="Gerade Verbindung 73"/>
              <p:cNvCxnSpPr/>
              <p:nvPr userDrawn="1"/>
            </p:nvCxnSpPr>
            <p:spPr bwMode="auto">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1" name="Gruppieren 50"/>
            <p:cNvGrpSpPr/>
            <p:nvPr userDrawn="1"/>
          </p:nvGrpSpPr>
          <p:grpSpPr bwMode="auto">
            <a:xfrm>
              <a:off x="9216000" y="214313"/>
              <a:ext cx="360000" cy="6715687"/>
              <a:chOff x="9216000" y="214313"/>
              <a:chExt cx="360000" cy="6715687"/>
            </a:xfrm>
          </p:grpSpPr>
          <p:sp>
            <p:nvSpPr>
              <p:cNvPr id="61" name="Textfeld 39"/>
              <p:cNvSpPr txBox="1"/>
              <p:nvPr userDrawn="1"/>
            </p:nvSpPr>
            <p:spPr bwMode="auto">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5,55</a:t>
                </a:r>
              </a:p>
            </p:txBody>
          </p:sp>
          <p:cxnSp>
            <p:nvCxnSpPr>
              <p:cNvPr id="62" name="Gerade Verbindung 61"/>
              <p:cNvCxnSpPr/>
              <p:nvPr userDrawn="1"/>
            </p:nvCxnSpPr>
            <p:spPr bwMode="auto">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bwMode="auto">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4,55</a:t>
                </a:r>
              </a:p>
            </p:txBody>
          </p:sp>
          <p:cxnSp>
            <p:nvCxnSpPr>
              <p:cNvPr id="64" name="Gerade Verbindung 63"/>
              <p:cNvCxnSpPr/>
              <p:nvPr userDrawn="1"/>
            </p:nvCxnSpPr>
            <p:spPr bwMode="auto">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5" name="Textfeld 39"/>
              <p:cNvSpPr txBox="1"/>
              <p:nvPr userDrawn="1"/>
            </p:nvSpPr>
            <p:spPr bwMode="auto">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cxnSp>
            <p:nvCxnSpPr>
              <p:cNvPr id="66" name="Gerade Verbindung 65"/>
              <p:cNvCxnSpPr/>
              <p:nvPr userDrawn="1"/>
            </p:nvCxnSpPr>
            <p:spPr bwMode="auto">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Gerade Verbindung 66"/>
              <p:cNvCxnSpPr/>
              <p:nvPr userDrawn="1"/>
            </p:nvCxnSpPr>
            <p:spPr bwMode="auto">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39"/>
              <p:cNvSpPr txBox="1"/>
              <p:nvPr userDrawn="1"/>
            </p:nvSpPr>
            <p:spPr bwMode="auto">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grpSp>
        <p:grpSp>
          <p:nvGrpSpPr>
            <p:cNvPr id="52" name="Gruppieren 51"/>
            <p:cNvGrpSpPr/>
            <p:nvPr userDrawn="1"/>
          </p:nvGrpSpPr>
          <p:grpSpPr bwMode="auto">
            <a:xfrm>
              <a:off x="-432000" y="6089311"/>
              <a:ext cx="360076" cy="840689"/>
              <a:chOff x="-432000" y="6089311"/>
              <a:chExt cx="360076" cy="840689"/>
            </a:xfrm>
          </p:grpSpPr>
          <p:sp>
            <p:nvSpPr>
              <p:cNvPr id="57" name="Textfeld 39"/>
              <p:cNvSpPr txBox="1"/>
              <p:nvPr userDrawn="1"/>
            </p:nvSpPr>
            <p:spPr bwMode="auto">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5,55</a:t>
                </a:r>
              </a:p>
            </p:txBody>
          </p:sp>
          <p:cxnSp>
            <p:nvCxnSpPr>
              <p:cNvPr id="58" name="Gerade Verbindung 57"/>
              <p:cNvCxnSpPr/>
              <p:nvPr userDrawn="1"/>
            </p:nvCxnSpPr>
            <p:spPr bwMode="auto">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Gerade Verbindung 58"/>
              <p:cNvCxnSpPr/>
              <p:nvPr userDrawn="1"/>
            </p:nvCxnSpPr>
            <p:spPr bwMode="auto">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0" name="Textfeld 39"/>
              <p:cNvSpPr txBox="1"/>
              <p:nvPr userDrawn="1"/>
            </p:nvSpPr>
            <p:spPr bwMode="auto">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6,70</a:t>
                </a:r>
              </a:p>
            </p:txBody>
          </p:sp>
        </p:grpSp>
        <p:grpSp>
          <p:nvGrpSpPr>
            <p:cNvPr id="53" name="Gruppieren 52"/>
            <p:cNvGrpSpPr/>
            <p:nvPr userDrawn="1"/>
          </p:nvGrpSpPr>
          <p:grpSpPr bwMode="auto">
            <a:xfrm>
              <a:off x="-432001" y="958780"/>
              <a:ext cx="360000" cy="288065"/>
              <a:chOff x="-432001" y="958780"/>
              <a:chExt cx="360000" cy="288065"/>
            </a:xfrm>
          </p:grpSpPr>
          <p:sp>
            <p:nvSpPr>
              <p:cNvPr id="55" name="Textfeld 39"/>
              <p:cNvSpPr txBox="1"/>
              <p:nvPr userDrawn="1"/>
            </p:nvSpPr>
            <p:spPr bwMode="auto">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4,55</a:t>
                </a:r>
              </a:p>
            </p:txBody>
          </p:sp>
          <p:cxnSp>
            <p:nvCxnSpPr>
              <p:cNvPr id="56" name="Gerade Verbindung 55"/>
              <p:cNvCxnSpPr/>
              <p:nvPr userDrawn="1"/>
            </p:nvCxnSpPr>
            <p:spPr bwMode="auto">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4" name="Textfeld 53"/>
            <p:cNvSpPr txBox="1"/>
            <p:nvPr userDrawn="1"/>
          </p:nvSpPr>
          <p:spPr bwMode="auto">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smtClean="0">
                  <a:solidFill>
                    <a:schemeClr val="tx1"/>
                  </a:solidFill>
                  <a:latin typeface="+mn-lt"/>
                </a:rPr>
                <a:t>Hinweis</a:t>
              </a:r>
              <a:r>
                <a:rPr lang="de-DE" sz="700" b="0" baseline="0" dirty="0" smtClean="0">
                  <a:solidFill>
                    <a:schemeClr val="tx1"/>
                  </a:solidFill>
                  <a:latin typeface="+mn-lt"/>
                </a:rPr>
                <a:t>: Titel der Präsentation ist Fußzeile</a:t>
              </a:r>
            </a:p>
            <a:p>
              <a:pPr indent="0" algn="r">
                <a:lnSpc>
                  <a:spcPct val="100000"/>
                </a:lnSpc>
                <a:spcBef>
                  <a:spcPts val="0"/>
                </a:spcBef>
                <a:spcAft>
                  <a:spcPts val="0"/>
                </a:spcAft>
              </a:pPr>
              <a:r>
                <a:rPr lang="de-DE" sz="700" b="0" baseline="0" dirty="0" smtClean="0">
                  <a:solidFill>
                    <a:schemeClr val="tx1"/>
                  </a:solidFill>
                  <a:latin typeface="+mn-lt"/>
                </a:rPr>
                <a:t>Fußzeile (pro Folie oder für alle) </a:t>
              </a:r>
              <a:br>
                <a:rPr lang="de-DE" sz="700" b="0" baseline="0" dirty="0" smtClean="0">
                  <a:solidFill>
                    <a:schemeClr val="tx1"/>
                  </a:solidFill>
                  <a:latin typeface="+mn-lt"/>
                </a:rPr>
              </a:br>
              <a:r>
                <a:rPr lang="de-DE" sz="700" b="0" baseline="0" dirty="0" smtClean="0">
                  <a:solidFill>
                    <a:schemeClr val="tx1"/>
                  </a:solidFill>
                  <a:latin typeface="+mn-lt"/>
                </a:rPr>
                <a:t>anpassen über Menü:</a:t>
              </a:r>
            </a:p>
            <a:p>
              <a:pPr indent="0" algn="r">
                <a:lnSpc>
                  <a:spcPct val="100000"/>
                </a:lnSpc>
                <a:spcBef>
                  <a:spcPts val="0"/>
                </a:spcBef>
                <a:spcAft>
                  <a:spcPts val="0"/>
                </a:spcAft>
              </a:pPr>
              <a:r>
                <a:rPr lang="de-DE" sz="700" b="1" baseline="0" dirty="0" smtClean="0">
                  <a:solidFill>
                    <a:schemeClr val="tx1"/>
                  </a:solidFill>
                  <a:latin typeface="+mn-lt"/>
                </a:rPr>
                <a:t>Einfügen | Text | Kopf- und Fußzeile</a:t>
              </a:r>
            </a:p>
          </p:txBody>
        </p:sp>
      </p:grpSp>
      <p:sp>
        <p:nvSpPr>
          <p:cNvPr id="12" name="Bildplatzhalter 4"/>
          <p:cNvSpPr>
            <a:spLocks noGrp="1"/>
          </p:cNvSpPr>
          <p:nvPr>
            <p:ph type="pic" sz="quarter" idx="10" hasCustomPrompt="1"/>
          </p:nvPr>
        </p:nvSpPr>
        <p:spPr bwMode="auto">
          <a:xfrm>
            <a:off x="-1" y="0"/>
            <a:ext cx="9144000" cy="5148263"/>
          </a:xfrm>
        </p:spPr>
        <p:txBody>
          <a:bodyPr anchor="t" anchorCtr="0"/>
          <a:lstStyle>
            <a:lvl1pPr marL="0" indent="0" algn="ctr">
              <a:spcBef>
                <a:spcPts val="0"/>
              </a:spcBef>
              <a:buNone/>
              <a:defRPr>
                <a:solidFill>
                  <a:schemeClr val="bg1"/>
                </a:solidFill>
              </a:defRPr>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sp>
        <p:nvSpPr>
          <p:cNvPr id="81" name="Textplatzhalter 6"/>
          <p:cNvSpPr>
            <a:spLocks noGrp="1"/>
          </p:cNvSpPr>
          <p:nvPr>
            <p:ph type="body" sz="quarter" idx="12" hasCustomPrompt="1"/>
          </p:nvPr>
        </p:nvSpPr>
        <p:spPr bwMode="blackWhite">
          <a:xfrm>
            <a:off x="160339" y="4336397"/>
            <a:ext cx="8820733" cy="648600"/>
          </a:xfrm>
          <a:solidFill>
            <a:schemeClr val="accent1"/>
          </a:solidFill>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82" name="Textplatzhalter 6"/>
          <p:cNvSpPr>
            <a:spLocks noGrp="1"/>
          </p:cNvSpPr>
          <p:nvPr>
            <p:ph type="body" sz="quarter" idx="13" hasCustomPrompt="1"/>
          </p:nvPr>
        </p:nvSpPr>
        <p:spPr bwMode="black">
          <a:xfrm>
            <a:off x="324000" y="4525698"/>
            <a:ext cx="1252800" cy="270000"/>
          </a:xfrm>
          <a:blipFill>
            <a:blip r:embed="rId2"/>
            <a:stretch>
              <a:fillRect/>
            </a:stretch>
          </a:blipFill>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116" name="Untertitel 2"/>
          <p:cNvSpPr>
            <a:spLocks noGrp="1"/>
          </p:cNvSpPr>
          <p:nvPr>
            <p:ph type="subTitle" idx="1" hasCustomPrompt="1"/>
          </p:nvPr>
        </p:nvSpPr>
        <p:spPr bwMode="auto">
          <a:xfrm>
            <a:off x="162000" y="864000"/>
            <a:ext cx="2700000" cy="2173823"/>
          </a:xfrm>
          <a:solidFill>
            <a:schemeClr val="accent1"/>
          </a:solidFill>
        </p:spPr>
        <p:txBody>
          <a:bodyPr wrap="square" lIns="162000" tIns="162000" rIns="162000" bIns="162000" anchor="t" anchorCtr="0">
            <a:spAutoFit/>
          </a:bodyPr>
          <a:lstStyle>
            <a:lvl1pPr marL="0" indent="0" algn="l">
              <a:spcBef>
                <a:spcPts val="0"/>
              </a:spcBef>
              <a:buNone/>
              <a:defRPr sz="1500" baseline="0">
                <a:solidFill>
                  <a:schemeClr val="bg1"/>
                </a:solidFill>
              </a:defRPr>
            </a:lvl1pPr>
            <a:lvl2pPr marL="0" indent="0" algn="l">
              <a:spcBef>
                <a:spcPts val="0"/>
              </a:spcBef>
              <a:buNone/>
              <a:defRPr sz="1100">
                <a:solidFill>
                  <a:schemeClr val="bg1"/>
                </a:solidFill>
              </a:defRPr>
            </a:lvl2pPr>
            <a:lvl3pPr marL="0" indent="0" algn="l">
              <a:spcBef>
                <a:spcPts val="0"/>
              </a:spcBef>
              <a:buNone/>
              <a:defRPr sz="1100">
                <a:solidFill>
                  <a:schemeClr val="bg1"/>
                </a:solidFill>
              </a:defRPr>
            </a:lvl3pPr>
            <a:lvl4pPr marL="0" indent="0" algn="l">
              <a:spcBef>
                <a:spcPts val="0"/>
              </a:spcBef>
              <a:buNone/>
              <a:defRPr sz="1100">
                <a:solidFill>
                  <a:schemeClr val="bg1"/>
                </a:solidFill>
              </a:defRPr>
            </a:lvl4pPr>
            <a:lvl5pPr marL="0" indent="0" algn="l">
              <a:spcBef>
                <a:spcPts val="0"/>
              </a:spcBef>
              <a:buNone/>
              <a:defRPr sz="1100">
                <a:solidFill>
                  <a:schemeClr val="bg1"/>
                </a:solidFill>
              </a:defRPr>
            </a:lvl5pPr>
            <a:lvl6pPr marL="0" indent="0" algn="l">
              <a:spcBef>
                <a:spcPts val="0"/>
              </a:spcBef>
              <a:buNone/>
              <a:defRPr sz="1100">
                <a:solidFill>
                  <a:schemeClr val="bg1"/>
                </a:solidFill>
              </a:defRPr>
            </a:lvl6pPr>
            <a:lvl7pPr marL="0" indent="0" algn="l">
              <a:spcBef>
                <a:spcPts val="0"/>
              </a:spcBef>
              <a:buNone/>
              <a:defRPr sz="1100">
                <a:solidFill>
                  <a:schemeClr val="bg1"/>
                </a:solidFill>
              </a:defRPr>
            </a:lvl7pPr>
            <a:lvl8pPr marL="0" indent="0" algn="l">
              <a:spcBef>
                <a:spcPts val="0"/>
              </a:spcBef>
              <a:buNone/>
              <a:defRPr sz="1100">
                <a:solidFill>
                  <a:schemeClr val="bg1"/>
                </a:solidFill>
              </a:defRPr>
            </a:lvl8pPr>
            <a:lvl9pPr marL="0" indent="0" algn="l">
              <a:spcBef>
                <a:spcPts val="0"/>
              </a:spcBef>
              <a:buNone/>
              <a:defRPr sz="1100">
                <a:solidFill>
                  <a:schemeClr val="bg1"/>
                </a:solidFill>
              </a:defRPr>
            </a:lvl9pPr>
          </a:lstStyle>
          <a:p>
            <a:pPr lvl="0"/>
            <a:r>
              <a:rPr lang="de-DE" noProof="0" dirty="0" err="1" smtClean="0"/>
              <a:t>Subhead</a:t>
            </a:r>
            <a:r>
              <a:rPr lang="de-DE" noProof="0" dirty="0" smtClean="0"/>
              <a:t> auch mehrzeilig 15 pt  ((für Datum und URL 11 pt: Start | Absatz | Listenebene erhöhen/verringern))</a:t>
            </a:r>
            <a:br>
              <a:rPr lang="de-DE" noProof="0" dirty="0" smtClean="0"/>
            </a:br>
            <a:r>
              <a:rPr lang="de-DE" noProof="0" dirty="0" smtClean="0"/>
              <a:t/>
            </a:r>
            <a:br>
              <a:rPr lang="de-DE" noProof="0" dirty="0" smtClean="0"/>
            </a:br>
            <a:r>
              <a:rPr lang="de-DE" noProof="0" dirty="0" smtClean="0"/>
              <a:t>Datum</a:t>
            </a:r>
            <a:br>
              <a:rPr lang="de-DE" noProof="0" dirty="0" smtClean="0"/>
            </a:br>
            <a:r>
              <a:rPr lang="de-DE" noProof="0" dirty="0" smtClean="0"/>
              <a:t>URL in fett</a:t>
            </a:r>
          </a:p>
        </p:txBody>
      </p:sp>
      <p:sp>
        <p:nvSpPr>
          <p:cNvPr id="122" name="Titel 1"/>
          <p:cNvSpPr>
            <a:spLocks noGrp="1"/>
          </p:cNvSpPr>
          <p:nvPr>
            <p:ph type="ctrTitle" hasCustomPrompt="1"/>
          </p:nvPr>
        </p:nvSpPr>
        <p:spPr bwMode="auto">
          <a:xfrm>
            <a:off x="160340" y="162151"/>
            <a:ext cx="6293541" cy="646937"/>
          </a:xfrm>
          <a:solidFill>
            <a:schemeClr val="accent1"/>
          </a:solidFill>
        </p:spPr>
        <p:txBody>
          <a:bodyPr wrap="none" lIns="162000" tIns="190800" rIns="162000" bIns="190800" anchor="t" anchorCtr="0">
            <a:spAutoFit/>
          </a:bodyPr>
          <a:lstStyle>
            <a:lvl1pPr>
              <a:defRPr sz="1700" baseline="0">
                <a:solidFill>
                  <a:schemeClr val="bg1"/>
                </a:solidFill>
              </a:defRPr>
            </a:lvl1pPr>
          </a:lstStyle>
          <a:p>
            <a:r>
              <a:rPr lang="de-DE" dirty="0" smtClean="0"/>
              <a:t>Titel der Präsentation, Arial, 17 pt, Weiß, Hervorhebungen fett</a:t>
            </a:r>
            <a:endParaRPr lang="de-DE" dirty="0"/>
          </a:p>
        </p:txBody>
      </p:sp>
      <p:sp>
        <p:nvSpPr>
          <p:cNvPr id="43" name="Textplatzhalter 6"/>
          <p:cNvSpPr>
            <a:spLocks noGrp="1"/>
          </p:cNvSpPr>
          <p:nvPr>
            <p:ph type="body" sz="quarter" idx="16" hasCustomPrompt="1"/>
          </p:nvPr>
        </p:nvSpPr>
        <p:spPr bwMode="ltGray">
          <a:xfrm>
            <a:off x="8387999" y="4392000"/>
            <a:ext cx="540001" cy="540000"/>
          </a:xfrm>
          <a:solidFill>
            <a:schemeClr val="bg1"/>
          </a:solidFill>
          <a:ln w="12700">
            <a:noFill/>
            <a:miter lim="800000"/>
          </a:ln>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endParaRPr lang="de-DE" dirty="0"/>
          </a:p>
        </p:txBody>
      </p:sp>
      <p:sp>
        <p:nvSpPr>
          <p:cNvPr id="44" name="Textplatzhalter 6"/>
          <p:cNvSpPr>
            <a:spLocks noGrp="1"/>
          </p:cNvSpPr>
          <p:nvPr>
            <p:ph type="body" sz="quarter" idx="14" hasCustomPrompt="1"/>
          </p:nvPr>
        </p:nvSpPr>
        <p:spPr bwMode="black">
          <a:xfrm>
            <a:off x="8388000" y="4392000"/>
            <a:ext cx="540000" cy="540000"/>
          </a:xfrm>
          <a:blipFill dpi="0" rotWithShape="1">
            <a:blip r:embed="rId3"/>
            <a:srcRect/>
            <a:stretch>
              <a:fillRect/>
            </a:stretch>
          </a:blipFill>
          <a:ln w="12700">
            <a:solidFill>
              <a:schemeClr val="bg1"/>
            </a:solidFill>
            <a:miter lim="800000"/>
          </a:ln>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endParaRPr lang="de-DE" dirty="0"/>
          </a:p>
        </p:txBody>
      </p:sp>
      <p:sp>
        <p:nvSpPr>
          <p:cNvPr id="46" name="Textplatzhalter 6"/>
          <p:cNvSpPr>
            <a:spLocks noGrp="1"/>
          </p:cNvSpPr>
          <p:nvPr>
            <p:ph type="body" sz="quarter" idx="17" hasCustomPrompt="1"/>
          </p:nvPr>
        </p:nvSpPr>
        <p:spPr bwMode="black">
          <a:xfrm>
            <a:off x="6867000" y="4597200"/>
            <a:ext cx="1458000" cy="132423"/>
          </a:xfrm>
          <a:blipFill dpi="0" rotWithShape="1">
            <a:blip r:embed="rId4"/>
            <a:srcRect/>
            <a:stretch>
              <a:fillRect l="300" t="3000" b="-3000"/>
            </a:stretch>
          </a:blipFill>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endParaRPr lang="de-DE" dirty="0"/>
          </a:p>
        </p:txBody>
      </p:sp>
    </p:spTree>
    <p:extLst>
      <p:ext uri="{BB962C8B-B14F-4D97-AF65-F5344CB8AC3E}">
        <p14:creationId xmlns:p14="http://schemas.microsoft.com/office/powerpoint/2010/main" val="1907137331"/>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Kapiteltrenner 1">
    <p:bg>
      <p:bgPr>
        <a:solidFill>
          <a:schemeClr val="bg2"/>
        </a:solidFill>
        <a:effectLst/>
      </p:bgPr>
    </p:bg>
    <p:spTree>
      <p:nvGrpSpPr>
        <p:cNvPr id="1" name=""/>
        <p:cNvGrpSpPr/>
        <p:nvPr/>
      </p:nvGrpSpPr>
      <p:grpSpPr>
        <a:xfrm>
          <a:off x="0" y="0"/>
          <a:ext cx="0" cy="0"/>
          <a:chOff x="0" y="0"/>
          <a:chExt cx="0" cy="0"/>
        </a:xfrm>
      </p:grpSpPr>
      <p:grpSp>
        <p:nvGrpSpPr>
          <p:cNvPr id="43" name="Gruppieren 42"/>
          <p:cNvGrpSpPr/>
          <p:nvPr userDrawn="1"/>
        </p:nvGrpSpPr>
        <p:grpSpPr bwMode="auto">
          <a:xfrm>
            <a:off x="-2052001" y="-270250"/>
            <a:ext cx="11628001" cy="5688763"/>
            <a:chOff x="-2052001" y="-360000"/>
            <a:chExt cx="11628001" cy="7578000"/>
          </a:xfrm>
        </p:grpSpPr>
        <p:sp>
          <p:nvSpPr>
            <p:cNvPr id="44" name="Textfeld 56"/>
            <p:cNvSpPr txBox="1"/>
            <p:nvPr userDrawn="1"/>
          </p:nvSpPr>
          <p:spPr bwMode="auto">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smtClean="0">
                  <a:solidFill>
                    <a:schemeClr val="tx1"/>
                  </a:solidFill>
                  <a:latin typeface="+mn-lt"/>
                </a:rPr>
                <a:t>Hilfslinien anzeigen über Menu: </a:t>
              </a:r>
              <a:br>
                <a:rPr lang="de-DE" sz="700" b="0" dirty="0" smtClean="0">
                  <a:solidFill>
                    <a:schemeClr val="tx1"/>
                  </a:solidFill>
                  <a:latin typeface="+mn-lt"/>
                </a:rPr>
              </a:br>
              <a:r>
                <a:rPr lang="de-DE" sz="700" b="1" dirty="0" smtClean="0">
                  <a:solidFill>
                    <a:schemeClr val="tx1"/>
                  </a:solidFill>
                  <a:latin typeface="+mn-lt"/>
                </a:rPr>
                <a:t>Ansicht | Anzeigen | </a:t>
              </a:r>
              <a:r>
                <a:rPr lang="de-DE" sz="700" b="0" dirty="0" smtClean="0">
                  <a:solidFill>
                    <a:schemeClr val="tx1"/>
                  </a:solidFill>
                  <a:latin typeface="+mn-lt"/>
                </a:rPr>
                <a:t>Haken bei</a:t>
              </a:r>
              <a:r>
                <a:rPr lang="de-DE" sz="700" b="1" dirty="0" smtClean="0">
                  <a:solidFill>
                    <a:schemeClr val="tx1"/>
                  </a:solidFill>
                  <a:latin typeface="+mn-lt"/>
                </a:rPr>
                <a:t/>
              </a:r>
              <a:br>
                <a:rPr lang="de-DE" sz="700" b="1" dirty="0" smtClean="0">
                  <a:solidFill>
                    <a:schemeClr val="tx1"/>
                  </a:solidFill>
                  <a:latin typeface="+mn-lt"/>
                </a:rPr>
              </a:br>
              <a:r>
                <a:rPr lang="de-DE" sz="700" b="1" dirty="0" smtClean="0">
                  <a:solidFill>
                    <a:schemeClr val="tx1"/>
                  </a:solidFill>
                  <a:latin typeface="+mn-lt"/>
                </a:rPr>
                <a:t>Führungslinien </a:t>
              </a:r>
              <a:r>
                <a:rPr lang="de-DE" sz="700" b="0" dirty="0" smtClean="0">
                  <a:solidFill>
                    <a:schemeClr val="tx1"/>
                  </a:solidFill>
                  <a:latin typeface="+mn-lt"/>
                </a:rPr>
                <a:t>setzten</a:t>
              </a:r>
            </a:p>
            <a:p>
              <a:pPr indent="0" algn="r">
                <a:lnSpc>
                  <a:spcPct val="100000"/>
                </a:lnSpc>
                <a:spcBef>
                  <a:spcPts val="0"/>
                </a:spcBef>
                <a:spcAft>
                  <a:spcPts val="0"/>
                </a:spcAft>
              </a:pPr>
              <a:r>
                <a:rPr lang="de-DE" sz="400" b="0" dirty="0" smtClean="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smtClean="0">
                <a:solidFill>
                  <a:schemeClr val="tx1"/>
                </a:solidFill>
                <a:latin typeface="+mn-lt"/>
              </a:endParaRPr>
            </a:p>
            <a:p>
              <a:pPr indent="0" algn="r">
                <a:lnSpc>
                  <a:spcPct val="100000"/>
                </a:lnSpc>
                <a:spcBef>
                  <a:spcPts val="0"/>
                </a:spcBef>
                <a:spcAft>
                  <a:spcPts val="0"/>
                </a:spcAft>
              </a:pPr>
              <a:r>
                <a:rPr lang="de-DE" sz="700" b="0" dirty="0" smtClean="0">
                  <a:solidFill>
                    <a:schemeClr val="tx1"/>
                  </a:solidFill>
                  <a:latin typeface="+mn-lt"/>
                </a:rPr>
                <a:t>Folie in</a:t>
              </a:r>
              <a:r>
                <a:rPr lang="de-DE" sz="700" b="0" baseline="0" dirty="0" smtClean="0">
                  <a:solidFill>
                    <a:schemeClr val="tx1"/>
                  </a:solidFill>
                  <a:latin typeface="+mn-lt"/>
                </a:rPr>
                <a:t> Ursprungsform </a:t>
              </a:r>
            </a:p>
            <a:p>
              <a:pPr indent="0" algn="r">
                <a:lnSpc>
                  <a:spcPct val="100000"/>
                </a:lnSpc>
                <a:spcBef>
                  <a:spcPts val="0"/>
                </a:spcBef>
                <a:spcAft>
                  <a:spcPts val="0"/>
                </a:spcAft>
              </a:pPr>
              <a:r>
                <a:rPr lang="de-DE" sz="700" b="0" baseline="0" dirty="0" smtClean="0">
                  <a:solidFill>
                    <a:schemeClr val="tx1"/>
                  </a:solidFill>
                  <a:latin typeface="+mn-lt"/>
                </a:rPr>
                <a:t>bringen über Menu:</a:t>
              </a:r>
            </a:p>
            <a:p>
              <a:pPr indent="0" algn="r">
                <a:lnSpc>
                  <a:spcPct val="100000"/>
                </a:lnSpc>
                <a:spcBef>
                  <a:spcPts val="0"/>
                </a:spcBef>
                <a:spcAft>
                  <a:spcPts val="0"/>
                </a:spcAft>
              </a:pPr>
              <a:r>
                <a:rPr lang="de-DE" sz="700" b="1" baseline="0" dirty="0" smtClean="0">
                  <a:solidFill>
                    <a:schemeClr val="tx1"/>
                  </a:solidFill>
                  <a:latin typeface="+mn-lt"/>
                </a:rPr>
                <a:t>Start | Folien | Zurücksetzen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1" baseline="0" dirty="0" smtClean="0">
                <a:solidFill>
                  <a:schemeClr val="tx1"/>
                </a:solidFill>
                <a:latin typeface="+mn-lt"/>
              </a:endParaRPr>
            </a:p>
            <a:p>
              <a:pPr indent="0" algn="r">
                <a:lnSpc>
                  <a:spcPct val="100000"/>
                </a:lnSpc>
                <a:spcBef>
                  <a:spcPts val="0"/>
                </a:spcBef>
                <a:spcAft>
                  <a:spcPts val="0"/>
                </a:spcAft>
              </a:pPr>
              <a:r>
                <a:rPr lang="de-DE" sz="700" dirty="0" smtClean="0">
                  <a:solidFill>
                    <a:schemeClr val="tx1"/>
                  </a:solidFill>
                </a:rPr>
                <a:t>Wechsel der Textebene im Menü über: </a:t>
              </a:r>
              <a:r>
                <a:rPr lang="de-DE" sz="700" b="1" dirty="0" smtClean="0">
                  <a:solidFill>
                    <a:schemeClr val="tx1"/>
                  </a:solidFill>
                </a:rPr>
                <a:t>Start | Absatz | Listenebene erhöhen/verringern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0" baseline="0" dirty="0" smtClean="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smtClean="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smtClean="0">
                  <a:solidFill>
                    <a:schemeClr val="tx1"/>
                  </a:solidFill>
                  <a:latin typeface="+mn-lt"/>
                </a:rPr>
                <a:t>Start | Folien | Layout</a:t>
              </a:r>
            </a:p>
            <a:p>
              <a:pPr indent="0" algn="r">
                <a:lnSpc>
                  <a:spcPct val="100000"/>
                </a:lnSpc>
                <a:spcBef>
                  <a:spcPts val="0"/>
                </a:spcBef>
                <a:spcAft>
                  <a:spcPts val="0"/>
                </a:spcAft>
              </a:pPr>
              <a:endParaRPr lang="de-DE" sz="700" b="1" baseline="0" noProof="0" dirty="0" smtClean="0">
                <a:solidFill>
                  <a:schemeClr val="tx1"/>
                </a:solidFill>
                <a:latin typeface="+mn-lt"/>
              </a:endParaRPr>
            </a:p>
            <a:p>
              <a:pPr indent="0" algn="r">
                <a:lnSpc>
                  <a:spcPct val="100000"/>
                </a:lnSpc>
                <a:spcBef>
                  <a:spcPts val="0"/>
                </a:spcBef>
                <a:spcAft>
                  <a:spcPts val="0"/>
                </a:spcAft>
              </a:pPr>
              <a:endParaRPr lang="de-DE" sz="700" b="1" noProof="0" dirty="0" smtClean="0">
                <a:solidFill>
                  <a:schemeClr val="tx1"/>
                </a:solidFill>
                <a:latin typeface="+mn-lt"/>
              </a:endParaRPr>
            </a:p>
          </p:txBody>
        </p:sp>
        <p:grpSp>
          <p:nvGrpSpPr>
            <p:cNvPr id="50" name="Gruppieren 49"/>
            <p:cNvGrpSpPr/>
            <p:nvPr userDrawn="1"/>
          </p:nvGrpSpPr>
          <p:grpSpPr bwMode="auto">
            <a:xfrm>
              <a:off x="160338" y="-360000"/>
              <a:ext cx="8821662" cy="288333"/>
              <a:chOff x="160338" y="-360000"/>
              <a:chExt cx="8821662" cy="288333"/>
            </a:xfrm>
          </p:grpSpPr>
          <p:cxnSp>
            <p:nvCxnSpPr>
              <p:cNvPr id="76" name="Gerade Verbindung 75"/>
              <p:cNvCxnSpPr/>
              <p:nvPr userDrawn="1"/>
            </p:nvCxnSpPr>
            <p:spPr bwMode="auto">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bwMode="auto">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78" name="Textfeld 8"/>
              <p:cNvSpPr txBox="1"/>
              <p:nvPr userDrawn="1"/>
            </p:nvSpPr>
            <p:spPr bwMode="auto">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cxnSp>
            <p:nvCxnSpPr>
              <p:cNvPr id="79" name="Gerade Verbindung 78"/>
              <p:cNvCxnSpPr/>
              <p:nvPr userDrawn="1"/>
            </p:nvCxnSpPr>
            <p:spPr bwMode="auto">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0" name="Textfeld 8"/>
              <p:cNvSpPr txBox="1"/>
              <p:nvPr userDrawn="1"/>
            </p:nvSpPr>
            <p:spPr bwMode="auto">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81" name="Gerade Verbindung 80"/>
              <p:cNvCxnSpPr/>
              <p:nvPr userDrawn="1"/>
            </p:nvCxnSpPr>
            <p:spPr bwMode="auto">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1" name="Gruppieren 50"/>
            <p:cNvGrpSpPr/>
            <p:nvPr userDrawn="1"/>
          </p:nvGrpSpPr>
          <p:grpSpPr bwMode="auto">
            <a:xfrm>
              <a:off x="160338" y="6930000"/>
              <a:ext cx="8823076" cy="288000"/>
              <a:chOff x="160338" y="6930000"/>
              <a:chExt cx="8823076" cy="288000"/>
            </a:xfrm>
          </p:grpSpPr>
          <p:cxnSp>
            <p:nvCxnSpPr>
              <p:cNvPr id="70" name="Gerade Verbindung 69"/>
              <p:cNvCxnSpPr/>
              <p:nvPr userDrawn="1"/>
            </p:nvCxnSpPr>
            <p:spPr bwMode="auto">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bwMode="auto">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72" name="Textfeld 8"/>
              <p:cNvSpPr txBox="1"/>
              <p:nvPr userDrawn="1"/>
            </p:nvSpPr>
            <p:spPr bwMode="auto">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cxnSp>
            <p:nvCxnSpPr>
              <p:cNvPr id="73" name="Gerade Verbindung 72"/>
              <p:cNvCxnSpPr/>
              <p:nvPr userDrawn="1"/>
            </p:nvCxnSpPr>
            <p:spPr bwMode="auto">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bwMode="auto">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75" name="Gerade Verbindung 74"/>
              <p:cNvCxnSpPr/>
              <p:nvPr userDrawn="1"/>
            </p:nvCxnSpPr>
            <p:spPr bwMode="auto">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2" name="Gruppieren 51"/>
            <p:cNvGrpSpPr/>
            <p:nvPr userDrawn="1"/>
          </p:nvGrpSpPr>
          <p:grpSpPr bwMode="auto">
            <a:xfrm>
              <a:off x="9216000" y="214313"/>
              <a:ext cx="360000" cy="6715687"/>
              <a:chOff x="9216000" y="214313"/>
              <a:chExt cx="360000" cy="6715687"/>
            </a:xfrm>
          </p:grpSpPr>
          <p:sp>
            <p:nvSpPr>
              <p:cNvPr id="62" name="Textfeld 39"/>
              <p:cNvSpPr txBox="1"/>
              <p:nvPr userDrawn="1"/>
            </p:nvSpPr>
            <p:spPr bwMode="auto">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5,55</a:t>
                </a:r>
              </a:p>
            </p:txBody>
          </p:sp>
          <p:cxnSp>
            <p:nvCxnSpPr>
              <p:cNvPr id="63" name="Gerade Verbindung 62"/>
              <p:cNvCxnSpPr/>
              <p:nvPr userDrawn="1"/>
            </p:nvCxnSpPr>
            <p:spPr bwMode="auto">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4" name="Textfeld 39"/>
              <p:cNvSpPr txBox="1"/>
              <p:nvPr userDrawn="1"/>
            </p:nvSpPr>
            <p:spPr bwMode="auto">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4,55</a:t>
                </a:r>
              </a:p>
            </p:txBody>
          </p:sp>
          <p:cxnSp>
            <p:nvCxnSpPr>
              <p:cNvPr id="65" name="Gerade Verbindung 64"/>
              <p:cNvCxnSpPr/>
              <p:nvPr userDrawn="1"/>
            </p:nvCxnSpPr>
            <p:spPr bwMode="auto">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bwMode="auto">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cxnSp>
            <p:nvCxnSpPr>
              <p:cNvPr id="67" name="Gerade Verbindung 66"/>
              <p:cNvCxnSpPr/>
              <p:nvPr userDrawn="1"/>
            </p:nvCxnSpPr>
            <p:spPr bwMode="auto">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Gerade Verbindung 67"/>
              <p:cNvCxnSpPr/>
              <p:nvPr userDrawn="1"/>
            </p:nvCxnSpPr>
            <p:spPr bwMode="auto">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9" name="Textfeld 39"/>
              <p:cNvSpPr txBox="1"/>
              <p:nvPr userDrawn="1"/>
            </p:nvSpPr>
            <p:spPr bwMode="auto">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grpSp>
        <p:grpSp>
          <p:nvGrpSpPr>
            <p:cNvPr id="53" name="Gruppieren 52"/>
            <p:cNvGrpSpPr/>
            <p:nvPr userDrawn="1"/>
          </p:nvGrpSpPr>
          <p:grpSpPr bwMode="auto">
            <a:xfrm>
              <a:off x="-432000" y="6089311"/>
              <a:ext cx="360076" cy="840689"/>
              <a:chOff x="-432000" y="6089311"/>
              <a:chExt cx="360076" cy="840689"/>
            </a:xfrm>
          </p:grpSpPr>
          <p:sp>
            <p:nvSpPr>
              <p:cNvPr id="58" name="Textfeld 39"/>
              <p:cNvSpPr txBox="1"/>
              <p:nvPr userDrawn="1"/>
            </p:nvSpPr>
            <p:spPr bwMode="auto">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5,55</a:t>
                </a:r>
              </a:p>
            </p:txBody>
          </p:sp>
          <p:cxnSp>
            <p:nvCxnSpPr>
              <p:cNvPr id="59" name="Gerade Verbindung 58"/>
              <p:cNvCxnSpPr/>
              <p:nvPr userDrawn="1"/>
            </p:nvCxnSpPr>
            <p:spPr bwMode="auto">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userDrawn="1"/>
            </p:nvCxnSpPr>
            <p:spPr bwMode="auto">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bwMode="auto">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6,70</a:t>
                </a:r>
              </a:p>
            </p:txBody>
          </p:sp>
        </p:grpSp>
        <p:grpSp>
          <p:nvGrpSpPr>
            <p:cNvPr id="54" name="Gruppieren 53"/>
            <p:cNvGrpSpPr/>
            <p:nvPr userDrawn="1"/>
          </p:nvGrpSpPr>
          <p:grpSpPr bwMode="auto">
            <a:xfrm>
              <a:off x="-432001" y="958780"/>
              <a:ext cx="360000" cy="288065"/>
              <a:chOff x="-432001" y="958780"/>
              <a:chExt cx="360000" cy="288065"/>
            </a:xfrm>
          </p:grpSpPr>
          <p:sp>
            <p:nvSpPr>
              <p:cNvPr id="56" name="Textfeld 39"/>
              <p:cNvSpPr txBox="1"/>
              <p:nvPr userDrawn="1"/>
            </p:nvSpPr>
            <p:spPr bwMode="auto">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4,55</a:t>
                </a:r>
              </a:p>
            </p:txBody>
          </p:sp>
          <p:cxnSp>
            <p:nvCxnSpPr>
              <p:cNvPr id="57" name="Gerade Verbindung 56"/>
              <p:cNvCxnSpPr/>
              <p:nvPr userDrawn="1"/>
            </p:nvCxnSpPr>
            <p:spPr bwMode="auto">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5" name="Textfeld 54"/>
            <p:cNvSpPr txBox="1"/>
            <p:nvPr userDrawn="1"/>
          </p:nvSpPr>
          <p:spPr bwMode="auto">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smtClean="0">
                  <a:solidFill>
                    <a:schemeClr val="tx1"/>
                  </a:solidFill>
                  <a:latin typeface="+mn-lt"/>
                </a:rPr>
                <a:t>Hinweis</a:t>
              </a:r>
              <a:r>
                <a:rPr lang="de-DE" sz="700" b="0" baseline="0" dirty="0" smtClean="0">
                  <a:solidFill>
                    <a:schemeClr val="tx1"/>
                  </a:solidFill>
                  <a:latin typeface="+mn-lt"/>
                </a:rPr>
                <a:t>: Titel der Präsentation ist Fußzeile</a:t>
              </a:r>
            </a:p>
            <a:p>
              <a:pPr indent="0" algn="r">
                <a:lnSpc>
                  <a:spcPct val="100000"/>
                </a:lnSpc>
                <a:spcBef>
                  <a:spcPts val="0"/>
                </a:spcBef>
                <a:spcAft>
                  <a:spcPts val="0"/>
                </a:spcAft>
              </a:pPr>
              <a:r>
                <a:rPr lang="de-DE" sz="700" b="0" baseline="0" dirty="0" smtClean="0">
                  <a:solidFill>
                    <a:schemeClr val="tx1"/>
                  </a:solidFill>
                  <a:latin typeface="+mn-lt"/>
                </a:rPr>
                <a:t>Fußzeile (pro Folie oder für alle) </a:t>
              </a:r>
              <a:br>
                <a:rPr lang="de-DE" sz="700" b="0" baseline="0" dirty="0" smtClean="0">
                  <a:solidFill>
                    <a:schemeClr val="tx1"/>
                  </a:solidFill>
                  <a:latin typeface="+mn-lt"/>
                </a:rPr>
              </a:br>
              <a:r>
                <a:rPr lang="de-DE" sz="700" b="0" baseline="0" dirty="0" smtClean="0">
                  <a:solidFill>
                    <a:schemeClr val="tx1"/>
                  </a:solidFill>
                  <a:latin typeface="+mn-lt"/>
                </a:rPr>
                <a:t>anpassen über Menü:</a:t>
              </a:r>
            </a:p>
            <a:p>
              <a:pPr indent="0" algn="r">
                <a:lnSpc>
                  <a:spcPct val="100000"/>
                </a:lnSpc>
                <a:spcBef>
                  <a:spcPts val="0"/>
                </a:spcBef>
                <a:spcAft>
                  <a:spcPts val="0"/>
                </a:spcAft>
              </a:pPr>
              <a:r>
                <a:rPr lang="de-DE" sz="700" b="1" baseline="0" dirty="0" smtClean="0">
                  <a:solidFill>
                    <a:schemeClr val="tx1"/>
                  </a:solidFill>
                  <a:latin typeface="+mn-lt"/>
                </a:rPr>
                <a:t>Einfügen | Text | Kopf- und Fußzeile</a:t>
              </a:r>
            </a:p>
          </p:txBody>
        </p:sp>
      </p:grpSp>
      <p:sp>
        <p:nvSpPr>
          <p:cNvPr id="49" name="Bildplatzhalter 4"/>
          <p:cNvSpPr>
            <a:spLocks noGrp="1"/>
          </p:cNvSpPr>
          <p:nvPr>
            <p:ph type="pic" sz="quarter" idx="11" hasCustomPrompt="1"/>
          </p:nvPr>
        </p:nvSpPr>
        <p:spPr bwMode="auto">
          <a:xfrm>
            <a:off x="160337" y="162150"/>
            <a:ext cx="8820733" cy="4409850"/>
          </a:xfrm>
          <a:solidFill>
            <a:schemeClr val="tx2"/>
          </a:solidFill>
        </p:spPr>
        <p:txBody>
          <a:bodyPr anchor="t" anchorCtr="0"/>
          <a:lstStyle>
            <a:lvl1pPr marL="0" indent="0" algn="ctr">
              <a:spcBef>
                <a:spcPts val="0"/>
              </a:spcBef>
              <a:buNone/>
              <a:defRPr>
                <a:solidFill>
                  <a:schemeClr val="bg1"/>
                </a:solidFill>
              </a:defRPr>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sp>
        <p:nvSpPr>
          <p:cNvPr id="2" name="Titel 1"/>
          <p:cNvSpPr>
            <a:spLocks noGrp="1"/>
          </p:cNvSpPr>
          <p:nvPr>
            <p:ph type="ctrTitle" hasCustomPrompt="1"/>
          </p:nvPr>
        </p:nvSpPr>
        <p:spPr bwMode="auto">
          <a:xfrm>
            <a:off x="324000" y="324300"/>
            <a:ext cx="2700000" cy="2700000"/>
          </a:xfrm>
          <a:solidFill>
            <a:schemeClr val="bg2"/>
          </a:solidFill>
        </p:spPr>
        <p:txBody>
          <a:bodyPr lIns="162000" tIns="190800" rIns="162000" bIns="162000" anchor="t"/>
          <a:lstStyle>
            <a:lvl1pPr>
              <a:defRPr sz="1700" b="1" baseline="0">
                <a:solidFill>
                  <a:schemeClr val="tx2"/>
                </a:solidFill>
              </a:defRPr>
            </a:lvl1pPr>
          </a:lstStyle>
          <a:p>
            <a:r>
              <a:rPr lang="de-DE" noProof="0" dirty="0" smtClean="0"/>
              <a:t>Kapitelnummer</a:t>
            </a:r>
            <a:endParaRPr lang="de-DE" dirty="0"/>
          </a:p>
        </p:txBody>
      </p:sp>
      <p:sp>
        <p:nvSpPr>
          <p:cNvPr id="47" name="Untertitel 2"/>
          <p:cNvSpPr>
            <a:spLocks noGrp="1"/>
          </p:cNvSpPr>
          <p:nvPr>
            <p:ph type="subTitle" idx="1" hasCustomPrompt="1"/>
          </p:nvPr>
        </p:nvSpPr>
        <p:spPr bwMode="auto">
          <a:xfrm>
            <a:off x="486000" y="1188000"/>
            <a:ext cx="2376000" cy="1674000"/>
          </a:xfrm>
        </p:spPr>
        <p:txBody>
          <a:bodyPr anchor="t" anchorCtr="0"/>
          <a:lstStyle>
            <a:lvl1pPr marL="0" indent="0" algn="l">
              <a:spcBef>
                <a:spcPts val="0"/>
              </a:spcBef>
              <a:buNone/>
              <a:defRPr sz="1700" baseline="0">
                <a:solidFill>
                  <a:schemeClr val="tx2"/>
                </a:solidFill>
              </a:defRPr>
            </a:lvl1pPr>
            <a:lvl2pPr marL="0" indent="0" algn="l">
              <a:spcBef>
                <a:spcPts val="0"/>
              </a:spcBef>
              <a:buNone/>
              <a:defRPr sz="1700">
                <a:solidFill>
                  <a:schemeClr val="tx2"/>
                </a:solidFill>
              </a:defRPr>
            </a:lvl2pPr>
            <a:lvl3pPr marL="0" indent="0" algn="l">
              <a:spcBef>
                <a:spcPts val="0"/>
              </a:spcBef>
              <a:buNone/>
              <a:defRPr sz="1700">
                <a:solidFill>
                  <a:schemeClr val="tx2"/>
                </a:solidFill>
              </a:defRPr>
            </a:lvl3pPr>
            <a:lvl4pPr marL="0" indent="0" algn="l">
              <a:spcBef>
                <a:spcPts val="0"/>
              </a:spcBef>
              <a:buNone/>
              <a:defRPr sz="1700">
                <a:solidFill>
                  <a:schemeClr val="tx2"/>
                </a:solidFill>
              </a:defRPr>
            </a:lvl4pPr>
            <a:lvl5pPr marL="0" indent="0" algn="l">
              <a:spcBef>
                <a:spcPts val="0"/>
              </a:spcBef>
              <a:buNone/>
              <a:defRPr sz="1700">
                <a:solidFill>
                  <a:schemeClr val="tx2"/>
                </a:solidFill>
              </a:defRPr>
            </a:lvl5pPr>
            <a:lvl6pPr marL="0" indent="0" algn="l">
              <a:spcBef>
                <a:spcPts val="0"/>
              </a:spcBef>
              <a:buNone/>
              <a:defRPr sz="1700">
                <a:solidFill>
                  <a:schemeClr val="tx2"/>
                </a:solidFill>
              </a:defRPr>
            </a:lvl6pPr>
            <a:lvl7pPr marL="0" indent="0" algn="l">
              <a:spcBef>
                <a:spcPts val="0"/>
              </a:spcBef>
              <a:buNone/>
              <a:defRPr sz="1700">
                <a:solidFill>
                  <a:schemeClr val="tx2"/>
                </a:solidFill>
              </a:defRPr>
            </a:lvl7pPr>
            <a:lvl8pPr marL="0" indent="0" algn="l">
              <a:spcBef>
                <a:spcPts val="0"/>
              </a:spcBef>
              <a:buNone/>
              <a:defRPr sz="1700">
                <a:solidFill>
                  <a:schemeClr val="tx2"/>
                </a:solidFill>
              </a:defRPr>
            </a:lvl8pPr>
            <a:lvl9pPr marL="0" indent="0" algn="l">
              <a:spcBef>
                <a:spcPts val="0"/>
              </a:spcBef>
              <a:buNone/>
              <a:defRPr sz="1700">
                <a:solidFill>
                  <a:schemeClr val="tx2"/>
                </a:solidFill>
              </a:defRPr>
            </a:lvl9pPr>
          </a:lstStyle>
          <a:p>
            <a:pPr lvl="0"/>
            <a:r>
              <a:rPr lang="de-DE" dirty="0" smtClean="0"/>
              <a:t>Kapitelüberschrift, Arial, 17 pt, Markenfarbe, Hervorhebungen fett</a:t>
            </a:r>
          </a:p>
        </p:txBody>
      </p:sp>
      <p:sp>
        <p:nvSpPr>
          <p:cNvPr id="7" name="Datumsplatzhalter 6"/>
          <p:cNvSpPr>
            <a:spLocks noGrp="1"/>
          </p:cNvSpPr>
          <p:nvPr>
            <p:ph type="dt" sz="half" idx="10"/>
          </p:nvPr>
        </p:nvSpPr>
        <p:spPr bwMode="auto"/>
        <p:txBody>
          <a:bodyPr/>
          <a:lstStyle/>
          <a:p>
            <a:r>
              <a:rPr lang="de-DE" smtClean="0"/>
              <a:t>Department / Author / Date</a:t>
            </a:r>
            <a:endParaRPr lang="de-DE" dirty="0"/>
          </a:p>
        </p:txBody>
      </p:sp>
      <p:pic>
        <p:nvPicPr>
          <p:cNvPr id="83" name="Logo DM"/>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60337" y="4714750"/>
            <a:ext cx="833576" cy="180000"/>
          </a:xfrm>
          <a:prstGeom prst="rect">
            <a:avLst/>
          </a:prstGeom>
        </p:spPr>
      </p:pic>
      <p:pic>
        <p:nvPicPr>
          <p:cNvPr id="42"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8623414" y="4624750"/>
            <a:ext cx="360000" cy="360000"/>
          </a:xfrm>
          <a:prstGeom prst="rect">
            <a:avLst/>
          </a:prstGeom>
        </p:spPr>
      </p:pic>
    </p:spTree>
    <p:extLst>
      <p:ext uri="{BB962C8B-B14F-4D97-AF65-F5344CB8AC3E}">
        <p14:creationId xmlns:p14="http://schemas.microsoft.com/office/powerpoint/2010/main" val="4125394563"/>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Kapiteltrenner 2">
    <p:bg>
      <p:bgPr>
        <a:solidFill>
          <a:schemeClr val="bg2"/>
        </a:solidFill>
        <a:effectLst/>
      </p:bgPr>
    </p:bg>
    <p:spTree>
      <p:nvGrpSpPr>
        <p:cNvPr id="1" name=""/>
        <p:cNvGrpSpPr/>
        <p:nvPr/>
      </p:nvGrpSpPr>
      <p:grpSpPr>
        <a:xfrm>
          <a:off x="0" y="0"/>
          <a:ext cx="0" cy="0"/>
          <a:chOff x="0" y="0"/>
          <a:chExt cx="0" cy="0"/>
        </a:xfrm>
      </p:grpSpPr>
      <p:sp>
        <p:nvSpPr>
          <p:cNvPr id="82" name="Bildplatzhalter 4"/>
          <p:cNvSpPr>
            <a:spLocks noGrp="1"/>
          </p:cNvSpPr>
          <p:nvPr>
            <p:ph type="pic" sz="quarter" idx="11" hasCustomPrompt="1"/>
          </p:nvPr>
        </p:nvSpPr>
        <p:spPr bwMode="auto">
          <a:xfrm>
            <a:off x="160337" y="162150"/>
            <a:ext cx="8820733" cy="4409850"/>
          </a:xfrm>
          <a:solidFill>
            <a:schemeClr val="tx2"/>
          </a:solidFill>
        </p:spPr>
        <p:txBody>
          <a:bodyPr anchor="t" anchorCtr="0"/>
          <a:lstStyle>
            <a:lvl1pPr marL="0" indent="0" algn="ctr">
              <a:spcBef>
                <a:spcPts val="0"/>
              </a:spcBef>
              <a:buNone/>
              <a:defRPr>
                <a:solidFill>
                  <a:schemeClr val="bg1"/>
                </a:solidFill>
              </a:defRPr>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grpSp>
        <p:nvGrpSpPr>
          <p:cNvPr id="44" name="Gruppieren 43"/>
          <p:cNvGrpSpPr/>
          <p:nvPr userDrawn="1"/>
        </p:nvGrpSpPr>
        <p:grpSpPr bwMode="auto">
          <a:xfrm>
            <a:off x="-2052001" y="-270250"/>
            <a:ext cx="11628001" cy="5688763"/>
            <a:chOff x="-2052001" y="-360000"/>
            <a:chExt cx="11628001" cy="7578000"/>
          </a:xfrm>
        </p:grpSpPr>
        <p:sp>
          <p:nvSpPr>
            <p:cNvPr id="45" name="Textfeld 56"/>
            <p:cNvSpPr txBox="1"/>
            <p:nvPr userDrawn="1"/>
          </p:nvSpPr>
          <p:spPr bwMode="auto">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smtClean="0">
                  <a:solidFill>
                    <a:schemeClr val="tx1"/>
                  </a:solidFill>
                  <a:latin typeface="+mn-lt"/>
                </a:rPr>
                <a:t>Hilfslinien anzeigen über Menu: </a:t>
              </a:r>
              <a:br>
                <a:rPr lang="de-DE" sz="700" b="0" dirty="0" smtClean="0">
                  <a:solidFill>
                    <a:schemeClr val="tx1"/>
                  </a:solidFill>
                  <a:latin typeface="+mn-lt"/>
                </a:rPr>
              </a:br>
              <a:r>
                <a:rPr lang="de-DE" sz="700" b="1" dirty="0" smtClean="0">
                  <a:solidFill>
                    <a:schemeClr val="tx1"/>
                  </a:solidFill>
                  <a:latin typeface="+mn-lt"/>
                </a:rPr>
                <a:t>Ansicht | Anzeigen | </a:t>
              </a:r>
              <a:r>
                <a:rPr lang="de-DE" sz="700" b="0" dirty="0" smtClean="0">
                  <a:solidFill>
                    <a:schemeClr val="tx1"/>
                  </a:solidFill>
                  <a:latin typeface="+mn-lt"/>
                </a:rPr>
                <a:t>Haken bei</a:t>
              </a:r>
              <a:r>
                <a:rPr lang="de-DE" sz="700" b="1" dirty="0" smtClean="0">
                  <a:solidFill>
                    <a:schemeClr val="tx1"/>
                  </a:solidFill>
                  <a:latin typeface="+mn-lt"/>
                </a:rPr>
                <a:t/>
              </a:r>
              <a:br>
                <a:rPr lang="de-DE" sz="700" b="1" dirty="0" smtClean="0">
                  <a:solidFill>
                    <a:schemeClr val="tx1"/>
                  </a:solidFill>
                  <a:latin typeface="+mn-lt"/>
                </a:rPr>
              </a:br>
              <a:r>
                <a:rPr lang="de-DE" sz="700" b="1" dirty="0" smtClean="0">
                  <a:solidFill>
                    <a:schemeClr val="tx1"/>
                  </a:solidFill>
                  <a:latin typeface="+mn-lt"/>
                </a:rPr>
                <a:t>Führungslinien </a:t>
              </a:r>
              <a:r>
                <a:rPr lang="de-DE" sz="700" b="0" dirty="0" smtClean="0">
                  <a:solidFill>
                    <a:schemeClr val="tx1"/>
                  </a:solidFill>
                  <a:latin typeface="+mn-lt"/>
                </a:rPr>
                <a:t>setzten</a:t>
              </a:r>
            </a:p>
            <a:p>
              <a:pPr indent="0" algn="r">
                <a:lnSpc>
                  <a:spcPct val="100000"/>
                </a:lnSpc>
                <a:spcBef>
                  <a:spcPts val="0"/>
                </a:spcBef>
                <a:spcAft>
                  <a:spcPts val="0"/>
                </a:spcAft>
              </a:pPr>
              <a:r>
                <a:rPr lang="de-DE" sz="400" b="0" dirty="0" smtClean="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smtClean="0">
                <a:solidFill>
                  <a:schemeClr val="tx1"/>
                </a:solidFill>
                <a:latin typeface="+mn-lt"/>
              </a:endParaRPr>
            </a:p>
            <a:p>
              <a:pPr indent="0" algn="r">
                <a:lnSpc>
                  <a:spcPct val="100000"/>
                </a:lnSpc>
                <a:spcBef>
                  <a:spcPts val="0"/>
                </a:spcBef>
                <a:spcAft>
                  <a:spcPts val="0"/>
                </a:spcAft>
              </a:pPr>
              <a:r>
                <a:rPr lang="de-DE" sz="700" b="0" dirty="0" smtClean="0">
                  <a:solidFill>
                    <a:schemeClr val="tx1"/>
                  </a:solidFill>
                  <a:latin typeface="+mn-lt"/>
                </a:rPr>
                <a:t>Folie in</a:t>
              </a:r>
              <a:r>
                <a:rPr lang="de-DE" sz="700" b="0" baseline="0" dirty="0" smtClean="0">
                  <a:solidFill>
                    <a:schemeClr val="tx1"/>
                  </a:solidFill>
                  <a:latin typeface="+mn-lt"/>
                </a:rPr>
                <a:t> Ursprungsform </a:t>
              </a:r>
            </a:p>
            <a:p>
              <a:pPr indent="0" algn="r">
                <a:lnSpc>
                  <a:spcPct val="100000"/>
                </a:lnSpc>
                <a:spcBef>
                  <a:spcPts val="0"/>
                </a:spcBef>
                <a:spcAft>
                  <a:spcPts val="0"/>
                </a:spcAft>
              </a:pPr>
              <a:r>
                <a:rPr lang="de-DE" sz="700" b="0" baseline="0" dirty="0" smtClean="0">
                  <a:solidFill>
                    <a:schemeClr val="tx1"/>
                  </a:solidFill>
                  <a:latin typeface="+mn-lt"/>
                </a:rPr>
                <a:t>bringen über Menu:</a:t>
              </a:r>
            </a:p>
            <a:p>
              <a:pPr indent="0" algn="r">
                <a:lnSpc>
                  <a:spcPct val="100000"/>
                </a:lnSpc>
                <a:spcBef>
                  <a:spcPts val="0"/>
                </a:spcBef>
                <a:spcAft>
                  <a:spcPts val="0"/>
                </a:spcAft>
              </a:pPr>
              <a:r>
                <a:rPr lang="de-DE" sz="700" b="1" baseline="0" dirty="0" smtClean="0">
                  <a:solidFill>
                    <a:schemeClr val="tx1"/>
                  </a:solidFill>
                  <a:latin typeface="+mn-lt"/>
                </a:rPr>
                <a:t>Start | Folien | Zurücksetzen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1" baseline="0" dirty="0" smtClean="0">
                <a:solidFill>
                  <a:schemeClr val="tx1"/>
                </a:solidFill>
                <a:latin typeface="+mn-lt"/>
              </a:endParaRPr>
            </a:p>
            <a:p>
              <a:pPr indent="0" algn="r">
                <a:lnSpc>
                  <a:spcPct val="100000"/>
                </a:lnSpc>
                <a:spcBef>
                  <a:spcPts val="0"/>
                </a:spcBef>
                <a:spcAft>
                  <a:spcPts val="0"/>
                </a:spcAft>
              </a:pPr>
              <a:r>
                <a:rPr lang="de-DE" sz="700" dirty="0" smtClean="0">
                  <a:solidFill>
                    <a:schemeClr val="tx1"/>
                  </a:solidFill>
                </a:rPr>
                <a:t>Wechsel der Textebene im Menü über: </a:t>
              </a:r>
              <a:r>
                <a:rPr lang="de-DE" sz="700" b="1" dirty="0" smtClean="0">
                  <a:solidFill>
                    <a:schemeClr val="tx1"/>
                  </a:solidFill>
                </a:rPr>
                <a:t>Start | Absatz | Listenebene erhöhen/verringern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0" baseline="0" dirty="0" smtClean="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smtClean="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smtClean="0">
                  <a:solidFill>
                    <a:schemeClr val="tx1"/>
                  </a:solidFill>
                  <a:latin typeface="+mn-lt"/>
                </a:rPr>
                <a:t>Start | Folien | Layout</a:t>
              </a:r>
            </a:p>
            <a:p>
              <a:pPr indent="0" algn="r">
                <a:lnSpc>
                  <a:spcPct val="100000"/>
                </a:lnSpc>
                <a:spcBef>
                  <a:spcPts val="0"/>
                </a:spcBef>
                <a:spcAft>
                  <a:spcPts val="0"/>
                </a:spcAft>
              </a:pPr>
              <a:endParaRPr lang="de-DE" sz="700" b="1" baseline="0" noProof="0" dirty="0" smtClean="0">
                <a:solidFill>
                  <a:schemeClr val="tx1"/>
                </a:solidFill>
                <a:latin typeface="+mn-lt"/>
              </a:endParaRPr>
            </a:p>
            <a:p>
              <a:pPr indent="0" algn="r">
                <a:lnSpc>
                  <a:spcPct val="100000"/>
                </a:lnSpc>
                <a:spcBef>
                  <a:spcPts val="0"/>
                </a:spcBef>
                <a:spcAft>
                  <a:spcPts val="0"/>
                </a:spcAft>
              </a:pPr>
              <a:endParaRPr lang="de-DE" sz="700" b="1" noProof="0" dirty="0" smtClean="0">
                <a:solidFill>
                  <a:schemeClr val="tx1"/>
                </a:solidFill>
                <a:latin typeface="+mn-lt"/>
              </a:endParaRPr>
            </a:p>
          </p:txBody>
        </p:sp>
        <p:grpSp>
          <p:nvGrpSpPr>
            <p:cNvPr id="50" name="Gruppieren 49"/>
            <p:cNvGrpSpPr/>
            <p:nvPr userDrawn="1"/>
          </p:nvGrpSpPr>
          <p:grpSpPr bwMode="auto">
            <a:xfrm>
              <a:off x="160338" y="-360000"/>
              <a:ext cx="8821662" cy="288333"/>
              <a:chOff x="160338" y="-360000"/>
              <a:chExt cx="8821662" cy="288333"/>
            </a:xfrm>
          </p:grpSpPr>
          <p:cxnSp>
            <p:nvCxnSpPr>
              <p:cNvPr id="76" name="Gerade Verbindung 75"/>
              <p:cNvCxnSpPr/>
              <p:nvPr userDrawn="1"/>
            </p:nvCxnSpPr>
            <p:spPr bwMode="auto">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bwMode="auto">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78" name="Textfeld 8"/>
              <p:cNvSpPr txBox="1"/>
              <p:nvPr userDrawn="1"/>
            </p:nvSpPr>
            <p:spPr bwMode="auto">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cxnSp>
            <p:nvCxnSpPr>
              <p:cNvPr id="79" name="Gerade Verbindung 78"/>
              <p:cNvCxnSpPr/>
              <p:nvPr userDrawn="1"/>
            </p:nvCxnSpPr>
            <p:spPr bwMode="auto">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0" name="Textfeld 8"/>
              <p:cNvSpPr txBox="1"/>
              <p:nvPr userDrawn="1"/>
            </p:nvSpPr>
            <p:spPr bwMode="auto">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81" name="Gerade Verbindung 80"/>
              <p:cNvCxnSpPr/>
              <p:nvPr userDrawn="1"/>
            </p:nvCxnSpPr>
            <p:spPr bwMode="auto">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1" name="Gruppieren 50"/>
            <p:cNvGrpSpPr/>
            <p:nvPr userDrawn="1"/>
          </p:nvGrpSpPr>
          <p:grpSpPr bwMode="auto">
            <a:xfrm>
              <a:off x="160338" y="6930000"/>
              <a:ext cx="8823076" cy="288000"/>
              <a:chOff x="160338" y="6930000"/>
              <a:chExt cx="8823076" cy="288000"/>
            </a:xfrm>
          </p:grpSpPr>
          <p:cxnSp>
            <p:nvCxnSpPr>
              <p:cNvPr id="70" name="Gerade Verbindung 69"/>
              <p:cNvCxnSpPr/>
              <p:nvPr userDrawn="1"/>
            </p:nvCxnSpPr>
            <p:spPr bwMode="auto">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bwMode="auto">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72" name="Textfeld 8"/>
              <p:cNvSpPr txBox="1"/>
              <p:nvPr userDrawn="1"/>
            </p:nvSpPr>
            <p:spPr bwMode="auto">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cxnSp>
            <p:nvCxnSpPr>
              <p:cNvPr id="73" name="Gerade Verbindung 72"/>
              <p:cNvCxnSpPr/>
              <p:nvPr userDrawn="1"/>
            </p:nvCxnSpPr>
            <p:spPr bwMode="auto">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bwMode="auto">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75" name="Gerade Verbindung 74"/>
              <p:cNvCxnSpPr/>
              <p:nvPr userDrawn="1"/>
            </p:nvCxnSpPr>
            <p:spPr bwMode="auto">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2" name="Gruppieren 51"/>
            <p:cNvGrpSpPr/>
            <p:nvPr userDrawn="1"/>
          </p:nvGrpSpPr>
          <p:grpSpPr bwMode="auto">
            <a:xfrm>
              <a:off x="9216000" y="214313"/>
              <a:ext cx="360000" cy="6715687"/>
              <a:chOff x="9216000" y="214313"/>
              <a:chExt cx="360000" cy="6715687"/>
            </a:xfrm>
          </p:grpSpPr>
          <p:sp>
            <p:nvSpPr>
              <p:cNvPr id="62" name="Textfeld 39"/>
              <p:cNvSpPr txBox="1"/>
              <p:nvPr userDrawn="1"/>
            </p:nvSpPr>
            <p:spPr bwMode="auto">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5,55</a:t>
                </a:r>
              </a:p>
            </p:txBody>
          </p:sp>
          <p:cxnSp>
            <p:nvCxnSpPr>
              <p:cNvPr id="63" name="Gerade Verbindung 62"/>
              <p:cNvCxnSpPr/>
              <p:nvPr userDrawn="1"/>
            </p:nvCxnSpPr>
            <p:spPr bwMode="auto">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4" name="Textfeld 39"/>
              <p:cNvSpPr txBox="1"/>
              <p:nvPr userDrawn="1"/>
            </p:nvSpPr>
            <p:spPr bwMode="auto">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4,55</a:t>
                </a:r>
              </a:p>
            </p:txBody>
          </p:sp>
          <p:cxnSp>
            <p:nvCxnSpPr>
              <p:cNvPr id="65" name="Gerade Verbindung 64"/>
              <p:cNvCxnSpPr/>
              <p:nvPr userDrawn="1"/>
            </p:nvCxnSpPr>
            <p:spPr bwMode="auto">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bwMode="auto">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cxnSp>
            <p:nvCxnSpPr>
              <p:cNvPr id="67" name="Gerade Verbindung 66"/>
              <p:cNvCxnSpPr/>
              <p:nvPr userDrawn="1"/>
            </p:nvCxnSpPr>
            <p:spPr bwMode="auto">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Gerade Verbindung 67"/>
              <p:cNvCxnSpPr/>
              <p:nvPr userDrawn="1"/>
            </p:nvCxnSpPr>
            <p:spPr bwMode="auto">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9" name="Textfeld 39"/>
              <p:cNvSpPr txBox="1"/>
              <p:nvPr userDrawn="1"/>
            </p:nvSpPr>
            <p:spPr bwMode="auto">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grpSp>
        <p:grpSp>
          <p:nvGrpSpPr>
            <p:cNvPr id="53" name="Gruppieren 52"/>
            <p:cNvGrpSpPr/>
            <p:nvPr userDrawn="1"/>
          </p:nvGrpSpPr>
          <p:grpSpPr bwMode="auto">
            <a:xfrm>
              <a:off x="-432000" y="6089311"/>
              <a:ext cx="360076" cy="840689"/>
              <a:chOff x="-432000" y="6089311"/>
              <a:chExt cx="360076" cy="840689"/>
            </a:xfrm>
          </p:grpSpPr>
          <p:sp>
            <p:nvSpPr>
              <p:cNvPr id="58" name="Textfeld 39"/>
              <p:cNvSpPr txBox="1"/>
              <p:nvPr userDrawn="1"/>
            </p:nvSpPr>
            <p:spPr bwMode="auto">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5,55</a:t>
                </a:r>
              </a:p>
            </p:txBody>
          </p:sp>
          <p:cxnSp>
            <p:nvCxnSpPr>
              <p:cNvPr id="59" name="Gerade Verbindung 58"/>
              <p:cNvCxnSpPr/>
              <p:nvPr userDrawn="1"/>
            </p:nvCxnSpPr>
            <p:spPr bwMode="auto">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userDrawn="1"/>
            </p:nvCxnSpPr>
            <p:spPr bwMode="auto">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bwMode="auto">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6,70</a:t>
                </a:r>
              </a:p>
            </p:txBody>
          </p:sp>
        </p:grpSp>
        <p:grpSp>
          <p:nvGrpSpPr>
            <p:cNvPr id="54" name="Gruppieren 53"/>
            <p:cNvGrpSpPr/>
            <p:nvPr userDrawn="1"/>
          </p:nvGrpSpPr>
          <p:grpSpPr bwMode="auto">
            <a:xfrm>
              <a:off x="-432001" y="958780"/>
              <a:ext cx="360000" cy="288065"/>
              <a:chOff x="-432001" y="958780"/>
              <a:chExt cx="360000" cy="288065"/>
            </a:xfrm>
          </p:grpSpPr>
          <p:sp>
            <p:nvSpPr>
              <p:cNvPr id="56" name="Textfeld 39"/>
              <p:cNvSpPr txBox="1"/>
              <p:nvPr userDrawn="1"/>
            </p:nvSpPr>
            <p:spPr bwMode="auto">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4,55</a:t>
                </a:r>
              </a:p>
            </p:txBody>
          </p:sp>
          <p:cxnSp>
            <p:nvCxnSpPr>
              <p:cNvPr id="57" name="Gerade Verbindung 56"/>
              <p:cNvCxnSpPr/>
              <p:nvPr userDrawn="1"/>
            </p:nvCxnSpPr>
            <p:spPr bwMode="auto">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5" name="Textfeld 54"/>
            <p:cNvSpPr txBox="1"/>
            <p:nvPr userDrawn="1"/>
          </p:nvSpPr>
          <p:spPr bwMode="auto">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smtClean="0">
                  <a:solidFill>
                    <a:schemeClr val="tx1"/>
                  </a:solidFill>
                  <a:latin typeface="+mn-lt"/>
                </a:rPr>
                <a:t>Hinweis</a:t>
              </a:r>
              <a:r>
                <a:rPr lang="de-DE" sz="700" b="0" baseline="0" dirty="0" smtClean="0">
                  <a:solidFill>
                    <a:schemeClr val="tx1"/>
                  </a:solidFill>
                  <a:latin typeface="+mn-lt"/>
                </a:rPr>
                <a:t>: Titel der Präsentation ist Fußzeile</a:t>
              </a:r>
            </a:p>
            <a:p>
              <a:pPr indent="0" algn="r">
                <a:lnSpc>
                  <a:spcPct val="100000"/>
                </a:lnSpc>
                <a:spcBef>
                  <a:spcPts val="0"/>
                </a:spcBef>
                <a:spcAft>
                  <a:spcPts val="0"/>
                </a:spcAft>
              </a:pPr>
              <a:r>
                <a:rPr lang="de-DE" sz="700" b="0" baseline="0" dirty="0" smtClean="0">
                  <a:solidFill>
                    <a:schemeClr val="tx1"/>
                  </a:solidFill>
                  <a:latin typeface="+mn-lt"/>
                </a:rPr>
                <a:t>Fußzeile (pro Folie oder für alle) </a:t>
              </a:r>
              <a:br>
                <a:rPr lang="de-DE" sz="700" b="0" baseline="0" dirty="0" smtClean="0">
                  <a:solidFill>
                    <a:schemeClr val="tx1"/>
                  </a:solidFill>
                  <a:latin typeface="+mn-lt"/>
                </a:rPr>
              </a:br>
              <a:r>
                <a:rPr lang="de-DE" sz="700" b="0" baseline="0" dirty="0" smtClean="0">
                  <a:solidFill>
                    <a:schemeClr val="tx1"/>
                  </a:solidFill>
                  <a:latin typeface="+mn-lt"/>
                </a:rPr>
                <a:t>anpassen über Menü:</a:t>
              </a:r>
            </a:p>
            <a:p>
              <a:pPr indent="0" algn="r">
                <a:lnSpc>
                  <a:spcPct val="100000"/>
                </a:lnSpc>
                <a:spcBef>
                  <a:spcPts val="0"/>
                </a:spcBef>
                <a:spcAft>
                  <a:spcPts val="0"/>
                </a:spcAft>
              </a:pPr>
              <a:r>
                <a:rPr lang="de-DE" sz="700" b="1" baseline="0" dirty="0" smtClean="0">
                  <a:solidFill>
                    <a:schemeClr val="tx1"/>
                  </a:solidFill>
                  <a:latin typeface="+mn-lt"/>
                </a:rPr>
                <a:t>Einfügen | Text | Kopf- und Fußzeile</a:t>
              </a:r>
            </a:p>
          </p:txBody>
        </p:sp>
      </p:grpSp>
      <p:sp>
        <p:nvSpPr>
          <p:cNvPr id="47" name="Untertitel 2"/>
          <p:cNvSpPr>
            <a:spLocks noGrp="1"/>
          </p:cNvSpPr>
          <p:nvPr>
            <p:ph type="subTitle" idx="1" hasCustomPrompt="1"/>
          </p:nvPr>
        </p:nvSpPr>
        <p:spPr bwMode="auto">
          <a:xfrm>
            <a:off x="324000" y="1026000"/>
            <a:ext cx="2700000" cy="1111994"/>
          </a:xfrm>
          <a:solidFill>
            <a:schemeClr val="bg2"/>
          </a:solidFill>
        </p:spPr>
        <p:txBody>
          <a:bodyPr wrap="square" lIns="162000" tIns="162000" rIns="162000" bIns="162000" anchor="t" anchorCtr="0">
            <a:spAutoFit/>
          </a:bodyPr>
          <a:lstStyle>
            <a:lvl1pPr marL="0" indent="0" algn="l">
              <a:spcBef>
                <a:spcPts val="0"/>
              </a:spcBef>
              <a:buNone/>
              <a:defRPr sz="1700" baseline="0">
                <a:solidFill>
                  <a:schemeClr val="tx2"/>
                </a:solidFill>
              </a:defRPr>
            </a:lvl1pPr>
            <a:lvl2pPr marL="0" indent="0" algn="l">
              <a:spcBef>
                <a:spcPts val="0"/>
              </a:spcBef>
              <a:buNone/>
              <a:defRPr sz="1700">
                <a:solidFill>
                  <a:schemeClr val="tx2"/>
                </a:solidFill>
              </a:defRPr>
            </a:lvl2pPr>
            <a:lvl3pPr marL="0" indent="0" algn="l">
              <a:spcBef>
                <a:spcPts val="0"/>
              </a:spcBef>
              <a:buNone/>
              <a:defRPr sz="1700">
                <a:solidFill>
                  <a:schemeClr val="tx2"/>
                </a:solidFill>
              </a:defRPr>
            </a:lvl3pPr>
            <a:lvl4pPr marL="0" indent="0" algn="l">
              <a:spcBef>
                <a:spcPts val="0"/>
              </a:spcBef>
              <a:buNone/>
              <a:defRPr sz="1700">
                <a:solidFill>
                  <a:schemeClr val="tx2"/>
                </a:solidFill>
              </a:defRPr>
            </a:lvl4pPr>
            <a:lvl5pPr marL="0" indent="0" algn="l">
              <a:spcBef>
                <a:spcPts val="0"/>
              </a:spcBef>
              <a:buNone/>
              <a:defRPr sz="1700">
                <a:solidFill>
                  <a:schemeClr val="tx2"/>
                </a:solidFill>
              </a:defRPr>
            </a:lvl5pPr>
            <a:lvl6pPr marL="0" indent="0" algn="l">
              <a:spcBef>
                <a:spcPts val="0"/>
              </a:spcBef>
              <a:buNone/>
              <a:defRPr sz="1700">
                <a:solidFill>
                  <a:schemeClr val="tx2"/>
                </a:solidFill>
              </a:defRPr>
            </a:lvl6pPr>
            <a:lvl7pPr marL="0" indent="0" algn="l">
              <a:spcBef>
                <a:spcPts val="0"/>
              </a:spcBef>
              <a:buNone/>
              <a:defRPr sz="1700">
                <a:solidFill>
                  <a:schemeClr val="tx2"/>
                </a:solidFill>
              </a:defRPr>
            </a:lvl7pPr>
            <a:lvl8pPr marL="0" indent="0" algn="l">
              <a:spcBef>
                <a:spcPts val="0"/>
              </a:spcBef>
              <a:buNone/>
              <a:defRPr sz="1700">
                <a:solidFill>
                  <a:schemeClr val="tx2"/>
                </a:solidFill>
              </a:defRPr>
            </a:lvl8pPr>
            <a:lvl9pPr marL="0" indent="0" algn="l">
              <a:spcBef>
                <a:spcPts val="0"/>
              </a:spcBef>
              <a:buNone/>
              <a:defRPr sz="1700">
                <a:solidFill>
                  <a:schemeClr val="tx2"/>
                </a:solidFill>
              </a:defRPr>
            </a:lvl9pPr>
          </a:lstStyle>
          <a:p>
            <a:pPr lvl="0"/>
            <a:r>
              <a:rPr lang="de-DE" dirty="0" smtClean="0"/>
              <a:t>Kapitelüberschrift, Arial, 17 pt, Markenfarbe, Hervorhebungen fett</a:t>
            </a:r>
          </a:p>
        </p:txBody>
      </p:sp>
      <p:sp>
        <p:nvSpPr>
          <p:cNvPr id="7" name="Datumsplatzhalter 6"/>
          <p:cNvSpPr>
            <a:spLocks noGrp="1"/>
          </p:cNvSpPr>
          <p:nvPr>
            <p:ph type="dt" sz="half" idx="10"/>
          </p:nvPr>
        </p:nvSpPr>
        <p:spPr bwMode="auto"/>
        <p:txBody>
          <a:bodyPr/>
          <a:lstStyle/>
          <a:p>
            <a:r>
              <a:rPr lang="de-DE" smtClean="0"/>
              <a:t>Department / Author / Date</a:t>
            </a:r>
            <a:endParaRPr lang="de-DE" dirty="0"/>
          </a:p>
        </p:txBody>
      </p:sp>
      <p:sp>
        <p:nvSpPr>
          <p:cNvPr id="43" name="Titel 1"/>
          <p:cNvSpPr>
            <a:spLocks noGrp="1"/>
          </p:cNvSpPr>
          <p:nvPr>
            <p:ph type="ctrTitle" hasCustomPrompt="1"/>
          </p:nvPr>
        </p:nvSpPr>
        <p:spPr bwMode="auto">
          <a:xfrm>
            <a:off x="324000" y="324301"/>
            <a:ext cx="4554988" cy="646937"/>
          </a:xfrm>
          <a:solidFill>
            <a:schemeClr val="bg1"/>
          </a:solidFill>
        </p:spPr>
        <p:txBody>
          <a:bodyPr wrap="none" lIns="162000" tIns="190800" rIns="162000" bIns="190800" anchor="t" anchorCtr="0">
            <a:spAutoFit/>
          </a:bodyPr>
          <a:lstStyle>
            <a:lvl1pPr>
              <a:defRPr sz="1700" b="1" baseline="0">
                <a:solidFill>
                  <a:schemeClr val="tx2"/>
                </a:solidFill>
              </a:defRPr>
            </a:lvl1pPr>
          </a:lstStyle>
          <a:p>
            <a:r>
              <a:rPr lang="de-DE" dirty="0" smtClean="0"/>
              <a:t>Kapitelnummer, Arial, 17 pt, Markenfarbe</a:t>
            </a:r>
            <a:endParaRPr lang="de-DE" dirty="0"/>
          </a:p>
        </p:txBody>
      </p:sp>
      <p:pic>
        <p:nvPicPr>
          <p:cNvPr id="117" name="Logo DM"/>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60337" y="4714750"/>
            <a:ext cx="833576" cy="180000"/>
          </a:xfrm>
          <a:prstGeom prst="rect">
            <a:avLst/>
          </a:prstGeom>
        </p:spPr>
      </p:pic>
      <p:pic>
        <p:nvPicPr>
          <p:cNvPr id="42"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8623414" y="4624750"/>
            <a:ext cx="360000" cy="360000"/>
          </a:xfrm>
          <a:prstGeom prst="rect">
            <a:avLst/>
          </a:prstGeom>
        </p:spPr>
      </p:pic>
    </p:spTree>
    <p:extLst>
      <p:ext uri="{BB962C8B-B14F-4D97-AF65-F5344CB8AC3E}">
        <p14:creationId xmlns:p14="http://schemas.microsoft.com/office/powerpoint/2010/main" val="1641213199"/>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160338" y="936626"/>
            <a:ext cx="8820732" cy="3635375"/>
          </a:xfrm>
        </p:spPr>
        <p:txBody>
          <a:bodyPr/>
          <a:lstStyle>
            <a:lvl1pPr marL="360000" indent="-360000">
              <a:spcBef>
                <a:spcPts val="1200"/>
              </a:spcBef>
              <a:buClr>
                <a:schemeClr val="tx2"/>
              </a:buClr>
              <a:buFont typeface="+mj-lt"/>
              <a:buAutoNum type="arabicPeriod"/>
              <a:defRPr sz="1700" baseline="0"/>
            </a:lvl1pPr>
            <a:lvl2pPr marL="360000" indent="-360000">
              <a:spcBef>
                <a:spcPts val="1200"/>
              </a:spcBef>
              <a:buClr>
                <a:schemeClr val="tx2"/>
              </a:buClr>
              <a:buFont typeface="+mj-lt"/>
              <a:buAutoNum type="arabicPeriod"/>
              <a:defRPr sz="1700"/>
            </a:lvl2pPr>
            <a:lvl3pPr marL="360000" indent="-360000">
              <a:spcBef>
                <a:spcPts val="1200"/>
              </a:spcBef>
              <a:buClr>
                <a:schemeClr val="tx2"/>
              </a:buClr>
              <a:buFont typeface="+mj-lt"/>
              <a:buAutoNum type="arabicPeriod"/>
              <a:defRPr sz="1700"/>
            </a:lvl3pPr>
            <a:lvl4pPr marL="360000" indent="-360000">
              <a:spcBef>
                <a:spcPts val="1200"/>
              </a:spcBef>
              <a:buClr>
                <a:schemeClr val="tx2"/>
              </a:buClr>
              <a:buFont typeface="+mj-lt"/>
              <a:buAutoNum type="arabicPeriod"/>
              <a:defRPr sz="1700"/>
            </a:lvl4pPr>
            <a:lvl5pPr marL="360000" indent="-360000">
              <a:spcBef>
                <a:spcPts val="1200"/>
              </a:spcBef>
              <a:buClr>
                <a:schemeClr val="tx2"/>
              </a:buClr>
              <a:buFont typeface="+mj-lt"/>
              <a:buAutoNum type="arabicPeriod"/>
              <a:defRPr sz="1700"/>
            </a:lvl5pPr>
            <a:lvl6pPr marL="360000" indent="-360000">
              <a:spcBef>
                <a:spcPts val="1200"/>
              </a:spcBef>
              <a:buClr>
                <a:schemeClr val="tx2"/>
              </a:buClr>
              <a:buFont typeface="+mj-lt"/>
              <a:buAutoNum type="arabicPeriod"/>
              <a:defRPr sz="1700"/>
            </a:lvl6pPr>
            <a:lvl7pPr marL="360000" indent="-360000">
              <a:spcBef>
                <a:spcPts val="1200"/>
              </a:spcBef>
              <a:buClr>
                <a:schemeClr val="tx2"/>
              </a:buClr>
              <a:buFont typeface="+mj-lt"/>
              <a:buAutoNum type="arabicPeriod"/>
              <a:defRPr sz="1700"/>
            </a:lvl7pPr>
            <a:lvl8pPr marL="360000" indent="-360000">
              <a:spcBef>
                <a:spcPts val="1200"/>
              </a:spcBef>
              <a:buClr>
                <a:schemeClr val="tx2"/>
              </a:buClr>
              <a:buFont typeface="+mj-lt"/>
              <a:buAutoNum type="arabicPeriod"/>
              <a:defRPr sz="1700"/>
            </a:lvl8pPr>
            <a:lvl9pPr marL="360000" indent="-360000">
              <a:spcBef>
                <a:spcPts val="1200"/>
              </a:spcBef>
              <a:buClr>
                <a:schemeClr val="tx2"/>
              </a:buClr>
              <a:buFont typeface="+mj-lt"/>
              <a:buAutoNum type="arabicPeriod"/>
              <a:defRPr sz="1700"/>
            </a:lvl9pPr>
          </a:lstStyle>
          <a:p>
            <a:pPr lvl="0"/>
            <a:r>
              <a:rPr lang="de-DE" dirty="0" smtClean="0"/>
              <a:t>Inhaltsverzeichnis, 17 pt, Arial, Schwarz (auch mehrzeilig möglich)</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14" name="Bildplatzhalter 3"/>
          <p:cNvSpPr>
            <a:spLocks noGrp="1" noChangeAspect="1"/>
          </p:cNvSpPr>
          <p:nvPr>
            <p:ph type="pic" sz="quarter" idx="16" hasCustomPrompt="1"/>
          </p:nvPr>
        </p:nvSpPr>
        <p:spPr>
          <a:xfrm>
            <a:off x="8441070" y="288000"/>
            <a:ext cx="540000" cy="540000"/>
          </a:xfrm>
        </p:spPr>
        <p:txBody>
          <a:bodyPr/>
          <a:lstStyle>
            <a:lvl1pPr marL="0" indent="0" algn="ctr">
              <a:buNone/>
              <a:defRPr sz="900" baseline="0"/>
            </a:lvl1pPr>
          </a:lstStyle>
          <a:p>
            <a:r>
              <a:rPr lang="de-DE" noProof="0" dirty="0" smtClean="0"/>
              <a:t>Logo einfügen</a:t>
            </a:r>
          </a:p>
        </p:txBody>
      </p:sp>
      <p:sp>
        <p:nvSpPr>
          <p:cNvPr id="15" name="Bildplatzhalter 3"/>
          <p:cNvSpPr>
            <a:spLocks noGrp="1" noChangeAspect="1"/>
          </p:cNvSpPr>
          <p:nvPr>
            <p:ph type="pic" sz="quarter" idx="17" hasCustomPrompt="1"/>
          </p:nvPr>
        </p:nvSpPr>
        <p:spPr>
          <a:xfrm>
            <a:off x="7848000" y="288150"/>
            <a:ext cx="540000" cy="540000"/>
          </a:xfrm>
        </p:spPr>
        <p:txBody>
          <a:bodyPr/>
          <a:lstStyle>
            <a:lvl1pPr marL="0" indent="0" algn="ctr">
              <a:buNone/>
              <a:defRPr sz="900" baseline="0"/>
            </a:lvl1pPr>
          </a:lstStyle>
          <a:p>
            <a:r>
              <a:rPr lang="de-DE" noProof="0" dirty="0" smtClean="0"/>
              <a:t>Logo einfügen</a:t>
            </a:r>
          </a:p>
        </p:txBody>
      </p:sp>
      <p:sp>
        <p:nvSpPr>
          <p:cNvPr id="2" name="Titel 1"/>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5" name="Fußzeilenplatzhalter 4"/>
          <p:cNvSpPr>
            <a:spLocks noGrp="1"/>
          </p:cNvSpPr>
          <p:nvPr>
            <p:ph type="ftr" sz="quarter" idx="19"/>
          </p:nvPr>
        </p:nvSpPr>
        <p:spPr/>
        <p:txBody>
          <a:bodyPr/>
          <a:lstStyle/>
          <a:p>
            <a:r>
              <a:rPr lang="de-DE" smtClean="0"/>
              <a:t>Hannover Messe Events weltweit</a:t>
            </a:r>
            <a:endParaRPr lang="de-DE" dirty="0" smtClean="0"/>
          </a:p>
        </p:txBody>
      </p:sp>
      <p:sp>
        <p:nvSpPr>
          <p:cNvPr id="7" name="Foliennummernplatzhalter 6"/>
          <p:cNvSpPr>
            <a:spLocks noGrp="1"/>
          </p:cNvSpPr>
          <p:nvPr>
            <p:ph type="sldNum" sz="quarter" idx="20"/>
          </p:nvPr>
        </p:nvSpPr>
        <p:spPr/>
        <p:txBody>
          <a:body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956468926"/>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Headline | Inhalt">
    <p:spTree>
      <p:nvGrpSpPr>
        <p:cNvPr id="1" name=""/>
        <p:cNvGrpSpPr/>
        <p:nvPr/>
      </p:nvGrpSpPr>
      <p:grpSpPr>
        <a:xfrm>
          <a:off x="0" y="0"/>
          <a:ext cx="0" cy="0"/>
          <a:chOff x="0" y="0"/>
          <a:chExt cx="0" cy="0"/>
        </a:xfrm>
      </p:grpSpPr>
      <p:sp>
        <p:nvSpPr>
          <p:cNvPr id="6" name="Inhaltsplatzhalter 5"/>
          <p:cNvSpPr>
            <a:spLocks noGrp="1"/>
          </p:cNvSpPr>
          <p:nvPr>
            <p:ph sz="quarter" idx="12" hasCustomPrompt="1"/>
          </p:nvPr>
        </p:nvSpPr>
        <p:spPr>
          <a:xfrm>
            <a:off x="160339" y="936626"/>
            <a:ext cx="8820733" cy="3635375"/>
          </a:xfrm>
        </p:spPr>
        <p:txBody>
          <a:body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3" name="Datumsplatzhalter 2"/>
          <p:cNvSpPr>
            <a:spLocks noGrp="1"/>
          </p:cNvSpPr>
          <p:nvPr>
            <p:ph type="dt" sz="half" idx="18"/>
          </p:nvPr>
        </p:nvSpPr>
        <p:spPr/>
        <p:txBody>
          <a:bodyPr/>
          <a:lstStyle/>
          <a:p>
            <a:r>
              <a:rPr lang="de-DE" smtClean="0"/>
              <a:t>Department / Author / Date</a:t>
            </a:r>
            <a:endParaRPr lang="de-DE" dirty="0"/>
          </a:p>
        </p:txBody>
      </p:sp>
      <p:sp>
        <p:nvSpPr>
          <p:cNvPr id="4" name="Fußzeilenplatzhalter 3"/>
          <p:cNvSpPr>
            <a:spLocks noGrp="1"/>
          </p:cNvSpPr>
          <p:nvPr>
            <p:ph type="ftr" sz="quarter" idx="19"/>
          </p:nvPr>
        </p:nvSpPr>
        <p:spPr/>
        <p:txBody>
          <a:bodyPr/>
          <a:lstStyle/>
          <a:p>
            <a:r>
              <a:rPr lang="de-DE" smtClean="0"/>
              <a:t>Hannover Messe Events weltweit</a:t>
            </a:r>
            <a:endParaRPr lang="de-DE" dirty="0" smtClean="0"/>
          </a:p>
        </p:txBody>
      </p:sp>
      <p:sp>
        <p:nvSpPr>
          <p:cNvPr id="5" name="Foliennummernplatzhalter 4"/>
          <p:cNvSpPr>
            <a:spLocks noGrp="1"/>
          </p:cNvSpPr>
          <p:nvPr>
            <p:ph type="sldNum" sz="quarter" idx="20"/>
          </p:nvPr>
        </p:nvSpPr>
        <p:spPr/>
        <p:txBody>
          <a:bodyPr/>
          <a:lstStyle/>
          <a:p>
            <a:fld id="{4DC8DB1A-7FCE-4C41-8163-B68708D51138}" type="slidenum">
              <a:rPr lang="de-DE" smtClean="0"/>
              <a:pPr/>
              <a:t>‹Nr.›</a:t>
            </a:fld>
            <a:endParaRPr lang="de-DE" dirty="0"/>
          </a:p>
        </p:txBody>
      </p:sp>
      <p:sp>
        <p:nvSpPr>
          <p:cNvPr id="7" name="Titel 6"/>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13" name="Bildplatzhalter 3"/>
          <p:cNvSpPr>
            <a:spLocks noGrp="1" noChangeAspect="1"/>
          </p:cNvSpPr>
          <p:nvPr>
            <p:ph type="pic" sz="quarter" idx="16" hasCustomPrompt="1"/>
          </p:nvPr>
        </p:nvSpPr>
        <p:spPr>
          <a:xfrm>
            <a:off x="8441070" y="288000"/>
            <a:ext cx="540000" cy="540000"/>
          </a:xfrm>
        </p:spPr>
        <p:txBody>
          <a:bodyPr/>
          <a:lstStyle>
            <a:lvl1pPr marL="0" indent="0" algn="ctr">
              <a:buNone/>
              <a:defRPr sz="900" baseline="0"/>
            </a:lvl1pPr>
          </a:lstStyle>
          <a:p>
            <a:r>
              <a:rPr lang="de-DE" noProof="0" dirty="0" smtClean="0"/>
              <a:t>Logo einfügen</a:t>
            </a:r>
          </a:p>
        </p:txBody>
      </p:sp>
      <p:sp>
        <p:nvSpPr>
          <p:cNvPr id="15" name="Bildplatzhalter 3"/>
          <p:cNvSpPr>
            <a:spLocks noGrp="1" noChangeAspect="1"/>
          </p:cNvSpPr>
          <p:nvPr>
            <p:ph type="pic" sz="quarter" idx="17" hasCustomPrompt="1"/>
          </p:nvPr>
        </p:nvSpPr>
        <p:spPr>
          <a:xfrm>
            <a:off x="7848000" y="288150"/>
            <a:ext cx="540000" cy="540000"/>
          </a:xfrm>
        </p:spPr>
        <p:txBody>
          <a:bodyPr/>
          <a:lstStyle>
            <a:lvl1pPr marL="0" indent="0" algn="ctr">
              <a:buNone/>
              <a:defRPr sz="900" baseline="0"/>
            </a:lvl1pPr>
          </a:lstStyle>
          <a:p>
            <a:r>
              <a:rPr lang="de-DE" noProof="0" dirty="0" smtClean="0"/>
              <a:t>Logo einfügen</a:t>
            </a:r>
          </a:p>
        </p:txBody>
      </p:sp>
    </p:spTree>
    <p:extLst>
      <p:ext uri="{BB962C8B-B14F-4D97-AF65-F5344CB8AC3E}">
        <p14:creationId xmlns:p14="http://schemas.microsoft.com/office/powerpoint/2010/main" val="4277577008"/>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Headline | Vollbild">
    <p:spTree>
      <p:nvGrpSpPr>
        <p:cNvPr id="1" name=""/>
        <p:cNvGrpSpPr/>
        <p:nvPr/>
      </p:nvGrpSpPr>
      <p:grpSpPr>
        <a:xfrm>
          <a:off x="0" y="0"/>
          <a:ext cx="0" cy="0"/>
          <a:chOff x="0" y="0"/>
          <a:chExt cx="0" cy="0"/>
        </a:xfrm>
      </p:grpSpPr>
      <p:sp>
        <p:nvSpPr>
          <p:cNvPr id="9" name="Bildplatzhalter 8"/>
          <p:cNvSpPr>
            <a:spLocks noGrp="1"/>
          </p:cNvSpPr>
          <p:nvPr>
            <p:ph type="pic" sz="quarter" idx="12" hasCustomPrompt="1"/>
          </p:nvPr>
        </p:nvSpPr>
        <p:spPr>
          <a:xfrm>
            <a:off x="160338" y="936626"/>
            <a:ext cx="8820732" cy="3635375"/>
          </a:xfrm>
        </p:spPr>
        <p:txBody>
          <a:bodyPr/>
          <a:lstStyle>
            <a:lvl1pPr marL="0" indent="0" algn="ctr">
              <a:spcBef>
                <a:spcPts val="0"/>
              </a:spcBef>
              <a:buNone/>
              <a:defRPr/>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sp>
        <p:nvSpPr>
          <p:cNvPr id="3" name="Titel 2"/>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12" name="Foliennummernplatzhalter 11"/>
          <p:cNvSpPr>
            <a:spLocks noGrp="1"/>
          </p:cNvSpPr>
          <p:nvPr>
            <p:ph type="sldNum" sz="quarter" idx="20"/>
          </p:nvPr>
        </p:nvSpPr>
        <p:spPr/>
        <p:txBody>
          <a:bodyPr/>
          <a:lstStyle/>
          <a:p>
            <a:fld id="{4DC8DB1A-7FCE-4C41-8163-B68708D51138}" type="slidenum">
              <a:rPr lang="de-DE" smtClean="0"/>
              <a:pPr/>
              <a:t>‹Nr.›</a:t>
            </a:fld>
            <a:endParaRPr lang="de-DE" dirty="0"/>
          </a:p>
        </p:txBody>
      </p:sp>
      <p:sp>
        <p:nvSpPr>
          <p:cNvPr id="13" name="Bildplatzhalter 3"/>
          <p:cNvSpPr>
            <a:spLocks noGrp="1" noChangeAspect="1"/>
          </p:cNvSpPr>
          <p:nvPr>
            <p:ph type="pic" sz="quarter" idx="16" hasCustomPrompt="1"/>
          </p:nvPr>
        </p:nvSpPr>
        <p:spPr>
          <a:xfrm>
            <a:off x="8441070" y="288000"/>
            <a:ext cx="540000" cy="540000"/>
          </a:xfrm>
        </p:spPr>
        <p:txBody>
          <a:bodyPr/>
          <a:lstStyle>
            <a:lvl1pPr marL="0" indent="0" algn="ctr">
              <a:buNone/>
              <a:defRPr sz="900" baseline="0"/>
            </a:lvl1pPr>
          </a:lstStyle>
          <a:p>
            <a:r>
              <a:rPr lang="de-DE" noProof="0" dirty="0" smtClean="0"/>
              <a:t>Logo einfügen</a:t>
            </a:r>
          </a:p>
        </p:txBody>
      </p:sp>
      <p:sp>
        <p:nvSpPr>
          <p:cNvPr id="14" name="Bildplatzhalter 3"/>
          <p:cNvSpPr>
            <a:spLocks noGrp="1" noChangeAspect="1"/>
          </p:cNvSpPr>
          <p:nvPr>
            <p:ph type="pic" sz="quarter" idx="17" hasCustomPrompt="1"/>
          </p:nvPr>
        </p:nvSpPr>
        <p:spPr>
          <a:xfrm>
            <a:off x="7848000" y="288150"/>
            <a:ext cx="540000" cy="540000"/>
          </a:xfrm>
        </p:spPr>
        <p:txBody>
          <a:bodyPr/>
          <a:lstStyle>
            <a:lvl1pPr marL="0" indent="0" algn="ctr">
              <a:buNone/>
              <a:defRPr sz="900" baseline="0"/>
            </a:lvl1pPr>
          </a:lstStyle>
          <a:p>
            <a:r>
              <a:rPr lang="de-DE" noProof="0" dirty="0" smtClean="0"/>
              <a:t>Logo einfügen</a:t>
            </a:r>
          </a:p>
        </p:txBody>
      </p:sp>
    </p:spTree>
    <p:extLst>
      <p:ext uri="{BB962C8B-B14F-4D97-AF65-F5344CB8AC3E}">
        <p14:creationId xmlns:p14="http://schemas.microsoft.com/office/powerpoint/2010/main" val="2170068884"/>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xt | 2 Bilder recht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160337" y="936626"/>
            <a:ext cx="4303562" cy="3635375"/>
          </a:xfrm>
        </p:spPr>
        <p:txBody>
          <a:body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Bildplatzhalter 7"/>
          <p:cNvSpPr>
            <a:spLocks noGrp="1"/>
          </p:cNvSpPr>
          <p:nvPr>
            <p:ph type="pic" sz="quarter" idx="13" hasCustomPrompt="1"/>
          </p:nvPr>
        </p:nvSpPr>
        <p:spPr>
          <a:xfrm>
            <a:off x="4679070" y="936626"/>
            <a:ext cx="4302000" cy="1728000"/>
          </a:xfrm>
        </p:spPr>
        <p:txBody>
          <a:bodyPr/>
          <a:lstStyle>
            <a:lvl1pPr marL="0" indent="0" algn="ctr">
              <a:spcBef>
                <a:spcPts val="0"/>
              </a:spcBef>
              <a:buNone/>
              <a:defRPr sz="1600"/>
            </a:lvl1pPr>
          </a:lstStyle>
          <a:p>
            <a:r>
              <a:rPr lang="de-DE" dirty="0" smtClean="0"/>
              <a:t/>
            </a:r>
            <a:br>
              <a:rPr lang="de-DE" dirty="0" smtClean="0"/>
            </a:br>
            <a:r>
              <a:rPr lang="de-DE" dirty="0" smtClean="0"/>
              <a:t>Bild einfügen</a:t>
            </a:r>
          </a:p>
        </p:txBody>
      </p:sp>
      <p:sp>
        <p:nvSpPr>
          <p:cNvPr id="10" name="Bildplatzhalter 7"/>
          <p:cNvSpPr>
            <a:spLocks noGrp="1"/>
          </p:cNvSpPr>
          <p:nvPr>
            <p:ph type="pic" sz="quarter" idx="14" hasCustomPrompt="1"/>
          </p:nvPr>
        </p:nvSpPr>
        <p:spPr>
          <a:xfrm>
            <a:off x="4680000" y="2842400"/>
            <a:ext cx="4302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7" name="Titel 6"/>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9" name="Datumsplatzhalter 8"/>
          <p:cNvSpPr>
            <a:spLocks noGrp="1"/>
          </p:cNvSpPr>
          <p:nvPr>
            <p:ph type="dt" sz="half" idx="15"/>
          </p:nvPr>
        </p:nvSpPr>
        <p:spPr/>
        <p:txBody>
          <a:bodyPr/>
          <a:lstStyle/>
          <a:p>
            <a:r>
              <a:rPr lang="de-DE" smtClean="0"/>
              <a:t>Department / Author / Date</a:t>
            </a:r>
            <a:endParaRPr lang="de-DE" dirty="0"/>
          </a:p>
        </p:txBody>
      </p:sp>
      <p:sp>
        <p:nvSpPr>
          <p:cNvPr id="13" name="Fußzeilenplatzhalter 12"/>
          <p:cNvSpPr>
            <a:spLocks noGrp="1"/>
          </p:cNvSpPr>
          <p:nvPr>
            <p:ph type="ftr" sz="quarter" idx="16"/>
          </p:nvPr>
        </p:nvSpPr>
        <p:spPr/>
        <p:txBody>
          <a:bodyPr/>
          <a:lstStyle/>
          <a:p>
            <a:r>
              <a:rPr lang="de-DE" smtClean="0"/>
              <a:t>Hannover Messe Events weltweit</a:t>
            </a:r>
            <a:endParaRPr lang="de-DE" dirty="0" smtClean="0"/>
          </a:p>
        </p:txBody>
      </p:sp>
      <p:sp>
        <p:nvSpPr>
          <p:cNvPr id="15" name="Foliennummernplatzhalter 14"/>
          <p:cNvSpPr>
            <a:spLocks noGrp="1"/>
          </p:cNvSpPr>
          <p:nvPr>
            <p:ph type="sldNum" sz="quarter" idx="17"/>
          </p:nvPr>
        </p:nvSpPr>
        <p:spPr/>
        <p:txBody>
          <a:bodyPr/>
          <a:lstStyle/>
          <a:p>
            <a:fld id="{4DC8DB1A-7FCE-4C41-8163-B68708D51138}" type="slidenum">
              <a:rPr lang="de-DE" smtClean="0"/>
              <a:pPr/>
              <a:t>‹Nr.›</a:t>
            </a:fld>
            <a:endParaRPr lang="de-DE" dirty="0"/>
          </a:p>
        </p:txBody>
      </p:sp>
      <p:sp>
        <p:nvSpPr>
          <p:cNvPr id="16" name="Bildplatzhalter 3"/>
          <p:cNvSpPr>
            <a:spLocks noGrp="1" noChangeAspect="1"/>
          </p:cNvSpPr>
          <p:nvPr>
            <p:ph type="pic" sz="quarter" idx="18" hasCustomPrompt="1"/>
          </p:nvPr>
        </p:nvSpPr>
        <p:spPr>
          <a:xfrm>
            <a:off x="8441070" y="288000"/>
            <a:ext cx="540000" cy="540000"/>
          </a:xfrm>
        </p:spPr>
        <p:txBody>
          <a:bodyPr/>
          <a:lstStyle>
            <a:lvl1pPr marL="0" indent="0" algn="ctr">
              <a:buNone/>
              <a:defRPr sz="900" baseline="0"/>
            </a:lvl1pPr>
          </a:lstStyle>
          <a:p>
            <a:r>
              <a:rPr lang="de-DE" noProof="0" dirty="0" smtClean="0"/>
              <a:t>Logo einfügen</a:t>
            </a:r>
          </a:p>
        </p:txBody>
      </p:sp>
      <p:sp>
        <p:nvSpPr>
          <p:cNvPr id="17" name="Bildplatzhalter 3"/>
          <p:cNvSpPr>
            <a:spLocks noGrp="1" noChangeAspect="1"/>
          </p:cNvSpPr>
          <p:nvPr>
            <p:ph type="pic" sz="quarter" idx="19" hasCustomPrompt="1"/>
          </p:nvPr>
        </p:nvSpPr>
        <p:spPr>
          <a:xfrm>
            <a:off x="7848000" y="288150"/>
            <a:ext cx="540000" cy="540000"/>
          </a:xfrm>
        </p:spPr>
        <p:txBody>
          <a:bodyPr/>
          <a:lstStyle>
            <a:lvl1pPr marL="0" indent="0" algn="ctr">
              <a:buNone/>
              <a:defRPr sz="900" baseline="0"/>
            </a:lvl1pPr>
          </a:lstStyle>
          <a:p>
            <a:r>
              <a:rPr lang="de-DE" noProof="0" dirty="0" smtClean="0"/>
              <a:t>Logo einfügen</a:t>
            </a:r>
          </a:p>
        </p:txBody>
      </p:sp>
    </p:spTree>
    <p:extLst>
      <p:ext uri="{BB962C8B-B14F-4D97-AF65-F5344CB8AC3E}">
        <p14:creationId xmlns:p14="http://schemas.microsoft.com/office/powerpoint/2010/main" val="150117611"/>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xt | 2 Bilder link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4680001" y="936626"/>
            <a:ext cx="4301071" cy="3635375"/>
          </a:xfrm>
        </p:spPr>
        <p:txBody>
          <a:body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Bildplatzhalter 7"/>
          <p:cNvSpPr>
            <a:spLocks noGrp="1"/>
          </p:cNvSpPr>
          <p:nvPr>
            <p:ph type="pic" sz="quarter" idx="13" hasCustomPrompt="1"/>
          </p:nvPr>
        </p:nvSpPr>
        <p:spPr>
          <a:xfrm>
            <a:off x="160337" y="936626"/>
            <a:ext cx="4302000" cy="1728000"/>
          </a:xfrm>
        </p:spPr>
        <p:txBody>
          <a:bodyPr/>
          <a:lstStyle>
            <a:lvl1pPr marL="0" indent="0" algn="ctr">
              <a:spcBef>
                <a:spcPts val="0"/>
              </a:spcBef>
              <a:buNone/>
              <a:defRPr sz="1600"/>
            </a:lvl1pPr>
          </a:lstStyle>
          <a:p>
            <a:r>
              <a:rPr lang="de-DE" dirty="0" smtClean="0"/>
              <a:t/>
            </a:r>
            <a:br>
              <a:rPr lang="de-DE" dirty="0" smtClean="0"/>
            </a:br>
            <a:r>
              <a:rPr lang="de-DE" dirty="0" smtClean="0"/>
              <a:t>Bild einfügen</a:t>
            </a:r>
          </a:p>
        </p:txBody>
      </p:sp>
      <p:sp>
        <p:nvSpPr>
          <p:cNvPr id="10" name="Bildplatzhalter 7"/>
          <p:cNvSpPr>
            <a:spLocks noGrp="1"/>
          </p:cNvSpPr>
          <p:nvPr>
            <p:ph type="pic" sz="quarter" idx="14" hasCustomPrompt="1"/>
          </p:nvPr>
        </p:nvSpPr>
        <p:spPr>
          <a:xfrm>
            <a:off x="162002" y="2844000"/>
            <a:ext cx="4300337"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7" name="Datumsplatzhalter 6"/>
          <p:cNvSpPr>
            <a:spLocks noGrp="1"/>
          </p:cNvSpPr>
          <p:nvPr>
            <p:ph type="dt" sz="half" idx="18"/>
          </p:nvPr>
        </p:nvSpPr>
        <p:spPr/>
        <p:txBody>
          <a:bodyPr/>
          <a:lstStyle/>
          <a:p>
            <a:r>
              <a:rPr lang="de-DE" smtClean="0"/>
              <a:t>Department / Author / Date</a:t>
            </a:r>
            <a:endParaRPr lang="de-DE" dirty="0"/>
          </a:p>
        </p:txBody>
      </p:sp>
      <p:sp>
        <p:nvSpPr>
          <p:cNvPr id="9" name="Fußzeilenplatzhalter 8"/>
          <p:cNvSpPr>
            <a:spLocks noGrp="1"/>
          </p:cNvSpPr>
          <p:nvPr>
            <p:ph type="ftr" sz="quarter" idx="19"/>
          </p:nvPr>
        </p:nvSpPr>
        <p:spPr/>
        <p:txBody>
          <a:bodyPr/>
          <a:lstStyle/>
          <a:p>
            <a:r>
              <a:rPr lang="de-DE" smtClean="0"/>
              <a:t>Hannover Messe Events weltweit</a:t>
            </a:r>
            <a:endParaRPr lang="de-DE" dirty="0" smtClean="0"/>
          </a:p>
        </p:txBody>
      </p:sp>
      <p:sp>
        <p:nvSpPr>
          <p:cNvPr id="12" name="Foliennummernplatzhalter 11"/>
          <p:cNvSpPr>
            <a:spLocks noGrp="1"/>
          </p:cNvSpPr>
          <p:nvPr>
            <p:ph type="sldNum" sz="quarter" idx="20"/>
          </p:nvPr>
        </p:nvSpPr>
        <p:spPr/>
        <p:txBody>
          <a:bodyPr/>
          <a:lstStyle/>
          <a:p>
            <a:fld id="{4DC8DB1A-7FCE-4C41-8163-B68708D51138}" type="slidenum">
              <a:rPr lang="de-DE" smtClean="0"/>
              <a:pPr/>
              <a:t>‹Nr.›</a:t>
            </a:fld>
            <a:endParaRPr lang="de-DE" dirty="0"/>
          </a:p>
        </p:txBody>
      </p:sp>
      <p:sp>
        <p:nvSpPr>
          <p:cNvPr id="13" name="Titel 12"/>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15" name="Bildplatzhalter 3"/>
          <p:cNvSpPr>
            <a:spLocks noGrp="1" noChangeAspect="1"/>
          </p:cNvSpPr>
          <p:nvPr>
            <p:ph type="pic" sz="quarter" idx="16" hasCustomPrompt="1"/>
          </p:nvPr>
        </p:nvSpPr>
        <p:spPr>
          <a:xfrm>
            <a:off x="8441999" y="288000"/>
            <a:ext cx="540000" cy="540000"/>
          </a:xfrm>
        </p:spPr>
        <p:txBody>
          <a:bodyPr/>
          <a:lstStyle>
            <a:lvl1pPr marL="0" indent="0" algn="ctr">
              <a:buNone/>
              <a:defRPr sz="900" baseline="0"/>
            </a:lvl1pPr>
          </a:lstStyle>
          <a:p>
            <a:r>
              <a:rPr lang="de-DE" noProof="0" dirty="0" smtClean="0"/>
              <a:t>Logo einfügen</a:t>
            </a:r>
          </a:p>
        </p:txBody>
      </p:sp>
      <p:sp>
        <p:nvSpPr>
          <p:cNvPr id="16" name="Bildplatzhalter 3"/>
          <p:cNvSpPr>
            <a:spLocks noGrp="1" noChangeAspect="1"/>
          </p:cNvSpPr>
          <p:nvPr>
            <p:ph type="pic" sz="quarter" idx="17" hasCustomPrompt="1"/>
          </p:nvPr>
        </p:nvSpPr>
        <p:spPr>
          <a:xfrm>
            <a:off x="7848000" y="288150"/>
            <a:ext cx="540000" cy="540000"/>
          </a:xfrm>
        </p:spPr>
        <p:txBody>
          <a:bodyPr/>
          <a:lstStyle>
            <a:lvl1pPr marL="0" indent="0" algn="ctr">
              <a:buNone/>
              <a:defRPr sz="900" baseline="0"/>
            </a:lvl1pPr>
          </a:lstStyle>
          <a:p>
            <a:r>
              <a:rPr lang="de-DE" noProof="0" dirty="0" smtClean="0"/>
              <a:t>Logo einfügen</a:t>
            </a:r>
          </a:p>
        </p:txBody>
      </p:sp>
    </p:spTree>
    <p:extLst>
      <p:ext uri="{BB962C8B-B14F-4D97-AF65-F5344CB8AC3E}">
        <p14:creationId xmlns:p14="http://schemas.microsoft.com/office/powerpoint/2010/main" val="137837216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2 Bilder | schmal recht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160338" y="936626"/>
            <a:ext cx="6876800" cy="3635375"/>
          </a:xfrm>
        </p:spPr>
        <p:txBody>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Bildplatzhalter 7"/>
          <p:cNvSpPr>
            <a:spLocks noGrp="1"/>
          </p:cNvSpPr>
          <p:nvPr>
            <p:ph type="pic" sz="quarter" idx="13" hasCustomPrompt="1"/>
          </p:nvPr>
        </p:nvSpPr>
        <p:spPr>
          <a:xfrm>
            <a:off x="7253070" y="936625"/>
            <a:ext cx="1728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10" name="Bildplatzhalter 7"/>
          <p:cNvSpPr>
            <a:spLocks noGrp="1"/>
          </p:cNvSpPr>
          <p:nvPr>
            <p:ph type="pic" sz="quarter" idx="14" hasCustomPrompt="1"/>
          </p:nvPr>
        </p:nvSpPr>
        <p:spPr>
          <a:xfrm>
            <a:off x="7253070" y="2842400"/>
            <a:ext cx="1728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7" name="Titel 6"/>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9" name="Datumsplatzhalter 8"/>
          <p:cNvSpPr>
            <a:spLocks noGrp="1"/>
          </p:cNvSpPr>
          <p:nvPr>
            <p:ph type="dt" sz="half" idx="18"/>
          </p:nvPr>
        </p:nvSpPr>
        <p:spPr>
          <a:xfrm>
            <a:off x="2772000" y="4770000"/>
            <a:ext cx="3600000" cy="108100"/>
          </a:xfrm>
          <a:prstGeom prst="rect">
            <a:avLst/>
          </a:prstGeom>
        </p:spPr>
        <p:txBody>
          <a:bodyPr/>
          <a:lstStyle>
            <a:lvl1pPr>
              <a:defRPr b="0" i="0">
                <a:latin typeface="TheSans LP5 Plain" panose="020B0002050302020203" pitchFamily="34" charset="0"/>
              </a:defRPr>
            </a:lvl1pPr>
          </a:lstStyle>
          <a:p>
            <a:r>
              <a:rPr lang="de-DE" dirty="0"/>
              <a:t>Abteilung / Verfasser / Datum</a:t>
            </a:r>
          </a:p>
        </p:txBody>
      </p:sp>
      <p:sp>
        <p:nvSpPr>
          <p:cNvPr id="12" name="Fußzeilenplatzhalter 11"/>
          <p:cNvSpPr>
            <a:spLocks noGrp="1"/>
          </p:cNvSpPr>
          <p:nvPr>
            <p:ph type="ftr" sz="quarter" idx="19"/>
          </p:nvPr>
        </p:nvSpPr>
        <p:spPr>
          <a:xfrm>
            <a:off x="160336" y="160338"/>
            <a:ext cx="8228085" cy="108000"/>
          </a:xfrm>
          <a:prstGeom prst="rect">
            <a:avLst/>
          </a:prstGeom>
        </p:spPr>
        <p:txBody>
          <a:bodyPr/>
          <a:lstStyle>
            <a:lvl1pPr>
              <a:defRPr b="0" i="0">
                <a:latin typeface="TheSans LP5 Plain" panose="020B0002050302020203" pitchFamily="34" charset="0"/>
              </a:defRPr>
            </a:lvl1pPr>
          </a:lstStyle>
          <a:p>
            <a:r>
              <a:rPr lang="de-DE" dirty="0"/>
              <a:t>Titel der Präsentation</a:t>
            </a:r>
          </a:p>
        </p:txBody>
      </p:sp>
      <p:sp>
        <p:nvSpPr>
          <p:cNvPr id="13" name="Foliennummernplatzhalter 12"/>
          <p:cNvSpPr>
            <a:spLocks noGrp="1"/>
          </p:cNvSpPr>
          <p:nvPr>
            <p:ph type="sldNum" sz="quarter" idx="20"/>
          </p:nvPr>
        </p:nvSpPr>
        <p:spPr>
          <a:xfrm>
            <a:off x="8621070" y="162001"/>
            <a:ext cx="360000" cy="108100"/>
          </a:xfrm>
          <a:prstGeom prst="rect">
            <a:avLst/>
          </a:prstGeom>
        </p:spPr>
        <p:txBody>
          <a:bodyPr/>
          <a:lstStyle>
            <a:lvl1pPr>
              <a:defRPr b="0" i="0">
                <a:latin typeface="TheSans LP5 Plain" panose="020B0002050302020203" pitchFamily="34" charset="0"/>
              </a:defRPr>
            </a:lvl1p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315671754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xt | 2 Bilder | schmal recht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160338" y="936626"/>
            <a:ext cx="6876800" cy="3635375"/>
          </a:xfrm>
        </p:spPr>
        <p:txBody>
          <a:body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Bildplatzhalter 7"/>
          <p:cNvSpPr>
            <a:spLocks noGrp="1"/>
          </p:cNvSpPr>
          <p:nvPr>
            <p:ph type="pic" sz="quarter" idx="13" hasCustomPrompt="1"/>
          </p:nvPr>
        </p:nvSpPr>
        <p:spPr>
          <a:xfrm>
            <a:off x="7253070" y="936625"/>
            <a:ext cx="1728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10" name="Bildplatzhalter 7"/>
          <p:cNvSpPr>
            <a:spLocks noGrp="1"/>
          </p:cNvSpPr>
          <p:nvPr>
            <p:ph type="pic" sz="quarter" idx="14" hasCustomPrompt="1"/>
          </p:nvPr>
        </p:nvSpPr>
        <p:spPr>
          <a:xfrm>
            <a:off x="7253070" y="2842400"/>
            <a:ext cx="1728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7" name="Titel 6"/>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9" name="Datumsplatzhalter 8"/>
          <p:cNvSpPr>
            <a:spLocks noGrp="1"/>
          </p:cNvSpPr>
          <p:nvPr>
            <p:ph type="dt" sz="half" idx="18"/>
          </p:nvPr>
        </p:nvSpPr>
        <p:spPr/>
        <p:txBody>
          <a:bodyPr/>
          <a:lstStyle/>
          <a:p>
            <a:r>
              <a:rPr lang="de-DE" smtClean="0"/>
              <a:t>Department / Author / Date</a:t>
            </a:r>
            <a:endParaRPr lang="de-DE" dirty="0"/>
          </a:p>
        </p:txBody>
      </p:sp>
      <p:sp>
        <p:nvSpPr>
          <p:cNvPr id="12" name="Fußzeilenplatzhalter 11"/>
          <p:cNvSpPr>
            <a:spLocks noGrp="1"/>
          </p:cNvSpPr>
          <p:nvPr>
            <p:ph type="ftr" sz="quarter" idx="19"/>
          </p:nvPr>
        </p:nvSpPr>
        <p:spPr/>
        <p:txBody>
          <a:bodyPr/>
          <a:lstStyle/>
          <a:p>
            <a:r>
              <a:rPr lang="de-DE" smtClean="0"/>
              <a:t>Hannover Messe Events weltweit</a:t>
            </a:r>
            <a:endParaRPr lang="de-DE" dirty="0" smtClean="0"/>
          </a:p>
        </p:txBody>
      </p:sp>
      <p:sp>
        <p:nvSpPr>
          <p:cNvPr id="13" name="Foliennummernplatzhalter 12"/>
          <p:cNvSpPr>
            <a:spLocks noGrp="1"/>
          </p:cNvSpPr>
          <p:nvPr>
            <p:ph type="sldNum" sz="quarter" idx="20"/>
          </p:nvPr>
        </p:nvSpPr>
        <p:spPr/>
        <p:txBody>
          <a:bodyPr/>
          <a:lstStyle/>
          <a:p>
            <a:fld id="{4DC8DB1A-7FCE-4C41-8163-B68708D51138}" type="slidenum">
              <a:rPr lang="de-DE" smtClean="0"/>
              <a:pPr/>
              <a:t>‹Nr.›</a:t>
            </a:fld>
            <a:endParaRPr lang="de-DE" dirty="0"/>
          </a:p>
        </p:txBody>
      </p:sp>
      <p:sp>
        <p:nvSpPr>
          <p:cNvPr id="15" name="Bildplatzhalter 3"/>
          <p:cNvSpPr>
            <a:spLocks noGrp="1" noChangeAspect="1"/>
          </p:cNvSpPr>
          <p:nvPr>
            <p:ph type="pic" sz="quarter" idx="16" hasCustomPrompt="1"/>
          </p:nvPr>
        </p:nvSpPr>
        <p:spPr>
          <a:xfrm>
            <a:off x="8441070" y="288000"/>
            <a:ext cx="540000" cy="540000"/>
          </a:xfrm>
        </p:spPr>
        <p:txBody>
          <a:bodyPr/>
          <a:lstStyle>
            <a:lvl1pPr marL="0" indent="0" algn="ctr">
              <a:buNone/>
              <a:defRPr sz="900" baseline="0"/>
            </a:lvl1pPr>
          </a:lstStyle>
          <a:p>
            <a:r>
              <a:rPr lang="de-DE" noProof="0" dirty="0" smtClean="0"/>
              <a:t>Logo einfügen</a:t>
            </a:r>
          </a:p>
        </p:txBody>
      </p:sp>
      <p:sp>
        <p:nvSpPr>
          <p:cNvPr id="16" name="Bildplatzhalter 3"/>
          <p:cNvSpPr>
            <a:spLocks noGrp="1" noChangeAspect="1"/>
          </p:cNvSpPr>
          <p:nvPr>
            <p:ph type="pic" sz="quarter" idx="17" hasCustomPrompt="1"/>
          </p:nvPr>
        </p:nvSpPr>
        <p:spPr>
          <a:xfrm>
            <a:off x="7848000" y="288150"/>
            <a:ext cx="540000" cy="540000"/>
          </a:xfrm>
        </p:spPr>
        <p:txBody>
          <a:bodyPr/>
          <a:lstStyle>
            <a:lvl1pPr marL="0" indent="0" algn="ctr">
              <a:buNone/>
              <a:defRPr sz="900" baseline="0"/>
            </a:lvl1pPr>
          </a:lstStyle>
          <a:p>
            <a:r>
              <a:rPr lang="de-DE" noProof="0" dirty="0" smtClean="0"/>
              <a:t>Logo einfügen</a:t>
            </a:r>
          </a:p>
        </p:txBody>
      </p:sp>
    </p:spTree>
    <p:extLst>
      <p:ext uri="{BB962C8B-B14F-4D97-AF65-F5344CB8AC3E}">
        <p14:creationId xmlns:p14="http://schemas.microsoft.com/office/powerpoint/2010/main" val="797241025"/>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xt | 2 Bilder | schmal link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2104270" y="936625"/>
            <a:ext cx="6876800" cy="3635375"/>
          </a:xfrm>
        </p:spPr>
        <p:txBody>
          <a:body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Bildplatzhalter 7"/>
          <p:cNvSpPr>
            <a:spLocks noGrp="1"/>
          </p:cNvSpPr>
          <p:nvPr>
            <p:ph type="pic" sz="quarter" idx="13" hasCustomPrompt="1"/>
          </p:nvPr>
        </p:nvSpPr>
        <p:spPr>
          <a:xfrm>
            <a:off x="160337" y="936625"/>
            <a:ext cx="1728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10" name="Bildplatzhalter 7"/>
          <p:cNvSpPr>
            <a:spLocks noGrp="1"/>
          </p:cNvSpPr>
          <p:nvPr>
            <p:ph type="pic" sz="quarter" idx="14" hasCustomPrompt="1"/>
          </p:nvPr>
        </p:nvSpPr>
        <p:spPr>
          <a:xfrm>
            <a:off x="160338" y="2844000"/>
            <a:ext cx="1728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7" name="Titel 6"/>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12" name="Fußzeilenplatzhalter 11"/>
          <p:cNvSpPr>
            <a:spLocks noGrp="1"/>
          </p:cNvSpPr>
          <p:nvPr>
            <p:ph type="ftr" sz="quarter" idx="19"/>
          </p:nvPr>
        </p:nvSpPr>
        <p:spPr/>
        <p:txBody>
          <a:bodyPr/>
          <a:lstStyle/>
          <a:p>
            <a:r>
              <a:rPr lang="de-DE" smtClean="0"/>
              <a:t>Hannover Messe Events weltweit</a:t>
            </a:r>
            <a:endParaRPr lang="de-DE" dirty="0" smtClean="0"/>
          </a:p>
        </p:txBody>
      </p:sp>
      <p:sp>
        <p:nvSpPr>
          <p:cNvPr id="13" name="Foliennummernplatzhalter 12"/>
          <p:cNvSpPr>
            <a:spLocks noGrp="1"/>
          </p:cNvSpPr>
          <p:nvPr>
            <p:ph type="sldNum" sz="quarter" idx="20"/>
          </p:nvPr>
        </p:nvSpPr>
        <p:spPr/>
        <p:txBody>
          <a:bodyPr/>
          <a:lstStyle/>
          <a:p>
            <a:fld id="{4DC8DB1A-7FCE-4C41-8163-B68708D51138}" type="slidenum">
              <a:rPr lang="de-DE" smtClean="0"/>
              <a:pPr/>
              <a:t>‹Nr.›</a:t>
            </a:fld>
            <a:endParaRPr lang="de-DE" dirty="0"/>
          </a:p>
        </p:txBody>
      </p:sp>
      <p:sp>
        <p:nvSpPr>
          <p:cNvPr id="15" name="Bildplatzhalter 3"/>
          <p:cNvSpPr>
            <a:spLocks noGrp="1" noChangeAspect="1"/>
          </p:cNvSpPr>
          <p:nvPr>
            <p:ph type="pic" sz="quarter" idx="16" hasCustomPrompt="1"/>
          </p:nvPr>
        </p:nvSpPr>
        <p:spPr>
          <a:xfrm>
            <a:off x="8441070" y="288000"/>
            <a:ext cx="540000" cy="540000"/>
          </a:xfrm>
        </p:spPr>
        <p:txBody>
          <a:bodyPr/>
          <a:lstStyle>
            <a:lvl1pPr marL="0" indent="0" algn="ctr">
              <a:buNone/>
              <a:defRPr sz="900" baseline="0"/>
            </a:lvl1pPr>
          </a:lstStyle>
          <a:p>
            <a:r>
              <a:rPr lang="de-DE" noProof="0" dirty="0" smtClean="0"/>
              <a:t>Logo einfügen</a:t>
            </a:r>
          </a:p>
        </p:txBody>
      </p:sp>
      <p:sp>
        <p:nvSpPr>
          <p:cNvPr id="16" name="Bildplatzhalter 3"/>
          <p:cNvSpPr>
            <a:spLocks noGrp="1" noChangeAspect="1"/>
          </p:cNvSpPr>
          <p:nvPr>
            <p:ph type="pic" sz="quarter" idx="17" hasCustomPrompt="1"/>
          </p:nvPr>
        </p:nvSpPr>
        <p:spPr>
          <a:xfrm>
            <a:off x="7848000" y="288150"/>
            <a:ext cx="540000" cy="540000"/>
          </a:xfrm>
        </p:spPr>
        <p:txBody>
          <a:bodyPr/>
          <a:lstStyle>
            <a:lvl1pPr marL="0" indent="0" algn="ctr">
              <a:buNone/>
              <a:defRPr sz="900" baseline="0"/>
            </a:lvl1pPr>
          </a:lstStyle>
          <a:p>
            <a:r>
              <a:rPr lang="de-DE" noProof="0" dirty="0" smtClean="0"/>
              <a:t>Logo einfügen</a:t>
            </a:r>
          </a:p>
        </p:txBody>
      </p:sp>
    </p:spTree>
    <p:extLst>
      <p:ext uri="{BB962C8B-B14F-4D97-AF65-F5344CB8AC3E}">
        <p14:creationId xmlns:p14="http://schemas.microsoft.com/office/powerpoint/2010/main" val="1511063735"/>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xt | Bild recht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160338" y="936626"/>
            <a:ext cx="4302000" cy="3635375"/>
          </a:xfrm>
        </p:spPr>
        <p:txBody>
          <a:body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Bildplatzhalter 7"/>
          <p:cNvSpPr>
            <a:spLocks noGrp="1"/>
          </p:cNvSpPr>
          <p:nvPr>
            <p:ph type="pic" sz="quarter" idx="13" hasCustomPrompt="1"/>
          </p:nvPr>
        </p:nvSpPr>
        <p:spPr>
          <a:xfrm>
            <a:off x="4679096" y="936626"/>
            <a:ext cx="4301975" cy="3635375"/>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sp>
        <p:nvSpPr>
          <p:cNvPr id="7" name="Titel 6"/>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9" name="Datumsplatzhalter 8"/>
          <p:cNvSpPr>
            <a:spLocks noGrp="1"/>
          </p:cNvSpPr>
          <p:nvPr>
            <p:ph type="dt" sz="half" idx="18"/>
          </p:nvPr>
        </p:nvSpPr>
        <p:spPr/>
        <p:txBody>
          <a:bodyPr/>
          <a:lstStyle/>
          <a:p>
            <a:r>
              <a:rPr lang="de-DE" smtClean="0"/>
              <a:t>Department / Author / Date</a:t>
            </a:r>
            <a:endParaRPr lang="de-DE" dirty="0"/>
          </a:p>
        </p:txBody>
      </p:sp>
      <p:sp>
        <p:nvSpPr>
          <p:cNvPr id="11" name="Fußzeilenplatzhalter 10"/>
          <p:cNvSpPr>
            <a:spLocks noGrp="1"/>
          </p:cNvSpPr>
          <p:nvPr>
            <p:ph type="ftr" sz="quarter" idx="19"/>
          </p:nvPr>
        </p:nvSpPr>
        <p:spPr/>
        <p:txBody>
          <a:bodyPr/>
          <a:lstStyle/>
          <a:p>
            <a:r>
              <a:rPr lang="de-DE" smtClean="0"/>
              <a:t>Hannover Messe Events weltweit</a:t>
            </a:r>
            <a:endParaRPr lang="de-DE" dirty="0" smtClean="0"/>
          </a:p>
        </p:txBody>
      </p:sp>
      <p:sp>
        <p:nvSpPr>
          <p:cNvPr id="12" name="Foliennummernplatzhalter 11"/>
          <p:cNvSpPr>
            <a:spLocks noGrp="1"/>
          </p:cNvSpPr>
          <p:nvPr>
            <p:ph type="sldNum" sz="quarter" idx="20"/>
          </p:nvPr>
        </p:nvSpPr>
        <p:spPr/>
        <p:txBody>
          <a:bodyPr/>
          <a:lstStyle/>
          <a:p>
            <a:fld id="{4DC8DB1A-7FCE-4C41-8163-B68708D51138}" type="slidenum">
              <a:rPr lang="de-DE" smtClean="0"/>
              <a:pPr/>
              <a:t>‹Nr.›</a:t>
            </a:fld>
            <a:endParaRPr lang="de-DE" dirty="0"/>
          </a:p>
        </p:txBody>
      </p:sp>
      <p:sp>
        <p:nvSpPr>
          <p:cNvPr id="14" name="Bildplatzhalter 3"/>
          <p:cNvSpPr>
            <a:spLocks noGrp="1" noChangeAspect="1"/>
          </p:cNvSpPr>
          <p:nvPr>
            <p:ph type="pic" sz="quarter" idx="16" hasCustomPrompt="1"/>
          </p:nvPr>
        </p:nvSpPr>
        <p:spPr>
          <a:xfrm>
            <a:off x="8441070" y="288000"/>
            <a:ext cx="540000" cy="540000"/>
          </a:xfrm>
        </p:spPr>
        <p:txBody>
          <a:bodyPr/>
          <a:lstStyle>
            <a:lvl1pPr marL="0" indent="0" algn="ctr">
              <a:buNone/>
              <a:defRPr sz="900" baseline="0"/>
            </a:lvl1pPr>
          </a:lstStyle>
          <a:p>
            <a:r>
              <a:rPr lang="de-DE" noProof="0" dirty="0" smtClean="0"/>
              <a:t>Logo einfügen</a:t>
            </a:r>
          </a:p>
        </p:txBody>
      </p:sp>
      <p:sp>
        <p:nvSpPr>
          <p:cNvPr id="15" name="Bildplatzhalter 3"/>
          <p:cNvSpPr>
            <a:spLocks noGrp="1" noChangeAspect="1"/>
          </p:cNvSpPr>
          <p:nvPr>
            <p:ph type="pic" sz="quarter" idx="17" hasCustomPrompt="1"/>
          </p:nvPr>
        </p:nvSpPr>
        <p:spPr>
          <a:xfrm>
            <a:off x="7848000" y="288150"/>
            <a:ext cx="540000" cy="540000"/>
          </a:xfrm>
        </p:spPr>
        <p:txBody>
          <a:bodyPr/>
          <a:lstStyle>
            <a:lvl1pPr marL="0" indent="0" algn="ctr">
              <a:buNone/>
              <a:defRPr sz="900" baseline="0"/>
            </a:lvl1pPr>
          </a:lstStyle>
          <a:p>
            <a:r>
              <a:rPr lang="de-DE" noProof="0" dirty="0" smtClean="0"/>
              <a:t>Logo einfügen</a:t>
            </a:r>
          </a:p>
        </p:txBody>
      </p:sp>
    </p:spTree>
    <p:extLst>
      <p:ext uri="{BB962C8B-B14F-4D97-AF65-F5344CB8AC3E}">
        <p14:creationId xmlns:p14="http://schemas.microsoft.com/office/powerpoint/2010/main" val="3814304757"/>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xt | Bild link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4679999" y="936626"/>
            <a:ext cx="4302000" cy="3635375"/>
          </a:xfrm>
        </p:spPr>
        <p:txBody>
          <a:body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Bildplatzhalter 7"/>
          <p:cNvSpPr>
            <a:spLocks noGrp="1"/>
          </p:cNvSpPr>
          <p:nvPr>
            <p:ph type="pic" sz="quarter" idx="13" hasCustomPrompt="1"/>
          </p:nvPr>
        </p:nvSpPr>
        <p:spPr>
          <a:xfrm>
            <a:off x="160338" y="936626"/>
            <a:ext cx="4302000" cy="3635375"/>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sp>
        <p:nvSpPr>
          <p:cNvPr id="7" name="Datumsplatzhalter 6"/>
          <p:cNvSpPr>
            <a:spLocks noGrp="1"/>
          </p:cNvSpPr>
          <p:nvPr>
            <p:ph type="dt" sz="half" idx="18"/>
          </p:nvPr>
        </p:nvSpPr>
        <p:spPr/>
        <p:txBody>
          <a:bodyPr/>
          <a:lstStyle/>
          <a:p>
            <a:r>
              <a:rPr lang="de-DE" smtClean="0"/>
              <a:t>Department / Author / Date</a:t>
            </a:r>
            <a:endParaRPr lang="de-DE" dirty="0"/>
          </a:p>
        </p:txBody>
      </p:sp>
      <p:sp>
        <p:nvSpPr>
          <p:cNvPr id="9" name="Fußzeilenplatzhalter 8"/>
          <p:cNvSpPr>
            <a:spLocks noGrp="1"/>
          </p:cNvSpPr>
          <p:nvPr>
            <p:ph type="ftr" sz="quarter" idx="19"/>
          </p:nvPr>
        </p:nvSpPr>
        <p:spPr/>
        <p:txBody>
          <a:bodyPr/>
          <a:lstStyle/>
          <a:p>
            <a:r>
              <a:rPr lang="de-DE" smtClean="0"/>
              <a:t>Hannover Messe Events weltweit</a:t>
            </a:r>
            <a:endParaRPr lang="de-DE" dirty="0" smtClean="0"/>
          </a:p>
        </p:txBody>
      </p:sp>
      <p:sp>
        <p:nvSpPr>
          <p:cNvPr id="11" name="Foliennummernplatzhalter 10"/>
          <p:cNvSpPr>
            <a:spLocks noGrp="1"/>
          </p:cNvSpPr>
          <p:nvPr>
            <p:ph type="sldNum" sz="quarter" idx="20"/>
          </p:nvPr>
        </p:nvSpPr>
        <p:spPr/>
        <p:txBody>
          <a:bodyPr/>
          <a:lstStyle/>
          <a:p>
            <a:fld id="{4DC8DB1A-7FCE-4C41-8163-B68708D51138}" type="slidenum">
              <a:rPr lang="de-DE" smtClean="0"/>
              <a:pPr/>
              <a:t>‹Nr.›</a:t>
            </a:fld>
            <a:endParaRPr lang="de-DE" dirty="0"/>
          </a:p>
        </p:txBody>
      </p:sp>
      <p:sp>
        <p:nvSpPr>
          <p:cNvPr id="12" name="Titel 11"/>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14" name="Bildplatzhalter 3"/>
          <p:cNvSpPr>
            <a:spLocks noGrp="1" noChangeAspect="1"/>
          </p:cNvSpPr>
          <p:nvPr>
            <p:ph type="pic" sz="quarter" idx="16" hasCustomPrompt="1"/>
          </p:nvPr>
        </p:nvSpPr>
        <p:spPr>
          <a:xfrm>
            <a:off x="8441070" y="288000"/>
            <a:ext cx="540000" cy="540000"/>
          </a:xfrm>
        </p:spPr>
        <p:txBody>
          <a:bodyPr/>
          <a:lstStyle>
            <a:lvl1pPr marL="0" indent="0" algn="ctr">
              <a:buNone/>
              <a:defRPr sz="900" baseline="0"/>
            </a:lvl1pPr>
          </a:lstStyle>
          <a:p>
            <a:r>
              <a:rPr lang="de-DE" noProof="0" dirty="0" smtClean="0"/>
              <a:t>Logo einfügen</a:t>
            </a:r>
          </a:p>
        </p:txBody>
      </p:sp>
      <p:sp>
        <p:nvSpPr>
          <p:cNvPr id="15" name="Bildplatzhalter 3"/>
          <p:cNvSpPr>
            <a:spLocks noGrp="1" noChangeAspect="1"/>
          </p:cNvSpPr>
          <p:nvPr>
            <p:ph type="pic" sz="quarter" idx="17" hasCustomPrompt="1"/>
          </p:nvPr>
        </p:nvSpPr>
        <p:spPr>
          <a:xfrm>
            <a:off x="7848000" y="288150"/>
            <a:ext cx="540000" cy="540000"/>
          </a:xfrm>
        </p:spPr>
        <p:txBody>
          <a:bodyPr/>
          <a:lstStyle>
            <a:lvl1pPr marL="0" indent="0" algn="ctr">
              <a:buNone/>
              <a:defRPr sz="900" baseline="0"/>
            </a:lvl1pPr>
          </a:lstStyle>
          <a:p>
            <a:r>
              <a:rPr lang="de-DE" noProof="0" dirty="0" smtClean="0"/>
              <a:t>Logo einfügen</a:t>
            </a:r>
          </a:p>
        </p:txBody>
      </p:sp>
    </p:spTree>
    <p:extLst>
      <p:ext uri="{BB962C8B-B14F-4D97-AF65-F5344CB8AC3E}">
        <p14:creationId xmlns:p14="http://schemas.microsoft.com/office/powerpoint/2010/main" val="107110055"/>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 Bilder | Text | quer">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160339" y="2844000"/>
            <a:ext cx="8820732" cy="1728000"/>
          </a:xfrm>
        </p:spPr>
        <p:txBody>
          <a:body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endParaRPr lang="de-DE" dirty="0"/>
          </a:p>
        </p:txBody>
      </p:sp>
      <p:sp>
        <p:nvSpPr>
          <p:cNvPr id="8" name="Bildplatzhalter 7"/>
          <p:cNvSpPr>
            <a:spLocks noGrp="1"/>
          </p:cNvSpPr>
          <p:nvPr>
            <p:ph type="pic" sz="quarter" idx="13" hasCustomPrompt="1"/>
          </p:nvPr>
        </p:nvSpPr>
        <p:spPr>
          <a:xfrm>
            <a:off x="160338" y="936626"/>
            <a:ext cx="4302000" cy="17280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10" name="Bildplatzhalter 7"/>
          <p:cNvSpPr>
            <a:spLocks noGrp="1"/>
          </p:cNvSpPr>
          <p:nvPr>
            <p:ph type="pic" sz="quarter" idx="14" hasCustomPrompt="1"/>
          </p:nvPr>
        </p:nvSpPr>
        <p:spPr>
          <a:xfrm>
            <a:off x="4679070" y="936626"/>
            <a:ext cx="4302000" cy="17280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7" name="Titel 6"/>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9" name="Datumsplatzhalter 8"/>
          <p:cNvSpPr>
            <a:spLocks noGrp="1"/>
          </p:cNvSpPr>
          <p:nvPr>
            <p:ph type="dt" sz="half" idx="18"/>
          </p:nvPr>
        </p:nvSpPr>
        <p:spPr/>
        <p:txBody>
          <a:bodyPr/>
          <a:lstStyle/>
          <a:p>
            <a:r>
              <a:rPr lang="de-DE" smtClean="0"/>
              <a:t>Department / Author / Date</a:t>
            </a:r>
            <a:endParaRPr lang="de-DE" dirty="0"/>
          </a:p>
        </p:txBody>
      </p:sp>
      <p:sp>
        <p:nvSpPr>
          <p:cNvPr id="12" name="Fußzeilenplatzhalter 11"/>
          <p:cNvSpPr>
            <a:spLocks noGrp="1"/>
          </p:cNvSpPr>
          <p:nvPr>
            <p:ph type="ftr" sz="quarter" idx="19"/>
          </p:nvPr>
        </p:nvSpPr>
        <p:spPr/>
        <p:txBody>
          <a:bodyPr/>
          <a:lstStyle/>
          <a:p>
            <a:r>
              <a:rPr lang="de-DE" smtClean="0"/>
              <a:t>Hannover Messe Events weltweit</a:t>
            </a:r>
            <a:endParaRPr lang="de-DE" dirty="0" smtClean="0"/>
          </a:p>
        </p:txBody>
      </p:sp>
      <p:sp>
        <p:nvSpPr>
          <p:cNvPr id="13" name="Foliennummernplatzhalter 12"/>
          <p:cNvSpPr>
            <a:spLocks noGrp="1"/>
          </p:cNvSpPr>
          <p:nvPr>
            <p:ph type="sldNum" sz="quarter" idx="20"/>
          </p:nvPr>
        </p:nvSpPr>
        <p:spPr/>
        <p:txBody>
          <a:bodyPr/>
          <a:lstStyle/>
          <a:p>
            <a:fld id="{4DC8DB1A-7FCE-4C41-8163-B68708D51138}" type="slidenum">
              <a:rPr lang="de-DE" smtClean="0"/>
              <a:pPr/>
              <a:t>‹Nr.›</a:t>
            </a:fld>
            <a:endParaRPr lang="de-DE" dirty="0"/>
          </a:p>
        </p:txBody>
      </p:sp>
      <p:sp>
        <p:nvSpPr>
          <p:cNvPr id="15" name="Bildplatzhalter 3"/>
          <p:cNvSpPr>
            <a:spLocks noGrp="1" noChangeAspect="1"/>
          </p:cNvSpPr>
          <p:nvPr>
            <p:ph type="pic" sz="quarter" idx="16" hasCustomPrompt="1"/>
          </p:nvPr>
        </p:nvSpPr>
        <p:spPr>
          <a:xfrm>
            <a:off x="8441070" y="288000"/>
            <a:ext cx="540000" cy="540000"/>
          </a:xfrm>
        </p:spPr>
        <p:txBody>
          <a:bodyPr/>
          <a:lstStyle>
            <a:lvl1pPr marL="0" indent="0" algn="ctr">
              <a:buNone/>
              <a:defRPr sz="900" baseline="0"/>
            </a:lvl1pPr>
          </a:lstStyle>
          <a:p>
            <a:r>
              <a:rPr lang="de-DE" noProof="0" dirty="0" smtClean="0"/>
              <a:t>Logo einfügen</a:t>
            </a:r>
          </a:p>
        </p:txBody>
      </p:sp>
      <p:sp>
        <p:nvSpPr>
          <p:cNvPr id="16" name="Bildplatzhalter 3"/>
          <p:cNvSpPr>
            <a:spLocks noGrp="1" noChangeAspect="1"/>
          </p:cNvSpPr>
          <p:nvPr>
            <p:ph type="pic" sz="quarter" idx="17" hasCustomPrompt="1"/>
          </p:nvPr>
        </p:nvSpPr>
        <p:spPr>
          <a:xfrm>
            <a:off x="7848000" y="288150"/>
            <a:ext cx="540000" cy="540000"/>
          </a:xfrm>
        </p:spPr>
        <p:txBody>
          <a:bodyPr/>
          <a:lstStyle>
            <a:lvl1pPr marL="0" indent="0" algn="ctr">
              <a:buNone/>
              <a:defRPr sz="900" baseline="0"/>
            </a:lvl1pPr>
          </a:lstStyle>
          <a:p>
            <a:r>
              <a:rPr lang="de-DE" noProof="0" dirty="0" smtClean="0"/>
              <a:t>Logo einfügen</a:t>
            </a:r>
          </a:p>
        </p:txBody>
      </p:sp>
    </p:spTree>
    <p:extLst>
      <p:ext uri="{BB962C8B-B14F-4D97-AF65-F5344CB8AC3E}">
        <p14:creationId xmlns:p14="http://schemas.microsoft.com/office/powerpoint/2010/main" val="1385970418"/>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 Bilder | Bildunterschrift | quer">
    <p:spTree>
      <p:nvGrpSpPr>
        <p:cNvPr id="1" name=""/>
        <p:cNvGrpSpPr/>
        <p:nvPr/>
      </p:nvGrpSpPr>
      <p:grpSpPr>
        <a:xfrm>
          <a:off x="0" y="0"/>
          <a:ext cx="0" cy="0"/>
          <a:chOff x="0" y="0"/>
          <a:chExt cx="0" cy="0"/>
        </a:xfrm>
      </p:grpSpPr>
      <p:sp>
        <p:nvSpPr>
          <p:cNvPr id="9" name="Textplatzhalter 6"/>
          <p:cNvSpPr>
            <a:spLocks noGrp="1"/>
          </p:cNvSpPr>
          <p:nvPr>
            <p:ph type="body" sz="quarter" idx="16" hasCustomPrompt="1"/>
          </p:nvPr>
        </p:nvSpPr>
        <p:spPr>
          <a:xfrm>
            <a:off x="160339" y="3708000"/>
            <a:ext cx="4302001" cy="863998"/>
          </a:xfrm>
        </p:spPr>
        <p:txBody>
          <a:bodyPr/>
          <a:lstStyle>
            <a:lvl1pPr marL="0" marR="0" indent="0" algn="l" defTabSz="914400" rtl="0" eaLnBrk="1" fontAlgn="auto" latinLnBrk="0" hangingPunct="1">
              <a:lnSpc>
                <a:spcPct val="100000"/>
              </a:lnSpc>
              <a:spcBef>
                <a:spcPts val="0"/>
              </a:spcBef>
              <a:spcAft>
                <a:spcPts val="0"/>
              </a:spcAft>
              <a:buClr>
                <a:schemeClr val="tx2"/>
              </a:buClr>
              <a:buSzTx/>
              <a:buFont typeface="Wingdings" pitchFamily="2" charset="2"/>
              <a:buNone/>
              <a:tabLst/>
              <a:defRPr sz="1100"/>
            </a:lvl1pPr>
            <a:lvl2pPr marL="0" indent="0">
              <a:spcBef>
                <a:spcPts val="0"/>
              </a:spcBef>
              <a:buNone/>
              <a:defRPr sz="1100"/>
            </a:lvl2pPr>
            <a:lvl3pPr marL="0" indent="0">
              <a:spcBef>
                <a:spcPts val="0"/>
              </a:spcBef>
              <a:buFont typeface="Arial" pitchFamily="34" charset="0"/>
              <a:buNone/>
              <a:defRPr sz="1100"/>
            </a:lvl3pPr>
            <a:lvl4pPr marL="0" indent="0">
              <a:spcBef>
                <a:spcPts val="0"/>
              </a:spcBef>
              <a:buNone/>
              <a:defRPr sz="1100"/>
            </a:lvl4pPr>
            <a:lvl5pPr marL="0" indent="0">
              <a:spcBef>
                <a:spcPts val="0"/>
              </a:spcBef>
              <a:buNone/>
              <a:defRPr sz="1100"/>
            </a:lvl5pPr>
            <a:lvl6pPr marL="0" indent="0">
              <a:spcBef>
                <a:spcPts val="0"/>
              </a:spcBef>
              <a:buFont typeface="Arial" pitchFamily="34" charset="0"/>
              <a:buNone/>
              <a:defRPr sz="1100"/>
            </a:lvl6pPr>
            <a:lvl7pPr marL="0" indent="0">
              <a:spcBef>
                <a:spcPts val="0"/>
              </a:spcBef>
              <a:buFont typeface="Arial" pitchFamily="34" charset="0"/>
              <a:buNone/>
              <a:defRPr sz="1100"/>
            </a:lvl7pPr>
            <a:lvl8pPr marL="0" indent="0">
              <a:spcBef>
                <a:spcPts val="0"/>
              </a:spcBef>
              <a:buFont typeface="Arial" pitchFamily="34" charset="0"/>
              <a:buNone/>
              <a:defRPr sz="1100"/>
            </a:lvl8pPr>
            <a:lvl9pPr marL="0" indent="0">
              <a:spcBef>
                <a:spcPts val="0"/>
              </a:spcBef>
              <a:buFont typeface="Arial" pitchFamily="34" charset="0"/>
              <a:buNone/>
              <a:defRPr sz="1100"/>
            </a:lvl9pPr>
          </a:lstStyle>
          <a:p>
            <a:pPr marL="0" marR="0" lvl="0" indent="0" algn="l" defTabSz="914400" rtl="0" eaLnBrk="1" fontAlgn="auto" latinLnBrk="0" hangingPunct="1">
              <a:lnSpc>
                <a:spcPct val="100000"/>
              </a:lnSpc>
              <a:spcBef>
                <a:spcPts val="0"/>
              </a:spcBef>
              <a:spcAft>
                <a:spcPts val="0"/>
              </a:spcAft>
              <a:buClr>
                <a:schemeClr val="tx2"/>
              </a:buClr>
              <a:buSzTx/>
              <a:buFont typeface="Wingdings" pitchFamily="2" charset="2"/>
              <a:buNone/>
              <a:tabLst/>
              <a:defRPr/>
            </a:pPr>
            <a:r>
              <a:rPr lang="de-DE" dirty="0" smtClean="0"/>
              <a:t>Bildunterschrift, 11 pt, Arial, Schwarz</a:t>
            </a:r>
            <a:endParaRPr lang="de-DE" dirty="0"/>
          </a:p>
        </p:txBody>
      </p:sp>
      <p:sp>
        <p:nvSpPr>
          <p:cNvPr id="12" name="Textplatzhalter 6"/>
          <p:cNvSpPr>
            <a:spLocks noGrp="1"/>
          </p:cNvSpPr>
          <p:nvPr>
            <p:ph type="body" sz="quarter" idx="17" hasCustomPrompt="1"/>
          </p:nvPr>
        </p:nvSpPr>
        <p:spPr>
          <a:xfrm>
            <a:off x="4679096" y="3708001"/>
            <a:ext cx="4301975" cy="863998"/>
          </a:xfrm>
        </p:spPr>
        <p:txBody>
          <a:bodyPr/>
          <a:lstStyle>
            <a:lvl1pPr marL="0" marR="0" indent="0" algn="l" defTabSz="914400" rtl="0" eaLnBrk="1" fontAlgn="auto" latinLnBrk="0" hangingPunct="1">
              <a:lnSpc>
                <a:spcPct val="100000"/>
              </a:lnSpc>
              <a:spcBef>
                <a:spcPts val="0"/>
              </a:spcBef>
              <a:spcAft>
                <a:spcPts val="0"/>
              </a:spcAft>
              <a:buClr>
                <a:schemeClr val="tx2"/>
              </a:buClr>
              <a:buSzTx/>
              <a:buFont typeface="Wingdings" pitchFamily="2" charset="2"/>
              <a:buNone/>
              <a:tabLst/>
              <a:defRPr sz="1100"/>
            </a:lvl1pPr>
            <a:lvl2pPr marL="0" indent="0">
              <a:spcBef>
                <a:spcPts val="0"/>
              </a:spcBef>
              <a:buNone/>
              <a:defRPr sz="1100"/>
            </a:lvl2pPr>
            <a:lvl3pPr marL="0" indent="0">
              <a:spcBef>
                <a:spcPts val="0"/>
              </a:spcBef>
              <a:buFont typeface="Arial" pitchFamily="34" charset="0"/>
              <a:buNone/>
              <a:defRPr sz="1100"/>
            </a:lvl3pPr>
            <a:lvl4pPr marL="0" indent="0">
              <a:spcBef>
                <a:spcPts val="0"/>
              </a:spcBef>
              <a:buNone/>
              <a:defRPr sz="1100"/>
            </a:lvl4pPr>
            <a:lvl5pPr marL="0" indent="0">
              <a:spcBef>
                <a:spcPts val="0"/>
              </a:spcBef>
              <a:buNone/>
              <a:defRPr sz="1100"/>
            </a:lvl5pPr>
            <a:lvl6pPr marL="0" indent="0">
              <a:spcBef>
                <a:spcPts val="0"/>
              </a:spcBef>
              <a:buFont typeface="Arial" pitchFamily="34" charset="0"/>
              <a:buNone/>
              <a:defRPr sz="1100"/>
            </a:lvl6pPr>
            <a:lvl7pPr marL="0" indent="0">
              <a:spcBef>
                <a:spcPts val="0"/>
              </a:spcBef>
              <a:buFont typeface="Arial" pitchFamily="34" charset="0"/>
              <a:buNone/>
              <a:defRPr sz="1100"/>
            </a:lvl7pPr>
            <a:lvl8pPr marL="0" indent="0">
              <a:spcBef>
                <a:spcPts val="0"/>
              </a:spcBef>
              <a:buFont typeface="Arial" pitchFamily="34" charset="0"/>
              <a:buNone/>
              <a:defRPr sz="1100"/>
            </a:lvl8pPr>
            <a:lvl9pPr marL="0" indent="0">
              <a:spcBef>
                <a:spcPts val="0"/>
              </a:spcBef>
              <a:buFont typeface="Arial" pitchFamily="34" charset="0"/>
              <a:buNone/>
              <a:defRPr sz="1100"/>
            </a:lvl9pPr>
          </a:lstStyle>
          <a:p>
            <a:pPr marL="0" marR="0" lvl="0" indent="0" algn="l" defTabSz="914400" rtl="0" eaLnBrk="1" fontAlgn="auto" latinLnBrk="0" hangingPunct="1">
              <a:lnSpc>
                <a:spcPct val="100000"/>
              </a:lnSpc>
              <a:spcBef>
                <a:spcPts val="0"/>
              </a:spcBef>
              <a:spcAft>
                <a:spcPts val="0"/>
              </a:spcAft>
              <a:buClr>
                <a:schemeClr val="tx2"/>
              </a:buClr>
              <a:buSzTx/>
              <a:buFont typeface="Wingdings" pitchFamily="2" charset="2"/>
              <a:buNone/>
              <a:tabLst/>
              <a:defRPr/>
            </a:pPr>
            <a:r>
              <a:rPr lang="de-DE" dirty="0" smtClean="0"/>
              <a:t>Bildunterschrift, 11 pt, Arial, Schwarz</a:t>
            </a:r>
            <a:endParaRPr lang="de-DE" dirty="0"/>
          </a:p>
        </p:txBody>
      </p:sp>
      <p:sp>
        <p:nvSpPr>
          <p:cNvPr id="6" name="Titel 5"/>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7" name="Datumsplatzhalter 6"/>
          <p:cNvSpPr>
            <a:spLocks noGrp="1"/>
          </p:cNvSpPr>
          <p:nvPr>
            <p:ph type="dt" sz="half" idx="21"/>
          </p:nvPr>
        </p:nvSpPr>
        <p:spPr/>
        <p:txBody>
          <a:bodyPr/>
          <a:lstStyle/>
          <a:p>
            <a:r>
              <a:rPr lang="de-DE" smtClean="0"/>
              <a:t>Department / Author / Date</a:t>
            </a:r>
            <a:endParaRPr lang="de-DE" dirty="0"/>
          </a:p>
        </p:txBody>
      </p:sp>
      <p:sp>
        <p:nvSpPr>
          <p:cNvPr id="11" name="Fußzeilenplatzhalter 10"/>
          <p:cNvSpPr>
            <a:spLocks noGrp="1"/>
          </p:cNvSpPr>
          <p:nvPr>
            <p:ph type="ftr" sz="quarter" idx="22"/>
          </p:nvPr>
        </p:nvSpPr>
        <p:spPr/>
        <p:txBody>
          <a:bodyPr/>
          <a:lstStyle/>
          <a:p>
            <a:r>
              <a:rPr lang="de-DE" smtClean="0"/>
              <a:t>Hannover Messe Events weltweit</a:t>
            </a:r>
            <a:endParaRPr lang="de-DE" dirty="0" smtClean="0"/>
          </a:p>
        </p:txBody>
      </p:sp>
      <p:sp>
        <p:nvSpPr>
          <p:cNvPr id="14" name="Foliennummernplatzhalter 13"/>
          <p:cNvSpPr>
            <a:spLocks noGrp="1"/>
          </p:cNvSpPr>
          <p:nvPr>
            <p:ph type="sldNum" sz="quarter" idx="23"/>
          </p:nvPr>
        </p:nvSpPr>
        <p:spPr/>
        <p:txBody>
          <a:bodyPr/>
          <a:lstStyle/>
          <a:p>
            <a:fld id="{4DC8DB1A-7FCE-4C41-8163-B68708D51138}" type="slidenum">
              <a:rPr lang="de-DE" smtClean="0"/>
              <a:pPr/>
              <a:t>‹Nr.›</a:t>
            </a:fld>
            <a:endParaRPr lang="de-DE" dirty="0"/>
          </a:p>
        </p:txBody>
      </p:sp>
      <p:sp>
        <p:nvSpPr>
          <p:cNvPr id="17" name="Bildplatzhalter 3"/>
          <p:cNvSpPr>
            <a:spLocks noGrp="1" noChangeAspect="1"/>
          </p:cNvSpPr>
          <p:nvPr>
            <p:ph type="pic" sz="quarter" idx="24" hasCustomPrompt="1"/>
          </p:nvPr>
        </p:nvSpPr>
        <p:spPr>
          <a:xfrm>
            <a:off x="8441070" y="288000"/>
            <a:ext cx="540000" cy="540000"/>
          </a:xfrm>
        </p:spPr>
        <p:txBody>
          <a:bodyPr/>
          <a:lstStyle>
            <a:lvl1pPr marL="0" indent="0" algn="ctr">
              <a:buNone/>
              <a:defRPr sz="900" baseline="0"/>
            </a:lvl1pPr>
          </a:lstStyle>
          <a:p>
            <a:r>
              <a:rPr lang="de-DE" noProof="0" dirty="0" smtClean="0"/>
              <a:t>Logo einfügen</a:t>
            </a:r>
          </a:p>
        </p:txBody>
      </p:sp>
      <p:sp>
        <p:nvSpPr>
          <p:cNvPr id="18" name="Bildplatzhalter 3"/>
          <p:cNvSpPr>
            <a:spLocks noGrp="1" noChangeAspect="1"/>
          </p:cNvSpPr>
          <p:nvPr>
            <p:ph type="pic" sz="quarter" idx="25" hasCustomPrompt="1"/>
          </p:nvPr>
        </p:nvSpPr>
        <p:spPr>
          <a:xfrm>
            <a:off x="7848000" y="288150"/>
            <a:ext cx="540000" cy="540000"/>
          </a:xfrm>
        </p:spPr>
        <p:txBody>
          <a:bodyPr/>
          <a:lstStyle>
            <a:lvl1pPr marL="0" indent="0" algn="ctr">
              <a:buNone/>
              <a:defRPr sz="900" baseline="0"/>
            </a:lvl1pPr>
          </a:lstStyle>
          <a:p>
            <a:r>
              <a:rPr lang="de-DE" noProof="0" dirty="0" smtClean="0"/>
              <a:t>Logo einfügen</a:t>
            </a:r>
          </a:p>
        </p:txBody>
      </p:sp>
      <p:sp>
        <p:nvSpPr>
          <p:cNvPr id="19" name="Bildplatzhalter 7"/>
          <p:cNvSpPr>
            <a:spLocks noGrp="1"/>
          </p:cNvSpPr>
          <p:nvPr>
            <p:ph type="pic" sz="quarter" idx="13" hasCustomPrompt="1"/>
          </p:nvPr>
        </p:nvSpPr>
        <p:spPr>
          <a:xfrm>
            <a:off x="160338" y="936626"/>
            <a:ext cx="4302000" cy="25920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20" name="Bildplatzhalter 7"/>
          <p:cNvSpPr>
            <a:spLocks noGrp="1"/>
          </p:cNvSpPr>
          <p:nvPr>
            <p:ph type="pic" sz="quarter" idx="14" hasCustomPrompt="1"/>
          </p:nvPr>
        </p:nvSpPr>
        <p:spPr>
          <a:xfrm>
            <a:off x="4679070" y="936626"/>
            <a:ext cx="4302000" cy="25920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Tree>
    <p:extLst>
      <p:ext uri="{BB962C8B-B14F-4D97-AF65-F5344CB8AC3E}">
        <p14:creationId xmlns:p14="http://schemas.microsoft.com/office/powerpoint/2010/main" val="510478603"/>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ild | Text | quer">
    <p:spTree>
      <p:nvGrpSpPr>
        <p:cNvPr id="1" name=""/>
        <p:cNvGrpSpPr/>
        <p:nvPr/>
      </p:nvGrpSpPr>
      <p:grpSpPr>
        <a:xfrm>
          <a:off x="0" y="0"/>
          <a:ext cx="0" cy="0"/>
          <a:chOff x="0" y="0"/>
          <a:chExt cx="0" cy="0"/>
        </a:xfrm>
      </p:grpSpPr>
      <p:sp>
        <p:nvSpPr>
          <p:cNvPr id="7" name="Titel 6"/>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9" name="Datumsplatzhalter 8"/>
          <p:cNvSpPr>
            <a:spLocks noGrp="1"/>
          </p:cNvSpPr>
          <p:nvPr>
            <p:ph type="dt" sz="half" idx="18"/>
          </p:nvPr>
        </p:nvSpPr>
        <p:spPr/>
        <p:txBody>
          <a:bodyPr/>
          <a:lstStyle/>
          <a:p>
            <a:r>
              <a:rPr lang="de-DE" smtClean="0"/>
              <a:t>Department / Author / Date</a:t>
            </a:r>
            <a:endParaRPr lang="de-DE" dirty="0"/>
          </a:p>
        </p:txBody>
      </p:sp>
      <p:sp>
        <p:nvSpPr>
          <p:cNvPr id="11" name="Fußzeilenplatzhalter 10"/>
          <p:cNvSpPr>
            <a:spLocks noGrp="1"/>
          </p:cNvSpPr>
          <p:nvPr>
            <p:ph type="ftr" sz="quarter" idx="19"/>
          </p:nvPr>
        </p:nvSpPr>
        <p:spPr/>
        <p:txBody>
          <a:bodyPr/>
          <a:lstStyle/>
          <a:p>
            <a:r>
              <a:rPr lang="de-DE" smtClean="0"/>
              <a:t>Hannover Messe Events weltweit</a:t>
            </a:r>
            <a:endParaRPr lang="de-DE" dirty="0" smtClean="0"/>
          </a:p>
        </p:txBody>
      </p:sp>
      <p:sp>
        <p:nvSpPr>
          <p:cNvPr id="12" name="Foliennummernplatzhalter 11"/>
          <p:cNvSpPr>
            <a:spLocks noGrp="1"/>
          </p:cNvSpPr>
          <p:nvPr>
            <p:ph type="sldNum" sz="quarter" idx="20"/>
          </p:nvPr>
        </p:nvSpPr>
        <p:spPr/>
        <p:txBody>
          <a:bodyPr/>
          <a:lstStyle/>
          <a:p>
            <a:fld id="{4DC8DB1A-7FCE-4C41-8163-B68708D51138}" type="slidenum">
              <a:rPr lang="de-DE" smtClean="0"/>
              <a:pPr/>
              <a:t>‹Nr.›</a:t>
            </a:fld>
            <a:endParaRPr lang="de-DE" dirty="0"/>
          </a:p>
        </p:txBody>
      </p:sp>
      <p:sp>
        <p:nvSpPr>
          <p:cNvPr id="14" name="Bildplatzhalter 3"/>
          <p:cNvSpPr>
            <a:spLocks noGrp="1" noChangeAspect="1"/>
          </p:cNvSpPr>
          <p:nvPr>
            <p:ph type="pic" sz="quarter" idx="16" hasCustomPrompt="1"/>
          </p:nvPr>
        </p:nvSpPr>
        <p:spPr>
          <a:xfrm>
            <a:off x="8441070" y="288000"/>
            <a:ext cx="540000" cy="540000"/>
          </a:xfrm>
        </p:spPr>
        <p:txBody>
          <a:bodyPr/>
          <a:lstStyle>
            <a:lvl1pPr marL="0" indent="0" algn="ctr">
              <a:buNone/>
              <a:defRPr sz="900" baseline="0"/>
            </a:lvl1pPr>
          </a:lstStyle>
          <a:p>
            <a:r>
              <a:rPr lang="de-DE" noProof="0" dirty="0" smtClean="0"/>
              <a:t>Logo einfügen</a:t>
            </a:r>
          </a:p>
        </p:txBody>
      </p:sp>
      <p:sp>
        <p:nvSpPr>
          <p:cNvPr id="15" name="Bildplatzhalter 3"/>
          <p:cNvSpPr>
            <a:spLocks noGrp="1" noChangeAspect="1"/>
          </p:cNvSpPr>
          <p:nvPr>
            <p:ph type="pic" sz="quarter" idx="17" hasCustomPrompt="1"/>
          </p:nvPr>
        </p:nvSpPr>
        <p:spPr>
          <a:xfrm>
            <a:off x="7848000" y="288150"/>
            <a:ext cx="540000" cy="540000"/>
          </a:xfrm>
        </p:spPr>
        <p:txBody>
          <a:bodyPr/>
          <a:lstStyle>
            <a:lvl1pPr marL="0" indent="0" algn="ctr">
              <a:buNone/>
              <a:defRPr sz="900" baseline="0"/>
            </a:lvl1pPr>
          </a:lstStyle>
          <a:p>
            <a:r>
              <a:rPr lang="de-DE" noProof="0" dirty="0" smtClean="0"/>
              <a:t>Logo einfügen</a:t>
            </a:r>
          </a:p>
        </p:txBody>
      </p:sp>
      <p:sp>
        <p:nvSpPr>
          <p:cNvPr id="16" name="Bildplatzhalter 7"/>
          <p:cNvSpPr>
            <a:spLocks noGrp="1"/>
          </p:cNvSpPr>
          <p:nvPr>
            <p:ph type="pic" sz="quarter" idx="21" hasCustomPrompt="1"/>
          </p:nvPr>
        </p:nvSpPr>
        <p:spPr>
          <a:xfrm>
            <a:off x="160339" y="936626"/>
            <a:ext cx="8820733" cy="17280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18" name="Textplatzhalter 5"/>
          <p:cNvSpPr>
            <a:spLocks noGrp="1"/>
          </p:cNvSpPr>
          <p:nvPr>
            <p:ph type="body" sz="quarter" idx="12" hasCustomPrompt="1"/>
          </p:nvPr>
        </p:nvSpPr>
        <p:spPr>
          <a:xfrm>
            <a:off x="160339" y="2844000"/>
            <a:ext cx="8820732" cy="1728000"/>
          </a:xfrm>
        </p:spPr>
        <p:txBody>
          <a:body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endParaRPr lang="de-DE" dirty="0"/>
          </a:p>
        </p:txBody>
      </p:sp>
    </p:spTree>
    <p:extLst>
      <p:ext uri="{BB962C8B-B14F-4D97-AF65-F5344CB8AC3E}">
        <p14:creationId xmlns:p14="http://schemas.microsoft.com/office/powerpoint/2010/main" val="3834101504"/>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ild | Bildunterschrift | quer">
    <p:spTree>
      <p:nvGrpSpPr>
        <p:cNvPr id="1" name=""/>
        <p:cNvGrpSpPr/>
        <p:nvPr/>
      </p:nvGrpSpPr>
      <p:grpSpPr>
        <a:xfrm>
          <a:off x="0" y="0"/>
          <a:ext cx="0" cy="0"/>
          <a:chOff x="0" y="0"/>
          <a:chExt cx="0" cy="0"/>
        </a:xfrm>
      </p:grpSpPr>
      <p:sp>
        <p:nvSpPr>
          <p:cNvPr id="6" name="Datumsplatzhalter 5"/>
          <p:cNvSpPr>
            <a:spLocks noGrp="1"/>
          </p:cNvSpPr>
          <p:nvPr>
            <p:ph type="dt" sz="half" idx="20"/>
          </p:nvPr>
        </p:nvSpPr>
        <p:spPr/>
        <p:txBody>
          <a:bodyPr/>
          <a:lstStyle/>
          <a:p>
            <a:r>
              <a:rPr lang="de-DE" smtClean="0"/>
              <a:t>Department / Author / Date</a:t>
            </a:r>
            <a:endParaRPr lang="de-DE" dirty="0"/>
          </a:p>
        </p:txBody>
      </p:sp>
      <p:sp>
        <p:nvSpPr>
          <p:cNvPr id="7" name="Fußzeilenplatzhalter 6"/>
          <p:cNvSpPr>
            <a:spLocks noGrp="1"/>
          </p:cNvSpPr>
          <p:nvPr>
            <p:ph type="ftr" sz="quarter" idx="21"/>
          </p:nvPr>
        </p:nvSpPr>
        <p:spPr/>
        <p:txBody>
          <a:bodyPr/>
          <a:lstStyle/>
          <a:p>
            <a:r>
              <a:rPr lang="de-DE" smtClean="0"/>
              <a:t>Hannover Messe Events weltweit</a:t>
            </a:r>
            <a:endParaRPr lang="de-DE" dirty="0" smtClean="0"/>
          </a:p>
        </p:txBody>
      </p:sp>
      <p:sp>
        <p:nvSpPr>
          <p:cNvPr id="9" name="Foliennummernplatzhalter 8"/>
          <p:cNvSpPr>
            <a:spLocks noGrp="1"/>
          </p:cNvSpPr>
          <p:nvPr>
            <p:ph type="sldNum" sz="quarter" idx="22"/>
          </p:nvPr>
        </p:nvSpPr>
        <p:spPr/>
        <p:txBody>
          <a:bodyPr/>
          <a:lstStyle/>
          <a:p>
            <a:fld id="{4DC8DB1A-7FCE-4C41-8163-B68708D51138}" type="slidenum">
              <a:rPr lang="de-DE" smtClean="0"/>
              <a:pPr/>
              <a:t>‹Nr.›</a:t>
            </a:fld>
            <a:endParaRPr lang="de-DE" dirty="0"/>
          </a:p>
        </p:txBody>
      </p:sp>
      <p:sp>
        <p:nvSpPr>
          <p:cNvPr id="12" name="Titel 11"/>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15" name="Bildplatzhalter 3"/>
          <p:cNvSpPr>
            <a:spLocks noGrp="1" noChangeAspect="1"/>
          </p:cNvSpPr>
          <p:nvPr>
            <p:ph type="pic" sz="quarter" idx="23" hasCustomPrompt="1"/>
          </p:nvPr>
        </p:nvSpPr>
        <p:spPr>
          <a:xfrm>
            <a:off x="8441070" y="288000"/>
            <a:ext cx="540000" cy="540000"/>
          </a:xfrm>
        </p:spPr>
        <p:txBody>
          <a:bodyPr/>
          <a:lstStyle>
            <a:lvl1pPr marL="0" indent="0" algn="ctr">
              <a:buNone/>
              <a:defRPr sz="900" baseline="0"/>
            </a:lvl1pPr>
          </a:lstStyle>
          <a:p>
            <a:r>
              <a:rPr lang="de-DE" noProof="0" dirty="0" smtClean="0"/>
              <a:t>Logo einfügen</a:t>
            </a:r>
          </a:p>
        </p:txBody>
      </p:sp>
      <p:sp>
        <p:nvSpPr>
          <p:cNvPr id="16" name="Bildplatzhalter 3"/>
          <p:cNvSpPr>
            <a:spLocks noGrp="1" noChangeAspect="1"/>
          </p:cNvSpPr>
          <p:nvPr>
            <p:ph type="pic" sz="quarter" idx="17" hasCustomPrompt="1"/>
          </p:nvPr>
        </p:nvSpPr>
        <p:spPr>
          <a:xfrm>
            <a:off x="7848000" y="288150"/>
            <a:ext cx="540000" cy="540000"/>
          </a:xfrm>
        </p:spPr>
        <p:txBody>
          <a:bodyPr/>
          <a:lstStyle>
            <a:lvl1pPr marL="0" indent="0" algn="ctr">
              <a:buNone/>
              <a:defRPr sz="900" baseline="0"/>
            </a:lvl1pPr>
          </a:lstStyle>
          <a:p>
            <a:r>
              <a:rPr lang="de-DE" noProof="0" dirty="0" smtClean="0"/>
              <a:t>Logo einfügen</a:t>
            </a:r>
          </a:p>
        </p:txBody>
      </p:sp>
      <p:sp>
        <p:nvSpPr>
          <p:cNvPr id="17" name="Bildplatzhalter 7"/>
          <p:cNvSpPr>
            <a:spLocks noGrp="1"/>
          </p:cNvSpPr>
          <p:nvPr>
            <p:ph type="pic" sz="quarter" idx="24" hasCustomPrompt="1"/>
          </p:nvPr>
        </p:nvSpPr>
        <p:spPr>
          <a:xfrm>
            <a:off x="160338" y="936626"/>
            <a:ext cx="8820732" cy="25920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19" name="Textplatzhalter 6"/>
          <p:cNvSpPr>
            <a:spLocks noGrp="1"/>
          </p:cNvSpPr>
          <p:nvPr>
            <p:ph type="body" sz="quarter" idx="25" hasCustomPrompt="1"/>
          </p:nvPr>
        </p:nvSpPr>
        <p:spPr>
          <a:xfrm>
            <a:off x="160337" y="3708000"/>
            <a:ext cx="8820734" cy="863999"/>
          </a:xfrm>
        </p:spPr>
        <p:txBody>
          <a:bodyPr/>
          <a:lstStyle>
            <a:lvl1pPr marL="0" marR="0" indent="0" algn="l" defTabSz="914400" rtl="0" eaLnBrk="1" fontAlgn="auto" latinLnBrk="0" hangingPunct="1">
              <a:lnSpc>
                <a:spcPct val="100000"/>
              </a:lnSpc>
              <a:spcBef>
                <a:spcPts val="0"/>
              </a:spcBef>
              <a:spcAft>
                <a:spcPts val="0"/>
              </a:spcAft>
              <a:buClr>
                <a:schemeClr val="tx2"/>
              </a:buClr>
              <a:buSzTx/>
              <a:buFont typeface="Wingdings" pitchFamily="2" charset="2"/>
              <a:buNone/>
              <a:tabLst/>
              <a:defRPr sz="1100"/>
            </a:lvl1pPr>
            <a:lvl2pPr marL="0" indent="0">
              <a:spcBef>
                <a:spcPts val="0"/>
              </a:spcBef>
              <a:buNone/>
              <a:defRPr sz="1100"/>
            </a:lvl2pPr>
            <a:lvl3pPr marL="0" indent="0">
              <a:spcBef>
                <a:spcPts val="0"/>
              </a:spcBef>
              <a:buFont typeface="Arial" pitchFamily="34" charset="0"/>
              <a:buNone/>
              <a:defRPr sz="1100"/>
            </a:lvl3pPr>
            <a:lvl4pPr marL="0" indent="0">
              <a:spcBef>
                <a:spcPts val="0"/>
              </a:spcBef>
              <a:buNone/>
              <a:defRPr sz="1100"/>
            </a:lvl4pPr>
            <a:lvl5pPr marL="0" indent="0">
              <a:spcBef>
                <a:spcPts val="0"/>
              </a:spcBef>
              <a:buNone/>
              <a:defRPr sz="1100"/>
            </a:lvl5pPr>
            <a:lvl6pPr marL="0" indent="0">
              <a:spcBef>
                <a:spcPts val="0"/>
              </a:spcBef>
              <a:buFont typeface="Arial" pitchFamily="34" charset="0"/>
              <a:buNone/>
              <a:defRPr sz="1100"/>
            </a:lvl6pPr>
            <a:lvl7pPr marL="0" indent="0">
              <a:spcBef>
                <a:spcPts val="0"/>
              </a:spcBef>
              <a:buFont typeface="Arial" pitchFamily="34" charset="0"/>
              <a:buNone/>
              <a:defRPr sz="1100"/>
            </a:lvl7pPr>
            <a:lvl8pPr marL="0" indent="0">
              <a:spcBef>
                <a:spcPts val="0"/>
              </a:spcBef>
              <a:buFont typeface="Arial" pitchFamily="34" charset="0"/>
              <a:buNone/>
              <a:defRPr sz="1100"/>
            </a:lvl8pPr>
            <a:lvl9pPr marL="0" indent="0">
              <a:spcBef>
                <a:spcPts val="0"/>
              </a:spcBef>
              <a:buFont typeface="Arial" pitchFamily="34" charset="0"/>
              <a:buNone/>
              <a:defRPr sz="1100"/>
            </a:lvl9pPr>
          </a:lstStyle>
          <a:p>
            <a:pPr marL="0" marR="0" lvl="0" indent="0" algn="l" defTabSz="914400" rtl="0" eaLnBrk="1" fontAlgn="auto" latinLnBrk="0" hangingPunct="1">
              <a:lnSpc>
                <a:spcPct val="100000"/>
              </a:lnSpc>
              <a:spcBef>
                <a:spcPts val="0"/>
              </a:spcBef>
              <a:spcAft>
                <a:spcPts val="0"/>
              </a:spcAft>
              <a:buClr>
                <a:schemeClr val="tx2"/>
              </a:buClr>
              <a:buSzTx/>
              <a:buFont typeface="Wingdings" pitchFamily="2" charset="2"/>
              <a:buNone/>
              <a:tabLst/>
              <a:defRPr/>
            </a:pPr>
            <a:r>
              <a:rPr lang="de-DE" dirty="0" smtClean="0"/>
              <a:t>Bildunterschrift, 11 pt, Arial, Schwarz</a:t>
            </a:r>
            <a:endParaRPr lang="de-DE" dirty="0"/>
          </a:p>
        </p:txBody>
      </p:sp>
    </p:spTree>
    <p:extLst>
      <p:ext uri="{BB962C8B-B14F-4D97-AF65-F5344CB8AC3E}">
        <p14:creationId xmlns:p14="http://schemas.microsoft.com/office/powerpoint/2010/main" val="3166824374"/>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Nur Headline">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7" name="Datumsplatzhalter 6"/>
          <p:cNvSpPr>
            <a:spLocks noGrp="1"/>
          </p:cNvSpPr>
          <p:nvPr>
            <p:ph type="dt" sz="half" idx="18"/>
          </p:nvPr>
        </p:nvSpPr>
        <p:spPr/>
        <p:txBody>
          <a:bodyPr/>
          <a:lstStyle/>
          <a:p>
            <a:r>
              <a:rPr lang="de-DE" smtClean="0"/>
              <a:t>Department / Author / Date</a:t>
            </a:r>
            <a:endParaRPr lang="de-DE" dirty="0"/>
          </a:p>
        </p:txBody>
      </p:sp>
      <p:sp>
        <p:nvSpPr>
          <p:cNvPr id="9" name="Fußzeilenplatzhalter 8"/>
          <p:cNvSpPr>
            <a:spLocks noGrp="1"/>
          </p:cNvSpPr>
          <p:nvPr>
            <p:ph type="ftr" sz="quarter" idx="19"/>
          </p:nvPr>
        </p:nvSpPr>
        <p:spPr/>
        <p:txBody>
          <a:bodyPr/>
          <a:lstStyle/>
          <a:p>
            <a:r>
              <a:rPr lang="de-DE" smtClean="0"/>
              <a:t>Hannover Messe Events weltweit</a:t>
            </a:r>
            <a:endParaRPr lang="de-DE" dirty="0" smtClean="0"/>
          </a:p>
        </p:txBody>
      </p:sp>
      <p:sp>
        <p:nvSpPr>
          <p:cNvPr id="10" name="Foliennummernplatzhalter 9"/>
          <p:cNvSpPr>
            <a:spLocks noGrp="1"/>
          </p:cNvSpPr>
          <p:nvPr>
            <p:ph type="sldNum" sz="quarter" idx="20"/>
          </p:nvPr>
        </p:nvSpPr>
        <p:spPr/>
        <p:txBody>
          <a:bodyPr/>
          <a:lstStyle/>
          <a:p>
            <a:fld id="{4DC8DB1A-7FCE-4C41-8163-B68708D51138}" type="slidenum">
              <a:rPr lang="de-DE" smtClean="0"/>
              <a:pPr/>
              <a:t>‹Nr.›</a:t>
            </a:fld>
            <a:endParaRPr lang="de-DE" dirty="0"/>
          </a:p>
        </p:txBody>
      </p:sp>
      <p:sp>
        <p:nvSpPr>
          <p:cNvPr id="12" name="Bildplatzhalter 3"/>
          <p:cNvSpPr>
            <a:spLocks noGrp="1" noChangeAspect="1"/>
          </p:cNvSpPr>
          <p:nvPr>
            <p:ph type="pic" sz="quarter" idx="16" hasCustomPrompt="1"/>
          </p:nvPr>
        </p:nvSpPr>
        <p:spPr>
          <a:xfrm>
            <a:off x="8441070" y="288000"/>
            <a:ext cx="540000" cy="540000"/>
          </a:xfrm>
        </p:spPr>
        <p:txBody>
          <a:bodyPr/>
          <a:lstStyle>
            <a:lvl1pPr marL="0" indent="0" algn="ctr">
              <a:buNone/>
              <a:defRPr sz="900" baseline="0"/>
            </a:lvl1pPr>
          </a:lstStyle>
          <a:p>
            <a:r>
              <a:rPr lang="de-DE" noProof="0" dirty="0" smtClean="0"/>
              <a:t>Logo einfügen</a:t>
            </a:r>
          </a:p>
        </p:txBody>
      </p:sp>
      <p:sp>
        <p:nvSpPr>
          <p:cNvPr id="13" name="Bildplatzhalter 3"/>
          <p:cNvSpPr>
            <a:spLocks noGrp="1" noChangeAspect="1"/>
          </p:cNvSpPr>
          <p:nvPr>
            <p:ph type="pic" sz="quarter" idx="17" hasCustomPrompt="1"/>
          </p:nvPr>
        </p:nvSpPr>
        <p:spPr>
          <a:xfrm>
            <a:off x="7848000" y="288150"/>
            <a:ext cx="540000" cy="540000"/>
          </a:xfrm>
        </p:spPr>
        <p:txBody>
          <a:bodyPr/>
          <a:lstStyle>
            <a:lvl1pPr marL="0" indent="0" algn="ctr">
              <a:buNone/>
              <a:defRPr sz="900" baseline="0"/>
            </a:lvl1pPr>
          </a:lstStyle>
          <a:p>
            <a:r>
              <a:rPr lang="de-DE" noProof="0" dirty="0" smtClean="0"/>
              <a:t>Logo einfügen</a:t>
            </a:r>
          </a:p>
        </p:txBody>
      </p:sp>
    </p:spTree>
    <p:extLst>
      <p:ext uri="{BB962C8B-B14F-4D97-AF65-F5344CB8AC3E}">
        <p14:creationId xmlns:p14="http://schemas.microsoft.com/office/powerpoint/2010/main" val="3763011859"/>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Text | 2 Bilder recht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160337" y="936626"/>
            <a:ext cx="4303562" cy="3635375"/>
          </a:xfrm>
        </p:spPr>
        <p:txBody>
          <a:body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Bildplatzhalter 7"/>
          <p:cNvSpPr>
            <a:spLocks noGrp="1"/>
          </p:cNvSpPr>
          <p:nvPr>
            <p:ph type="pic" sz="quarter" idx="13" hasCustomPrompt="1"/>
          </p:nvPr>
        </p:nvSpPr>
        <p:spPr>
          <a:xfrm>
            <a:off x="4679070" y="936626"/>
            <a:ext cx="4302000" cy="1728000"/>
          </a:xfrm>
        </p:spPr>
        <p:txBody>
          <a:bodyPr/>
          <a:lstStyle>
            <a:lvl1pPr marL="0" indent="0" algn="ctr">
              <a:spcBef>
                <a:spcPts val="0"/>
              </a:spcBef>
              <a:buNone/>
              <a:defRPr sz="1600"/>
            </a:lvl1pPr>
          </a:lstStyle>
          <a:p>
            <a:r>
              <a:rPr lang="de-DE" dirty="0" smtClean="0"/>
              <a:t/>
            </a:r>
            <a:br>
              <a:rPr lang="de-DE" dirty="0" smtClean="0"/>
            </a:br>
            <a:r>
              <a:rPr lang="de-DE" dirty="0" smtClean="0"/>
              <a:t>Bild einfügen</a:t>
            </a:r>
          </a:p>
        </p:txBody>
      </p:sp>
      <p:sp>
        <p:nvSpPr>
          <p:cNvPr id="10" name="Bildplatzhalter 7"/>
          <p:cNvSpPr>
            <a:spLocks noGrp="1"/>
          </p:cNvSpPr>
          <p:nvPr>
            <p:ph type="pic" sz="quarter" idx="14" hasCustomPrompt="1"/>
          </p:nvPr>
        </p:nvSpPr>
        <p:spPr>
          <a:xfrm>
            <a:off x="4680000" y="2842400"/>
            <a:ext cx="4302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7" name="Titel 6"/>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9" name="Datumsplatzhalter 8"/>
          <p:cNvSpPr>
            <a:spLocks noGrp="1"/>
          </p:cNvSpPr>
          <p:nvPr>
            <p:ph type="dt" sz="half" idx="15"/>
          </p:nvPr>
        </p:nvSpPr>
        <p:spPr/>
        <p:txBody>
          <a:bodyPr/>
          <a:lstStyle/>
          <a:p>
            <a:r>
              <a:rPr lang="de-DE" smtClean="0"/>
              <a:t>Department / Author / Date</a:t>
            </a:r>
            <a:endParaRPr lang="de-DE" dirty="0"/>
          </a:p>
        </p:txBody>
      </p:sp>
      <p:sp>
        <p:nvSpPr>
          <p:cNvPr id="13" name="Fußzeilenplatzhalter 12"/>
          <p:cNvSpPr>
            <a:spLocks noGrp="1"/>
          </p:cNvSpPr>
          <p:nvPr>
            <p:ph type="ftr" sz="quarter" idx="16"/>
          </p:nvPr>
        </p:nvSpPr>
        <p:spPr/>
        <p:txBody>
          <a:bodyPr/>
          <a:lstStyle/>
          <a:p>
            <a:r>
              <a:rPr lang="de-DE" smtClean="0"/>
              <a:t>Hannover Messe Events weltweit</a:t>
            </a:r>
            <a:endParaRPr lang="de-DE" dirty="0" smtClean="0"/>
          </a:p>
        </p:txBody>
      </p:sp>
      <p:sp>
        <p:nvSpPr>
          <p:cNvPr id="15" name="Foliennummernplatzhalter 14"/>
          <p:cNvSpPr>
            <a:spLocks noGrp="1"/>
          </p:cNvSpPr>
          <p:nvPr>
            <p:ph type="sldNum" sz="quarter" idx="17"/>
          </p:nvPr>
        </p:nvSpPr>
        <p:spPr/>
        <p:txBody>
          <a:bodyPr/>
          <a:lstStyle/>
          <a:p>
            <a:fld id="{4DC8DB1A-7FCE-4C41-8163-B68708D51138}" type="slidenum">
              <a:rPr lang="de-DE" smtClean="0"/>
              <a:pPr/>
              <a:t>‹Nr.›</a:t>
            </a:fld>
            <a:endParaRPr lang="de-DE" dirty="0"/>
          </a:p>
        </p:txBody>
      </p:sp>
      <p:sp>
        <p:nvSpPr>
          <p:cNvPr id="16" name="Bildplatzhalter 3"/>
          <p:cNvSpPr>
            <a:spLocks noGrp="1" noChangeAspect="1"/>
          </p:cNvSpPr>
          <p:nvPr>
            <p:ph type="pic" sz="quarter" idx="18" hasCustomPrompt="1"/>
          </p:nvPr>
        </p:nvSpPr>
        <p:spPr>
          <a:xfrm>
            <a:off x="8441070" y="288000"/>
            <a:ext cx="540000" cy="540000"/>
          </a:xfrm>
        </p:spPr>
        <p:txBody>
          <a:bodyPr/>
          <a:lstStyle>
            <a:lvl1pPr marL="0" indent="0" algn="ctr">
              <a:buNone/>
              <a:defRPr sz="900" baseline="0"/>
            </a:lvl1pPr>
          </a:lstStyle>
          <a:p>
            <a:r>
              <a:rPr lang="de-DE" noProof="0" dirty="0" smtClean="0"/>
              <a:t>Logo einfügen</a:t>
            </a:r>
          </a:p>
        </p:txBody>
      </p:sp>
      <p:sp>
        <p:nvSpPr>
          <p:cNvPr id="17" name="Bildplatzhalter 3"/>
          <p:cNvSpPr>
            <a:spLocks noGrp="1" noChangeAspect="1"/>
          </p:cNvSpPr>
          <p:nvPr>
            <p:ph type="pic" sz="quarter" idx="19" hasCustomPrompt="1"/>
          </p:nvPr>
        </p:nvSpPr>
        <p:spPr>
          <a:xfrm>
            <a:off x="7848000" y="288150"/>
            <a:ext cx="540000" cy="540000"/>
          </a:xfrm>
        </p:spPr>
        <p:txBody>
          <a:bodyPr/>
          <a:lstStyle>
            <a:lvl1pPr marL="0" indent="0" algn="ctr">
              <a:buNone/>
              <a:defRPr sz="900" baseline="0"/>
            </a:lvl1pPr>
          </a:lstStyle>
          <a:p>
            <a:r>
              <a:rPr lang="de-DE" noProof="0" dirty="0" smtClean="0"/>
              <a:t>Logo einfügen</a:t>
            </a:r>
          </a:p>
        </p:txBody>
      </p:sp>
    </p:spTree>
    <p:extLst>
      <p:ext uri="{BB962C8B-B14F-4D97-AF65-F5344CB8AC3E}">
        <p14:creationId xmlns:p14="http://schemas.microsoft.com/office/powerpoint/2010/main" val="402405354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2 Bilder | schmal link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2104270" y="936625"/>
            <a:ext cx="6876800" cy="3635375"/>
          </a:xfrm>
        </p:spPr>
        <p:txBody>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Bildplatzhalter 7"/>
          <p:cNvSpPr>
            <a:spLocks noGrp="1"/>
          </p:cNvSpPr>
          <p:nvPr>
            <p:ph type="pic" sz="quarter" idx="13" hasCustomPrompt="1"/>
          </p:nvPr>
        </p:nvSpPr>
        <p:spPr>
          <a:xfrm>
            <a:off x="160337" y="936625"/>
            <a:ext cx="1728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10" name="Bildplatzhalter 7"/>
          <p:cNvSpPr>
            <a:spLocks noGrp="1"/>
          </p:cNvSpPr>
          <p:nvPr>
            <p:ph type="pic" sz="quarter" idx="14" hasCustomPrompt="1"/>
          </p:nvPr>
        </p:nvSpPr>
        <p:spPr>
          <a:xfrm>
            <a:off x="160338" y="2844000"/>
            <a:ext cx="1728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7" name="Titel 6"/>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12" name="Fußzeilenplatzhalter 11"/>
          <p:cNvSpPr>
            <a:spLocks noGrp="1"/>
          </p:cNvSpPr>
          <p:nvPr>
            <p:ph type="ftr" sz="quarter" idx="19"/>
          </p:nvPr>
        </p:nvSpPr>
        <p:spPr>
          <a:xfrm>
            <a:off x="160336" y="160338"/>
            <a:ext cx="8228085" cy="108000"/>
          </a:xfrm>
          <a:prstGeom prst="rect">
            <a:avLst/>
          </a:prstGeom>
        </p:spPr>
        <p:txBody>
          <a:bodyPr/>
          <a:lstStyle>
            <a:lvl1pPr>
              <a:defRPr b="0" i="0">
                <a:latin typeface="TheSans LP5 Plain" panose="020B0002050302020203" pitchFamily="34" charset="0"/>
              </a:defRPr>
            </a:lvl1pPr>
          </a:lstStyle>
          <a:p>
            <a:r>
              <a:rPr lang="de-DE" dirty="0"/>
              <a:t>Titel der Präsentation</a:t>
            </a:r>
          </a:p>
        </p:txBody>
      </p:sp>
      <p:sp>
        <p:nvSpPr>
          <p:cNvPr id="13" name="Foliennummernplatzhalter 12"/>
          <p:cNvSpPr>
            <a:spLocks noGrp="1"/>
          </p:cNvSpPr>
          <p:nvPr>
            <p:ph type="sldNum" sz="quarter" idx="20"/>
          </p:nvPr>
        </p:nvSpPr>
        <p:spPr>
          <a:xfrm>
            <a:off x="8621070" y="162001"/>
            <a:ext cx="360000" cy="108100"/>
          </a:xfrm>
          <a:prstGeom prst="rect">
            <a:avLst/>
          </a:prstGeom>
        </p:spPr>
        <p:txBody>
          <a:bodyPr/>
          <a:lstStyle>
            <a:lvl1pPr>
              <a:defRPr b="0" i="0">
                <a:latin typeface="TheSans LP5 Plain" panose="020B0002050302020203" pitchFamily="34" charset="0"/>
              </a:defRPr>
            </a:lvl1p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294615834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el_Motiv1_blau">
    <p:bg bwMode="gray">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3" name="Rechteck 12"/>
          <p:cNvSpPr/>
          <p:nvPr userDrawn="1"/>
        </p:nvSpPr>
        <p:spPr>
          <a:xfrm>
            <a:off x="0" y="3798267"/>
            <a:ext cx="9144000" cy="1348227"/>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3" name="Gruppieren 22"/>
          <p:cNvGrpSpPr/>
          <p:nvPr userDrawn="1"/>
        </p:nvGrpSpPr>
        <p:grpSpPr>
          <a:xfrm>
            <a:off x="8589100" y="4123704"/>
            <a:ext cx="555433" cy="1021087"/>
            <a:chOff x="8589100" y="4123704"/>
            <a:chExt cx="555433" cy="1021087"/>
          </a:xfrm>
          <a:solidFill>
            <a:srgbClr val="216CE8">
              <a:alpha val="40000"/>
            </a:srgbClr>
          </a:solidFill>
        </p:grpSpPr>
        <p:sp>
          <p:nvSpPr>
            <p:cNvPr id="19" name="Flussdiagramm: Manuelle Eingabe 18"/>
            <p:cNvSpPr/>
            <p:nvPr userDrawn="1"/>
          </p:nvSpPr>
          <p:spPr>
            <a:xfrm rot="16200000" flipH="1">
              <a:off x="8372480" y="4374929"/>
              <a:ext cx="986482" cy="553241"/>
            </a:xfrm>
            <a:prstGeom prst="flowChartManualIn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Gleichschenkliges Dreieck 20"/>
            <p:cNvSpPr/>
            <p:nvPr userDrawn="1"/>
          </p:nvSpPr>
          <p:spPr>
            <a:xfrm rot="-5580000">
              <a:off x="8896738" y="3921628"/>
              <a:ext cx="45719" cy="4498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0" name="Gruppieren 19"/>
          <p:cNvGrpSpPr/>
          <p:nvPr userDrawn="1"/>
        </p:nvGrpSpPr>
        <p:grpSpPr>
          <a:xfrm>
            <a:off x="8379956" y="4374331"/>
            <a:ext cx="539750" cy="539750"/>
            <a:chOff x="8379956" y="4374331"/>
            <a:chExt cx="539750" cy="539750"/>
          </a:xfrm>
        </p:grpSpPr>
        <p:sp>
          <p:nvSpPr>
            <p:cNvPr id="4" name="Rechteck 3"/>
            <p:cNvSpPr>
              <a:spLocks noChangeAspect="1"/>
            </p:cNvSpPr>
            <p:nvPr userDrawn="1"/>
          </p:nvSpPr>
          <p:spPr>
            <a:xfrm>
              <a:off x="8388000" y="4390450"/>
              <a:ext cx="504000" cy="50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 name="Gruppieren 10"/>
            <p:cNvGrpSpPr/>
            <p:nvPr userDrawn="1"/>
          </p:nvGrpSpPr>
          <p:grpSpPr>
            <a:xfrm>
              <a:off x="8379956" y="4374331"/>
              <a:ext cx="539750" cy="539750"/>
              <a:chOff x="7583906" y="3939208"/>
              <a:chExt cx="539750" cy="539750"/>
            </a:xfrm>
          </p:grpSpPr>
          <p:sp>
            <p:nvSpPr>
              <p:cNvPr id="7" name="Freeform 5"/>
              <p:cNvSpPr>
                <a:spLocks/>
              </p:cNvSpPr>
              <p:nvPr userDrawn="1"/>
            </p:nvSpPr>
            <p:spPr bwMode="auto">
              <a:xfrm>
                <a:off x="7688681" y="4269408"/>
                <a:ext cx="17463" cy="17463"/>
              </a:xfrm>
              <a:custGeom>
                <a:avLst/>
                <a:gdLst>
                  <a:gd name="T0" fmla="*/ 0 w 513"/>
                  <a:gd name="T1" fmla="*/ 526 h 526"/>
                  <a:gd name="T2" fmla="*/ 513 w 513"/>
                  <a:gd name="T3" fmla="*/ 526 h 526"/>
                  <a:gd name="T4" fmla="*/ 257 w 513"/>
                  <a:gd name="T5" fmla="*/ 0 h 526"/>
                  <a:gd name="T6" fmla="*/ 0 w 513"/>
                  <a:gd name="T7" fmla="*/ 526 h 526"/>
                </a:gdLst>
                <a:ahLst/>
                <a:cxnLst>
                  <a:cxn ang="0">
                    <a:pos x="T0" y="T1"/>
                  </a:cxn>
                  <a:cxn ang="0">
                    <a:pos x="T2" y="T3"/>
                  </a:cxn>
                  <a:cxn ang="0">
                    <a:pos x="T4" y="T5"/>
                  </a:cxn>
                  <a:cxn ang="0">
                    <a:pos x="T6" y="T7"/>
                  </a:cxn>
                </a:cxnLst>
                <a:rect l="0" t="0" r="r" b="b"/>
                <a:pathLst>
                  <a:path w="513" h="526">
                    <a:moveTo>
                      <a:pt x="0" y="526"/>
                    </a:moveTo>
                    <a:lnTo>
                      <a:pt x="513" y="526"/>
                    </a:lnTo>
                    <a:lnTo>
                      <a:pt x="257" y="0"/>
                    </a:lnTo>
                    <a:lnTo>
                      <a:pt x="0" y="526"/>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 name="Freeform 6"/>
              <p:cNvSpPr>
                <a:spLocks/>
              </p:cNvSpPr>
              <p:nvPr userDrawn="1"/>
            </p:nvSpPr>
            <p:spPr bwMode="auto">
              <a:xfrm>
                <a:off x="8055394" y="4266233"/>
                <a:ext cx="26988" cy="12700"/>
              </a:xfrm>
              <a:custGeom>
                <a:avLst/>
                <a:gdLst>
                  <a:gd name="T0" fmla="*/ 812 w 815"/>
                  <a:gd name="T1" fmla="*/ 149 h 395"/>
                  <a:gd name="T2" fmla="*/ 810 w 815"/>
                  <a:gd name="T3" fmla="*/ 137 h 395"/>
                  <a:gd name="T4" fmla="*/ 807 w 815"/>
                  <a:gd name="T5" fmla="*/ 125 h 395"/>
                  <a:gd name="T6" fmla="*/ 803 w 815"/>
                  <a:gd name="T7" fmla="*/ 114 h 395"/>
                  <a:gd name="T8" fmla="*/ 799 w 815"/>
                  <a:gd name="T9" fmla="*/ 104 h 395"/>
                  <a:gd name="T10" fmla="*/ 794 w 815"/>
                  <a:gd name="T11" fmla="*/ 94 h 395"/>
                  <a:gd name="T12" fmla="*/ 789 w 815"/>
                  <a:gd name="T13" fmla="*/ 85 h 395"/>
                  <a:gd name="T14" fmla="*/ 783 w 815"/>
                  <a:gd name="T15" fmla="*/ 76 h 395"/>
                  <a:gd name="T16" fmla="*/ 777 w 815"/>
                  <a:gd name="T17" fmla="*/ 68 h 395"/>
                  <a:gd name="T18" fmla="*/ 769 w 815"/>
                  <a:gd name="T19" fmla="*/ 61 h 395"/>
                  <a:gd name="T20" fmla="*/ 761 w 815"/>
                  <a:gd name="T21" fmla="*/ 54 h 395"/>
                  <a:gd name="T22" fmla="*/ 754 w 815"/>
                  <a:gd name="T23" fmla="*/ 48 h 395"/>
                  <a:gd name="T24" fmla="*/ 745 w 815"/>
                  <a:gd name="T25" fmla="*/ 42 h 395"/>
                  <a:gd name="T26" fmla="*/ 736 w 815"/>
                  <a:gd name="T27" fmla="*/ 37 h 395"/>
                  <a:gd name="T28" fmla="*/ 727 w 815"/>
                  <a:gd name="T29" fmla="*/ 32 h 395"/>
                  <a:gd name="T30" fmla="*/ 716 w 815"/>
                  <a:gd name="T31" fmla="*/ 26 h 395"/>
                  <a:gd name="T32" fmla="*/ 706 w 815"/>
                  <a:gd name="T33" fmla="*/ 22 h 395"/>
                  <a:gd name="T34" fmla="*/ 695 w 815"/>
                  <a:gd name="T35" fmla="*/ 18 h 395"/>
                  <a:gd name="T36" fmla="*/ 672 w 815"/>
                  <a:gd name="T37" fmla="*/ 12 h 395"/>
                  <a:gd name="T38" fmla="*/ 648 w 815"/>
                  <a:gd name="T39" fmla="*/ 7 h 395"/>
                  <a:gd name="T40" fmla="*/ 621 w 815"/>
                  <a:gd name="T41" fmla="*/ 4 h 395"/>
                  <a:gd name="T42" fmla="*/ 595 w 815"/>
                  <a:gd name="T43" fmla="*/ 2 h 395"/>
                  <a:gd name="T44" fmla="*/ 566 w 815"/>
                  <a:gd name="T45" fmla="*/ 0 h 395"/>
                  <a:gd name="T46" fmla="*/ 0 w 815"/>
                  <a:gd name="T47" fmla="*/ 0 h 395"/>
                  <a:gd name="T48" fmla="*/ 0 w 815"/>
                  <a:gd name="T49" fmla="*/ 395 h 395"/>
                  <a:gd name="T50" fmla="*/ 569 w 815"/>
                  <a:gd name="T51" fmla="*/ 395 h 395"/>
                  <a:gd name="T52" fmla="*/ 599 w 815"/>
                  <a:gd name="T53" fmla="*/ 393 h 395"/>
                  <a:gd name="T54" fmla="*/ 628 w 815"/>
                  <a:gd name="T55" fmla="*/ 390 h 395"/>
                  <a:gd name="T56" fmla="*/ 654 w 815"/>
                  <a:gd name="T57" fmla="*/ 386 h 395"/>
                  <a:gd name="T58" fmla="*/ 667 w 815"/>
                  <a:gd name="T59" fmla="*/ 382 h 395"/>
                  <a:gd name="T60" fmla="*/ 680 w 815"/>
                  <a:gd name="T61" fmla="*/ 379 h 395"/>
                  <a:gd name="T62" fmla="*/ 691 w 815"/>
                  <a:gd name="T63" fmla="*/ 376 h 395"/>
                  <a:gd name="T64" fmla="*/ 702 w 815"/>
                  <a:gd name="T65" fmla="*/ 372 h 395"/>
                  <a:gd name="T66" fmla="*/ 713 w 815"/>
                  <a:gd name="T67" fmla="*/ 368 h 395"/>
                  <a:gd name="T68" fmla="*/ 723 w 815"/>
                  <a:gd name="T69" fmla="*/ 363 h 395"/>
                  <a:gd name="T70" fmla="*/ 733 w 815"/>
                  <a:gd name="T71" fmla="*/ 358 h 395"/>
                  <a:gd name="T72" fmla="*/ 742 w 815"/>
                  <a:gd name="T73" fmla="*/ 352 h 395"/>
                  <a:gd name="T74" fmla="*/ 751 w 815"/>
                  <a:gd name="T75" fmla="*/ 346 h 395"/>
                  <a:gd name="T76" fmla="*/ 759 w 815"/>
                  <a:gd name="T77" fmla="*/ 340 h 395"/>
                  <a:gd name="T78" fmla="*/ 766 w 815"/>
                  <a:gd name="T79" fmla="*/ 332 h 395"/>
                  <a:gd name="T80" fmla="*/ 773 w 815"/>
                  <a:gd name="T81" fmla="*/ 324 h 395"/>
                  <a:gd name="T82" fmla="*/ 781 w 815"/>
                  <a:gd name="T83" fmla="*/ 316 h 395"/>
                  <a:gd name="T84" fmla="*/ 786 w 815"/>
                  <a:gd name="T85" fmla="*/ 308 h 395"/>
                  <a:gd name="T86" fmla="*/ 792 w 815"/>
                  <a:gd name="T87" fmla="*/ 299 h 395"/>
                  <a:gd name="T88" fmla="*/ 797 w 815"/>
                  <a:gd name="T89" fmla="*/ 289 h 395"/>
                  <a:gd name="T90" fmla="*/ 801 w 815"/>
                  <a:gd name="T91" fmla="*/ 278 h 395"/>
                  <a:gd name="T92" fmla="*/ 805 w 815"/>
                  <a:gd name="T93" fmla="*/ 267 h 395"/>
                  <a:gd name="T94" fmla="*/ 808 w 815"/>
                  <a:gd name="T95" fmla="*/ 256 h 395"/>
                  <a:gd name="T96" fmla="*/ 810 w 815"/>
                  <a:gd name="T97" fmla="*/ 244 h 395"/>
                  <a:gd name="T98" fmla="*/ 812 w 815"/>
                  <a:gd name="T99" fmla="*/ 232 h 395"/>
                  <a:gd name="T100" fmla="*/ 814 w 815"/>
                  <a:gd name="T101" fmla="*/ 218 h 395"/>
                  <a:gd name="T102" fmla="*/ 815 w 815"/>
                  <a:gd name="T103" fmla="*/ 204 h 395"/>
                  <a:gd name="T104" fmla="*/ 815 w 815"/>
                  <a:gd name="T105" fmla="*/ 175 h 395"/>
                  <a:gd name="T106" fmla="*/ 814 w 815"/>
                  <a:gd name="T107" fmla="*/ 162 h 395"/>
                  <a:gd name="T108" fmla="*/ 812 w 815"/>
                  <a:gd name="T109" fmla="*/ 14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15" h="395">
                    <a:moveTo>
                      <a:pt x="812" y="149"/>
                    </a:moveTo>
                    <a:lnTo>
                      <a:pt x="810" y="137"/>
                    </a:lnTo>
                    <a:lnTo>
                      <a:pt x="807" y="125"/>
                    </a:lnTo>
                    <a:lnTo>
                      <a:pt x="803" y="114"/>
                    </a:lnTo>
                    <a:lnTo>
                      <a:pt x="799" y="104"/>
                    </a:lnTo>
                    <a:lnTo>
                      <a:pt x="794" y="94"/>
                    </a:lnTo>
                    <a:lnTo>
                      <a:pt x="789" y="85"/>
                    </a:lnTo>
                    <a:lnTo>
                      <a:pt x="783" y="76"/>
                    </a:lnTo>
                    <a:lnTo>
                      <a:pt x="777" y="68"/>
                    </a:lnTo>
                    <a:lnTo>
                      <a:pt x="769" y="61"/>
                    </a:lnTo>
                    <a:lnTo>
                      <a:pt x="761" y="54"/>
                    </a:lnTo>
                    <a:lnTo>
                      <a:pt x="754" y="48"/>
                    </a:lnTo>
                    <a:lnTo>
                      <a:pt x="745" y="42"/>
                    </a:lnTo>
                    <a:lnTo>
                      <a:pt x="736" y="37"/>
                    </a:lnTo>
                    <a:lnTo>
                      <a:pt x="727" y="32"/>
                    </a:lnTo>
                    <a:lnTo>
                      <a:pt x="716" y="26"/>
                    </a:lnTo>
                    <a:lnTo>
                      <a:pt x="706" y="22"/>
                    </a:lnTo>
                    <a:lnTo>
                      <a:pt x="695" y="18"/>
                    </a:lnTo>
                    <a:lnTo>
                      <a:pt x="672" y="12"/>
                    </a:lnTo>
                    <a:lnTo>
                      <a:pt x="648" y="7"/>
                    </a:lnTo>
                    <a:lnTo>
                      <a:pt x="621" y="4"/>
                    </a:lnTo>
                    <a:lnTo>
                      <a:pt x="595" y="2"/>
                    </a:lnTo>
                    <a:lnTo>
                      <a:pt x="566" y="0"/>
                    </a:lnTo>
                    <a:lnTo>
                      <a:pt x="0" y="0"/>
                    </a:lnTo>
                    <a:lnTo>
                      <a:pt x="0" y="395"/>
                    </a:lnTo>
                    <a:lnTo>
                      <a:pt x="569" y="395"/>
                    </a:lnTo>
                    <a:lnTo>
                      <a:pt x="599" y="393"/>
                    </a:lnTo>
                    <a:lnTo>
                      <a:pt x="628" y="390"/>
                    </a:lnTo>
                    <a:lnTo>
                      <a:pt x="654" y="386"/>
                    </a:lnTo>
                    <a:lnTo>
                      <a:pt x="667" y="382"/>
                    </a:lnTo>
                    <a:lnTo>
                      <a:pt x="680" y="379"/>
                    </a:lnTo>
                    <a:lnTo>
                      <a:pt x="691" y="376"/>
                    </a:lnTo>
                    <a:lnTo>
                      <a:pt x="702" y="372"/>
                    </a:lnTo>
                    <a:lnTo>
                      <a:pt x="713" y="368"/>
                    </a:lnTo>
                    <a:lnTo>
                      <a:pt x="723" y="363"/>
                    </a:lnTo>
                    <a:lnTo>
                      <a:pt x="733" y="358"/>
                    </a:lnTo>
                    <a:lnTo>
                      <a:pt x="742" y="352"/>
                    </a:lnTo>
                    <a:lnTo>
                      <a:pt x="751" y="346"/>
                    </a:lnTo>
                    <a:lnTo>
                      <a:pt x="759" y="340"/>
                    </a:lnTo>
                    <a:lnTo>
                      <a:pt x="766" y="332"/>
                    </a:lnTo>
                    <a:lnTo>
                      <a:pt x="773" y="324"/>
                    </a:lnTo>
                    <a:lnTo>
                      <a:pt x="781" y="316"/>
                    </a:lnTo>
                    <a:lnTo>
                      <a:pt x="786" y="308"/>
                    </a:lnTo>
                    <a:lnTo>
                      <a:pt x="792" y="299"/>
                    </a:lnTo>
                    <a:lnTo>
                      <a:pt x="797" y="289"/>
                    </a:lnTo>
                    <a:lnTo>
                      <a:pt x="801" y="278"/>
                    </a:lnTo>
                    <a:lnTo>
                      <a:pt x="805" y="267"/>
                    </a:lnTo>
                    <a:lnTo>
                      <a:pt x="808" y="256"/>
                    </a:lnTo>
                    <a:lnTo>
                      <a:pt x="810" y="244"/>
                    </a:lnTo>
                    <a:lnTo>
                      <a:pt x="812" y="232"/>
                    </a:lnTo>
                    <a:lnTo>
                      <a:pt x="814" y="218"/>
                    </a:lnTo>
                    <a:lnTo>
                      <a:pt x="815" y="204"/>
                    </a:lnTo>
                    <a:lnTo>
                      <a:pt x="815" y="175"/>
                    </a:lnTo>
                    <a:lnTo>
                      <a:pt x="814" y="162"/>
                    </a:lnTo>
                    <a:lnTo>
                      <a:pt x="812" y="149"/>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 name="Freeform 7"/>
              <p:cNvSpPr>
                <a:spLocks/>
              </p:cNvSpPr>
              <p:nvPr userDrawn="1"/>
            </p:nvSpPr>
            <p:spPr bwMode="auto">
              <a:xfrm>
                <a:off x="7876006" y="4266233"/>
                <a:ext cx="30163" cy="33338"/>
              </a:xfrm>
              <a:custGeom>
                <a:avLst/>
                <a:gdLst>
                  <a:gd name="T0" fmla="*/ 700 w 928"/>
                  <a:gd name="T1" fmla="*/ 974 h 1014"/>
                  <a:gd name="T2" fmla="*/ 743 w 928"/>
                  <a:gd name="T3" fmla="*/ 951 h 1014"/>
                  <a:gd name="T4" fmla="*/ 781 w 928"/>
                  <a:gd name="T5" fmla="*/ 925 h 1014"/>
                  <a:gd name="T6" fmla="*/ 814 w 928"/>
                  <a:gd name="T7" fmla="*/ 895 h 1014"/>
                  <a:gd name="T8" fmla="*/ 841 w 928"/>
                  <a:gd name="T9" fmla="*/ 861 h 1014"/>
                  <a:gd name="T10" fmla="*/ 865 w 928"/>
                  <a:gd name="T11" fmla="*/ 825 h 1014"/>
                  <a:gd name="T12" fmla="*/ 883 w 928"/>
                  <a:gd name="T13" fmla="*/ 785 h 1014"/>
                  <a:gd name="T14" fmla="*/ 898 w 928"/>
                  <a:gd name="T15" fmla="*/ 742 h 1014"/>
                  <a:gd name="T16" fmla="*/ 910 w 928"/>
                  <a:gd name="T17" fmla="*/ 697 h 1014"/>
                  <a:gd name="T18" fmla="*/ 919 w 928"/>
                  <a:gd name="T19" fmla="*/ 651 h 1014"/>
                  <a:gd name="T20" fmla="*/ 924 w 928"/>
                  <a:gd name="T21" fmla="*/ 602 h 1014"/>
                  <a:gd name="T22" fmla="*/ 927 w 928"/>
                  <a:gd name="T23" fmla="*/ 553 h 1014"/>
                  <a:gd name="T24" fmla="*/ 928 w 928"/>
                  <a:gd name="T25" fmla="*/ 477 h 1014"/>
                  <a:gd name="T26" fmla="*/ 926 w 928"/>
                  <a:gd name="T27" fmla="*/ 427 h 1014"/>
                  <a:gd name="T28" fmla="*/ 921 w 928"/>
                  <a:gd name="T29" fmla="*/ 378 h 1014"/>
                  <a:gd name="T30" fmla="*/ 914 w 928"/>
                  <a:gd name="T31" fmla="*/ 331 h 1014"/>
                  <a:gd name="T32" fmla="*/ 903 w 928"/>
                  <a:gd name="T33" fmla="*/ 286 h 1014"/>
                  <a:gd name="T34" fmla="*/ 889 w 928"/>
                  <a:gd name="T35" fmla="*/ 243 h 1014"/>
                  <a:gd name="T36" fmla="*/ 872 w 928"/>
                  <a:gd name="T37" fmla="*/ 203 h 1014"/>
                  <a:gd name="T38" fmla="*/ 850 w 928"/>
                  <a:gd name="T39" fmla="*/ 166 h 1014"/>
                  <a:gd name="T40" fmla="*/ 825 w 928"/>
                  <a:gd name="T41" fmla="*/ 132 h 1014"/>
                  <a:gd name="T42" fmla="*/ 794 w 928"/>
                  <a:gd name="T43" fmla="*/ 100 h 1014"/>
                  <a:gd name="T44" fmla="*/ 759 w 928"/>
                  <a:gd name="T45" fmla="*/ 74 h 1014"/>
                  <a:gd name="T46" fmla="*/ 719 w 928"/>
                  <a:gd name="T47" fmla="*/ 50 h 1014"/>
                  <a:gd name="T48" fmla="*/ 673 w 928"/>
                  <a:gd name="T49" fmla="*/ 31 h 1014"/>
                  <a:gd name="T50" fmla="*/ 622 w 928"/>
                  <a:gd name="T51" fmla="*/ 17 h 1014"/>
                  <a:gd name="T52" fmla="*/ 564 w 928"/>
                  <a:gd name="T53" fmla="*/ 7 h 1014"/>
                  <a:gd name="T54" fmla="*/ 501 w 928"/>
                  <a:gd name="T55" fmla="*/ 2 h 1014"/>
                  <a:gd name="T56" fmla="*/ 431 w 928"/>
                  <a:gd name="T57" fmla="*/ 2 h 1014"/>
                  <a:gd name="T58" fmla="*/ 366 w 928"/>
                  <a:gd name="T59" fmla="*/ 7 h 1014"/>
                  <a:gd name="T60" fmla="*/ 308 w 928"/>
                  <a:gd name="T61" fmla="*/ 17 h 1014"/>
                  <a:gd name="T62" fmla="*/ 256 w 928"/>
                  <a:gd name="T63" fmla="*/ 31 h 1014"/>
                  <a:gd name="T64" fmla="*/ 209 w 928"/>
                  <a:gd name="T65" fmla="*/ 50 h 1014"/>
                  <a:gd name="T66" fmla="*/ 168 w 928"/>
                  <a:gd name="T67" fmla="*/ 73 h 1014"/>
                  <a:gd name="T68" fmla="*/ 133 w 928"/>
                  <a:gd name="T69" fmla="*/ 100 h 1014"/>
                  <a:gd name="T70" fmla="*/ 103 w 928"/>
                  <a:gd name="T71" fmla="*/ 131 h 1014"/>
                  <a:gd name="T72" fmla="*/ 77 w 928"/>
                  <a:gd name="T73" fmla="*/ 165 h 1014"/>
                  <a:gd name="T74" fmla="*/ 56 w 928"/>
                  <a:gd name="T75" fmla="*/ 202 h 1014"/>
                  <a:gd name="T76" fmla="*/ 37 w 928"/>
                  <a:gd name="T77" fmla="*/ 242 h 1014"/>
                  <a:gd name="T78" fmla="*/ 24 w 928"/>
                  <a:gd name="T79" fmla="*/ 285 h 1014"/>
                  <a:gd name="T80" fmla="*/ 14 w 928"/>
                  <a:gd name="T81" fmla="*/ 330 h 1014"/>
                  <a:gd name="T82" fmla="*/ 7 w 928"/>
                  <a:gd name="T83" fmla="*/ 378 h 1014"/>
                  <a:gd name="T84" fmla="*/ 2 w 928"/>
                  <a:gd name="T85" fmla="*/ 427 h 1014"/>
                  <a:gd name="T86" fmla="*/ 0 w 928"/>
                  <a:gd name="T87" fmla="*/ 478 h 1014"/>
                  <a:gd name="T88" fmla="*/ 1 w 928"/>
                  <a:gd name="T89" fmla="*/ 555 h 1014"/>
                  <a:gd name="T90" fmla="*/ 4 w 928"/>
                  <a:gd name="T91" fmla="*/ 605 h 1014"/>
                  <a:gd name="T92" fmla="*/ 10 w 928"/>
                  <a:gd name="T93" fmla="*/ 654 h 1014"/>
                  <a:gd name="T94" fmla="*/ 19 w 928"/>
                  <a:gd name="T95" fmla="*/ 701 h 1014"/>
                  <a:gd name="T96" fmla="*/ 30 w 928"/>
                  <a:gd name="T97" fmla="*/ 745 h 1014"/>
                  <a:gd name="T98" fmla="*/ 47 w 928"/>
                  <a:gd name="T99" fmla="*/ 788 h 1014"/>
                  <a:gd name="T100" fmla="*/ 66 w 928"/>
                  <a:gd name="T101" fmla="*/ 827 h 1014"/>
                  <a:gd name="T102" fmla="*/ 90 w 928"/>
                  <a:gd name="T103" fmla="*/ 863 h 1014"/>
                  <a:gd name="T104" fmla="*/ 118 w 928"/>
                  <a:gd name="T105" fmla="*/ 897 h 1014"/>
                  <a:gd name="T106" fmla="*/ 151 w 928"/>
                  <a:gd name="T107" fmla="*/ 927 h 1014"/>
                  <a:gd name="T108" fmla="*/ 188 w 928"/>
                  <a:gd name="T109" fmla="*/ 952 h 1014"/>
                  <a:gd name="T110" fmla="*/ 232 w 928"/>
                  <a:gd name="T111" fmla="*/ 975 h 1014"/>
                  <a:gd name="T112" fmla="*/ 281 w 928"/>
                  <a:gd name="T113" fmla="*/ 992 h 1014"/>
                  <a:gd name="T114" fmla="*/ 336 w 928"/>
                  <a:gd name="T115" fmla="*/ 1004 h 1014"/>
                  <a:gd name="T116" fmla="*/ 399 w 928"/>
                  <a:gd name="T117" fmla="*/ 1012 h 1014"/>
                  <a:gd name="T118" fmla="*/ 503 w 928"/>
                  <a:gd name="T119" fmla="*/ 1014 h 1014"/>
                  <a:gd name="T120" fmla="*/ 567 w 928"/>
                  <a:gd name="T121" fmla="*/ 1008 h 1014"/>
                  <a:gd name="T122" fmla="*/ 625 w 928"/>
                  <a:gd name="T123" fmla="*/ 998 h 1014"/>
                  <a:gd name="T124" fmla="*/ 677 w 928"/>
                  <a:gd name="T125" fmla="*/ 98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8" h="1014">
                    <a:moveTo>
                      <a:pt x="677" y="983"/>
                    </a:moveTo>
                    <a:lnTo>
                      <a:pt x="700" y="974"/>
                    </a:lnTo>
                    <a:lnTo>
                      <a:pt x="723" y="962"/>
                    </a:lnTo>
                    <a:lnTo>
                      <a:pt x="743" y="951"/>
                    </a:lnTo>
                    <a:lnTo>
                      <a:pt x="763" y="938"/>
                    </a:lnTo>
                    <a:lnTo>
                      <a:pt x="781" y="925"/>
                    </a:lnTo>
                    <a:lnTo>
                      <a:pt x="798" y="910"/>
                    </a:lnTo>
                    <a:lnTo>
                      <a:pt x="814" y="895"/>
                    </a:lnTo>
                    <a:lnTo>
                      <a:pt x="828" y="878"/>
                    </a:lnTo>
                    <a:lnTo>
                      <a:pt x="841" y="861"/>
                    </a:lnTo>
                    <a:lnTo>
                      <a:pt x="853" y="843"/>
                    </a:lnTo>
                    <a:lnTo>
                      <a:pt x="865" y="825"/>
                    </a:lnTo>
                    <a:lnTo>
                      <a:pt x="874" y="804"/>
                    </a:lnTo>
                    <a:lnTo>
                      <a:pt x="883" y="785"/>
                    </a:lnTo>
                    <a:lnTo>
                      <a:pt x="891" y="763"/>
                    </a:lnTo>
                    <a:lnTo>
                      <a:pt x="898" y="742"/>
                    </a:lnTo>
                    <a:lnTo>
                      <a:pt x="904" y="721"/>
                    </a:lnTo>
                    <a:lnTo>
                      <a:pt x="910" y="697"/>
                    </a:lnTo>
                    <a:lnTo>
                      <a:pt x="915" y="675"/>
                    </a:lnTo>
                    <a:lnTo>
                      <a:pt x="919" y="651"/>
                    </a:lnTo>
                    <a:lnTo>
                      <a:pt x="922" y="627"/>
                    </a:lnTo>
                    <a:lnTo>
                      <a:pt x="924" y="602"/>
                    </a:lnTo>
                    <a:lnTo>
                      <a:pt x="926" y="578"/>
                    </a:lnTo>
                    <a:lnTo>
                      <a:pt x="927" y="553"/>
                    </a:lnTo>
                    <a:lnTo>
                      <a:pt x="928" y="528"/>
                    </a:lnTo>
                    <a:lnTo>
                      <a:pt x="928" y="477"/>
                    </a:lnTo>
                    <a:lnTo>
                      <a:pt x="927" y="451"/>
                    </a:lnTo>
                    <a:lnTo>
                      <a:pt x="926" y="427"/>
                    </a:lnTo>
                    <a:lnTo>
                      <a:pt x="924" y="401"/>
                    </a:lnTo>
                    <a:lnTo>
                      <a:pt x="921" y="378"/>
                    </a:lnTo>
                    <a:lnTo>
                      <a:pt x="918" y="353"/>
                    </a:lnTo>
                    <a:lnTo>
                      <a:pt x="914" y="331"/>
                    </a:lnTo>
                    <a:lnTo>
                      <a:pt x="909" y="308"/>
                    </a:lnTo>
                    <a:lnTo>
                      <a:pt x="903" y="286"/>
                    </a:lnTo>
                    <a:lnTo>
                      <a:pt x="896" y="264"/>
                    </a:lnTo>
                    <a:lnTo>
                      <a:pt x="889" y="243"/>
                    </a:lnTo>
                    <a:lnTo>
                      <a:pt x="881" y="223"/>
                    </a:lnTo>
                    <a:lnTo>
                      <a:pt x="872" y="203"/>
                    </a:lnTo>
                    <a:lnTo>
                      <a:pt x="862" y="184"/>
                    </a:lnTo>
                    <a:lnTo>
                      <a:pt x="850" y="166"/>
                    </a:lnTo>
                    <a:lnTo>
                      <a:pt x="838" y="148"/>
                    </a:lnTo>
                    <a:lnTo>
                      <a:pt x="825" y="132"/>
                    </a:lnTo>
                    <a:lnTo>
                      <a:pt x="810" y="116"/>
                    </a:lnTo>
                    <a:lnTo>
                      <a:pt x="794" y="100"/>
                    </a:lnTo>
                    <a:lnTo>
                      <a:pt x="777" y="87"/>
                    </a:lnTo>
                    <a:lnTo>
                      <a:pt x="759" y="74"/>
                    </a:lnTo>
                    <a:lnTo>
                      <a:pt x="739" y="62"/>
                    </a:lnTo>
                    <a:lnTo>
                      <a:pt x="719" y="50"/>
                    </a:lnTo>
                    <a:lnTo>
                      <a:pt x="696" y="40"/>
                    </a:lnTo>
                    <a:lnTo>
                      <a:pt x="673" y="31"/>
                    </a:lnTo>
                    <a:lnTo>
                      <a:pt x="647" y="23"/>
                    </a:lnTo>
                    <a:lnTo>
                      <a:pt x="622" y="17"/>
                    </a:lnTo>
                    <a:lnTo>
                      <a:pt x="593" y="11"/>
                    </a:lnTo>
                    <a:lnTo>
                      <a:pt x="564" y="7"/>
                    </a:lnTo>
                    <a:lnTo>
                      <a:pt x="533" y="4"/>
                    </a:lnTo>
                    <a:lnTo>
                      <a:pt x="501" y="2"/>
                    </a:lnTo>
                    <a:lnTo>
                      <a:pt x="466" y="0"/>
                    </a:lnTo>
                    <a:lnTo>
                      <a:pt x="431" y="2"/>
                    </a:lnTo>
                    <a:lnTo>
                      <a:pt x="398" y="4"/>
                    </a:lnTo>
                    <a:lnTo>
                      <a:pt x="366" y="7"/>
                    </a:lnTo>
                    <a:lnTo>
                      <a:pt x="336" y="11"/>
                    </a:lnTo>
                    <a:lnTo>
                      <a:pt x="308" y="17"/>
                    </a:lnTo>
                    <a:lnTo>
                      <a:pt x="280" y="23"/>
                    </a:lnTo>
                    <a:lnTo>
                      <a:pt x="256" y="31"/>
                    </a:lnTo>
                    <a:lnTo>
                      <a:pt x="231" y="40"/>
                    </a:lnTo>
                    <a:lnTo>
                      <a:pt x="209" y="50"/>
                    </a:lnTo>
                    <a:lnTo>
                      <a:pt x="188" y="61"/>
                    </a:lnTo>
                    <a:lnTo>
                      <a:pt x="168" y="73"/>
                    </a:lnTo>
                    <a:lnTo>
                      <a:pt x="150" y="86"/>
                    </a:lnTo>
                    <a:lnTo>
                      <a:pt x="133" y="100"/>
                    </a:lnTo>
                    <a:lnTo>
                      <a:pt x="117" y="115"/>
                    </a:lnTo>
                    <a:lnTo>
                      <a:pt x="103" y="131"/>
                    </a:lnTo>
                    <a:lnTo>
                      <a:pt x="90" y="147"/>
                    </a:lnTo>
                    <a:lnTo>
                      <a:pt x="77" y="165"/>
                    </a:lnTo>
                    <a:lnTo>
                      <a:pt x="66" y="183"/>
                    </a:lnTo>
                    <a:lnTo>
                      <a:pt x="56" y="202"/>
                    </a:lnTo>
                    <a:lnTo>
                      <a:pt x="47" y="222"/>
                    </a:lnTo>
                    <a:lnTo>
                      <a:pt x="37" y="242"/>
                    </a:lnTo>
                    <a:lnTo>
                      <a:pt x="30" y="264"/>
                    </a:lnTo>
                    <a:lnTo>
                      <a:pt x="24" y="285"/>
                    </a:lnTo>
                    <a:lnTo>
                      <a:pt x="19" y="308"/>
                    </a:lnTo>
                    <a:lnTo>
                      <a:pt x="14" y="330"/>
                    </a:lnTo>
                    <a:lnTo>
                      <a:pt x="10" y="353"/>
                    </a:lnTo>
                    <a:lnTo>
                      <a:pt x="7" y="378"/>
                    </a:lnTo>
                    <a:lnTo>
                      <a:pt x="4" y="402"/>
                    </a:lnTo>
                    <a:lnTo>
                      <a:pt x="2" y="427"/>
                    </a:lnTo>
                    <a:lnTo>
                      <a:pt x="1" y="452"/>
                    </a:lnTo>
                    <a:lnTo>
                      <a:pt x="0" y="478"/>
                    </a:lnTo>
                    <a:lnTo>
                      <a:pt x="0" y="530"/>
                    </a:lnTo>
                    <a:lnTo>
                      <a:pt x="1" y="555"/>
                    </a:lnTo>
                    <a:lnTo>
                      <a:pt x="2" y="581"/>
                    </a:lnTo>
                    <a:lnTo>
                      <a:pt x="4" y="605"/>
                    </a:lnTo>
                    <a:lnTo>
                      <a:pt x="7" y="630"/>
                    </a:lnTo>
                    <a:lnTo>
                      <a:pt x="10" y="654"/>
                    </a:lnTo>
                    <a:lnTo>
                      <a:pt x="14" y="678"/>
                    </a:lnTo>
                    <a:lnTo>
                      <a:pt x="19" y="701"/>
                    </a:lnTo>
                    <a:lnTo>
                      <a:pt x="24" y="724"/>
                    </a:lnTo>
                    <a:lnTo>
                      <a:pt x="30" y="745"/>
                    </a:lnTo>
                    <a:lnTo>
                      <a:pt x="39" y="767"/>
                    </a:lnTo>
                    <a:lnTo>
                      <a:pt x="47" y="788"/>
                    </a:lnTo>
                    <a:lnTo>
                      <a:pt x="56" y="807"/>
                    </a:lnTo>
                    <a:lnTo>
                      <a:pt x="66" y="827"/>
                    </a:lnTo>
                    <a:lnTo>
                      <a:pt x="77" y="846"/>
                    </a:lnTo>
                    <a:lnTo>
                      <a:pt x="90" y="863"/>
                    </a:lnTo>
                    <a:lnTo>
                      <a:pt x="103" y="881"/>
                    </a:lnTo>
                    <a:lnTo>
                      <a:pt x="118" y="897"/>
                    </a:lnTo>
                    <a:lnTo>
                      <a:pt x="133" y="912"/>
                    </a:lnTo>
                    <a:lnTo>
                      <a:pt x="151" y="927"/>
                    </a:lnTo>
                    <a:lnTo>
                      <a:pt x="169" y="940"/>
                    </a:lnTo>
                    <a:lnTo>
                      <a:pt x="188" y="952"/>
                    </a:lnTo>
                    <a:lnTo>
                      <a:pt x="210" y="963"/>
                    </a:lnTo>
                    <a:lnTo>
                      <a:pt x="232" y="975"/>
                    </a:lnTo>
                    <a:lnTo>
                      <a:pt x="256" y="984"/>
                    </a:lnTo>
                    <a:lnTo>
                      <a:pt x="281" y="992"/>
                    </a:lnTo>
                    <a:lnTo>
                      <a:pt x="309" y="998"/>
                    </a:lnTo>
                    <a:lnTo>
                      <a:pt x="336" y="1004"/>
                    </a:lnTo>
                    <a:lnTo>
                      <a:pt x="367" y="1009"/>
                    </a:lnTo>
                    <a:lnTo>
                      <a:pt x="399" y="1012"/>
                    </a:lnTo>
                    <a:lnTo>
                      <a:pt x="432" y="1014"/>
                    </a:lnTo>
                    <a:lnTo>
                      <a:pt x="503" y="1014"/>
                    </a:lnTo>
                    <a:lnTo>
                      <a:pt x="535" y="1012"/>
                    </a:lnTo>
                    <a:lnTo>
                      <a:pt x="567" y="1008"/>
                    </a:lnTo>
                    <a:lnTo>
                      <a:pt x="596" y="1004"/>
                    </a:lnTo>
                    <a:lnTo>
                      <a:pt x="625" y="998"/>
                    </a:lnTo>
                    <a:lnTo>
                      <a:pt x="652" y="991"/>
                    </a:lnTo>
                    <a:lnTo>
                      <a:pt x="677" y="983"/>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 name="Freeform 8"/>
              <p:cNvSpPr>
                <a:spLocks noEditPoints="1"/>
              </p:cNvSpPr>
              <p:nvPr userDrawn="1"/>
            </p:nvSpPr>
            <p:spPr bwMode="auto">
              <a:xfrm>
                <a:off x="7583906" y="3939208"/>
                <a:ext cx="539750" cy="539750"/>
              </a:xfrm>
              <a:custGeom>
                <a:avLst/>
                <a:gdLst>
                  <a:gd name="T0" fmla="*/ 14823 w 16320"/>
                  <a:gd name="T1" fmla="*/ 10588 h 16320"/>
                  <a:gd name="T2" fmla="*/ 15267 w 16320"/>
                  <a:gd name="T3" fmla="*/ 9704 h 16320"/>
                  <a:gd name="T4" fmla="*/ 15471 w 16320"/>
                  <a:gd name="T5" fmla="*/ 10136 h 16320"/>
                  <a:gd name="T6" fmla="*/ 15215 w 16320"/>
                  <a:gd name="T7" fmla="*/ 10504 h 16320"/>
                  <a:gd name="T8" fmla="*/ 15496 w 16320"/>
                  <a:gd name="T9" fmla="*/ 11094 h 16320"/>
                  <a:gd name="T10" fmla="*/ 12533 w 16320"/>
                  <a:gd name="T11" fmla="*/ 10149 h 16320"/>
                  <a:gd name="T12" fmla="*/ 12835 w 16320"/>
                  <a:gd name="T13" fmla="*/ 10843 h 16320"/>
                  <a:gd name="T14" fmla="*/ 12260 w 16320"/>
                  <a:gd name="T15" fmla="*/ 10896 h 16320"/>
                  <a:gd name="T16" fmla="*/ 12119 w 16320"/>
                  <a:gd name="T17" fmla="*/ 10120 h 16320"/>
                  <a:gd name="T18" fmla="*/ 12670 w 16320"/>
                  <a:gd name="T19" fmla="*/ 9637 h 16320"/>
                  <a:gd name="T20" fmla="*/ 11840 w 16320"/>
                  <a:gd name="T21" fmla="*/ 11863 h 16320"/>
                  <a:gd name="T22" fmla="*/ 11980 w 16320"/>
                  <a:gd name="T23" fmla="*/ 12629 h 16320"/>
                  <a:gd name="T24" fmla="*/ 11685 w 16320"/>
                  <a:gd name="T25" fmla="*/ 12844 h 16320"/>
                  <a:gd name="T26" fmla="*/ 11358 w 16320"/>
                  <a:gd name="T27" fmla="*/ 12109 h 16320"/>
                  <a:gd name="T28" fmla="*/ 11765 w 16320"/>
                  <a:gd name="T29" fmla="*/ 11506 h 16320"/>
                  <a:gd name="T30" fmla="*/ 11102 w 16320"/>
                  <a:gd name="T31" fmla="*/ 12640 h 16320"/>
                  <a:gd name="T32" fmla="*/ 10504 w 16320"/>
                  <a:gd name="T33" fmla="*/ 12944 h 16320"/>
                  <a:gd name="T34" fmla="*/ 10698 w 16320"/>
                  <a:gd name="T35" fmla="*/ 12494 h 16320"/>
                  <a:gd name="T36" fmla="*/ 9928 w 16320"/>
                  <a:gd name="T37" fmla="*/ 12309 h 16320"/>
                  <a:gd name="T38" fmla="*/ 9455 w 16320"/>
                  <a:gd name="T39" fmla="*/ 12021 h 16320"/>
                  <a:gd name="T40" fmla="*/ 9695 w 16320"/>
                  <a:gd name="T41" fmla="*/ 11496 h 16320"/>
                  <a:gd name="T42" fmla="*/ 9877 w 16320"/>
                  <a:gd name="T43" fmla="*/ 11794 h 16320"/>
                  <a:gd name="T44" fmla="*/ 10526 w 16320"/>
                  <a:gd name="T45" fmla="*/ 12049 h 16320"/>
                  <a:gd name="T46" fmla="*/ 11087 w 16320"/>
                  <a:gd name="T47" fmla="*/ 12312 h 16320"/>
                  <a:gd name="T48" fmla="*/ 8615 w 16320"/>
                  <a:gd name="T49" fmla="*/ 10945 h 16320"/>
                  <a:gd name="T50" fmla="*/ 8404 w 16320"/>
                  <a:gd name="T51" fmla="*/ 10164 h 16320"/>
                  <a:gd name="T52" fmla="*/ 9438 w 16320"/>
                  <a:gd name="T53" fmla="*/ 9623 h 16320"/>
                  <a:gd name="T54" fmla="*/ 10158 w 16320"/>
                  <a:gd name="T55" fmla="*/ 10437 h 16320"/>
                  <a:gd name="T56" fmla="*/ 9353 w 16320"/>
                  <a:gd name="T57" fmla="*/ 11132 h 16320"/>
                  <a:gd name="T58" fmla="*/ 8874 w 16320"/>
                  <a:gd name="T59" fmla="*/ 12923 h 16320"/>
                  <a:gd name="T60" fmla="*/ 8775 w 16320"/>
                  <a:gd name="T61" fmla="*/ 12583 h 16320"/>
                  <a:gd name="T62" fmla="*/ 8549 w 16320"/>
                  <a:gd name="T63" fmla="*/ 12315 h 16320"/>
                  <a:gd name="T64" fmla="*/ 7587 w 16320"/>
                  <a:gd name="T65" fmla="*/ 12091 h 16320"/>
                  <a:gd name="T66" fmla="*/ 7720 w 16320"/>
                  <a:gd name="T67" fmla="*/ 11534 h 16320"/>
                  <a:gd name="T68" fmla="*/ 8016 w 16320"/>
                  <a:gd name="T69" fmla="*/ 11751 h 16320"/>
                  <a:gd name="T70" fmla="*/ 8144 w 16320"/>
                  <a:gd name="T71" fmla="*/ 12042 h 16320"/>
                  <a:gd name="T72" fmla="*/ 9150 w 16320"/>
                  <a:gd name="T73" fmla="*/ 12246 h 16320"/>
                  <a:gd name="T74" fmla="*/ 6335 w 16320"/>
                  <a:gd name="T75" fmla="*/ 11795 h 16320"/>
                  <a:gd name="T76" fmla="*/ 6336 w 16320"/>
                  <a:gd name="T77" fmla="*/ 12579 h 16320"/>
                  <a:gd name="T78" fmla="*/ 6267 w 16320"/>
                  <a:gd name="T79" fmla="*/ 12900 h 16320"/>
                  <a:gd name="T80" fmla="*/ 5796 w 16320"/>
                  <a:gd name="T81" fmla="*/ 12258 h 16320"/>
                  <a:gd name="T82" fmla="*/ 6062 w 16320"/>
                  <a:gd name="T83" fmla="*/ 11592 h 16320"/>
                  <a:gd name="T84" fmla="*/ 6177 w 16320"/>
                  <a:gd name="T85" fmla="*/ 11124 h 16320"/>
                  <a:gd name="T86" fmla="*/ 1214 w 16320"/>
                  <a:gd name="T87" fmla="*/ 11124 h 16320"/>
                  <a:gd name="T88" fmla="*/ 6585 w 16320"/>
                  <a:gd name="T89" fmla="*/ 4506 h 16320"/>
                  <a:gd name="T90" fmla="*/ 7326 w 16320"/>
                  <a:gd name="T91" fmla="*/ 3567 h 16320"/>
                  <a:gd name="T92" fmla="*/ 8698 w 16320"/>
                  <a:gd name="T93" fmla="*/ 3402 h 16320"/>
                  <a:gd name="T94" fmla="*/ 9789 w 16320"/>
                  <a:gd name="T95" fmla="*/ 4141 h 16320"/>
                  <a:gd name="T96" fmla="*/ 7957 w 16320"/>
                  <a:gd name="T97" fmla="*/ 3707 h 16320"/>
                  <a:gd name="T98" fmla="*/ 7153 w 16320"/>
                  <a:gd name="T99" fmla="*/ 4168 h 16320"/>
                  <a:gd name="T100" fmla="*/ 7693 w 16320"/>
                  <a:gd name="T101" fmla="*/ 4858 h 16320"/>
                  <a:gd name="T102" fmla="*/ 7877 w 16320"/>
                  <a:gd name="T103" fmla="*/ 4374 h 16320"/>
                  <a:gd name="T104" fmla="*/ 8877 w 16320"/>
                  <a:gd name="T105" fmla="*/ 4206 h 16320"/>
                  <a:gd name="T106" fmla="*/ 10039 w 16320"/>
                  <a:gd name="T107" fmla="*/ 4489 h 16320"/>
                  <a:gd name="T108" fmla="*/ 8512 w 16320"/>
                  <a:gd name="T109" fmla="*/ 4601 h 16320"/>
                  <a:gd name="T110" fmla="*/ 8114 w 16320"/>
                  <a:gd name="T111" fmla="*/ 4835 h 16320"/>
                  <a:gd name="T112" fmla="*/ 7234 w 16320"/>
                  <a:gd name="T113" fmla="*/ 6423 h 16320"/>
                  <a:gd name="T114" fmla="*/ 7669 w 16320"/>
                  <a:gd name="T115" fmla="*/ 6984 h 16320"/>
                  <a:gd name="T116" fmla="*/ 7213 w 16320"/>
                  <a:gd name="T117" fmla="*/ 7481 h 16320"/>
                  <a:gd name="T118" fmla="*/ 7728 w 16320"/>
                  <a:gd name="T119" fmla="*/ 8248 h 16320"/>
                  <a:gd name="T120" fmla="*/ 7080 w 16320"/>
                  <a:gd name="T121" fmla="*/ 7174 h 16320"/>
                  <a:gd name="T122" fmla="*/ 7186 w 16320"/>
                  <a:gd name="T123" fmla="*/ 6787 h 16320"/>
                  <a:gd name="T124" fmla="*/ 6491 w 16320"/>
                  <a:gd name="T125" fmla="*/ 5230 h 16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320" h="16320">
                    <a:moveTo>
                      <a:pt x="15078" y="11124"/>
                    </a:moveTo>
                    <a:lnTo>
                      <a:pt x="15068" y="11098"/>
                    </a:lnTo>
                    <a:lnTo>
                      <a:pt x="15061" y="11071"/>
                    </a:lnTo>
                    <a:lnTo>
                      <a:pt x="15055" y="11045"/>
                    </a:lnTo>
                    <a:lnTo>
                      <a:pt x="15051" y="11018"/>
                    </a:lnTo>
                    <a:lnTo>
                      <a:pt x="15047" y="10991"/>
                    </a:lnTo>
                    <a:lnTo>
                      <a:pt x="15044" y="10964"/>
                    </a:lnTo>
                    <a:lnTo>
                      <a:pt x="15041" y="10937"/>
                    </a:lnTo>
                    <a:lnTo>
                      <a:pt x="15037" y="10911"/>
                    </a:lnTo>
                    <a:lnTo>
                      <a:pt x="15034" y="10885"/>
                    </a:lnTo>
                    <a:lnTo>
                      <a:pt x="15030" y="10861"/>
                    </a:lnTo>
                    <a:lnTo>
                      <a:pt x="15025" y="10838"/>
                    </a:lnTo>
                    <a:lnTo>
                      <a:pt x="15020" y="10815"/>
                    </a:lnTo>
                    <a:lnTo>
                      <a:pt x="15014" y="10795"/>
                    </a:lnTo>
                    <a:lnTo>
                      <a:pt x="15007" y="10774"/>
                    </a:lnTo>
                    <a:lnTo>
                      <a:pt x="15001" y="10755"/>
                    </a:lnTo>
                    <a:lnTo>
                      <a:pt x="14993" y="10738"/>
                    </a:lnTo>
                    <a:lnTo>
                      <a:pt x="14985" y="10720"/>
                    </a:lnTo>
                    <a:lnTo>
                      <a:pt x="14976" y="10705"/>
                    </a:lnTo>
                    <a:lnTo>
                      <a:pt x="14965" y="10690"/>
                    </a:lnTo>
                    <a:lnTo>
                      <a:pt x="14955" y="10675"/>
                    </a:lnTo>
                    <a:lnTo>
                      <a:pt x="14944" y="10662"/>
                    </a:lnTo>
                    <a:lnTo>
                      <a:pt x="14932" y="10650"/>
                    </a:lnTo>
                    <a:lnTo>
                      <a:pt x="14920" y="10639"/>
                    </a:lnTo>
                    <a:lnTo>
                      <a:pt x="14905" y="10628"/>
                    </a:lnTo>
                    <a:lnTo>
                      <a:pt x="14891" y="10618"/>
                    </a:lnTo>
                    <a:lnTo>
                      <a:pt x="14876" y="10610"/>
                    </a:lnTo>
                    <a:lnTo>
                      <a:pt x="14858" y="10602"/>
                    </a:lnTo>
                    <a:lnTo>
                      <a:pt x="14841" y="10594"/>
                    </a:lnTo>
                    <a:lnTo>
                      <a:pt x="14823" y="10588"/>
                    </a:lnTo>
                    <a:lnTo>
                      <a:pt x="14803" y="10581"/>
                    </a:lnTo>
                    <a:lnTo>
                      <a:pt x="14783" y="10576"/>
                    </a:lnTo>
                    <a:lnTo>
                      <a:pt x="14761" y="10571"/>
                    </a:lnTo>
                    <a:lnTo>
                      <a:pt x="14739" y="10567"/>
                    </a:lnTo>
                    <a:lnTo>
                      <a:pt x="14716" y="10564"/>
                    </a:lnTo>
                    <a:lnTo>
                      <a:pt x="14691" y="10561"/>
                    </a:lnTo>
                    <a:lnTo>
                      <a:pt x="14666" y="10559"/>
                    </a:lnTo>
                    <a:lnTo>
                      <a:pt x="14638" y="10558"/>
                    </a:lnTo>
                    <a:lnTo>
                      <a:pt x="14610" y="10556"/>
                    </a:lnTo>
                    <a:lnTo>
                      <a:pt x="14243" y="10556"/>
                    </a:lnTo>
                    <a:lnTo>
                      <a:pt x="14243" y="11124"/>
                    </a:lnTo>
                    <a:lnTo>
                      <a:pt x="13861" y="11124"/>
                    </a:lnTo>
                    <a:lnTo>
                      <a:pt x="13861" y="9625"/>
                    </a:lnTo>
                    <a:lnTo>
                      <a:pt x="14790" y="9625"/>
                    </a:lnTo>
                    <a:lnTo>
                      <a:pt x="14841" y="9626"/>
                    </a:lnTo>
                    <a:lnTo>
                      <a:pt x="14892" y="9628"/>
                    </a:lnTo>
                    <a:lnTo>
                      <a:pt x="14943" y="9630"/>
                    </a:lnTo>
                    <a:lnTo>
                      <a:pt x="14994" y="9634"/>
                    </a:lnTo>
                    <a:lnTo>
                      <a:pt x="15044" y="9640"/>
                    </a:lnTo>
                    <a:lnTo>
                      <a:pt x="15068" y="9643"/>
                    </a:lnTo>
                    <a:lnTo>
                      <a:pt x="15094" y="9647"/>
                    </a:lnTo>
                    <a:lnTo>
                      <a:pt x="15117" y="9652"/>
                    </a:lnTo>
                    <a:lnTo>
                      <a:pt x="15142" y="9657"/>
                    </a:lnTo>
                    <a:lnTo>
                      <a:pt x="15161" y="9662"/>
                    </a:lnTo>
                    <a:lnTo>
                      <a:pt x="15181" y="9668"/>
                    </a:lnTo>
                    <a:lnTo>
                      <a:pt x="15199" y="9674"/>
                    </a:lnTo>
                    <a:lnTo>
                      <a:pt x="15216" y="9681"/>
                    </a:lnTo>
                    <a:lnTo>
                      <a:pt x="15234" y="9688"/>
                    </a:lnTo>
                    <a:lnTo>
                      <a:pt x="15251" y="9696"/>
                    </a:lnTo>
                    <a:lnTo>
                      <a:pt x="15267" y="9704"/>
                    </a:lnTo>
                    <a:lnTo>
                      <a:pt x="15284" y="9713"/>
                    </a:lnTo>
                    <a:lnTo>
                      <a:pt x="15299" y="9723"/>
                    </a:lnTo>
                    <a:lnTo>
                      <a:pt x="15313" y="9733"/>
                    </a:lnTo>
                    <a:lnTo>
                      <a:pt x="15328" y="9743"/>
                    </a:lnTo>
                    <a:lnTo>
                      <a:pt x="15341" y="9753"/>
                    </a:lnTo>
                    <a:lnTo>
                      <a:pt x="15354" y="9764"/>
                    </a:lnTo>
                    <a:lnTo>
                      <a:pt x="15366" y="9777"/>
                    </a:lnTo>
                    <a:lnTo>
                      <a:pt x="15379" y="9789"/>
                    </a:lnTo>
                    <a:lnTo>
                      <a:pt x="15390" y="9801"/>
                    </a:lnTo>
                    <a:lnTo>
                      <a:pt x="15400" y="9814"/>
                    </a:lnTo>
                    <a:lnTo>
                      <a:pt x="15410" y="9828"/>
                    </a:lnTo>
                    <a:lnTo>
                      <a:pt x="15419" y="9841"/>
                    </a:lnTo>
                    <a:lnTo>
                      <a:pt x="15428" y="9855"/>
                    </a:lnTo>
                    <a:lnTo>
                      <a:pt x="15436" y="9870"/>
                    </a:lnTo>
                    <a:lnTo>
                      <a:pt x="15443" y="9884"/>
                    </a:lnTo>
                    <a:lnTo>
                      <a:pt x="15450" y="9898"/>
                    </a:lnTo>
                    <a:lnTo>
                      <a:pt x="15456" y="9913"/>
                    </a:lnTo>
                    <a:lnTo>
                      <a:pt x="15461" y="9929"/>
                    </a:lnTo>
                    <a:lnTo>
                      <a:pt x="15466" y="9945"/>
                    </a:lnTo>
                    <a:lnTo>
                      <a:pt x="15470" y="9960"/>
                    </a:lnTo>
                    <a:lnTo>
                      <a:pt x="15473" y="9977"/>
                    </a:lnTo>
                    <a:lnTo>
                      <a:pt x="15475" y="9993"/>
                    </a:lnTo>
                    <a:lnTo>
                      <a:pt x="15477" y="10009"/>
                    </a:lnTo>
                    <a:lnTo>
                      <a:pt x="15479" y="10027"/>
                    </a:lnTo>
                    <a:lnTo>
                      <a:pt x="15480" y="10043"/>
                    </a:lnTo>
                    <a:lnTo>
                      <a:pt x="15479" y="10062"/>
                    </a:lnTo>
                    <a:lnTo>
                      <a:pt x="15477" y="10081"/>
                    </a:lnTo>
                    <a:lnTo>
                      <a:pt x="15476" y="10100"/>
                    </a:lnTo>
                    <a:lnTo>
                      <a:pt x="15474" y="10118"/>
                    </a:lnTo>
                    <a:lnTo>
                      <a:pt x="15471" y="10136"/>
                    </a:lnTo>
                    <a:lnTo>
                      <a:pt x="15468" y="10154"/>
                    </a:lnTo>
                    <a:lnTo>
                      <a:pt x="15464" y="10171"/>
                    </a:lnTo>
                    <a:lnTo>
                      <a:pt x="15460" y="10189"/>
                    </a:lnTo>
                    <a:lnTo>
                      <a:pt x="15455" y="10205"/>
                    </a:lnTo>
                    <a:lnTo>
                      <a:pt x="15449" y="10222"/>
                    </a:lnTo>
                    <a:lnTo>
                      <a:pt x="15443" y="10239"/>
                    </a:lnTo>
                    <a:lnTo>
                      <a:pt x="15436" y="10254"/>
                    </a:lnTo>
                    <a:lnTo>
                      <a:pt x="15428" y="10269"/>
                    </a:lnTo>
                    <a:lnTo>
                      <a:pt x="15419" y="10285"/>
                    </a:lnTo>
                    <a:lnTo>
                      <a:pt x="15409" y="10299"/>
                    </a:lnTo>
                    <a:lnTo>
                      <a:pt x="15400" y="10314"/>
                    </a:lnTo>
                    <a:lnTo>
                      <a:pt x="15389" y="10328"/>
                    </a:lnTo>
                    <a:lnTo>
                      <a:pt x="15378" y="10341"/>
                    </a:lnTo>
                    <a:lnTo>
                      <a:pt x="15365" y="10354"/>
                    </a:lnTo>
                    <a:lnTo>
                      <a:pt x="15353" y="10366"/>
                    </a:lnTo>
                    <a:lnTo>
                      <a:pt x="15339" y="10379"/>
                    </a:lnTo>
                    <a:lnTo>
                      <a:pt x="15324" y="10391"/>
                    </a:lnTo>
                    <a:lnTo>
                      <a:pt x="15309" y="10402"/>
                    </a:lnTo>
                    <a:lnTo>
                      <a:pt x="15294" y="10412"/>
                    </a:lnTo>
                    <a:lnTo>
                      <a:pt x="15277" y="10422"/>
                    </a:lnTo>
                    <a:lnTo>
                      <a:pt x="15259" y="10433"/>
                    </a:lnTo>
                    <a:lnTo>
                      <a:pt x="15241" y="10441"/>
                    </a:lnTo>
                    <a:lnTo>
                      <a:pt x="15221" y="10450"/>
                    </a:lnTo>
                    <a:lnTo>
                      <a:pt x="15202" y="10458"/>
                    </a:lnTo>
                    <a:lnTo>
                      <a:pt x="15181" y="10465"/>
                    </a:lnTo>
                    <a:lnTo>
                      <a:pt x="15159" y="10472"/>
                    </a:lnTo>
                    <a:lnTo>
                      <a:pt x="15137" y="10478"/>
                    </a:lnTo>
                    <a:lnTo>
                      <a:pt x="15165" y="10488"/>
                    </a:lnTo>
                    <a:lnTo>
                      <a:pt x="15191" y="10496"/>
                    </a:lnTo>
                    <a:lnTo>
                      <a:pt x="15215" y="10504"/>
                    </a:lnTo>
                    <a:lnTo>
                      <a:pt x="15238" y="10513"/>
                    </a:lnTo>
                    <a:lnTo>
                      <a:pt x="15258" y="10522"/>
                    </a:lnTo>
                    <a:lnTo>
                      <a:pt x="15277" y="10533"/>
                    </a:lnTo>
                    <a:lnTo>
                      <a:pt x="15295" y="10543"/>
                    </a:lnTo>
                    <a:lnTo>
                      <a:pt x="15311" y="10554"/>
                    </a:lnTo>
                    <a:lnTo>
                      <a:pt x="15327" y="10566"/>
                    </a:lnTo>
                    <a:lnTo>
                      <a:pt x="15341" y="10579"/>
                    </a:lnTo>
                    <a:lnTo>
                      <a:pt x="15355" y="10595"/>
                    </a:lnTo>
                    <a:lnTo>
                      <a:pt x="15367" y="10610"/>
                    </a:lnTo>
                    <a:lnTo>
                      <a:pt x="15381" y="10628"/>
                    </a:lnTo>
                    <a:lnTo>
                      <a:pt x="15393" y="10648"/>
                    </a:lnTo>
                    <a:lnTo>
                      <a:pt x="15405" y="10669"/>
                    </a:lnTo>
                    <a:lnTo>
                      <a:pt x="15416" y="10692"/>
                    </a:lnTo>
                    <a:lnTo>
                      <a:pt x="15425" y="10711"/>
                    </a:lnTo>
                    <a:lnTo>
                      <a:pt x="15433" y="10729"/>
                    </a:lnTo>
                    <a:lnTo>
                      <a:pt x="15439" y="10749"/>
                    </a:lnTo>
                    <a:lnTo>
                      <a:pt x="15444" y="10768"/>
                    </a:lnTo>
                    <a:lnTo>
                      <a:pt x="15449" y="10788"/>
                    </a:lnTo>
                    <a:lnTo>
                      <a:pt x="15452" y="10807"/>
                    </a:lnTo>
                    <a:lnTo>
                      <a:pt x="15455" y="10826"/>
                    </a:lnTo>
                    <a:lnTo>
                      <a:pt x="15458" y="10846"/>
                    </a:lnTo>
                    <a:lnTo>
                      <a:pt x="15462" y="10885"/>
                    </a:lnTo>
                    <a:lnTo>
                      <a:pt x="15465" y="10924"/>
                    </a:lnTo>
                    <a:lnTo>
                      <a:pt x="15468" y="10964"/>
                    </a:lnTo>
                    <a:lnTo>
                      <a:pt x="15472" y="11003"/>
                    </a:lnTo>
                    <a:lnTo>
                      <a:pt x="15475" y="11018"/>
                    </a:lnTo>
                    <a:lnTo>
                      <a:pt x="15479" y="11034"/>
                    </a:lnTo>
                    <a:lnTo>
                      <a:pt x="15482" y="11049"/>
                    </a:lnTo>
                    <a:lnTo>
                      <a:pt x="15486" y="11064"/>
                    </a:lnTo>
                    <a:lnTo>
                      <a:pt x="15496" y="11094"/>
                    </a:lnTo>
                    <a:lnTo>
                      <a:pt x="15507" y="11124"/>
                    </a:lnTo>
                    <a:lnTo>
                      <a:pt x="15078" y="11124"/>
                    </a:lnTo>
                    <a:close/>
                    <a:moveTo>
                      <a:pt x="13531" y="9892"/>
                    </a:moveTo>
                    <a:lnTo>
                      <a:pt x="12999" y="9892"/>
                    </a:lnTo>
                    <a:lnTo>
                      <a:pt x="12961" y="9893"/>
                    </a:lnTo>
                    <a:lnTo>
                      <a:pt x="12921" y="9894"/>
                    </a:lnTo>
                    <a:lnTo>
                      <a:pt x="12880" y="9896"/>
                    </a:lnTo>
                    <a:lnTo>
                      <a:pt x="12839" y="9899"/>
                    </a:lnTo>
                    <a:lnTo>
                      <a:pt x="12799" y="9904"/>
                    </a:lnTo>
                    <a:lnTo>
                      <a:pt x="12780" y="9907"/>
                    </a:lnTo>
                    <a:lnTo>
                      <a:pt x="12761" y="9910"/>
                    </a:lnTo>
                    <a:lnTo>
                      <a:pt x="12745" y="9914"/>
                    </a:lnTo>
                    <a:lnTo>
                      <a:pt x="12730" y="9920"/>
                    </a:lnTo>
                    <a:lnTo>
                      <a:pt x="12710" y="9927"/>
                    </a:lnTo>
                    <a:lnTo>
                      <a:pt x="12692" y="9934"/>
                    </a:lnTo>
                    <a:lnTo>
                      <a:pt x="12675" y="9943"/>
                    </a:lnTo>
                    <a:lnTo>
                      <a:pt x="12658" y="9953"/>
                    </a:lnTo>
                    <a:lnTo>
                      <a:pt x="12643" y="9964"/>
                    </a:lnTo>
                    <a:lnTo>
                      <a:pt x="12629" y="9976"/>
                    </a:lnTo>
                    <a:lnTo>
                      <a:pt x="12614" y="9989"/>
                    </a:lnTo>
                    <a:lnTo>
                      <a:pt x="12601" y="10003"/>
                    </a:lnTo>
                    <a:lnTo>
                      <a:pt x="12589" y="10015"/>
                    </a:lnTo>
                    <a:lnTo>
                      <a:pt x="12579" y="10030"/>
                    </a:lnTo>
                    <a:lnTo>
                      <a:pt x="12569" y="10043"/>
                    </a:lnTo>
                    <a:lnTo>
                      <a:pt x="12562" y="10057"/>
                    </a:lnTo>
                    <a:lnTo>
                      <a:pt x="12555" y="10073"/>
                    </a:lnTo>
                    <a:lnTo>
                      <a:pt x="12549" y="10087"/>
                    </a:lnTo>
                    <a:lnTo>
                      <a:pt x="12544" y="10102"/>
                    </a:lnTo>
                    <a:lnTo>
                      <a:pt x="12540" y="10117"/>
                    </a:lnTo>
                    <a:lnTo>
                      <a:pt x="12533" y="10149"/>
                    </a:lnTo>
                    <a:lnTo>
                      <a:pt x="12528" y="10181"/>
                    </a:lnTo>
                    <a:lnTo>
                      <a:pt x="12523" y="10213"/>
                    </a:lnTo>
                    <a:lnTo>
                      <a:pt x="12518" y="10245"/>
                    </a:lnTo>
                    <a:lnTo>
                      <a:pt x="13531" y="10245"/>
                    </a:lnTo>
                    <a:lnTo>
                      <a:pt x="13531" y="10510"/>
                    </a:lnTo>
                    <a:lnTo>
                      <a:pt x="12518" y="10510"/>
                    </a:lnTo>
                    <a:lnTo>
                      <a:pt x="12523" y="10537"/>
                    </a:lnTo>
                    <a:lnTo>
                      <a:pt x="12527" y="10562"/>
                    </a:lnTo>
                    <a:lnTo>
                      <a:pt x="12532" y="10586"/>
                    </a:lnTo>
                    <a:lnTo>
                      <a:pt x="12537" y="10608"/>
                    </a:lnTo>
                    <a:lnTo>
                      <a:pt x="12544" y="10629"/>
                    </a:lnTo>
                    <a:lnTo>
                      <a:pt x="12551" y="10649"/>
                    </a:lnTo>
                    <a:lnTo>
                      <a:pt x="12560" y="10668"/>
                    </a:lnTo>
                    <a:lnTo>
                      <a:pt x="12569" y="10686"/>
                    </a:lnTo>
                    <a:lnTo>
                      <a:pt x="12580" y="10703"/>
                    </a:lnTo>
                    <a:lnTo>
                      <a:pt x="12591" y="10718"/>
                    </a:lnTo>
                    <a:lnTo>
                      <a:pt x="12602" y="10732"/>
                    </a:lnTo>
                    <a:lnTo>
                      <a:pt x="12615" y="10747"/>
                    </a:lnTo>
                    <a:lnTo>
                      <a:pt x="12629" y="10759"/>
                    </a:lnTo>
                    <a:lnTo>
                      <a:pt x="12643" y="10770"/>
                    </a:lnTo>
                    <a:lnTo>
                      <a:pt x="12658" y="10781"/>
                    </a:lnTo>
                    <a:lnTo>
                      <a:pt x="12675" y="10792"/>
                    </a:lnTo>
                    <a:lnTo>
                      <a:pt x="12692" y="10800"/>
                    </a:lnTo>
                    <a:lnTo>
                      <a:pt x="12709" y="10809"/>
                    </a:lnTo>
                    <a:lnTo>
                      <a:pt x="12729" y="10816"/>
                    </a:lnTo>
                    <a:lnTo>
                      <a:pt x="12748" y="10822"/>
                    </a:lnTo>
                    <a:lnTo>
                      <a:pt x="12768" y="10828"/>
                    </a:lnTo>
                    <a:lnTo>
                      <a:pt x="12790" y="10833"/>
                    </a:lnTo>
                    <a:lnTo>
                      <a:pt x="12811" y="10839"/>
                    </a:lnTo>
                    <a:lnTo>
                      <a:pt x="12835" y="10843"/>
                    </a:lnTo>
                    <a:lnTo>
                      <a:pt x="12858" y="10846"/>
                    </a:lnTo>
                    <a:lnTo>
                      <a:pt x="12883" y="10849"/>
                    </a:lnTo>
                    <a:lnTo>
                      <a:pt x="12908" y="10851"/>
                    </a:lnTo>
                    <a:lnTo>
                      <a:pt x="12935" y="10853"/>
                    </a:lnTo>
                    <a:lnTo>
                      <a:pt x="12990" y="10856"/>
                    </a:lnTo>
                    <a:lnTo>
                      <a:pt x="13531" y="10856"/>
                    </a:lnTo>
                    <a:lnTo>
                      <a:pt x="13531" y="11124"/>
                    </a:lnTo>
                    <a:lnTo>
                      <a:pt x="12971" y="11124"/>
                    </a:lnTo>
                    <a:lnTo>
                      <a:pt x="12908" y="11122"/>
                    </a:lnTo>
                    <a:lnTo>
                      <a:pt x="12844" y="11120"/>
                    </a:lnTo>
                    <a:lnTo>
                      <a:pt x="12778" y="11115"/>
                    </a:lnTo>
                    <a:lnTo>
                      <a:pt x="12745" y="11112"/>
                    </a:lnTo>
                    <a:lnTo>
                      <a:pt x="12712" y="11108"/>
                    </a:lnTo>
                    <a:lnTo>
                      <a:pt x="12681" y="11104"/>
                    </a:lnTo>
                    <a:lnTo>
                      <a:pt x="12649" y="11099"/>
                    </a:lnTo>
                    <a:lnTo>
                      <a:pt x="12618" y="11094"/>
                    </a:lnTo>
                    <a:lnTo>
                      <a:pt x="12588" y="11086"/>
                    </a:lnTo>
                    <a:lnTo>
                      <a:pt x="12558" y="11079"/>
                    </a:lnTo>
                    <a:lnTo>
                      <a:pt x="12530" y="11071"/>
                    </a:lnTo>
                    <a:lnTo>
                      <a:pt x="12499" y="11062"/>
                    </a:lnTo>
                    <a:lnTo>
                      <a:pt x="12471" y="11050"/>
                    </a:lnTo>
                    <a:lnTo>
                      <a:pt x="12442" y="11037"/>
                    </a:lnTo>
                    <a:lnTo>
                      <a:pt x="12415" y="11023"/>
                    </a:lnTo>
                    <a:lnTo>
                      <a:pt x="12389" y="11008"/>
                    </a:lnTo>
                    <a:lnTo>
                      <a:pt x="12364" y="10992"/>
                    </a:lnTo>
                    <a:lnTo>
                      <a:pt x="12342" y="10974"/>
                    </a:lnTo>
                    <a:lnTo>
                      <a:pt x="12320" y="10956"/>
                    </a:lnTo>
                    <a:lnTo>
                      <a:pt x="12298" y="10936"/>
                    </a:lnTo>
                    <a:lnTo>
                      <a:pt x="12279" y="10917"/>
                    </a:lnTo>
                    <a:lnTo>
                      <a:pt x="12260" y="10896"/>
                    </a:lnTo>
                    <a:lnTo>
                      <a:pt x="12242" y="10873"/>
                    </a:lnTo>
                    <a:lnTo>
                      <a:pt x="12226" y="10851"/>
                    </a:lnTo>
                    <a:lnTo>
                      <a:pt x="12210" y="10828"/>
                    </a:lnTo>
                    <a:lnTo>
                      <a:pt x="12196" y="10804"/>
                    </a:lnTo>
                    <a:lnTo>
                      <a:pt x="12182" y="10779"/>
                    </a:lnTo>
                    <a:lnTo>
                      <a:pt x="12170" y="10755"/>
                    </a:lnTo>
                    <a:lnTo>
                      <a:pt x="12158" y="10729"/>
                    </a:lnTo>
                    <a:lnTo>
                      <a:pt x="12147" y="10704"/>
                    </a:lnTo>
                    <a:lnTo>
                      <a:pt x="12138" y="10677"/>
                    </a:lnTo>
                    <a:lnTo>
                      <a:pt x="12129" y="10651"/>
                    </a:lnTo>
                    <a:lnTo>
                      <a:pt x="12121" y="10624"/>
                    </a:lnTo>
                    <a:lnTo>
                      <a:pt x="12114" y="10598"/>
                    </a:lnTo>
                    <a:lnTo>
                      <a:pt x="12107" y="10571"/>
                    </a:lnTo>
                    <a:lnTo>
                      <a:pt x="12102" y="10545"/>
                    </a:lnTo>
                    <a:lnTo>
                      <a:pt x="12097" y="10518"/>
                    </a:lnTo>
                    <a:lnTo>
                      <a:pt x="12093" y="10491"/>
                    </a:lnTo>
                    <a:lnTo>
                      <a:pt x="12090" y="10464"/>
                    </a:lnTo>
                    <a:lnTo>
                      <a:pt x="12088" y="10439"/>
                    </a:lnTo>
                    <a:lnTo>
                      <a:pt x="12086" y="10412"/>
                    </a:lnTo>
                    <a:lnTo>
                      <a:pt x="12085" y="10387"/>
                    </a:lnTo>
                    <a:lnTo>
                      <a:pt x="12085" y="10337"/>
                    </a:lnTo>
                    <a:lnTo>
                      <a:pt x="12086" y="10312"/>
                    </a:lnTo>
                    <a:lnTo>
                      <a:pt x="12088" y="10288"/>
                    </a:lnTo>
                    <a:lnTo>
                      <a:pt x="12090" y="10263"/>
                    </a:lnTo>
                    <a:lnTo>
                      <a:pt x="12093" y="10240"/>
                    </a:lnTo>
                    <a:lnTo>
                      <a:pt x="12097" y="10215"/>
                    </a:lnTo>
                    <a:lnTo>
                      <a:pt x="12101" y="10192"/>
                    </a:lnTo>
                    <a:lnTo>
                      <a:pt x="12106" y="10167"/>
                    </a:lnTo>
                    <a:lnTo>
                      <a:pt x="12113" y="10144"/>
                    </a:lnTo>
                    <a:lnTo>
                      <a:pt x="12119" y="10120"/>
                    </a:lnTo>
                    <a:lnTo>
                      <a:pt x="12127" y="10097"/>
                    </a:lnTo>
                    <a:lnTo>
                      <a:pt x="12135" y="10075"/>
                    </a:lnTo>
                    <a:lnTo>
                      <a:pt x="12143" y="10051"/>
                    </a:lnTo>
                    <a:lnTo>
                      <a:pt x="12153" y="10029"/>
                    </a:lnTo>
                    <a:lnTo>
                      <a:pt x="12164" y="10007"/>
                    </a:lnTo>
                    <a:lnTo>
                      <a:pt x="12175" y="9985"/>
                    </a:lnTo>
                    <a:lnTo>
                      <a:pt x="12187" y="9963"/>
                    </a:lnTo>
                    <a:lnTo>
                      <a:pt x="12199" y="9942"/>
                    </a:lnTo>
                    <a:lnTo>
                      <a:pt x="12213" y="9922"/>
                    </a:lnTo>
                    <a:lnTo>
                      <a:pt x="12228" y="9901"/>
                    </a:lnTo>
                    <a:lnTo>
                      <a:pt x="12243" y="9881"/>
                    </a:lnTo>
                    <a:lnTo>
                      <a:pt x="12259" y="9861"/>
                    </a:lnTo>
                    <a:lnTo>
                      <a:pt x="12277" y="9843"/>
                    </a:lnTo>
                    <a:lnTo>
                      <a:pt x="12294" y="9824"/>
                    </a:lnTo>
                    <a:lnTo>
                      <a:pt x="12313" y="9806"/>
                    </a:lnTo>
                    <a:lnTo>
                      <a:pt x="12333" y="9789"/>
                    </a:lnTo>
                    <a:lnTo>
                      <a:pt x="12353" y="9772"/>
                    </a:lnTo>
                    <a:lnTo>
                      <a:pt x="12376" y="9755"/>
                    </a:lnTo>
                    <a:lnTo>
                      <a:pt x="12398" y="9739"/>
                    </a:lnTo>
                    <a:lnTo>
                      <a:pt x="12421" y="9724"/>
                    </a:lnTo>
                    <a:lnTo>
                      <a:pt x="12445" y="9709"/>
                    </a:lnTo>
                    <a:lnTo>
                      <a:pt x="12471" y="9696"/>
                    </a:lnTo>
                    <a:lnTo>
                      <a:pt x="12494" y="9685"/>
                    </a:lnTo>
                    <a:lnTo>
                      <a:pt x="12517" y="9675"/>
                    </a:lnTo>
                    <a:lnTo>
                      <a:pt x="12542" y="9666"/>
                    </a:lnTo>
                    <a:lnTo>
                      <a:pt x="12567" y="9658"/>
                    </a:lnTo>
                    <a:lnTo>
                      <a:pt x="12593" y="9651"/>
                    </a:lnTo>
                    <a:lnTo>
                      <a:pt x="12618" y="9646"/>
                    </a:lnTo>
                    <a:lnTo>
                      <a:pt x="12644" y="9641"/>
                    </a:lnTo>
                    <a:lnTo>
                      <a:pt x="12670" y="9637"/>
                    </a:lnTo>
                    <a:lnTo>
                      <a:pt x="12697" y="9634"/>
                    </a:lnTo>
                    <a:lnTo>
                      <a:pt x="12723" y="9631"/>
                    </a:lnTo>
                    <a:lnTo>
                      <a:pt x="12751" y="9629"/>
                    </a:lnTo>
                    <a:lnTo>
                      <a:pt x="12778" y="9627"/>
                    </a:lnTo>
                    <a:lnTo>
                      <a:pt x="12831" y="9626"/>
                    </a:lnTo>
                    <a:lnTo>
                      <a:pt x="12884" y="9625"/>
                    </a:lnTo>
                    <a:lnTo>
                      <a:pt x="13531" y="9625"/>
                    </a:lnTo>
                    <a:lnTo>
                      <a:pt x="13531" y="9892"/>
                    </a:lnTo>
                    <a:close/>
                    <a:moveTo>
                      <a:pt x="12802" y="11713"/>
                    </a:moveTo>
                    <a:lnTo>
                      <a:pt x="12269" y="11713"/>
                    </a:lnTo>
                    <a:lnTo>
                      <a:pt x="12232" y="11714"/>
                    </a:lnTo>
                    <a:lnTo>
                      <a:pt x="12192" y="11715"/>
                    </a:lnTo>
                    <a:lnTo>
                      <a:pt x="12150" y="11717"/>
                    </a:lnTo>
                    <a:lnTo>
                      <a:pt x="12108" y="11720"/>
                    </a:lnTo>
                    <a:lnTo>
                      <a:pt x="12069" y="11724"/>
                    </a:lnTo>
                    <a:lnTo>
                      <a:pt x="12050" y="11727"/>
                    </a:lnTo>
                    <a:lnTo>
                      <a:pt x="12032" y="11730"/>
                    </a:lnTo>
                    <a:lnTo>
                      <a:pt x="12016" y="11734"/>
                    </a:lnTo>
                    <a:lnTo>
                      <a:pt x="11999" y="11738"/>
                    </a:lnTo>
                    <a:lnTo>
                      <a:pt x="11980" y="11746"/>
                    </a:lnTo>
                    <a:lnTo>
                      <a:pt x="11963" y="11754"/>
                    </a:lnTo>
                    <a:lnTo>
                      <a:pt x="11945" y="11764"/>
                    </a:lnTo>
                    <a:lnTo>
                      <a:pt x="11929" y="11773"/>
                    </a:lnTo>
                    <a:lnTo>
                      <a:pt x="11914" y="11784"/>
                    </a:lnTo>
                    <a:lnTo>
                      <a:pt x="11898" y="11795"/>
                    </a:lnTo>
                    <a:lnTo>
                      <a:pt x="11885" y="11809"/>
                    </a:lnTo>
                    <a:lnTo>
                      <a:pt x="11871" y="11822"/>
                    </a:lnTo>
                    <a:lnTo>
                      <a:pt x="11860" y="11835"/>
                    </a:lnTo>
                    <a:lnTo>
                      <a:pt x="11849" y="11849"/>
                    </a:lnTo>
                    <a:lnTo>
                      <a:pt x="11840" y="11863"/>
                    </a:lnTo>
                    <a:lnTo>
                      <a:pt x="11832" y="11877"/>
                    </a:lnTo>
                    <a:lnTo>
                      <a:pt x="11825" y="11892"/>
                    </a:lnTo>
                    <a:lnTo>
                      <a:pt x="11820" y="11906"/>
                    </a:lnTo>
                    <a:lnTo>
                      <a:pt x="11814" y="11922"/>
                    </a:lnTo>
                    <a:lnTo>
                      <a:pt x="11810" y="11937"/>
                    </a:lnTo>
                    <a:lnTo>
                      <a:pt x="11802" y="11969"/>
                    </a:lnTo>
                    <a:lnTo>
                      <a:pt x="11797" y="12000"/>
                    </a:lnTo>
                    <a:lnTo>
                      <a:pt x="11793" y="12033"/>
                    </a:lnTo>
                    <a:lnTo>
                      <a:pt x="11789" y="12065"/>
                    </a:lnTo>
                    <a:lnTo>
                      <a:pt x="12802" y="12065"/>
                    </a:lnTo>
                    <a:lnTo>
                      <a:pt x="12802" y="12330"/>
                    </a:lnTo>
                    <a:lnTo>
                      <a:pt x="11789" y="12330"/>
                    </a:lnTo>
                    <a:lnTo>
                      <a:pt x="11792" y="12356"/>
                    </a:lnTo>
                    <a:lnTo>
                      <a:pt x="11796" y="12382"/>
                    </a:lnTo>
                    <a:lnTo>
                      <a:pt x="11801" y="12405"/>
                    </a:lnTo>
                    <a:lnTo>
                      <a:pt x="11808" y="12428"/>
                    </a:lnTo>
                    <a:lnTo>
                      <a:pt x="11815" y="12449"/>
                    </a:lnTo>
                    <a:lnTo>
                      <a:pt x="11822" y="12468"/>
                    </a:lnTo>
                    <a:lnTo>
                      <a:pt x="11830" y="12488"/>
                    </a:lnTo>
                    <a:lnTo>
                      <a:pt x="11840" y="12505"/>
                    </a:lnTo>
                    <a:lnTo>
                      <a:pt x="11850" y="12523"/>
                    </a:lnTo>
                    <a:lnTo>
                      <a:pt x="11861" y="12538"/>
                    </a:lnTo>
                    <a:lnTo>
                      <a:pt x="11873" y="12552"/>
                    </a:lnTo>
                    <a:lnTo>
                      <a:pt x="11886" y="12566"/>
                    </a:lnTo>
                    <a:lnTo>
                      <a:pt x="11899" y="12579"/>
                    </a:lnTo>
                    <a:lnTo>
                      <a:pt x="11914" y="12591"/>
                    </a:lnTo>
                    <a:lnTo>
                      <a:pt x="11929" y="12601"/>
                    </a:lnTo>
                    <a:lnTo>
                      <a:pt x="11945" y="12611"/>
                    </a:lnTo>
                    <a:lnTo>
                      <a:pt x="11963" y="12620"/>
                    </a:lnTo>
                    <a:lnTo>
                      <a:pt x="11980" y="12629"/>
                    </a:lnTo>
                    <a:lnTo>
                      <a:pt x="11998" y="12637"/>
                    </a:lnTo>
                    <a:lnTo>
                      <a:pt x="12019" y="12643"/>
                    </a:lnTo>
                    <a:lnTo>
                      <a:pt x="12038" y="12649"/>
                    </a:lnTo>
                    <a:lnTo>
                      <a:pt x="12059" y="12654"/>
                    </a:lnTo>
                    <a:lnTo>
                      <a:pt x="12082" y="12659"/>
                    </a:lnTo>
                    <a:lnTo>
                      <a:pt x="12104" y="12663"/>
                    </a:lnTo>
                    <a:lnTo>
                      <a:pt x="12129" y="12666"/>
                    </a:lnTo>
                    <a:lnTo>
                      <a:pt x="12153" y="12669"/>
                    </a:lnTo>
                    <a:lnTo>
                      <a:pt x="12179" y="12672"/>
                    </a:lnTo>
                    <a:lnTo>
                      <a:pt x="12204" y="12674"/>
                    </a:lnTo>
                    <a:lnTo>
                      <a:pt x="12259" y="12677"/>
                    </a:lnTo>
                    <a:lnTo>
                      <a:pt x="12318" y="12678"/>
                    </a:lnTo>
                    <a:lnTo>
                      <a:pt x="12802" y="12678"/>
                    </a:lnTo>
                    <a:lnTo>
                      <a:pt x="12802" y="12944"/>
                    </a:lnTo>
                    <a:lnTo>
                      <a:pt x="12242" y="12944"/>
                    </a:lnTo>
                    <a:lnTo>
                      <a:pt x="12179" y="12942"/>
                    </a:lnTo>
                    <a:lnTo>
                      <a:pt x="12114" y="12940"/>
                    </a:lnTo>
                    <a:lnTo>
                      <a:pt x="12048" y="12935"/>
                    </a:lnTo>
                    <a:lnTo>
                      <a:pt x="12016" y="12932"/>
                    </a:lnTo>
                    <a:lnTo>
                      <a:pt x="11983" y="12929"/>
                    </a:lnTo>
                    <a:lnTo>
                      <a:pt x="11951" y="12924"/>
                    </a:lnTo>
                    <a:lnTo>
                      <a:pt x="11920" y="12919"/>
                    </a:lnTo>
                    <a:lnTo>
                      <a:pt x="11888" y="12914"/>
                    </a:lnTo>
                    <a:lnTo>
                      <a:pt x="11859" y="12907"/>
                    </a:lnTo>
                    <a:lnTo>
                      <a:pt x="11829" y="12900"/>
                    </a:lnTo>
                    <a:lnTo>
                      <a:pt x="11800" y="12893"/>
                    </a:lnTo>
                    <a:lnTo>
                      <a:pt x="11770" y="12883"/>
                    </a:lnTo>
                    <a:lnTo>
                      <a:pt x="11740" y="12870"/>
                    </a:lnTo>
                    <a:lnTo>
                      <a:pt x="11713" y="12858"/>
                    </a:lnTo>
                    <a:lnTo>
                      <a:pt x="11685" y="12844"/>
                    </a:lnTo>
                    <a:lnTo>
                      <a:pt x="11660" y="12829"/>
                    </a:lnTo>
                    <a:lnTo>
                      <a:pt x="11635" y="12812"/>
                    </a:lnTo>
                    <a:lnTo>
                      <a:pt x="11612" y="12795"/>
                    </a:lnTo>
                    <a:lnTo>
                      <a:pt x="11590" y="12777"/>
                    </a:lnTo>
                    <a:lnTo>
                      <a:pt x="11569" y="12757"/>
                    </a:lnTo>
                    <a:lnTo>
                      <a:pt x="11549" y="12737"/>
                    </a:lnTo>
                    <a:lnTo>
                      <a:pt x="11530" y="12715"/>
                    </a:lnTo>
                    <a:lnTo>
                      <a:pt x="11513" y="12694"/>
                    </a:lnTo>
                    <a:lnTo>
                      <a:pt x="11496" y="12670"/>
                    </a:lnTo>
                    <a:lnTo>
                      <a:pt x="11480" y="12648"/>
                    </a:lnTo>
                    <a:lnTo>
                      <a:pt x="11466" y="12624"/>
                    </a:lnTo>
                    <a:lnTo>
                      <a:pt x="11453" y="12599"/>
                    </a:lnTo>
                    <a:lnTo>
                      <a:pt x="11440" y="12575"/>
                    </a:lnTo>
                    <a:lnTo>
                      <a:pt x="11428" y="12549"/>
                    </a:lnTo>
                    <a:lnTo>
                      <a:pt x="11418" y="12524"/>
                    </a:lnTo>
                    <a:lnTo>
                      <a:pt x="11408" y="12497"/>
                    </a:lnTo>
                    <a:lnTo>
                      <a:pt x="11400" y="12472"/>
                    </a:lnTo>
                    <a:lnTo>
                      <a:pt x="11391" y="12445"/>
                    </a:lnTo>
                    <a:lnTo>
                      <a:pt x="11384" y="12419"/>
                    </a:lnTo>
                    <a:lnTo>
                      <a:pt x="11378" y="12391"/>
                    </a:lnTo>
                    <a:lnTo>
                      <a:pt x="11372" y="12364"/>
                    </a:lnTo>
                    <a:lnTo>
                      <a:pt x="11368" y="12338"/>
                    </a:lnTo>
                    <a:lnTo>
                      <a:pt x="11364" y="12311"/>
                    </a:lnTo>
                    <a:lnTo>
                      <a:pt x="11361" y="12285"/>
                    </a:lnTo>
                    <a:lnTo>
                      <a:pt x="11358" y="12258"/>
                    </a:lnTo>
                    <a:lnTo>
                      <a:pt x="11357" y="12233"/>
                    </a:lnTo>
                    <a:lnTo>
                      <a:pt x="11356" y="12207"/>
                    </a:lnTo>
                    <a:lnTo>
                      <a:pt x="11356" y="12157"/>
                    </a:lnTo>
                    <a:lnTo>
                      <a:pt x="11357" y="12133"/>
                    </a:lnTo>
                    <a:lnTo>
                      <a:pt x="11358" y="12109"/>
                    </a:lnTo>
                    <a:lnTo>
                      <a:pt x="11361" y="12085"/>
                    </a:lnTo>
                    <a:lnTo>
                      <a:pt x="11364" y="12060"/>
                    </a:lnTo>
                    <a:lnTo>
                      <a:pt x="11367" y="12036"/>
                    </a:lnTo>
                    <a:lnTo>
                      <a:pt x="11372" y="12013"/>
                    </a:lnTo>
                    <a:lnTo>
                      <a:pt x="11377" y="11988"/>
                    </a:lnTo>
                    <a:lnTo>
                      <a:pt x="11382" y="11965"/>
                    </a:lnTo>
                    <a:lnTo>
                      <a:pt x="11389" y="11941"/>
                    </a:lnTo>
                    <a:lnTo>
                      <a:pt x="11396" y="11918"/>
                    </a:lnTo>
                    <a:lnTo>
                      <a:pt x="11405" y="11895"/>
                    </a:lnTo>
                    <a:lnTo>
                      <a:pt x="11414" y="11872"/>
                    </a:lnTo>
                    <a:lnTo>
                      <a:pt x="11423" y="11849"/>
                    </a:lnTo>
                    <a:lnTo>
                      <a:pt x="11434" y="11827"/>
                    </a:lnTo>
                    <a:lnTo>
                      <a:pt x="11445" y="11805"/>
                    </a:lnTo>
                    <a:lnTo>
                      <a:pt x="11457" y="11784"/>
                    </a:lnTo>
                    <a:lnTo>
                      <a:pt x="11470" y="11763"/>
                    </a:lnTo>
                    <a:lnTo>
                      <a:pt x="11483" y="11742"/>
                    </a:lnTo>
                    <a:lnTo>
                      <a:pt x="11498" y="11722"/>
                    </a:lnTo>
                    <a:lnTo>
                      <a:pt x="11514" y="11701"/>
                    </a:lnTo>
                    <a:lnTo>
                      <a:pt x="11530" y="11682"/>
                    </a:lnTo>
                    <a:lnTo>
                      <a:pt x="11546" y="11663"/>
                    </a:lnTo>
                    <a:lnTo>
                      <a:pt x="11565" y="11644"/>
                    </a:lnTo>
                    <a:lnTo>
                      <a:pt x="11583" y="11626"/>
                    </a:lnTo>
                    <a:lnTo>
                      <a:pt x="11604" y="11609"/>
                    </a:lnTo>
                    <a:lnTo>
                      <a:pt x="11624" y="11592"/>
                    </a:lnTo>
                    <a:lnTo>
                      <a:pt x="11645" y="11576"/>
                    </a:lnTo>
                    <a:lnTo>
                      <a:pt x="11668" y="11560"/>
                    </a:lnTo>
                    <a:lnTo>
                      <a:pt x="11691" y="11544"/>
                    </a:lnTo>
                    <a:lnTo>
                      <a:pt x="11716" y="11530"/>
                    </a:lnTo>
                    <a:lnTo>
                      <a:pt x="11741" y="11517"/>
                    </a:lnTo>
                    <a:lnTo>
                      <a:pt x="11765" y="11506"/>
                    </a:lnTo>
                    <a:lnTo>
                      <a:pt x="11788" y="11495"/>
                    </a:lnTo>
                    <a:lnTo>
                      <a:pt x="11813" y="11486"/>
                    </a:lnTo>
                    <a:lnTo>
                      <a:pt x="11837" y="11479"/>
                    </a:lnTo>
                    <a:lnTo>
                      <a:pt x="11863" y="11472"/>
                    </a:lnTo>
                    <a:lnTo>
                      <a:pt x="11888" y="11466"/>
                    </a:lnTo>
                    <a:lnTo>
                      <a:pt x="11915" y="11462"/>
                    </a:lnTo>
                    <a:lnTo>
                      <a:pt x="11941" y="11457"/>
                    </a:lnTo>
                    <a:lnTo>
                      <a:pt x="11968" y="11454"/>
                    </a:lnTo>
                    <a:lnTo>
                      <a:pt x="11994" y="11451"/>
                    </a:lnTo>
                    <a:lnTo>
                      <a:pt x="12021" y="11448"/>
                    </a:lnTo>
                    <a:lnTo>
                      <a:pt x="12047" y="11446"/>
                    </a:lnTo>
                    <a:lnTo>
                      <a:pt x="12101" y="11445"/>
                    </a:lnTo>
                    <a:lnTo>
                      <a:pt x="12154" y="11444"/>
                    </a:lnTo>
                    <a:lnTo>
                      <a:pt x="12802" y="11444"/>
                    </a:lnTo>
                    <a:lnTo>
                      <a:pt x="12802" y="11713"/>
                    </a:lnTo>
                    <a:close/>
                    <a:moveTo>
                      <a:pt x="10931" y="11124"/>
                    </a:moveTo>
                    <a:lnTo>
                      <a:pt x="10172" y="9625"/>
                    </a:lnTo>
                    <a:lnTo>
                      <a:pt x="10603" y="9625"/>
                    </a:lnTo>
                    <a:lnTo>
                      <a:pt x="11131" y="10753"/>
                    </a:lnTo>
                    <a:lnTo>
                      <a:pt x="11670" y="9625"/>
                    </a:lnTo>
                    <a:lnTo>
                      <a:pt x="12101" y="9625"/>
                    </a:lnTo>
                    <a:lnTo>
                      <a:pt x="11314" y="11124"/>
                    </a:lnTo>
                    <a:lnTo>
                      <a:pt x="10931" y="11124"/>
                    </a:lnTo>
                    <a:close/>
                    <a:moveTo>
                      <a:pt x="11123" y="12522"/>
                    </a:moveTo>
                    <a:lnTo>
                      <a:pt x="11122" y="12541"/>
                    </a:lnTo>
                    <a:lnTo>
                      <a:pt x="11120" y="12561"/>
                    </a:lnTo>
                    <a:lnTo>
                      <a:pt x="11117" y="12581"/>
                    </a:lnTo>
                    <a:lnTo>
                      <a:pt x="11113" y="12601"/>
                    </a:lnTo>
                    <a:lnTo>
                      <a:pt x="11108" y="12620"/>
                    </a:lnTo>
                    <a:lnTo>
                      <a:pt x="11102" y="12640"/>
                    </a:lnTo>
                    <a:lnTo>
                      <a:pt x="11095" y="12659"/>
                    </a:lnTo>
                    <a:lnTo>
                      <a:pt x="11086" y="12679"/>
                    </a:lnTo>
                    <a:lnTo>
                      <a:pt x="11078" y="12697"/>
                    </a:lnTo>
                    <a:lnTo>
                      <a:pt x="11068" y="12715"/>
                    </a:lnTo>
                    <a:lnTo>
                      <a:pt x="11058" y="12734"/>
                    </a:lnTo>
                    <a:lnTo>
                      <a:pt x="11046" y="12751"/>
                    </a:lnTo>
                    <a:lnTo>
                      <a:pt x="11033" y="12768"/>
                    </a:lnTo>
                    <a:lnTo>
                      <a:pt x="11019" y="12785"/>
                    </a:lnTo>
                    <a:lnTo>
                      <a:pt x="11005" y="12801"/>
                    </a:lnTo>
                    <a:lnTo>
                      <a:pt x="10991" y="12814"/>
                    </a:lnTo>
                    <a:lnTo>
                      <a:pt x="10976" y="12828"/>
                    </a:lnTo>
                    <a:lnTo>
                      <a:pt x="10961" y="12840"/>
                    </a:lnTo>
                    <a:lnTo>
                      <a:pt x="10946" y="12851"/>
                    </a:lnTo>
                    <a:lnTo>
                      <a:pt x="10929" y="12861"/>
                    </a:lnTo>
                    <a:lnTo>
                      <a:pt x="10914" y="12871"/>
                    </a:lnTo>
                    <a:lnTo>
                      <a:pt x="10898" y="12881"/>
                    </a:lnTo>
                    <a:lnTo>
                      <a:pt x="10880" y="12889"/>
                    </a:lnTo>
                    <a:lnTo>
                      <a:pt x="10864" y="12896"/>
                    </a:lnTo>
                    <a:lnTo>
                      <a:pt x="10847" y="12902"/>
                    </a:lnTo>
                    <a:lnTo>
                      <a:pt x="10829" y="12908"/>
                    </a:lnTo>
                    <a:lnTo>
                      <a:pt x="10812" y="12914"/>
                    </a:lnTo>
                    <a:lnTo>
                      <a:pt x="10794" y="12918"/>
                    </a:lnTo>
                    <a:lnTo>
                      <a:pt x="10775" y="12923"/>
                    </a:lnTo>
                    <a:lnTo>
                      <a:pt x="10757" y="12926"/>
                    </a:lnTo>
                    <a:lnTo>
                      <a:pt x="10739" y="12931"/>
                    </a:lnTo>
                    <a:lnTo>
                      <a:pt x="10701" y="12936"/>
                    </a:lnTo>
                    <a:lnTo>
                      <a:pt x="10663" y="12940"/>
                    </a:lnTo>
                    <a:lnTo>
                      <a:pt x="10623" y="12942"/>
                    </a:lnTo>
                    <a:lnTo>
                      <a:pt x="10585" y="12943"/>
                    </a:lnTo>
                    <a:lnTo>
                      <a:pt x="10504" y="12944"/>
                    </a:lnTo>
                    <a:lnTo>
                      <a:pt x="9519" y="12944"/>
                    </a:lnTo>
                    <a:lnTo>
                      <a:pt x="9519" y="12678"/>
                    </a:lnTo>
                    <a:lnTo>
                      <a:pt x="10340" y="12678"/>
                    </a:lnTo>
                    <a:lnTo>
                      <a:pt x="10368" y="12677"/>
                    </a:lnTo>
                    <a:lnTo>
                      <a:pt x="10398" y="12677"/>
                    </a:lnTo>
                    <a:lnTo>
                      <a:pt x="10428" y="12676"/>
                    </a:lnTo>
                    <a:lnTo>
                      <a:pt x="10459" y="12674"/>
                    </a:lnTo>
                    <a:lnTo>
                      <a:pt x="10490" y="12671"/>
                    </a:lnTo>
                    <a:lnTo>
                      <a:pt x="10519" y="12667"/>
                    </a:lnTo>
                    <a:lnTo>
                      <a:pt x="10534" y="12664"/>
                    </a:lnTo>
                    <a:lnTo>
                      <a:pt x="10548" y="12661"/>
                    </a:lnTo>
                    <a:lnTo>
                      <a:pt x="10562" y="12658"/>
                    </a:lnTo>
                    <a:lnTo>
                      <a:pt x="10575" y="12654"/>
                    </a:lnTo>
                    <a:lnTo>
                      <a:pt x="10589" y="12650"/>
                    </a:lnTo>
                    <a:lnTo>
                      <a:pt x="10601" y="12645"/>
                    </a:lnTo>
                    <a:lnTo>
                      <a:pt x="10613" y="12640"/>
                    </a:lnTo>
                    <a:lnTo>
                      <a:pt x="10624" y="12634"/>
                    </a:lnTo>
                    <a:lnTo>
                      <a:pt x="10636" y="12627"/>
                    </a:lnTo>
                    <a:lnTo>
                      <a:pt x="10645" y="12619"/>
                    </a:lnTo>
                    <a:lnTo>
                      <a:pt x="10655" y="12611"/>
                    </a:lnTo>
                    <a:lnTo>
                      <a:pt x="10663" y="12602"/>
                    </a:lnTo>
                    <a:lnTo>
                      <a:pt x="10671" y="12593"/>
                    </a:lnTo>
                    <a:lnTo>
                      <a:pt x="10677" y="12583"/>
                    </a:lnTo>
                    <a:lnTo>
                      <a:pt x="10683" y="12572"/>
                    </a:lnTo>
                    <a:lnTo>
                      <a:pt x="10689" y="12560"/>
                    </a:lnTo>
                    <a:lnTo>
                      <a:pt x="10693" y="12547"/>
                    </a:lnTo>
                    <a:lnTo>
                      <a:pt x="10696" y="12534"/>
                    </a:lnTo>
                    <a:lnTo>
                      <a:pt x="10697" y="12518"/>
                    </a:lnTo>
                    <a:lnTo>
                      <a:pt x="10698" y="12503"/>
                    </a:lnTo>
                    <a:lnTo>
                      <a:pt x="10698" y="12494"/>
                    </a:lnTo>
                    <a:lnTo>
                      <a:pt x="10697" y="12485"/>
                    </a:lnTo>
                    <a:lnTo>
                      <a:pt x="10696" y="12476"/>
                    </a:lnTo>
                    <a:lnTo>
                      <a:pt x="10694" y="12466"/>
                    </a:lnTo>
                    <a:lnTo>
                      <a:pt x="10691" y="12458"/>
                    </a:lnTo>
                    <a:lnTo>
                      <a:pt x="10688" y="12449"/>
                    </a:lnTo>
                    <a:lnTo>
                      <a:pt x="10685" y="12441"/>
                    </a:lnTo>
                    <a:lnTo>
                      <a:pt x="10680" y="12433"/>
                    </a:lnTo>
                    <a:lnTo>
                      <a:pt x="10676" y="12425"/>
                    </a:lnTo>
                    <a:lnTo>
                      <a:pt x="10671" y="12416"/>
                    </a:lnTo>
                    <a:lnTo>
                      <a:pt x="10666" y="12408"/>
                    </a:lnTo>
                    <a:lnTo>
                      <a:pt x="10660" y="12401"/>
                    </a:lnTo>
                    <a:lnTo>
                      <a:pt x="10647" y="12387"/>
                    </a:lnTo>
                    <a:lnTo>
                      <a:pt x="10631" y="12374"/>
                    </a:lnTo>
                    <a:lnTo>
                      <a:pt x="10620" y="12363"/>
                    </a:lnTo>
                    <a:lnTo>
                      <a:pt x="10607" y="12355"/>
                    </a:lnTo>
                    <a:lnTo>
                      <a:pt x="10594" y="12347"/>
                    </a:lnTo>
                    <a:lnTo>
                      <a:pt x="10579" y="12341"/>
                    </a:lnTo>
                    <a:lnTo>
                      <a:pt x="10564" y="12335"/>
                    </a:lnTo>
                    <a:lnTo>
                      <a:pt x="10549" y="12331"/>
                    </a:lnTo>
                    <a:lnTo>
                      <a:pt x="10534" y="12327"/>
                    </a:lnTo>
                    <a:lnTo>
                      <a:pt x="10517" y="12323"/>
                    </a:lnTo>
                    <a:lnTo>
                      <a:pt x="10500" y="12321"/>
                    </a:lnTo>
                    <a:lnTo>
                      <a:pt x="10484" y="12319"/>
                    </a:lnTo>
                    <a:lnTo>
                      <a:pt x="10467" y="12317"/>
                    </a:lnTo>
                    <a:lnTo>
                      <a:pt x="10450" y="12315"/>
                    </a:lnTo>
                    <a:lnTo>
                      <a:pt x="10417" y="12314"/>
                    </a:lnTo>
                    <a:lnTo>
                      <a:pt x="10385" y="12313"/>
                    </a:lnTo>
                    <a:lnTo>
                      <a:pt x="10014" y="12313"/>
                    </a:lnTo>
                    <a:lnTo>
                      <a:pt x="9972" y="12312"/>
                    </a:lnTo>
                    <a:lnTo>
                      <a:pt x="9928" y="12309"/>
                    </a:lnTo>
                    <a:lnTo>
                      <a:pt x="9884" y="12306"/>
                    </a:lnTo>
                    <a:lnTo>
                      <a:pt x="9840" y="12300"/>
                    </a:lnTo>
                    <a:lnTo>
                      <a:pt x="9797" y="12293"/>
                    </a:lnTo>
                    <a:lnTo>
                      <a:pt x="9777" y="12289"/>
                    </a:lnTo>
                    <a:lnTo>
                      <a:pt x="9756" y="12285"/>
                    </a:lnTo>
                    <a:lnTo>
                      <a:pt x="9737" y="12280"/>
                    </a:lnTo>
                    <a:lnTo>
                      <a:pt x="9718" y="12274"/>
                    </a:lnTo>
                    <a:lnTo>
                      <a:pt x="9700" y="12268"/>
                    </a:lnTo>
                    <a:lnTo>
                      <a:pt x="9684" y="12261"/>
                    </a:lnTo>
                    <a:lnTo>
                      <a:pt x="9668" y="12254"/>
                    </a:lnTo>
                    <a:lnTo>
                      <a:pt x="9652" y="12246"/>
                    </a:lnTo>
                    <a:lnTo>
                      <a:pt x="9637" y="12238"/>
                    </a:lnTo>
                    <a:lnTo>
                      <a:pt x="9623" y="12230"/>
                    </a:lnTo>
                    <a:lnTo>
                      <a:pt x="9608" y="12221"/>
                    </a:lnTo>
                    <a:lnTo>
                      <a:pt x="9595" y="12210"/>
                    </a:lnTo>
                    <a:lnTo>
                      <a:pt x="9582" y="12200"/>
                    </a:lnTo>
                    <a:lnTo>
                      <a:pt x="9570" y="12190"/>
                    </a:lnTo>
                    <a:lnTo>
                      <a:pt x="9557" y="12179"/>
                    </a:lnTo>
                    <a:lnTo>
                      <a:pt x="9546" y="12167"/>
                    </a:lnTo>
                    <a:lnTo>
                      <a:pt x="9535" y="12155"/>
                    </a:lnTo>
                    <a:lnTo>
                      <a:pt x="9525" y="12143"/>
                    </a:lnTo>
                    <a:lnTo>
                      <a:pt x="9515" y="12131"/>
                    </a:lnTo>
                    <a:lnTo>
                      <a:pt x="9505" y="12118"/>
                    </a:lnTo>
                    <a:lnTo>
                      <a:pt x="9496" y="12104"/>
                    </a:lnTo>
                    <a:lnTo>
                      <a:pt x="9488" y="12091"/>
                    </a:lnTo>
                    <a:lnTo>
                      <a:pt x="9481" y="12078"/>
                    </a:lnTo>
                    <a:lnTo>
                      <a:pt x="9474" y="12064"/>
                    </a:lnTo>
                    <a:lnTo>
                      <a:pt x="9467" y="12049"/>
                    </a:lnTo>
                    <a:lnTo>
                      <a:pt x="9461" y="12035"/>
                    </a:lnTo>
                    <a:lnTo>
                      <a:pt x="9455" y="12021"/>
                    </a:lnTo>
                    <a:lnTo>
                      <a:pt x="9450" y="12006"/>
                    </a:lnTo>
                    <a:lnTo>
                      <a:pt x="9446" y="11991"/>
                    </a:lnTo>
                    <a:lnTo>
                      <a:pt x="9442" y="11977"/>
                    </a:lnTo>
                    <a:lnTo>
                      <a:pt x="9439" y="11963"/>
                    </a:lnTo>
                    <a:lnTo>
                      <a:pt x="9436" y="11947"/>
                    </a:lnTo>
                    <a:lnTo>
                      <a:pt x="9434" y="11932"/>
                    </a:lnTo>
                    <a:lnTo>
                      <a:pt x="9433" y="11918"/>
                    </a:lnTo>
                    <a:lnTo>
                      <a:pt x="9432" y="11902"/>
                    </a:lnTo>
                    <a:lnTo>
                      <a:pt x="9432" y="11865"/>
                    </a:lnTo>
                    <a:lnTo>
                      <a:pt x="9435" y="11841"/>
                    </a:lnTo>
                    <a:lnTo>
                      <a:pt x="9438" y="11818"/>
                    </a:lnTo>
                    <a:lnTo>
                      <a:pt x="9443" y="11794"/>
                    </a:lnTo>
                    <a:lnTo>
                      <a:pt x="9450" y="11770"/>
                    </a:lnTo>
                    <a:lnTo>
                      <a:pt x="9458" y="11746"/>
                    </a:lnTo>
                    <a:lnTo>
                      <a:pt x="9468" y="11723"/>
                    </a:lnTo>
                    <a:lnTo>
                      <a:pt x="9478" y="11700"/>
                    </a:lnTo>
                    <a:lnTo>
                      <a:pt x="9490" y="11678"/>
                    </a:lnTo>
                    <a:lnTo>
                      <a:pt x="9503" y="11656"/>
                    </a:lnTo>
                    <a:lnTo>
                      <a:pt x="9519" y="11635"/>
                    </a:lnTo>
                    <a:lnTo>
                      <a:pt x="9534" y="11615"/>
                    </a:lnTo>
                    <a:lnTo>
                      <a:pt x="9551" y="11595"/>
                    </a:lnTo>
                    <a:lnTo>
                      <a:pt x="9569" y="11577"/>
                    </a:lnTo>
                    <a:lnTo>
                      <a:pt x="9588" y="11560"/>
                    </a:lnTo>
                    <a:lnTo>
                      <a:pt x="9608" y="11544"/>
                    </a:lnTo>
                    <a:lnTo>
                      <a:pt x="9622" y="11534"/>
                    </a:lnTo>
                    <a:lnTo>
                      <a:pt x="9636" y="11526"/>
                    </a:lnTo>
                    <a:lnTo>
                      <a:pt x="9650" y="11518"/>
                    </a:lnTo>
                    <a:lnTo>
                      <a:pt x="9666" y="11510"/>
                    </a:lnTo>
                    <a:lnTo>
                      <a:pt x="9680" y="11503"/>
                    </a:lnTo>
                    <a:lnTo>
                      <a:pt x="9695" y="11496"/>
                    </a:lnTo>
                    <a:lnTo>
                      <a:pt x="9710" y="11490"/>
                    </a:lnTo>
                    <a:lnTo>
                      <a:pt x="9726" y="11484"/>
                    </a:lnTo>
                    <a:lnTo>
                      <a:pt x="9757" y="11475"/>
                    </a:lnTo>
                    <a:lnTo>
                      <a:pt x="9790" y="11467"/>
                    </a:lnTo>
                    <a:lnTo>
                      <a:pt x="9824" y="11460"/>
                    </a:lnTo>
                    <a:lnTo>
                      <a:pt x="9857" y="11455"/>
                    </a:lnTo>
                    <a:lnTo>
                      <a:pt x="9891" y="11452"/>
                    </a:lnTo>
                    <a:lnTo>
                      <a:pt x="9926" y="11448"/>
                    </a:lnTo>
                    <a:lnTo>
                      <a:pt x="9960" y="11446"/>
                    </a:lnTo>
                    <a:lnTo>
                      <a:pt x="9995" y="11445"/>
                    </a:lnTo>
                    <a:lnTo>
                      <a:pt x="10064" y="11444"/>
                    </a:lnTo>
                    <a:lnTo>
                      <a:pt x="11021" y="11444"/>
                    </a:lnTo>
                    <a:lnTo>
                      <a:pt x="11021" y="11713"/>
                    </a:lnTo>
                    <a:lnTo>
                      <a:pt x="10093" y="11713"/>
                    </a:lnTo>
                    <a:lnTo>
                      <a:pt x="10062" y="11714"/>
                    </a:lnTo>
                    <a:lnTo>
                      <a:pt x="10033" y="11717"/>
                    </a:lnTo>
                    <a:lnTo>
                      <a:pt x="10018" y="11718"/>
                    </a:lnTo>
                    <a:lnTo>
                      <a:pt x="10004" y="11721"/>
                    </a:lnTo>
                    <a:lnTo>
                      <a:pt x="9990" y="11723"/>
                    </a:lnTo>
                    <a:lnTo>
                      <a:pt x="9977" y="11726"/>
                    </a:lnTo>
                    <a:lnTo>
                      <a:pt x="9964" y="11730"/>
                    </a:lnTo>
                    <a:lnTo>
                      <a:pt x="9951" y="11734"/>
                    </a:lnTo>
                    <a:lnTo>
                      <a:pt x="9940" y="11739"/>
                    </a:lnTo>
                    <a:lnTo>
                      <a:pt x="9929" y="11744"/>
                    </a:lnTo>
                    <a:lnTo>
                      <a:pt x="9918" y="11751"/>
                    </a:lnTo>
                    <a:lnTo>
                      <a:pt x="9908" y="11759"/>
                    </a:lnTo>
                    <a:lnTo>
                      <a:pt x="9899" y="11766"/>
                    </a:lnTo>
                    <a:lnTo>
                      <a:pt x="9891" y="11775"/>
                    </a:lnTo>
                    <a:lnTo>
                      <a:pt x="9884" y="11784"/>
                    </a:lnTo>
                    <a:lnTo>
                      <a:pt x="9877" y="11794"/>
                    </a:lnTo>
                    <a:lnTo>
                      <a:pt x="9872" y="11805"/>
                    </a:lnTo>
                    <a:lnTo>
                      <a:pt x="9866" y="11818"/>
                    </a:lnTo>
                    <a:lnTo>
                      <a:pt x="9862" y="11832"/>
                    </a:lnTo>
                    <a:lnTo>
                      <a:pt x="9859" y="11846"/>
                    </a:lnTo>
                    <a:lnTo>
                      <a:pt x="9858" y="11862"/>
                    </a:lnTo>
                    <a:lnTo>
                      <a:pt x="9857" y="11878"/>
                    </a:lnTo>
                    <a:lnTo>
                      <a:pt x="9858" y="11893"/>
                    </a:lnTo>
                    <a:lnTo>
                      <a:pt x="9859" y="11906"/>
                    </a:lnTo>
                    <a:lnTo>
                      <a:pt x="9862" y="11920"/>
                    </a:lnTo>
                    <a:lnTo>
                      <a:pt x="9865" y="11932"/>
                    </a:lnTo>
                    <a:lnTo>
                      <a:pt x="9871" y="11943"/>
                    </a:lnTo>
                    <a:lnTo>
                      <a:pt x="9876" y="11954"/>
                    </a:lnTo>
                    <a:lnTo>
                      <a:pt x="9882" y="11965"/>
                    </a:lnTo>
                    <a:lnTo>
                      <a:pt x="9888" y="11974"/>
                    </a:lnTo>
                    <a:lnTo>
                      <a:pt x="9896" y="11982"/>
                    </a:lnTo>
                    <a:lnTo>
                      <a:pt x="9904" y="11990"/>
                    </a:lnTo>
                    <a:lnTo>
                      <a:pt x="9913" y="11997"/>
                    </a:lnTo>
                    <a:lnTo>
                      <a:pt x="9924" y="12003"/>
                    </a:lnTo>
                    <a:lnTo>
                      <a:pt x="9934" y="12009"/>
                    </a:lnTo>
                    <a:lnTo>
                      <a:pt x="9944" y="12015"/>
                    </a:lnTo>
                    <a:lnTo>
                      <a:pt x="9955" y="12020"/>
                    </a:lnTo>
                    <a:lnTo>
                      <a:pt x="9967" y="12025"/>
                    </a:lnTo>
                    <a:lnTo>
                      <a:pt x="9992" y="12032"/>
                    </a:lnTo>
                    <a:lnTo>
                      <a:pt x="10018" y="12038"/>
                    </a:lnTo>
                    <a:lnTo>
                      <a:pt x="10046" y="12042"/>
                    </a:lnTo>
                    <a:lnTo>
                      <a:pt x="10074" y="12045"/>
                    </a:lnTo>
                    <a:lnTo>
                      <a:pt x="10102" y="12047"/>
                    </a:lnTo>
                    <a:lnTo>
                      <a:pt x="10131" y="12048"/>
                    </a:lnTo>
                    <a:lnTo>
                      <a:pt x="10474" y="12048"/>
                    </a:lnTo>
                    <a:lnTo>
                      <a:pt x="10526" y="12049"/>
                    </a:lnTo>
                    <a:lnTo>
                      <a:pt x="10578" y="12050"/>
                    </a:lnTo>
                    <a:lnTo>
                      <a:pt x="10629" y="12052"/>
                    </a:lnTo>
                    <a:lnTo>
                      <a:pt x="10680" y="12056"/>
                    </a:lnTo>
                    <a:lnTo>
                      <a:pt x="10706" y="12059"/>
                    </a:lnTo>
                    <a:lnTo>
                      <a:pt x="10730" y="12064"/>
                    </a:lnTo>
                    <a:lnTo>
                      <a:pt x="10756" y="12069"/>
                    </a:lnTo>
                    <a:lnTo>
                      <a:pt x="10780" y="12074"/>
                    </a:lnTo>
                    <a:lnTo>
                      <a:pt x="10805" y="12080"/>
                    </a:lnTo>
                    <a:lnTo>
                      <a:pt x="10829" y="12087"/>
                    </a:lnTo>
                    <a:lnTo>
                      <a:pt x="10854" y="12095"/>
                    </a:lnTo>
                    <a:lnTo>
                      <a:pt x="10878" y="12105"/>
                    </a:lnTo>
                    <a:lnTo>
                      <a:pt x="10895" y="12111"/>
                    </a:lnTo>
                    <a:lnTo>
                      <a:pt x="10910" y="12120"/>
                    </a:lnTo>
                    <a:lnTo>
                      <a:pt x="10925" y="12128"/>
                    </a:lnTo>
                    <a:lnTo>
                      <a:pt x="10940" y="12136"/>
                    </a:lnTo>
                    <a:lnTo>
                      <a:pt x="10954" y="12145"/>
                    </a:lnTo>
                    <a:lnTo>
                      <a:pt x="10967" y="12155"/>
                    </a:lnTo>
                    <a:lnTo>
                      <a:pt x="10979" y="12166"/>
                    </a:lnTo>
                    <a:lnTo>
                      <a:pt x="10992" y="12176"/>
                    </a:lnTo>
                    <a:lnTo>
                      <a:pt x="11003" y="12186"/>
                    </a:lnTo>
                    <a:lnTo>
                      <a:pt x="11014" y="12197"/>
                    </a:lnTo>
                    <a:lnTo>
                      <a:pt x="11024" y="12209"/>
                    </a:lnTo>
                    <a:lnTo>
                      <a:pt x="11034" y="12222"/>
                    </a:lnTo>
                    <a:lnTo>
                      <a:pt x="11044" y="12234"/>
                    </a:lnTo>
                    <a:lnTo>
                      <a:pt x="11052" y="12246"/>
                    </a:lnTo>
                    <a:lnTo>
                      <a:pt x="11060" y="12259"/>
                    </a:lnTo>
                    <a:lnTo>
                      <a:pt x="11068" y="12272"/>
                    </a:lnTo>
                    <a:lnTo>
                      <a:pt x="11075" y="12286"/>
                    </a:lnTo>
                    <a:lnTo>
                      <a:pt x="11081" y="12299"/>
                    </a:lnTo>
                    <a:lnTo>
                      <a:pt x="11087" y="12312"/>
                    </a:lnTo>
                    <a:lnTo>
                      <a:pt x="11094" y="12327"/>
                    </a:lnTo>
                    <a:lnTo>
                      <a:pt x="11103" y="12355"/>
                    </a:lnTo>
                    <a:lnTo>
                      <a:pt x="11111" y="12384"/>
                    </a:lnTo>
                    <a:lnTo>
                      <a:pt x="11117" y="12413"/>
                    </a:lnTo>
                    <a:lnTo>
                      <a:pt x="11121" y="12443"/>
                    </a:lnTo>
                    <a:lnTo>
                      <a:pt x="11123" y="12473"/>
                    </a:lnTo>
                    <a:lnTo>
                      <a:pt x="11124" y="12502"/>
                    </a:lnTo>
                    <a:lnTo>
                      <a:pt x="11123" y="12522"/>
                    </a:lnTo>
                    <a:close/>
                    <a:moveTo>
                      <a:pt x="9353" y="11132"/>
                    </a:moveTo>
                    <a:lnTo>
                      <a:pt x="9261" y="11132"/>
                    </a:lnTo>
                    <a:lnTo>
                      <a:pt x="9221" y="11130"/>
                    </a:lnTo>
                    <a:lnTo>
                      <a:pt x="9180" y="11128"/>
                    </a:lnTo>
                    <a:lnTo>
                      <a:pt x="9139" y="11125"/>
                    </a:lnTo>
                    <a:lnTo>
                      <a:pt x="9097" y="11120"/>
                    </a:lnTo>
                    <a:lnTo>
                      <a:pt x="9056" y="11114"/>
                    </a:lnTo>
                    <a:lnTo>
                      <a:pt x="9014" y="11108"/>
                    </a:lnTo>
                    <a:lnTo>
                      <a:pt x="8973" y="11100"/>
                    </a:lnTo>
                    <a:lnTo>
                      <a:pt x="8932" y="11089"/>
                    </a:lnTo>
                    <a:lnTo>
                      <a:pt x="8891" y="11079"/>
                    </a:lnTo>
                    <a:lnTo>
                      <a:pt x="8852" y="11067"/>
                    </a:lnTo>
                    <a:lnTo>
                      <a:pt x="8814" y="11054"/>
                    </a:lnTo>
                    <a:lnTo>
                      <a:pt x="8776" y="11039"/>
                    </a:lnTo>
                    <a:lnTo>
                      <a:pt x="8740" y="11023"/>
                    </a:lnTo>
                    <a:lnTo>
                      <a:pt x="8723" y="11015"/>
                    </a:lnTo>
                    <a:lnTo>
                      <a:pt x="8707" y="11006"/>
                    </a:lnTo>
                    <a:lnTo>
                      <a:pt x="8689" y="10997"/>
                    </a:lnTo>
                    <a:lnTo>
                      <a:pt x="8674" y="10986"/>
                    </a:lnTo>
                    <a:lnTo>
                      <a:pt x="8654" y="10973"/>
                    </a:lnTo>
                    <a:lnTo>
                      <a:pt x="8634" y="10959"/>
                    </a:lnTo>
                    <a:lnTo>
                      <a:pt x="8615" y="10945"/>
                    </a:lnTo>
                    <a:lnTo>
                      <a:pt x="8598" y="10929"/>
                    </a:lnTo>
                    <a:lnTo>
                      <a:pt x="8580" y="10914"/>
                    </a:lnTo>
                    <a:lnTo>
                      <a:pt x="8564" y="10898"/>
                    </a:lnTo>
                    <a:lnTo>
                      <a:pt x="8549" y="10881"/>
                    </a:lnTo>
                    <a:lnTo>
                      <a:pt x="8534" y="10864"/>
                    </a:lnTo>
                    <a:lnTo>
                      <a:pt x="8521" y="10847"/>
                    </a:lnTo>
                    <a:lnTo>
                      <a:pt x="8508" y="10829"/>
                    </a:lnTo>
                    <a:lnTo>
                      <a:pt x="8496" y="10811"/>
                    </a:lnTo>
                    <a:lnTo>
                      <a:pt x="8484" y="10792"/>
                    </a:lnTo>
                    <a:lnTo>
                      <a:pt x="8473" y="10773"/>
                    </a:lnTo>
                    <a:lnTo>
                      <a:pt x="8463" y="10754"/>
                    </a:lnTo>
                    <a:lnTo>
                      <a:pt x="8454" y="10734"/>
                    </a:lnTo>
                    <a:lnTo>
                      <a:pt x="8446" y="10714"/>
                    </a:lnTo>
                    <a:lnTo>
                      <a:pt x="8437" y="10694"/>
                    </a:lnTo>
                    <a:lnTo>
                      <a:pt x="8429" y="10674"/>
                    </a:lnTo>
                    <a:lnTo>
                      <a:pt x="8423" y="10654"/>
                    </a:lnTo>
                    <a:lnTo>
                      <a:pt x="8417" y="10632"/>
                    </a:lnTo>
                    <a:lnTo>
                      <a:pt x="8411" y="10612"/>
                    </a:lnTo>
                    <a:lnTo>
                      <a:pt x="8406" y="10591"/>
                    </a:lnTo>
                    <a:lnTo>
                      <a:pt x="8402" y="10570"/>
                    </a:lnTo>
                    <a:lnTo>
                      <a:pt x="8398" y="10549"/>
                    </a:lnTo>
                    <a:lnTo>
                      <a:pt x="8392" y="10507"/>
                    </a:lnTo>
                    <a:lnTo>
                      <a:pt x="8387" y="10465"/>
                    </a:lnTo>
                    <a:lnTo>
                      <a:pt x="8384" y="10423"/>
                    </a:lnTo>
                    <a:lnTo>
                      <a:pt x="8383" y="10382"/>
                    </a:lnTo>
                    <a:lnTo>
                      <a:pt x="8384" y="10336"/>
                    </a:lnTo>
                    <a:lnTo>
                      <a:pt x="8386" y="10291"/>
                    </a:lnTo>
                    <a:lnTo>
                      <a:pt x="8391" y="10247"/>
                    </a:lnTo>
                    <a:lnTo>
                      <a:pt x="8397" y="10205"/>
                    </a:lnTo>
                    <a:lnTo>
                      <a:pt x="8404" y="10164"/>
                    </a:lnTo>
                    <a:lnTo>
                      <a:pt x="8413" y="10125"/>
                    </a:lnTo>
                    <a:lnTo>
                      <a:pt x="8424" y="10087"/>
                    </a:lnTo>
                    <a:lnTo>
                      <a:pt x="8436" y="10050"/>
                    </a:lnTo>
                    <a:lnTo>
                      <a:pt x="8450" y="10015"/>
                    </a:lnTo>
                    <a:lnTo>
                      <a:pt x="8466" y="9982"/>
                    </a:lnTo>
                    <a:lnTo>
                      <a:pt x="8483" y="9949"/>
                    </a:lnTo>
                    <a:lnTo>
                      <a:pt x="8503" y="9918"/>
                    </a:lnTo>
                    <a:lnTo>
                      <a:pt x="8524" y="9889"/>
                    </a:lnTo>
                    <a:lnTo>
                      <a:pt x="8547" y="9861"/>
                    </a:lnTo>
                    <a:lnTo>
                      <a:pt x="8571" y="9835"/>
                    </a:lnTo>
                    <a:lnTo>
                      <a:pt x="8598" y="9810"/>
                    </a:lnTo>
                    <a:lnTo>
                      <a:pt x="8626" y="9787"/>
                    </a:lnTo>
                    <a:lnTo>
                      <a:pt x="8656" y="9764"/>
                    </a:lnTo>
                    <a:lnTo>
                      <a:pt x="8687" y="9744"/>
                    </a:lnTo>
                    <a:lnTo>
                      <a:pt x="8721" y="9726"/>
                    </a:lnTo>
                    <a:lnTo>
                      <a:pt x="8757" y="9708"/>
                    </a:lnTo>
                    <a:lnTo>
                      <a:pt x="8793" y="9692"/>
                    </a:lnTo>
                    <a:lnTo>
                      <a:pt x="8833" y="9678"/>
                    </a:lnTo>
                    <a:lnTo>
                      <a:pt x="8874" y="9665"/>
                    </a:lnTo>
                    <a:lnTo>
                      <a:pt x="8917" y="9653"/>
                    </a:lnTo>
                    <a:lnTo>
                      <a:pt x="8962" y="9643"/>
                    </a:lnTo>
                    <a:lnTo>
                      <a:pt x="9009" y="9635"/>
                    </a:lnTo>
                    <a:lnTo>
                      <a:pt x="9058" y="9628"/>
                    </a:lnTo>
                    <a:lnTo>
                      <a:pt x="9109" y="9623"/>
                    </a:lnTo>
                    <a:lnTo>
                      <a:pt x="9162" y="9619"/>
                    </a:lnTo>
                    <a:lnTo>
                      <a:pt x="9216" y="9617"/>
                    </a:lnTo>
                    <a:lnTo>
                      <a:pt x="9273" y="9616"/>
                    </a:lnTo>
                    <a:lnTo>
                      <a:pt x="9330" y="9617"/>
                    </a:lnTo>
                    <a:lnTo>
                      <a:pt x="9385" y="9619"/>
                    </a:lnTo>
                    <a:lnTo>
                      <a:pt x="9438" y="9623"/>
                    </a:lnTo>
                    <a:lnTo>
                      <a:pt x="9489" y="9628"/>
                    </a:lnTo>
                    <a:lnTo>
                      <a:pt x="9538" y="9635"/>
                    </a:lnTo>
                    <a:lnTo>
                      <a:pt x="9585" y="9644"/>
                    </a:lnTo>
                    <a:lnTo>
                      <a:pt x="9630" y="9654"/>
                    </a:lnTo>
                    <a:lnTo>
                      <a:pt x="9674" y="9667"/>
                    </a:lnTo>
                    <a:lnTo>
                      <a:pt x="9714" y="9680"/>
                    </a:lnTo>
                    <a:lnTo>
                      <a:pt x="9753" y="9694"/>
                    </a:lnTo>
                    <a:lnTo>
                      <a:pt x="9791" y="9711"/>
                    </a:lnTo>
                    <a:lnTo>
                      <a:pt x="9827" y="9729"/>
                    </a:lnTo>
                    <a:lnTo>
                      <a:pt x="9860" y="9748"/>
                    </a:lnTo>
                    <a:lnTo>
                      <a:pt x="9891" y="9770"/>
                    </a:lnTo>
                    <a:lnTo>
                      <a:pt x="9922" y="9792"/>
                    </a:lnTo>
                    <a:lnTo>
                      <a:pt x="9949" y="9815"/>
                    </a:lnTo>
                    <a:lnTo>
                      <a:pt x="9976" y="9841"/>
                    </a:lnTo>
                    <a:lnTo>
                      <a:pt x="9999" y="9869"/>
                    </a:lnTo>
                    <a:lnTo>
                      <a:pt x="10022" y="9896"/>
                    </a:lnTo>
                    <a:lnTo>
                      <a:pt x="10043" y="9926"/>
                    </a:lnTo>
                    <a:lnTo>
                      <a:pt x="10061" y="9957"/>
                    </a:lnTo>
                    <a:lnTo>
                      <a:pt x="10079" y="9990"/>
                    </a:lnTo>
                    <a:lnTo>
                      <a:pt x="10095" y="10024"/>
                    </a:lnTo>
                    <a:lnTo>
                      <a:pt x="10108" y="10059"/>
                    </a:lnTo>
                    <a:lnTo>
                      <a:pt x="10120" y="10096"/>
                    </a:lnTo>
                    <a:lnTo>
                      <a:pt x="10131" y="10135"/>
                    </a:lnTo>
                    <a:lnTo>
                      <a:pt x="10140" y="10175"/>
                    </a:lnTo>
                    <a:lnTo>
                      <a:pt x="10147" y="10215"/>
                    </a:lnTo>
                    <a:lnTo>
                      <a:pt x="10152" y="10258"/>
                    </a:lnTo>
                    <a:lnTo>
                      <a:pt x="10156" y="10302"/>
                    </a:lnTo>
                    <a:lnTo>
                      <a:pt x="10158" y="10347"/>
                    </a:lnTo>
                    <a:lnTo>
                      <a:pt x="10159" y="10393"/>
                    </a:lnTo>
                    <a:lnTo>
                      <a:pt x="10158" y="10437"/>
                    </a:lnTo>
                    <a:lnTo>
                      <a:pt x="10156" y="10479"/>
                    </a:lnTo>
                    <a:lnTo>
                      <a:pt x="10152" y="10521"/>
                    </a:lnTo>
                    <a:lnTo>
                      <a:pt x="10146" y="10561"/>
                    </a:lnTo>
                    <a:lnTo>
                      <a:pt x="10139" y="10600"/>
                    </a:lnTo>
                    <a:lnTo>
                      <a:pt x="10130" y="10638"/>
                    </a:lnTo>
                    <a:lnTo>
                      <a:pt x="10119" y="10673"/>
                    </a:lnTo>
                    <a:lnTo>
                      <a:pt x="10106" y="10709"/>
                    </a:lnTo>
                    <a:lnTo>
                      <a:pt x="10092" y="10743"/>
                    </a:lnTo>
                    <a:lnTo>
                      <a:pt x="10077" y="10775"/>
                    </a:lnTo>
                    <a:lnTo>
                      <a:pt x="10059" y="10806"/>
                    </a:lnTo>
                    <a:lnTo>
                      <a:pt x="10040" y="10835"/>
                    </a:lnTo>
                    <a:lnTo>
                      <a:pt x="10019" y="10864"/>
                    </a:lnTo>
                    <a:lnTo>
                      <a:pt x="9997" y="10891"/>
                    </a:lnTo>
                    <a:lnTo>
                      <a:pt x="9973" y="10916"/>
                    </a:lnTo>
                    <a:lnTo>
                      <a:pt x="9947" y="10941"/>
                    </a:lnTo>
                    <a:lnTo>
                      <a:pt x="9918" y="10964"/>
                    </a:lnTo>
                    <a:lnTo>
                      <a:pt x="9890" y="10985"/>
                    </a:lnTo>
                    <a:lnTo>
                      <a:pt x="9858" y="11005"/>
                    </a:lnTo>
                    <a:lnTo>
                      <a:pt x="9826" y="11024"/>
                    </a:lnTo>
                    <a:lnTo>
                      <a:pt x="9792" y="11040"/>
                    </a:lnTo>
                    <a:lnTo>
                      <a:pt x="9755" y="11057"/>
                    </a:lnTo>
                    <a:lnTo>
                      <a:pt x="9718" y="11071"/>
                    </a:lnTo>
                    <a:lnTo>
                      <a:pt x="9678" y="11083"/>
                    </a:lnTo>
                    <a:lnTo>
                      <a:pt x="9637" y="11096"/>
                    </a:lnTo>
                    <a:lnTo>
                      <a:pt x="9594" y="11105"/>
                    </a:lnTo>
                    <a:lnTo>
                      <a:pt x="9549" y="11113"/>
                    </a:lnTo>
                    <a:lnTo>
                      <a:pt x="9502" y="11120"/>
                    </a:lnTo>
                    <a:lnTo>
                      <a:pt x="9454" y="11125"/>
                    </a:lnTo>
                    <a:lnTo>
                      <a:pt x="9404" y="11129"/>
                    </a:lnTo>
                    <a:lnTo>
                      <a:pt x="9353" y="11132"/>
                    </a:lnTo>
                    <a:close/>
                    <a:moveTo>
                      <a:pt x="9221" y="12522"/>
                    </a:moveTo>
                    <a:lnTo>
                      <a:pt x="9219" y="12541"/>
                    </a:lnTo>
                    <a:lnTo>
                      <a:pt x="9217" y="12561"/>
                    </a:lnTo>
                    <a:lnTo>
                      <a:pt x="9214" y="12581"/>
                    </a:lnTo>
                    <a:lnTo>
                      <a:pt x="9210" y="12601"/>
                    </a:lnTo>
                    <a:lnTo>
                      <a:pt x="9204" y="12620"/>
                    </a:lnTo>
                    <a:lnTo>
                      <a:pt x="9199" y="12640"/>
                    </a:lnTo>
                    <a:lnTo>
                      <a:pt x="9192" y="12659"/>
                    </a:lnTo>
                    <a:lnTo>
                      <a:pt x="9185" y="12679"/>
                    </a:lnTo>
                    <a:lnTo>
                      <a:pt x="9176" y="12697"/>
                    </a:lnTo>
                    <a:lnTo>
                      <a:pt x="9167" y="12715"/>
                    </a:lnTo>
                    <a:lnTo>
                      <a:pt x="9156" y="12734"/>
                    </a:lnTo>
                    <a:lnTo>
                      <a:pt x="9144" y="12751"/>
                    </a:lnTo>
                    <a:lnTo>
                      <a:pt x="9132" y="12768"/>
                    </a:lnTo>
                    <a:lnTo>
                      <a:pt x="9118" y="12785"/>
                    </a:lnTo>
                    <a:lnTo>
                      <a:pt x="9104" y="12801"/>
                    </a:lnTo>
                    <a:lnTo>
                      <a:pt x="9089" y="12814"/>
                    </a:lnTo>
                    <a:lnTo>
                      <a:pt x="9075" y="12828"/>
                    </a:lnTo>
                    <a:lnTo>
                      <a:pt x="9060" y="12840"/>
                    </a:lnTo>
                    <a:lnTo>
                      <a:pt x="9044" y="12851"/>
                    </a:lnTo>
                    <a:lnTo>
                      <a:pt x="9028" y="12861"/>
                    </a:lnTo>
                    <a:lnTo>
                      <a:pt x="9013" y="12871"/>
                    </a:lnTo>
                    <a:lnTo>
                      <a:pt x="8995" y="12881"/>
                    </a:lnTo>
                    <a:lnTo>
                      <a:pt x="8979" y="12889"/>
                    </a:lnTo>
                    <a:lnTo>
                      <a:pt x="8963" y="12896"/>
                    </a:lnTo>
                    <a:lnTo>
                      <a:pt x="8945" y="12902"/>
                    </a:lnTo>
                    <a:lnTo>
                      <a:pt x="8928" y="12908"/>
                    </a:lnTo>
                    <a:lnTo>
                      <a:pt x="8910" y="12914"/>
                    </a:lnTo>
                    <a:lnTo>
                      <a:pt x="8892" y="12918"/>
                    </a:lnTo>
                    <a:lnTo>
                      <a:pt x="8874" y="12923"/>
                    </a:lnTo>
                    <a:lnTo>
                      <a:pt x="8856" y="12926"/>
                    </a:lnTo>
                    <a:lnTo>
                      <a:pt x="8837" y="12931"/>
                    </a:lnTo>
                    <a:lnTo>
                      <a:pt x="8800" y="12936"/>
                    </a:lnTo>
                    <a:lnTo>
                      <a:pt x="8761" y="12940"/>
                    </a:lnTo>
                    <a:lnTo>
                      <a:pt x="8722" y="12942"/>
                    </a:lnTo>
                    <a:lnTo>
                      <a:pt x="8682" y="12943"/>
                    </a:lnTo>
                    <a:lnTo>
                      <a:pt x="8603" y="12944"/>
                    </a:lnTo>
                    <a:lnTo>
                      <a:pt x="7617" y="12944"/>
                    </a:lnTo>
                    <a:lnTo>
                      <a:pt x="7617" y="12678"/>
                    </a:lnTo>
                    <a:lnTo>
                      <a:pt x="8437" y="12678"/>
                    </a:lnTo>
                    <a:lnTo>
                      <a:pt x="8467" y="12677"/>
                    </a:lnTo>
                    <a:lnTo>
                      <a:pt x="8497" y="12677"/>
                    </a:lnTo>
                    <a:lnTo>
                      <a:pt x="8527" y="12676"/>
                    </a:lnTo>
                    <a:lnTo>
                      <a:pt x="8557" y="12674"/>
                    </a:lnTo>
                    <a:lnTo>
                      <a:pt x="8587" y="12671"/>
                    </a:lnTo>
                    <a:lnTo>
                      <a:pt x="8617" y="12667"/>
                    </a:lnTo>
                    <a:lnTo>
                      <a:pt x="8631" y="12664"/>
                    </a:lnTo>
                    <a:lnTo>
                      <a:pt x="8646" y="12661"/>
                    </a:lnTo>
                    <a:lnTo>
                      <a:pt x="8660" y="12658"/>
                    </a:lnTo>
                    <a:lnTo>
                      <a:pt x="8673" y="12654"/>
                    </a:lnTo>
                    <a:lnTo>
                      <a:pt x="8686" y="12650"/>
                    </a:lnTo>
                    <a:lnTo>
                      <a:pt x="8699" y="12645"/>
                    </a:lnTo>
                    <a:lnTo>
                      <a:pt x="8711" y="12640"/>
                    </a:lnTo>
                    <a:lnTo>
                      <a:pt x="8722" y="12634"/>
                    </a:lnTo>
                    <a:lnTo>
                      <a:pt x="8732" y="12627"/>
                    </a:lnTo>
                    <a:lnTo>
                      <a:pt x="8742" y="12619"/>
                    </a:lnTo>
                    <a:lnTo>
                      <a:pt x="8752" y="12611"/>
                    </a:lnTo>
                    <a:lnTo>
                      <a:pt x="8761" y="12602"/>
                    </a:lnTo>
                    <a:lnTo>
                      <a:pt x="8768" y="12593"/>
                    </a:lnTo>
                    <a:lnTo>
                      <a:pt x="8775" y="12583"/>
                    </a:lnTo>
                    <a:lnTo>
                      <a:pt x="8781" y="12572"/>
                    </a:lnTo>
                    <a:lnTo>
                      <a:pt x="8786" y="12560"/>
                    </a:lnTo>
                    <a:lnTo>
                      <a:pt x="8790" y="12547"/>
                    </a:lnTo>
                    <a:lnTo>
                      <a:pt x="8792" y="12534"/>
                    </a:lnTo>
                    <a:lnTo>
                      <a:pt x="8794" y="12518"/>
                    </a:lnTo>
                    <a:lnTo>
                      <a:pt x="8795" y="12503"/>
                    </a:lnTo>
                    <a:lnTo>
                      <a:pt x="8794" y="12494"/>
                    </a:lnTo>
                    <a:lnTo>
                      <a:pt x="8794" y="12485"/>
                    </a:lnTo>
                    <a:lnTo>
                      <a:pt x="8792" y="12476"/>
                    </a:lnTo>
                    <a:lnTo>
                      <a:pt x="8790" y="12466"/>
                    </a:lnTo>
                    <a:lnTo>
                      <a:pt x="8788" y="12458"/>
                    </a:lnTo>
                    <a:lnTo>
                      <a:pt x="8785" y="12449"/>
                    </a:lnTo>
                    <a:lnTo>
                      <a:pt x="8782" y="12441"/>
                    </a:lnTo>
                    <a:lnTo>
                      <a:pt x="8778" y="12433"/>
                    </a:lnTo>
                    <a:lnTo>
                      <a:pt x="8769" y="12416"/>
                    </a:lnTo>
                    <a:lnTo>
                      <a:pt x="8758" y="12401"/>
                    </a:lnTo>
                    <a:lnTo>
                      <a:pt x="8745" y="12387"/>
                    </a:lnTo>
                    <a:lnTo>
                      <a:pt x="8731" y="12374"/>
                    </a:lnTo>
                    <a:lnTo>
                      <a:pt x="8719" y="12363"/>
                    </a:lnTo>
                    <a:lnTo>
                      <a:pt x="8706" y="12355"/>
                    </a:lnTo>
                    <a:lnTo>
                      <a:pt x="8692" y="12347"/>
                    </a:lnTo>
                    <a:lnTo>
                      <a:pt x="8678" y="12341"/>
                    </a:lnTo>
                    <a:lnTo>
                      <a:pt x="8663" y="12335"/>
                    </a:lnTo>
                    <a:lnTo>
                      <a:pt x="8648" y="12331"/>
                    </a:lnTo>
                    <a:lnTo>
                      <a:pt x="8631" y="12327"/>
                    </a:lnTo>
                    <a:lnTo>
                      <a:pt x="8615" y="12323"/>
                    </a:lnTo>
                    <a:lnTo>
                      <a:pt x="8599" y="12321"/>
                    </a:lnTo>
                    <a:lnTo>
                      <a:pt x="8582" y="12319"/>
                    </a:lnTo>
                    <a:lnTo>
                      <a:pt x="8565" y="12317"/>
                    </a:lnTo>
                    <a:lnTo>
                      <a:pt x="8549" y="12315"/>
                    </a:lnTo>
                    <a:lnTo>
                      <a:pt x="8515" y="12314"/>
                    </a:lnTo>
                    <a:lnTo>
                      <a:pt x="8483" y="12313"/>
                    </a:lnTo>
                    <a:lnTo>
                      <a:pt x="8112" y="12313"/>
                    </a:lnTo>
                    <a:lnTo>
                      <a:pt x="8069" y="12312"/>
                    </a:lnTo>
                    <a:lnTo>
                      <a:pt x="8026" y="12309"/>
                    </a:lnTo>
                    <a:lnTo>
                      <a:pt x="7982" y="12306"/>
                    </a:lnTo>
                    <a:lnTo>
                      <a:pt x="7938" y="12300"/>
                    </a:lnTo>
                    <a:lnTo>
                      <a:pt x="7895" y="12293"/>
                    </a:lnTo>
                    <a:lnTo>
                      <a:pt x="7874" y="12289"/>
                    </a:lnTo>
                    <a:lnTo>
                      <a:pt x="7854" y="12285"/>
                    </a:lnTo>
                    <a:lnTo>
                      <a:pt x="7834" y="12280"/>
                    </a:lnTo>
                    <a:lnTo>
                      <a:pt x="7814" y="12274"/>
                    </a:lnTo>
                    <a:lnTo>
                      <a:pt x="7798" y="12268"/>
                    </a:lnTo>
                    <a:lnTo>
                      <a:pt x="7782" y="12261"/>
                    </a:lnTo>
                    <a:lnTo>
                      <a:pt x="7765" y="12254"/>
                    </a:lnTo>
                    <a:lnTo>
                      <a:pt x="7750" y="12246"/>
                    </a:lnTo>
                    <a:lnTo>
                      <a:pt x="7735" y="12238"/>
                    </a:lnTo>
                    <a:lnTo>
                      <a:pt x="7720" y="12230"/>
                    </a:lnTo>
                    <a:lnTo>
                      <a:pt x="7706" y="12221"/>
                    </a:lnTo>
                    <a:lnTo>
                      <a:pt x="7693" y="12210"/>
                    </a:lnTo>
                    <a:lnTo>
                      <a:pt x="7680" y="12200"/>
                    </a:lnTo>
                    <a:lnTo>
                      <a:pt x="7667" y="12190"/>
                    </a:lnTo>
                    <a:lnTo>
                      <a:pt x="7655" y="12179"/>
                    </a:lnTo>
                    <a:lnTo>
                      <a:pt x="7644" y="12167"/>
                    </a:lnTo>
                    <a:lnTo>
                      <a:pt x="7633" y="12155"/>
                    </a:lnTo>
                    <a:lnTo>
                      <a:pt x="7622" y="12143"/>
                    </a:lnTo>
                    <a:lnTo>
                      <a:pt x="7613" y="12131"/>
                    </a:lnTo>
                    <a:lnTo>
                      <a:pt x="7603" y="12118"/>
                    </a:lnTo>
                    <a:lnTo>
                      <a:pt x="7595" y="12104"/>
                    </a:lnTo>
                    <a:lnTo>
                      <a:pt x="7587" y="12091"/>
                    </a:lnTo>
                    <a:lnTo>
                      <a:pt x="7579" y="12078"/>
                    </a:lnTo>
                    <a:lnTo>
                      <a:pt x="7571" y="12064"/>
                    </a:lnTo>
                    <a:lnTo>
                      <a:pt x="7565" y="12049"/>
                    </a:lnTo>
                    <a:lnTo>
                      <a:pt x="7559" y="12035"/>
                    </a:lnTo>
                    <a:lnTo>
                      <a:pt x="7554" y="12021"/>
                    </a:lnTo>
                    <a:lnTo>
                      <a:pt x="7549" y="12006"/>
                    </a:lnTo>
                    <a:lnTo>
                      <a:pt x="7545" y="11991"/>
                    </a:lnTo>
                    <a:lnTo>
                      <a:pt x="7541" y="11977"/>
                    </a:lnTo>
                    <a:lnTo>
                      <a:pt x="7538" y="11963"/>
                    </a:lnTo>
                    <a:lnTo>
                      <a:pt x="7535" y="11947"/>
                    </a:lnTo>
                    <a:lnTo>
                      <a:pt x="7533" y="11932"/>
                    </a:lnTo>
                    <a:lnTo>
                      <a:pt x="7532" y="11918"/>
                    </a:lnTo>
                    <a:lnTo>
                      <a:pt x="7531" y="11902"/>
                    </a:lnTo>
                    <a:lnTo>
                      <a:pt x="7531" y="11865"/>
                    </a:lnTo>
                    <a:lnTo>
                      <a:pt x="7534" y="11841"/>
                    </a:lnTo>
                    <a:lnTo>
                      <a:pt x="7537" y="11818"/>
                    </a:lnTo>
                    <a:lnTo>
                      <a:pt x="7542" y="11794"/>
                    </a:lnTo>
                    <a:lnTo>
                      <a:pt x="7549" y="11770"/>
                    </a:lnTo>
                    <a:lnTo>
                      <a:pt x="7557" y="11746"/>
                    </a:lnTo>
                    <a:lnTo>
                      <a:pt x="7566" y="11723"/>
                    </a:lnTo>
                    <a:lnTo>
                      <a:pt x="7577" y="11700"/>
                    </a:lnTo>
                    <a:lnTo>
                      <a:pt x="7589" y="11678"/>
                    </a:lnTo>
                    <a:lnTo>
                      <a:pt x="7602" y="11656"/>
                    </a:lnTo>
                    <a:lnTo>
                      <a:pt x="7616" y="11635"/>
                    </a:lnTo>
                    <a:lnTo>
                      <a:pt x="7632" y="11615"/>
                    </a:lnTo>
                    <a:lnTo>
                      <a:pt x="7649" y="11595"/>
                    </a:lnTo>
                    <a:lnTo>
                      <a:pt x="7667" y="11577"/>
                    </a:lnTo>
                    <a:lnTo>
                      <a:pt x="7686" y="11560"/>
                    </a:lnTo>
                    <a:lnTo>
                      <a:pt x="7706" y="11544"/>
                    </a:lnTo>
                    <a:lnTo>
                      <a:pt x="7720" y="11534"/>
                    </a:lnTo>
                    <a:lnTo>
                      <a:pt x="7734" y="11526"/>
                    </a:lnTo>
                    <a:lnTo>
                      <a:pt x="7748" y="11518"/>
                    </a:lnTo>
                    <a:lnTo>
                      <a:pt x="7763" y="11510"/>
                    </a:lnTo>
                    <a:lnTo>
                      <a:pt x="7778" y="11503"/>
                    </a:lnTo>
                    <a:lnTo>
                      <a:pt x="7793" y="11496"/>
                    </a:lnTo>
                    <a:lnTo>
                      <a:pt x="7808" y="11490"/>
                    </a:lnTo>
                    <a:lnTo>
                      <a:pt x="7823" y="11484"/>
                    </a:lnTo>
                    <a:lnTo>
                      <a:pt x="7855" y="11475"/>
                    </a:lnTo>
                    <a:lnTo>
                      <a:pt x="7888" y="11467"/>
                    </a:lnTo>
                    <a:lnTo>
                      <a:pt x="7921" y="11460"/>
                    </a:lnTo>
                    <a:lnTo>
                      <a:pt x="7955" y="11455"/>
                    </a:lnTo>
                    <a:lnTo>
                      <a:pt x="7989" y="11452"/>
                    </a:lnTo>
                    <a:lnTo>
                      <a:pt x="8023" y="11448"/>
                    </a:lnTo>
                    <a:lnTo>
                      <a:pt x="8058" y="11446"/>
                    </a:lnTo>
                    <a:lnTo>
                      <a:pt x="8093" y="11445"/>
                    </a:lnTo>
                    <a:lnTo>
                      <a:pt x="8162" y="11444"/>
                    </a:lnTo>
                    <a:lnTo>
                      <a:pt x="9120" y="11444"/>
                    </a:lnTo>
                    <a:lnTo>
                      <a:pt x="9120" y="11713"/>
                    </a:lnTo>
                    <a:lnTo>
                      <a:pt x="8191" y="11713"/>
                    </a:lnTo>
                    <a:lnTo>
                      <a:pt x="8160" y="11714"/>
                    </a:lnTo>
                    <a:lnTo>
                      <a:pt x="8130" y="11717"/>
                    </a:lnTo>
                    <a:lnTo>
                      <a:pt x="8116" y="11718"/>
                    </a:lnTo>
                    <a:lnTo>
                      <a:pt x="8102" y="11721"/>
                    </a:lnTo>
                    <a:lnTo>
                      <a:pt x="8088" y="11723"/>
                    </a:lnTo>
                    <a:lnTo>
                      <a:pt x="8074" y="11726"/>
                    </a:lnTo>
                    <a:lnTo>
                      <a:pt x="8062" y="11730"/>
                    </a:lnTo>
                    <a:lnTo>
                      <a:pt x="8050" y="11734"/>
                    </a:lnTo>
                    <a:lnTo>
                      <a:pt x="8038" y="11739"/>
                    </a:lnTo>
                    <a:lnTo>
                      <a:pt x="8027" y="11744"/>
                    </a:lnTo>
                    <a:lnTo>
                      <a:pt x="8016" y="11751"/>
                    </a:lnTo>
                    <a:lnTo>
                      <a:pt x="8007" y="11759"/>
                    </a:lnTo>
                    <a:lnTo>
                      <a:pt x="7998" y="11766"/>
                    </a:lnTo>
                    <a:lnTo>
                      <a:pt x="7990" y="11775"/>
                    </a:lnTo>
                    <a:lnTo>
                      <a:pt x="7983" y="11784"/>
                    </a:lnTo>
                    <a:lnTo>
                      <a:pt x="7975" y="11794"/>
                    </a:lnTo>
                    <a:lnTo>
                      <a:pt x="7970" y="11805"/>
                    </a:lnTo>
                    <a:lnTo>
                      <a:pt x="7965" y="11818"/>
                    </a:lnTo>
                    <a:lnTo>
                      <a:pt x="7961" y="11832"/>
                    </a:lnTo>
                    <a:lnTo>
                      <a:pt x="7958" y="11846"/>
                    </a:lnTo>
                    <a:lnTo>
                      <a:pt x="7957" y="11862"/>
                    </a:lnTo>
                    <a:lnTo>
                      <a:pt x="7956" y="11878"/>
                    </a:lnTo>
                    <a:lnTo>
                      <a:pt x="7957" y="11893"/>
                    </a:lnTo>
                    <a:lnTo>
                      <a:pt x="7958" y="11906"/>
                    </a:lnTo>
                    <a:lnTo>
                      <a:pt x="7961" y="11920"/>
                    </a:lnTo>
                    <a:lnTo>
                      <a:pt x="7964" y="11932"/>
                    </a:lnTo>
                    <a:lnTo>
                      <a:pt x="7969" y="11943"/>
                    </a:lnTo>
                    <a:lnTo>
                      <a:pt x="7974" y="11954"/>
                    </a:lnTo>
                    <a:lnTo>
                      <a:pt x="7980" y="11965"/>
                    </a:lnTo>
                    <a:lnTo>
                      <a:pt x="7988" y="11974"/>
                    </a:lnTo>
                    <a:lnTo>
                      <a:pt x="7995" y="11982"/>
                    </a:lnTo>
                    <a:lnTo>
                      <a:pt x="8003" y="11990"/>
                    </a:lnTo>
                    <a:lnTo>
                      <a:pt x="8012" y="11997"/>
                    </a:lnTo>
                    <a:lnTo>
                      <a:pt x="8022" y="12003"/>
                    </a:lnTo>
                    <a:lnTo>
                      <a:pt x="8033" y="12009"/>
                    </a:lnTo>
                    <a:lnTo>
                      <a:pt x="8043" y="12015"/>
                    </a:lnTo>
                    <a:lnTo>
                      <a:pt x="8054" y="12020"/>
                    </a:lnTo>
                    <a:lnTo>
                      <a:pt x="8066" y="12025"/>
                    </a:lnTo>
                    <a:lnTo>
                      <a:pt x="8091" y="12032"/>
                    </a:lnTo>
                    <a:lnTo>
                      <a:pt x="8117" y="12038"/>
                    </a:lnTo>
                    <a:lnTo>
                      <a:pt x="8144" y="12042"/>
                    </a:lnTo>
                    <a:lnTo>
                      <a:pt x="8172" y="12045"/>
                    </a:lnTo>
                    <a:lnTo>
                      <a:pt x="8200" y="12047"/>
                    </a:lnTo>
                    <a:lnTo>
                      <a:pt x="8228" y="12048"/>
                    </a:lnTo>
                    <a:lnTo>
                      <a:pt x="8573" y="12048"/>
                    </a:lnTo>
                    <a:lnTo>
                      <a:pt x="8625" y="12049"/>
                    </a:lnTo>
                    <a:lnTo>
                      <a:pt x="8676" y="12050"/>
                    </a:lnTo>
                    <a:lnTo>
                      <a:pt x="8727" y="12052"/>
                    </a:lnTo>
                    <a:lnTo>
                      <a:pt x="8778" y="12056"/>
                    </a:lnTo>
                    <a:lnTo>
                      <a:pt x="8804" y="12059"/>
                    </a:lnTo>
                    <a:lnTo>
                      <a:pt x="8828" y="12064"/>
                    </a:lnTo>
                    <a:lnTo>
                      <a:pt x="8854" y="12069"/>
                    </a:lnTo>
                    <a:lnTo>
                      <a:pt x="8878" y="12074"/>
                    </a:lnTo>
                    <a:lnTo>
                      <a:pt x="8903" y="12080"/>
                    </a:lnTo>
                    <a:lnTo>
                      <a:pt x="8927" y="12087"/>
                    </a:lnTo>
                    <a:lnTo>
                      <a:pt x="8952" y="12095"/>
                    </a:lnTo>
                    <a:lnTo>
                      <a:pt x="8976" y="12105"/>
                    </a:lnTo>
                    <a:lnTo>
                      <a:pt x="8992" y="12111"/>
                    </a:lnTo>
                    <a:lnTo>
                      <a:pt x="9008" y="12120"/>
                    </a:lnTo>
                    <a:lnTo>
                      <a:pt x="9023" y="12128"/>
                    </a:lnTo>
                    <a:lnTo>
                      <a:pt x="9038" y="12136"/>
                    </a:lnTo>
                    <a:lnTo>
                      <a:pt x="9051" y="12145"/>
                    </a:lnTo>
                    <a:lnTo>
                      <a:pt x="9065" y="12155"/>
                    </a:lnTo>
                    <a:lnTo>
                      <a:pt x="9078" y="12166"/>
                    </a:lnTo>
                    <a:lnTo>
                      <a:pt x="9090" y="12176"/>
                    </a:lnTo>
                    <a:lnTo>
                      <a:pt x="9101" y="12186"/>
                    </a:lnTo>
                    <a:lnTo>
                      <a:pt x="9112" y="12197"/>
                    </a:lnTo>
                    <a:lnTo>
                      <a:pt x="9123" y="12209"/>
                    </a:lnTo>
                    <a:lnTo>
                      <a:pt x="9132" y="12222"/>
                    </a:lnTo>
                    <a:lnTo>
                      <a:pt x="9141" y="12234"/>
                    </a:lnTo>
                    <a:lnTo>
                      <a:pt x="9150" y="12246"/>
                    </a:lnTo>
                    <a:lnTo>
                      <a:pt x="9158" y="12259"/>
                    </a:lnTo>
                    <a:lnTo>
                      <a:pt x="9166" y="12272"/>
                    </a:lnTo>
                    <a:lnTo>
                      <a:pt x="9173" y="12286"/>
                    </a:lnTo>
                    <a:lnTo>
                      <a:pt x="9179" y="12299"/>
                    </a:lnTo>
                    <a:lnTo>
                      <a:pt x="9185" y="12312"/>
                    </a:lnTo>
                    <a:lnTo>
                      <a:pt x="9190" y="12327"/>
                    </a:lnTo>
                    <a:lnTo>
                      <a:pt x="9200" y="12355"/>
                    </a:lnTo>
                    <a:lnTo>
                      <a:pt x="9208" y="12384"/>
                    </a:lnTo>
                    <a:lnTo>
                      <a:pt x="9214" y="12413"/>
                    </a:lnTo>
                    <a:lnTo>
                      <a:pt x="9218" y="12443"/>
                    </a:lnTo>
                    <a:lnTo>
                      <a:pt x="9220" y="12473"/>
                    </a:lnTo>
                    <a:lnTo>
                      <a:pt x="9221" y="12502"/>
                    </a:lnTo>
                    <a:lnTo>
                      <a:pt x="9221" y="12522"/>
                    </a:lnTo>
                    <a:close/>
                    <a:moveTo>
                      <a:pt x="7239" y="11713"/>
                    </a:moveTo>
                    <a:lnTo>
                      <a:pt x="6707" y="11713"/>
                    </a:lnTo>
                    <a:lnTo>
                      <a:pt x="6670" y="11714"/>
                    </a:lnTo>
                    <a:lnTo>
                      <a:pt x="6629" y="11715"/>
                    </a:lnTo>
                    <a:lnTo>
                      <a:pt x="6588" y="11717"/>
                    </a:lnTo>
                    <a:lnTo>
                      <a:pt x="6546" y="11720"/>
                    </a:lnTo>
                    <a:lnTo>
                      <a:pt x="6507" y="11724"/>
                    </a:lnTo>
                    <a:lnTo>
                      <a:pt x="6487" y="11727"/>
                    </a:lnTo>
                    <a:lnTo>
                      <a:pt x="6470" y="11730"/>
                    </a:lnTo>
                    <a:lnTo>
                      <a:pt x="6453" y="11734"/>
                    </a:lnTo>
                    <a:lnTo>
                      <a:pt x="6437" y="11738"/>
                    </a:lnTo>
                    <a:lnTo>
                      <a:pt x="6418" y="11746"/>
                    </a:lnTo>
                    <a:lnTo>
                      <a:pt x="6399" y="11754"/>
                    </a:lnTo>
                    <a:lnTo>
                      <a:pt x="6382" y="11764"/>
                    </a:lnTo>
                    <a:lnTo>
                      <a:pt x="6366" y="11773"/>
                    </a:lnTo>
                    <a:lnTo>
                      <a:pt x="6351" y="11784"/>
                    </a:lnTo>
                    <a:lnTo>
                      <a:pt x="6335" y="11795"/>
                    </a:lnTo>
                    <a:lnTo>
                      <a:pt x="6322" y="11809"/>
                    </a:lnTo>
                    <a:lnTo>
                      <a:pt x="6308" y="11822"/>
                    </a:lnTo>
                    <a:lnTo>
                      <a:pt x="6296" y="11835"/>
                    </a:lnTo>
                    <a:lnTo>
                      <a:pt x="6286" y="11849"/>
                    </a:lnTo>
                    <a:lnTo>
                      <a:pt x="6277" y="11863"/>
                    </a:lnTo>
                    <a:lnTo>
                      <a:pt x="6270" y="11877"/>
                    </a:lnTo>
                    <a:lnTo>
                      <a:pt x="6263" y="11892"/>
                    </a:lnTo>
                    <a:lnTo>
                      <a:pt x="6257" y="11906"/>
                    </a:lnTo>
                    <a:lnTo>
                      <a:pt x="6252" y="11922"/>
                    </a:lnTo>
                    <a:lnTo>
                      <a:pt x="6248" y="11937"/>
                    </a:lnTo>
                    <a:lnTo>
                      <a:pt x="6240" y="11969"/>
                    </a:lnTo>
                    <a:lnTo>
                      <a:pt x="6235" y="12000"/>
                    </a:lnTo>
                    <a:lnTo>
                      <a:pt x="6231" y="12033"/>
                    </a:lnTo>
                    <a:lnTo>
                      <a:pt x="6227" y="12065"/>
                    </a:lnTo>
                    <a:lnTo>
                      <a:pt x="7239" y="12065"/>
                    </a:lnTo>
                    <a:lnTo>
                      <a:pt x="7239" y="12330"/>
                    </a:lnTo>
                    <a:lnTo>
                      <a:pt x="6227" y="12330"/>
                    </a:lnTo>
                    <a:lnTo>
                      <a:pt x="6230" y="12356"/>
                    </a:lnTo>
                    <a:lnTo>
                      <a:pt x="6234" y="12382"/>
                    </a:lnTo>
                    <a:lnTo>
                      <a:pt x="6239" y="12405"/>
                    </a:lnTo>
                    <a:lnTo>
                      <a:pt x="6245" y="12428"/>
                    </a:lnTo>
                    <a:lnTo>
                      <a:pt x="6252" y="12449"/>
                    </a:lnTo>
                    <a:lnTo>
                      <a:pt x="6260" y="12468"/>
                    </a:lnTo>
                    <a:lnTo>
                      <a:pt x="6268" y="12488"/>
                    </a:lnTo>
                    <a:lnTo>
                      <a:pt x="6277" y="12505"/>
                    </a:lnTo>
                    <a:lnTo>
                      <a:pt x="6287" y="12523"/>
                    </a:lnTo>
                    <a:lnTo>
                      <a:pt x="6299" y="12538"/>
                    </a:lnTo>
                    <a:lnTo>
                      <a:pt x="6310" y="12552"/>
                    </a:lnTo>
                    <a:lnTo>
                      <a:pt x="6323" y="12566"/>
                    </a:lnTo>
                    <a:lnTo>
                      <a:pt x="6336" y="12579"/>
                    </a:lnTo>
                    <a:lnTo>
                      <a:pt x="6351" y="12591"/>
                    </a:lnTo>
                    <a:lnTo>
                      <a:pt x="6366" y="12601"/>
                    </a:lnTo>
                    <a:lnTo>
                      <a:pt x="6382" y="12611"/>
                    </a:lnTo>
                    <a:lnTo>
                      <a:pt x="6399" y="12620"/>
                    </a:lnTo>
                    <a:lnTo>
                      <a:pt x="6417" y="12629"/>
                    </a:lnTo>
                    <a:lnTo>
                      <a:pt x="6435" y="12637"/>
                    </a:lnTo>
                    <a:lnTo>
                      <a:pt x="6456" y="12643"/>
                    </a:lnTo>
                    <a:lnTo>
                      <a:pt x="6476" y="12649"/>
                    </a:lnTo>
                    <a:lnTo>
                      <a:pt x="6496" y="12654"/>
                    </a:lnTo>
                    <a:lnTo>
                      <a:pt x="6519" y="12659"/>
                    </a:lnTo>
                    <a:lnTo>
                      <a:pt x="6542" y="12663"/>
                    </a:lnTo>
                    <a:lnTo>
                      <a:pt x="6566" y="12666"/>
                    </a:lnTo>
                    <a:lnTo>
                      <a:pt x="6590" y="12669"/>
                    </a:lnTo>
                    <a:lnTo>
                      <a:pt x="6616" y="12672"/>
                    </a:lnTo>
                    <a:lnTo>
                      <a:pt x="6642" y="12674"/>
                    </a:lnTo>
                    <a:lnTo>
                      <a:pt x="6697" y="12677"/>
                    </a:lnTo>
                    <a:lnTo>
                      <a:pt x="6755" y="12678"/>
                    </a:lnTo>
                    <a:lnTo>
                      <a:pt x="7239" y="12678"/>
                    </a:lnTo>
                    <a:lnTo>
                      <a:pt x="7239" y="12944"/>
                    </a:lnTo>
                    <a:lnTo>
                      <a:pt x="6679" y="12944"/>
                    </a:lnTo>
                    <a:lnTo>
                      <a:pt x="6617" y="12942"/>
                    </a:lnTo>
                    <a:lnTo>
                      <a:pt x="6551" y="12940"/>
                    </a:lnTo>
                    <a:lnTo>
                      <a:pt x="6486" y="12935"/>
                    </a:lnTo>
                    <a:lnTo>
                      <a:pt x="6454" y="12932"/>
                    </a:lnTo>
                    <a:lnTo>
                      <a:pt x="6421" y="12929"/>
                    </a:lnTo>
                    <a:lnTo>
                      <a:pt x="6388" y="12924"/>
                    </a:lnTo>
                    <a:lnTo>
                      <a:pt x="6357" y="12919"/>
                    </a:lnTo>
                    <a:lnTo>
                      <a:pt x="6326" y="12914"/>
                    </a:lnTo>
                    <a:lnTo>
                      <a:pt x="6295" y="12907"/>
                    </a:lnTo>
                    <a:lnTo>
                      <a:pt x="6267" y="12900"/>
                    </a:lnTo>
                    <a:lnTo>
                      <a:pt x="6238" y="12893"/>
                    </a:lnTo>
                    <a:lnTo>
                      <a:pt x="6208" y="12883"/>
                    </a:lnTo>
                    <a:lnTo>
                      <a:pt x="6178" y="12870"/>
                    </a:lnTo>
                    <a:lnTo>
                      <a:pt x="6150" y="12858"/>
                    </a:lnTo>
                    <a:lnTo>
                      <a:pt x="6123" y="12844"/>
                    </a:lnTo>
                    <a:lnTo>
                      <a:pt x="6098" y="12829"/>
                    </a:lnTo>
                    <a:lnTo>
                      <a:pt x="6073" y="12812"/>
                    </a:lnTo>
                    <a:lnTo>
                      <a:pt x="6050" y="12795"/>
                    </a:lnTo>
                    <a:lnTo>
                      <a:pt x="6027" y="12777"/>
                    </a:lnTo>
                    <a:lnTo>
                      <a:pt x="6006" y="12757"/>
                    </a:lnTo>
                    <a:lnTo>
                      <a:pt x="5986" y="12737"/>
                    </a:lnTo>
                    <a:lnTo>
                      <a:pt x="5968" y="12715"/>
                    </a:lnTo>
                    <a:lnTo>
                      <a:pt x="5950" y="12694"/>
                    </a:lnTo>
                    <a:lnTo>
                      <a:pt x="5933" y="12670"/>
                    </a:lnTo>
                    <a:lnTo>
                      <a:pt x="5918" y="12648"/>
                    </a:lnTo>
                    <a:lnTo>
                      <a:pt x="5904" y="12624"/>
                    </a:lnTo>
                    <a:lnTo>
                      <a:pt x="5889" y="12599"/>
                    </a:lnTo>
                    <a:lnTo>
                      <a:pt x="5877" y="12575"/>
                    </a:lnTo>
                    <a:lnTo>
                      <a:pt x="5866" y="12549"/>
                    </a:lnTo>
                    <a:lnTo>
                      <a:pt x="5855" y="12524"/>
                    </a:lnTo>
                    <a:lnTo>
                      <a:pt x="5846" y="12497"/>
                    </a:lnTo>
                    <a:lnTo>
                      <a:pt x="5836" y="12472"/>
                    </a:lnTo>
                    <a:lnTo>
                      <a:pt x="5828" y="12445"/>
                    </a:lnTo>
                    <a:lnTo>
                      <a:pt x="5821" y="12419"/>
                    </a:lnTo>
                    <a:lnTo>
                      <a:pt x="5815" y="12391"/>
                    </a:lnTo>
                    <a:lnTo>
                      <a:pt x="5810" y="12364"/>
                    </a:lnTo>
                    <a:lnTo>
                      <a:pt x="5805" y="12338"/>
                    </a:lnTo>
                    <a:lnTo>
                      <a:pt x="5802" y="12311"/>
                    </a:lnTo>
                    <a:lnTo>
                      <a:pt x="5799" y="12285"/>
                    </a:lnTo>
                    <a:lnTo>
                      <a:pt x="5796" y="12258"/>
                    </a:lnTo>
                    <a:lnTo>
                      <a:pt x="5795" y="12233"/>
                    </a:lnTo>
                    <a:lnTo>
                      <a:pt x="5794" y="12207"/>
                    </a:lnTo>
                    <a:lnTo>
                      <a:pt x="5793" y="12182"/>
                    </a:lnTo>
                    <a:lnTo>
                      <a:pt x="5794" y="12157"/>
                    </a:lnTo>
                    <a:lnTo>
                      <a:pt x="5795" y="12133"/>
                    </a:lnTo>
                    <a:lnTo>
                      <a:pt x="5796" y="12109"/>
                    </a:lnTo>
                    <a:lnTo>
                      <a:pt x="5798" y="12085"/>
                    </a:lnTo>
                    <a:lnTo>
                      <a:pt x="5801" y="12060"/>
                    </a:lnTo>
                    <a:lnTo>
                      <a:pt x="5805" y="12036"/>
                    </a:lnTo>
                    <a:lnTo>
                      <a:pt x="5809" y="12013"/>
                    </a:lnTo>
                    <a:lnTo>
                      <a:pt x="5814" y="11988"/>
                    </a:lnTo>
                    <a:lnTo>
                      <a:pt x="5820" y="11965"/>
                    </a:lnTo>
                    <a:lnTo>
                      <a:pt x="5827" y="11941"/>
                    </a:lnTo>
                    <a:lnTo>
                      <a:pt x="5834" y="11918"/>
                    </a:lnTo>
                    <a:lnTo>
                      <a:pt x="5843" y="11895"/>
                    </a:lnTo>
                    <a:lnTo>
                      <a:pt x="5851" y="11872"/>
                    </a:lnTo>
                    <a:lnTo>
                      <a:pt x="5861" y="11849"/>
                    </a:lnTo>
                    <a:lnTo>
                      <a:pt x="5871" y="11827"/>
                    </a:lnTo>
                    <a:lnTo>
                      <a:pt x="5882" y="11805"/>
                    </a:lnTo>
                    <a:lnTo>
                      <a:pt x="5895" y="11784"/>
                    </a:lnTo>
                    <a:lnTo>
                      <a:pt x="5907" y="11763"/>
                    </a:lnTo>
                    <a:lnTo>
                      <a:pt x="5921" y="11742"/>
                    </a:lnTo>
                    <a:lnTo>
                      <a:pt x="5935" y="11722"/>
                    </a:lnTo>
                    <a:lnTo>
                      <a:pt x="5951" y="11701"/>
                    </a:lnTo>
                    <a:lnTo>
                      <a:pt x="5967" y="11682"/>
                    </a:lnTo>
                    <a:lnTo>
                      <a:pt x="5984" y="11663"/>
                    </a:lnTo>
                    <a:lnTo>
                      <a:pt x="6002" y="11644"/>
                    </a:lnTo>
                    <a:lnTo>
                      <a:pt x="6021" y="11626"/>
                    </a:lnTo>
                    <a:lnTo>
                      <a:pt x="6040" y="11609"/>
                    </a:lnTo>
                    <a:lnTo>
                      <a:pt x="6062" y="11592"/>
                    </a:lnTo>
                    <a:lnTo>
                      <a:pt x="6083" y="11576"/>
                    </a:lnTo>
                    <a:lnTo>
                      <a:pt x="6106" y="11560"/>
                    </a:lnTo>
                    <a:lnTo>
                      <a:pt x="6129" y="11544"/>
                    </a:lnTo>
                    <a:lnTo>
                      <a:pt x="6154" y="11530"/>
                    </a:lnTo>
                    <a:lnTo>
                      <a:pt x="6179" y="11517"/>
                    </a:lnTo>
                    <a:lnTo>
                      <a:pt x="6202" y="11506"/>
                    </a:lnTo>
                    <a:lnTo>
                      <a:pt x="6225" y="11495"/>
                    </a:lnTo>
                    <a:lnTo>
                      <a:pt x="6250" y="11486"/>
                    </a:lnTo>
                    <a:lnTo>
                      <a:pt x="6275" y="11479"/>
                    </a:lnTo>
                    <a:lnTo>
                      <a:pt x="6300" y="11472"/>
                    </a:lnTo>
                    <a:lnTo>
                      <a:pt x="6326" y="11466"/>
                    </a:lnTo>
                    <a:lnTo>
                      <a:pt x="6352" y="11462"/>
                    </a:lnTo>
                    <a:lnTo>
                      <a:pt x="6378" y="11457"/>
                    </a:lnTo>
                    <a:lnTo>
                      <a:pt x="6405" y="11454"/>
                    </a:lnTo>
                    <a:lnTo>
                      <a:pt x="6431" y="11451"/>
                    </a:lnTo>
                    <a:lnTo>
                      <a:pt x="6458" y="11448"/>
                    </a:lnTo>
                    <a:lnTo>
                      <a:pt x="6485" y="11446"/>
                    </a:lnTo>
                    <a:lnTo>
                      <a:pt x="6538" y="11445"/>
                    </a:lnTo>
                    <a:lnTo>
                      <a:pt x="6591" y="11444"/>
                    </a:lnTo>
                    <a:lnTo>
                      <a:pt x="7239" y="11444"/>
                    </a:lnTo>
                    <a:lnTo>
                      <a:pt x="7239" y="11713"/>
                    </a:lnTo>
                    <a:close/>
                    <a:moveTo>
                      <a:pt x="4975" y="10026"/>
                    </a:moveTo>
                    <a:lnTo>
                      <a:pt x="4975" y="11124"/>
                    </a:lnTo>
                    <a:lnTo>
                      <a:pt x="4607" y="11124"/>
                    </a:lnTo>
                    <a:lnTo>
                      <a:pt x="4607" y="9625"/>
                    </a:lnTo>
                    <a:lnTo>
                      <a:pt x="5098" y="9625"/>
                    </a:lnTo>
                    <a:lnTo>
                      <a:pt x="5813" y="10742"/>
                    </a:lnTo>
                    <a:lnTo>
                      <a:pt x="5813" y="9625"/>
                    </a:lnTo>
                    <a:lnTo>
                      <a:pt x="6177" y="9625"/>
                    </a:lnTo>
                    <a:lnTo>
                      <a:pt x="6177" y="11124"/>
                    </a:lnTo>
                    <a:lnTo>
                      <a:pt x="5705" y="11124"/>
                    </a:lnTo>
                    <a:lnTo>
                      <a:pt x="4975" y="10026"/>
                    </a:lnTo>
                    <a:close/>
                    <a:moveTo>
                      <a:pt x="5550" y="12944"/>
                    </a:moveTo>
                    <a:lnTo>
                      <a:pt x="5183" y="12944"/>
                    </a:lnTo>
                    <a:lnTo>
                      <a:pt x="5183" y="11817"/>
                    </a:lnTo>
                    <a:lnTo>
                      <a:pt x="4713" y="12944"/>
                    </a:lnTo>
                    <a:lnTo>
                      <a:pt x="4320" y="12944"/>
                    </a:lnTo>
                    <a:lnTo>
                      <a:pt x="3875" y="11817"/>
                    </a:lnTo>
                    <a:lnTo>
                      <a:pt x="3875" y="12944"/>
                    </a:lnTo>
                    <a:lnTo>
                      <a:pt x="3510" y="12944"/>
                    </a:lnTo>
                    <a:lnTo>
                      <a:pt x="3510" y="11444"/>
                    </a:lnTo>
                    <a:lnTo>
                      <a:pt x="4072" y="11444"/>
                    </a:lnTo>
                    <a:lnTo>
                      <a:pt x="4520" y="12616"/>
                    </a:lnTo>
                    <a:lnTo>
                      <a:pt x="4990" y="11444"/>
                    </a:lnTo>
                    <a:lnTo>
                      <a:pt x="5550" y="11444"/>
                    </a:lnTo>
                    <a:lnTo>
                      <a:pt x="5550" y="12944"/>
                    </a:lnTo>
                    <a:close/>
                    <a:moveTo>
                      <a:pt x="2931" y="11124"/>
                    </a:moveTo>
                    <a:lnTo>
                      <a:pt x="2484" y="11124"/>
                    </a:lnTo>
                    <a:lnTo>
                      <a:pt x="3228" y="9625"/>
                    </a:lnTo>
                    <a:lnTo>
                      <a:pt x="3668" y="9625"/>
                    </a:lnTo>
                    <a:lnTo>
                      <a:pt x="4414" y="11124"/>
                    </a:lnTo>
                    <a:lnTo>
                      <a:pt x="3963" y="11124"/>
                    </a:lnTo>
                    <a:lnTo>
                      <a:pt x="3789" y="10775"/>
                    </a:lnTo>
                    <a:lnTo>
                      <a:pt x="3104" y="10775"/>
                    </a:lnTo>
                    <a:lnTo>
                      <a:pt x="2931" y="11124"/>
                    </a:lnTo>
                    <a:close/>
                    <a:moveTo>
                      <a:pt x="2290" y="11124"/>
                    </a:moveTo>
                    <a:lnTo>
                      <a:pt x="1909" y="11124"/>
                    </a:lnTo>
                    <a:lnTo>
                      <a:pt x="1909" y="10504"/>
                    </a:lnTo>
                    <a:lnTo>
                      <a:pt x="1214" y="10504"/>
                    </a:lnTo>
                    <a:lnTo>
                      <a:pt x="1214" y="11124"/>
                    </a:lnTo>
                    <a:lnTo>
                      <a:pt x="830" y="11124"/>
                    </a:lnTo>
                    <a:lnTo>
                      <a:pt x="830" y="9625"/>
                    </a:lnTo>
                    <a:lnTo>
                      <a:pt x="1214" y="9625"/>
                    </a:lnTo>
                    <a:lnTo>
                      <a:pt x="1214" y="10238"/>
                    </a:lnTo>
                    <a:lnTo>
                      <a:pt x="1909" y="10238"/>
                    </a:lnTo>
                    <a:lnTo>
                      <a:pt x="1909" y="9625"/>
                    </a:lnTo>
                    <a:lnTo>
                      <a:pt x="2290" y="9625"/>
                    </a:lnTo>
                    <a:lnTo>
                      <a:pt x="2290" y="11124"/>
                    </a:lnTo>
                    <a:close/>
                    <a:moveTo>
                      <a:pt x="8114" y="9625"/>
                    </a:moveTo>
                    <a:lnTo>
                      <a:pt x="8114" y="11124"/>
                    </a:lnTo>
                    <a:lnTo>
                      <a:pt x="7642" y="11124"/>
                    </a:lnTo>
                    <a:lnTo>
                      <a:pt x="6911" y="10026"/>
                    </a:lnTo>
                    <a:lnTo>
                      <a:pt x="6911" y="11124"/>
                    </a:lnTo>
                    <a:lnTo>
                      <a:pt x="6543" y="11124"/>
                    </a:lnTo>
                    <a:lnTo>
                      <a:pt x="6543" y="9625"/>
                    </a:lnTo>
                    <a:lnTo>
                      <a:pt x="7035" y="9625"/>
                    </a:lnTo>
                    <a:lnTo>
                      <a:pt x="7750" y="10742"/>
                    </a:lnTo>
                    <a:lnTo>
                      <a:pt x="7750" y="9625"/>
                    </a:lnTo>
                    <a:lnTo>
                      <a:pt x="8114" y="9625"/>
                    </a:lnTo>
                    <a:close/>
                    <a:moveTo>
                      <a:pt x="6191" y="4872"/>
                    </a:moveTo>
                    <a:lnTo>
                      <a:pt x="6520" y="4872"/>
                    </a:lnTo>
                    <a:lnTo>
                      <a:pt x="6527" y="4808"/>
                    </a:lnTo>
                    <a:lnTo>
                      <a:pt x="6535" y="4744"/>
                    </a:lnTo>
                    <a:lnTo>
                      <a:pt x="6541" y="4710"/>
                    </a:lnTo>
                    <a:lnTo>
                      <a:pt x="6546" y="4678"/>
                    </a:lnTo>
                    <a:lnTo>
                      <a:pt x="6554" y="4644"/>
                    </a:lnTo>
                    <a:lnTo>
                      <a:pt x="6560" y="4609"/>
                    </a:lnTo>
                    <a:lnTo>
                      <a:pt x="6568" y="4576"/>
                    </a:lnTo>
                    <a:lnTo>
                      <a:pt x="6576" y="4541"/>
                    </a:lnTo>
                    <a:lnTo>
                      <a:pt x="6585" y="4506"/>
                    </a:lnTo>
                    <a:lnTo>
                      <a:pt x="6595" y="4472"/>
                    </a:lnTo>
                    <a:lnTo>
                      <a:pt x="6607" y="4437"/>
                    </a:lnTo>
                    <a:lnTo>
                      <a:pt x="6618" y="4402"/>
                    </a:lnTo>
                    <a:lnTo>
                      <a:pt x="6630" y="4368"/>
                    </a:lnTo>
                    <a:lnTo>
                      <a:pt x="6644" y="4332"/>
                    </a:lnTo>
                    <a:lnTo>
                      <a:pt x="6659" y="4297"/>
                    </a:lnTo>
                    <a:lnTo>
                      <a:pt x="6674" y="4262"/>
                    </a:lnTo>
                    <a:lnTo>
                      <a:pt x="6691" y="4227"/>
                    </a:lnTo>
                    <a:lnTo>
                      <a:pt x="6709" y="4192"/>
                    </a:lnTo>
                    <a:lnTo>
                      <a:pt x="6728" y="4157"/>
                    </a:lnTo>
                    <a:lnTo>
                      <a:pt x="6748" y="4122"/>
                    </a:lnTo>
                    <a:lnTo>
                      <a:pt x="6770" y="4087"/>
                    </a:lnTo>
                    <a:lnTo>
                      <a:pt x="6792" y="4052"/>
                    </a:lnTo>
                    <a:lnTo>
                      <a:pt x="6817" y="4018"/>
                    </a:lnTo>
                    <a:lnTo>
                      <a:pt x="6842" y="3984"/>
                    </a:lnTo>
                    <a:lnTo>
                      <a:pt x="6870" y="3950"/>
                    </a:lnTo>
                    <a:lnTo>
                      <a:pt x="6898" y="3917"/>
                    </a:lnTo>
                    <a:lnTo>
                      <a:pt x="6928" y="3883"/>
                    </a:lnTo>
                    <a:lnTo>
                      <a:pt x="6959" y="3849"/>
                    </a:lnTo>
                    <a:lnTo>
                      <a:pt x="6992" y="3817"/>
                    </a:lnTo>
                    <a:lnTo>
                      <a:pt x="7027" y="3784"/>
                    </a:lnTo>
                    <a:lnTo>
                      <a:pt x="7058" y="3757"/>
                    </a:lnTo>
                    <a:lnTo>
                      <a:pt x="7091" y="3730"/>
                    </a:lnTo>
                    <a:lnTo>
                      <a:pt x="7123" y="3704"/>
                    </a:lnTo>
                    <a:lnTo>
                      <a:pt x="7156" y="3679"/>
                    </a:lnTo>
                    <a:lnTo>
                      <a:pt x="7189" y="3655"/>
                    </a:lnTo>
                    <a:lnTo>
                      <a:pt x="7223" y="3631"/>
                    </a:lnTo>
                    <a:lnTo>
                      <a:pt x="7256" y="3609"/>
                    </a:lnTo>
                    <a:lnTo>
                      <a:pt x="7291" y="3587"/>
                    </a:lnTo>
                    <a:lnTo>
                      <a:pt x="7326" y="3567"/>
                    </a:lnTo>
                    <a:lnTo>
                      <a:pt x="7360" y="3548"/>
                    </a:lnTo>
                    <a:lnTo>
                      <a:pt x="7396" y="3529"/>
                    </a:lnTo>
                    <a:lnTo>
                      <a:pt x="7432" y="3511"/>
                    </a:lnTo>
                    <a:lnTo>
                      <a:pt x="7467" y="3495"/>
                    </a:lnTo>
                    <a:lnTo>
                      <a:pt x="7504" y="3478"/>
                    </a:lnTo>
                    <a:lnTo>
                      <a:pt x="7541" y="3464"/>
                    </a:lnTo>
                    <a:lnTo>
                      <a:pt x="7578" y="3450"/>
                    </a:lnTo>
                    <a:lnTo>
                      <a:pt x="7615" y="3436"/>
                    </a:lnTo>
                    <a:lnTo>
                      <a:pt x="7653" y="3424"/>
                    </a:lnTo>
                    <a:lnTo>
                      <a:pt x="7691" y="3412"/>
                    </a:lnTo>
                    <a:lnTo>
                      <a:pt x="7729" y="3402"/>
                    </a:lnTo>
                    <a:lnTo>
                      <a:pt x="7766" y="3392"/>
                    </a:lnTo>
                    <a:lnTo>
                      <a:pt x="7805" y="3383"/>
                    </a:lnTo>
                    <a:lnTo>
                      <a:pt x="7844" y="3375"/>
                    </a:lnTo>
                    <a:lnTo>
                      <a:pt x="7883" y="3368"/>
                    </a:lnTo>
                    <a:lnTo>
                      <a:pt x="7922" y="3362"/>
                    </a:lnTo>
                    <a:lnTo>
                      <a:pt x="7961" y="3356"/>
                    </a:lnTo>
                    <a:lnTo>
                      <a:pt x="8001" y="3352"/>
                    </a:lnTo>
                    <a:lnTo>
                      <a:pt x="8041" y="3348"/>
                    </a:lnTo>
                    <a:lnTo>
                      <a:pt x="8080" y="3345"/>
                    </a:lnTo>
                    <a:lnTo>
                      <a:pt x="8120" y="3343"/>
                    </a:lnTo>
                    <a:lnTo>
                      <a:pt x="8161" y="3342"/>
                    </a:lnTo>
                    <a:lnTo>
                      <a:pt x="8201" y="3342"/>
                    </a:lnTo>
                    <a:lnTo>
                      <a:pt x="8275" y="3343"/>
                    </a:lnTo>
                    <a:lnTo>
                      <a:pt x="8349" y="3347"/>
                    </a:lnTo>
                    <a:lnTo>
                      <a:pt x="8420" y="3354"/>
                    </a:lnTo>
                    <a:lnTo>
                      <a:pt x="8492" y="3362"/>
                    </a:lnTo>
                    <a:lnTo>
                      <a:pt x="8561" y="3373"/>
                    </a:lnTo>
                    <a:lnTo>
                      <a:pt x="8629" y="3386"/>
                    </a:lnTo>
                    <a:lnTo>
                      <a:pt x="8698" y="3402"/>
                    </a:lnTo>
                    <a:lnTo>
                      <a:pt x="8764" y="3419"/>
                    </a:lnTo>
                    <a:lnTo>
                      <a:pt x="8830" y="3436"/>
                    </a:lnTo>
                    <a:lnTo>
                      <a:pt x="8894" y="3456"/>
                    </a:lnTo>
                    <a:lnTo>
                      <a:pt x="8959" y="3476"/>
                    </a:lnTo>
                    <a:lnTo>
                      <a:pt x="9022" y="3498"/>
                    </a:lnTo>
                    <a:lnTo>
                      <a:pt x="9084" y="3520"/>
                    </a:lnTo>
                    <a:lnTo>
                      <a:pt x="9145" y="3542"/>
                    </a:lnTo>
                    <a:lnTo>
                      <a:pt x="9207" y="3566"/>
                    </a:lnTo>
                    <a:lnTo>
                      <a:pt x="9266" y="3589"/>
                    </a:lnTo>
                    <a:lnTo>
                      <a:pt x="9383" y="3635"/>
                    </a:lnTo>
                    <a:lnTo>
                      <a:pt x="9498" y="3680"/>
                    </a:lnTo>
                    <a:lnTo>
                      <a:pt x="9554" y="3702"/>
                    </a:lnTo>
                    <a:lnTo>
                      <a:pt x="9609" y="3722"/>
                    </a:lnTo>
                    <a:lnTo>
                      <a:pt x="9665" y="3741"/>
                    </a:lnTo>
                    <a:lnTo>
                      <a:pt x="9720" y="3760"/>
                    </a:lnTo>
                    <a:lnTo>
                      <a:pt x="9774" y="3776"/>
                    </a:lnTo>
                    <a:lnTo>
                      <a:pt x="9827" y="3791"/>
                    </a:lnTo>
                    <a:lnTo>
                      <a:pt x="9880" y="3805"/>
                    </a:lnTo>
                    <a:lnTo>
                      <a:pt x="9932" y="3816"/>
                    </a:lnTo>
                    <a:lnTo>
                      <a:pt x="9984" y="3825"/>
                    </a:lnTo>
                    <a:lnTo>
                      <a:pt x="10036" y="3831"/>
                    </a:lnTo>
                    <a:lnTo>
                      <a:pt x="10087" y="3835"/>
                    </a:lnTo>
                    <a:lnTo>
                      <a:pt x="10137" y="3837"/>
                    </a:lnTo>
                    <a:lnTo>
                      <a:pt x="10137" y="4188"/>
                    </a:lnTo>
                    <a:lnTo>
                      <a:pt x="10079" y="4187"/>
                    </a:lnTo>
                    <a:lnTo>
                      <a:pt x="10020" y="4182"/>
                    </a:lnTo>
                    <a:lnTo>
                      <a:pt x="9962" y="4176"/>
                    </a:lnTo>
                    <a:lnTo>
                      <a:pt x="9904" y="4167"/>
                    </a:lnTo>
                    <a:lnTo>
                      <a:pt x="9847" y="4155"/>
                    </a:lnTo>
                    <a:lnTo>
                      <a:pt x="9789" y="4141"/>
                    </a:lnTo>
                    <a:lnTo>
                      <a:pt x="9732" y="4126"/>
                    </a:lnTo>
                    <a:lnTo>
                      <a:pt x="9674" y="4110"/>
                    </a:lnTo>
                    <a:lnTo>
                      <a:pt x="9617" y="4091"/>
                    </a:lnTo>
                    <a:lnTo>
                      <a:pt x="9558" y="4072"/>
                    </a:lnTo>
                    <a:lnTo>
                      <a:pt x="9501" y="4050"/>
                    </a:lnTo>
                    <a:lnTo>
                      <a:pt x="9443" y="4029"/>
                    </a:lnTo>
                    <a:lnTo>
                      <a:pt x="9327" y="3983"/>
                    </a:lnTo>
                    <a:lnTo>
                      <a:pt x="9211" y="3936"/>
                    </a:lnTo>
                    <a:lnTo>
                      <a:pt x="9091" y="3889"/>
                    </a:lnTo>
                    <a:lnTo>
                      <a:pt x="8972" y="3844"/>
                    </a:lnTo>
                    <a:lnTo>
                      <a:pt x="8911" y="3823"/>
                    </a:lnTo>
                    <a:lnTo>
                      <a:pt x="8850" y="3802"/>
                    </a:lnTo>
                    <a:lnTo>
                      <a:pt x="8788" y="3782"/>
                    </a:lnTo>
                    <a:lnTo>
                      <a:pt x="8726" y="3764"/>
                    </a:lnTo>
                    <a:lnTo>
                      <a:pt x="8663" y="3746"/>
                    </a:lnTo>
                    <a:lnTo>
                      <a:pt x="8599" y="3731"/>
                    </a:lnTo>
                    <a:lnTo>
                      <a:pt x="8534" y="3718"/>
                    </a:lnTo>
                    <a:lnTo>
                      <a:pt x="8470" y="3707"/>
                    </a:lnTo>
                    <a:lnTo>
                      <a:pt x="8404" y="3698"/>
                    </a:lnTo>
                    <a:lnTo>
                      <a:pt x="8337" y="3690"/>
                    </a:lnTo>
                    <a:lnTo>
                      <a:pt x="8270" y="3686"/>
                    </a:lnTo>
                    <a:lnTo>
                      <a:pt x="8201" y="3685"/>
                    </a:lnTo>
                    <a:lnTo>
                      <a:pt x="8171" y="3685"/>
                    </a:lnTo>
                    <a:lnTo>
                      <a:pt x="8141" y="3686"/>
                    </a:lnTo>
                    <a:lnTo>
                      <a:pt x="8110" y="3688"/>
                    </a:lnTo>
                    <a:lnTo>
                      <a:pt x="8079" y="3690"/>
                    </a:lnTo>
                    <a:lnTo>
                      <a:pt x="8049" y="3693"/>
                    </a:lnTo>
                    <a:lnTo>
                      <a:pt x="8018" y="3696"/>
                    </a:lnTo>
                    <a:lnTo>
                      <a:pt x="7988" y="3702"/>
                    </a:lnTo>
                    <a:lnTo>
                      <a:pt x="7957" y="3707"/>
                    </a:lnTo>
                    <a:lnTo>
                      <a:pt x="7926" y="3712"/>
                    </a:lnTo>
                    <a:lnTo>
                      <a:pt x="7897" y="3718"/>
                    </a:lnTo>
                    <a:lnTo>
                      <a:pt x="7866" y="3725"/>
                    </a:lnTo>
                    <a:lnTo>
                      <a:pt x="7836" y="3733"/>
                    </a:lnTo>
                    <a:lnTo>
                      <a:pt x="7806" y="3741"/>
                    </a:lnTo>
                    <a:lnTo>
                      <a:pt x="7776" y="3751"/>
                    </a:lnTo>
                    <a:lnTo>
                      <a:pt x="7747" y="3761"/>
                    </a:lnTo>
                    <a:lnTo>
                      <a:pt x="7717" y="3771"/>
                    </a:lnTo>
                    <a:lnTo>
                      <a:pt x="7688" y="3782"/>
                    </a:lnTo>
                    <a:lnTo>
                      <a:pt x="7658" y="3794"/>
                    </a:lnTo>
                    <a:lnTo>
                      <a:pt x="7630" y="3807"/>
                    </a:lnTo>
                    <a:lnTo>
                      <a:pt x="7600" y="3820"/>
                    </a:lnTo>
                    <a:lnTo>
                      <a:pt x="7571" y="3834"/>
                    </a:lnTo>
                    <a:lnTo>
                      <a:pt x="7544" y="3848"/>
                    </a:lnTo>
                    <a:lnTo>
                      <a:pt x="7515" y="3865"/>
                    </a:lnTo>
                    <a:lnTo>
                      <a:pt x="7488" y="3881"/>
                    </a:lnTo>
                    <a:lnTo>
                      <a:pt x="7460" y="3897"/>
                    </a:lnTo>
                    <a:lnTo>
                      <a:pt x="7433" y="3916"/>
                    </a:lnTo>
                    <a:lnTo>
                      <a:pt x="7406" y="3934"/>
                    </a:lnTo>
                    <a:lnTo>
                      <a:pt x="7380" y="3953"/>
                    </a:lnTo>
                    <a:lnTo>
                      <a:pt x="7353" y="3973"/>
                    </a:lnTo>
                    <a:lnTo>
                      <a:pt x="7327" y="3993"/>
                    </a:lnTo>
                    <a:lnTo>
                      <a:pt x="7301" y="4015"/>
                    </a:lnTo>
                    <a:lnTo>
                      <a:pt x="7277" y="4037"/>
                    </a:lnTo>
                    <a:lnTo>
                      <a:pt x="7254" y="4059"/>
                    </a:lnTo>
                    <a:lnTo>
                      <a:pt x="7232" y="4079"/>
                    </a:lnTo>
                    <a:lnTo>
                      <a:pt x="7211" y="4100"/>
                    </a:lnTo>
                    <a:lnTo>
                      <a:pt x="7191" y="4123"/>
                    </a:lnTo>
                    <a:lnTo>
                      <a:pt x="7173" y="4145"/>
                    </a:lnTo>
                    <a:lnTo>
                      <a:pt x="7153" y="4168"/>
                    </a:lnTo>
                    <a:lnTo>
                      <a:pt x="7136" y="4190"/>
                    </a:lnTo>
                    <a:lnTo>
                      <a:pt x="7120" y="4213"/>
                    </a:lnTo>
                    <a:lnTo>
                      <a:pt x="7103" y="4236"/>
                    </a:lnTo>
                    <a:lnTo>
                      <a:pt x="7087" y="4260"/>
                    </a:lnTo>
                    <a:lnTo>
                      <a:pt x="7073" y="4284"/>
                    </a:lnTo>
                    <a:lnTo>
                      <a:pt x="7058" y="4308"/>
                    </a:lnTo>
                    <a:lnTo>
                      <a:pt x="7045" y="4333"/>
                    </a:lnTo>
                    <a:lnTo>
                      <a:pt x="7032" y="4357"/>
                    </a:lnTo>
                    <a:lnTo>
                      <a:pt x="7020" y="4383"/>
                    </a:lnTo>
                    <a:lnTo>
                      <a:pt x="7008" y="4408"/>
                    </a:lnTo>
                    <a:lnTo>
                      <a:pt x="6997" y="4435"/>
                    </a:lnTo>
                    <a:lnTo>
                      <a:pt x="6987" y="4461"/>
                    </a:lnTo>
                    <a:lnTo>
                      <a:pt x="6977" y="4488"/>
                    </a:lnTo>
                    <a:lnTo>
                      <a:pt x="6968" y="4515"/>
                    </a:lnTo>
                    <a:lnTo>
                      <a:pt x="6959" y="4542"/>
                    </a:lnTo>
                    <a:lnTo>
                      <a:pt x="6950" y="4571"/>
                    </a:lnTo>
                    <a:lnTo>
                      <a:pt x="6943" y="4598"/>
                    </a:lnTo>
                    <a:lnTo>
                      <a:pt x="6936" y="4627"/>
                    </a:lnTo>
                    <a:lnTo>
                      <a:pt x="6929" y="4656"/>
                    </a:lnTo>
                    <a:lnTo>
                      <a:pt x="6923" y="4686"/>
                    </a:lnTo>
                    <a:lnTo>
                      <a:pt x="6917" y="4715"/>
                    </a:lnTo>
                    <a:lnTo>
                      <a:pt x="6912" y="4746"/>
                    </a:lnTo>
                    <a:lnTo>
                      <a:pt x="6901" y="4808"/>
                    </a:lnTo>
                    <a:lnTo>
                      <a:pt x="6893" y="4872"/>
                    </a:lnTo>
                    <a:lnTo>
                      <a:pt x="7620" y="4872"/>
                    </a:lnTo>
                    <a:lnTo>
                      <a:pt x="7648" y="4868"/>
                    </a:lnTo>
                    <a:lnTo>
                      <a:pt x="7660" y="4866"/>
                    </a:lnTo>
                    <a:lnTo>
                      <a:pt x="7672" y="4864"/>
                    </a:lnTo>
                    <a:lnTo>
                      <a:pt x="7683" y="4861"/>
                    </a:lnTo>
                    <a:lnTo>
                      <a:pt x="7693" y="4858"/>
                    </a:lnTo>
                    <a:lnTo>
                      <a:pt x="7703" y="4855"/>
                    </a:lnTo>
                    <a:lnTo>
                      <a:pt x="7711" y="4851"/>
                    </a:lnTo>
                    <a:lnTo>
                      <a:pt x="7719" y="4847"/>
                    </a:lnTo>
                    <a:lnTo>
                      <a:pt x="7728" y="4842"/>
                    </a:lnTo>
                    <a:lnTo>
                      <a:pt x="7735" y="4837"/>
                    </a:lnTo>
                    <a:lnTo>
                      <a:pt x="7741" y="4832"/>
                    </a:lnTo>
                    <a:lnTo>
                      <a:pt x="7747" y="4826"/>
                    </a:lnTo>
                    <a:lnTo>
                      <a:pt x="7752" y="4820"/>
                    </a:lnTo>
                    <a:lnTo>
                      <a:pt x="7757" y="4813"/>
                    </a:lnTo>
                    <a:lnTo>
                      <a:pt x="7761" y="4806"/>
                    </a:lnTo>
                    <a:lnTo>
                      <a:pt x="7765" y="4799"/>
                    </a:lnTo>
                    <a:lnTo>
                      <a:pt x="7768" y="4791"/>
                    </a:lnTo>
                    <a:lnTo>
                      <a:pt x="7774" y="4775"/>
                    </a:lnTo>
                    <a:lnTo>
                      <a:pt x="7779" y="4756"/>
                    </a:lnTo>
                    <a:lnTo>
                      <a:pt x="7782" y="4738"/>
                    </a:lnTo>
                    <a:lnTo>
                      <a:pt x="7783" y="4716"/>
                    </a:lnTo>
                    <a:lnTo>
                      <a:pt x="7784" y="4695"/>
                    </a:lnTo>
                    <a:lnTo>
                      <a:pt x="7785" y="4672"/>
                    </a:lnTo>
                    <a:lnTo>
                      <a:pt x="7785" y="4645"/>
                    </a:lnTo>
                    <a:lnTo>
                      <a:pt x="7787" y="4618"/>
                    </a:lnTo>
                    <a:lnTo>
                      <a:pt x="7791" y="4591"/>
                    </a:lnTo>
                    <a:lnTo>
                      <a:pt x="7795" y="4566"/>
                    </a:lnTo>
                    <a:lnTo>
                      <a:pt x="7801" y="4539"/>
                    </a:lnTo>
                    <a:lnTo>
                      <a:pt x="7808" y="4515"/>
                    </a:lnTo>
                    <a:lnTo>
                      <a:pt x="7817" y="4489"/>
                    </a:lnTo>
                    <a:lnTo>
                      <a:pt x="7826" y="4466"/>
                    </a:lnTo>
                    <a:lnTo>
                      <a:pt x="7838" y="4441"/>
                    </a:lnTo>
                    <a:lnTo>
                      <a:pt x="7850" y="4419"/>
                    </a:lnTo>
                    <a:lnTo>
                      <a:pt x="7863" y="4396"/>
                    </a:lnTo>
                    <a:lnTo>
                      <a:pt x="7877" y="4374"/>
                    </a:lnTo>
                    <a:lnTo>
                      <a:pt x="7893" y="4352"/>
                    </a:lnTo>
                    <a:lnTo>
                      <a:pt x="7909" y="4332"/>
                    </a:lnTo>
                    <a:lnTo>
                      <a:pt x="7926" y="4313"/>
                    </a:lnTo>
                    <a:lnTo>
                      <a:pt x="7945" y="4294"/>
                    </a:lnTo>
                    <a:lnTo>
                      <a:pt x="7964" y="4276"/>
                    </a:lnTo>
                    <a:lnTo>
                      <a:pt x="7985" y="4259"/>
                    </a:lnTo>
                    <a:lnTo>
                      <a:pt x="8006" y="4243"/>
                    </a:lnTo>
                    <a:lnTo>
                      <a:pt x="8028" y="4228"/>
                    </a:lnTo>
                    <a:lnTo>
                      <a:pt x="8052" y="4214"/>
                    </a:lnTo>
                    <a:lnTo>
                      <a:pt x="8075" y="4200"/>
                    </a:lnTo>
                    <a:lnTo>
                      <a:pt x="8100" y="4188"/>
                    </a:lnTo>
                    <a:lnTo>
                      <a:pt x="8125" y="4177"/>
                    </a:lnTo>
                    <a:lnTo>
                      <a:pt x="8152" y="4168"/>
                    </a:lnTo>
                    <a:lnTo>
                      <a:pt x="8178" y="4159"/>
                    </a:lnTo>
                    <a:lnTo>
                      <a:pt x="8206" y="4151"/>
                    </a:lnTo>
                    <a:lnTo>
                      <a:pt x="8234" y="4145"/>
                    </a:lnTo>
                    <a:lnTo>
                      <a:pt x="8263" y="4140"/>
                    </a:lnTo>
                    <a:lnTo>
                      <a:pt x="8293" y="4137"/>
                    </a:lnTo>
                    <a:lnTo>
                      <a:pt x="8322" y="4135"/>
                    </a:lnTo>
                    <a:lnTo>
                      <a:pt x="8353" y="4134"/>
                    </a:lnTo>
                    <a:lnTo>
                      <a:pt x="8396" y="4135"/>
                    </a:lnTo>
                    <a:lnTo>
                      <a:pt x="8438" y="4137"/>
                    </a:lnTo>
                    <a:lnTo>
                      <a:pt x="8481" y="4140"/>
                    </a:lnTo>
                    <a:lnTo>
                      <a:pt x="8524" y="4144"/>
                    </a:lnTo>
                    <a:lnTo>
                      <a:pt x="8568" y="4149"/>
                    </a:lnTo>
                    <a:lnTo>
                      <a:pt x="8611" y="4155"/>
                    </a:lnTo>
                    <a:lnTo>
                      <a:pt x="8655" y="4163"/>
                    </a:lnTo>
                    <a:lnTo>
                      <a:pt x="8699" y="4170"/>
                    </a:lnTo>
                    <a:lnTo>
                      <a:pt x="8787" y="4187"/>
                    </a:lnTo>
                    <a:lnTo>
                      <a:pt x="8877" y="4206"/>
                    </a:lnTo>
                    <a:lnTo>
                      <a:pt x="8968" y="4227"/>
                    </a:lnTo>
                    <a:lnTo>
                      <a:pt x="9061" y="4248"/>
                    </a:lnTo>
                    <a:lnTo>
                      <a:pt x="9153" y="4270"/>
                    </a:lnTo>
                    <a:lnTo>
                      <a:pt x="9248" y="4291"/>
                    </a:lnTo>
                    <a:lnTo>
                      <a:pt x="9297" y="4300"/>
                    </a:lnTo>
                    <a:lnTo>
                      <a:pt x="9345" y="4311"/>
                    </a:lnTo>
                    <a:lnTo>
                      <a:pt x="9394" y="4319"/>
                    </a:lnTo>
                    <a:lnTo>
                      <a:pt x="9443" y="4328"/>
                    </a:lnTo>
                    <a:lnTo>
                      <a:pt x="9493" y="4335"/>
                    </a:lnTo>
                    <a:lnTo>
                      <a:pt x="9543" y="4342"/>
                    </a:lnTo>
                    <a:lnTo>
                      <a:pt x="9593" y="4348"/>
                    </a:lnTo>
                    <a:lnTo>
                      <a:pt x="9644" y="4353"/>
                    </a:lnTo>
                    <a:lnTo>
                      <a:pt x="9696" y="4357"/>
                    </a:lnTo>
                    <a:lnTo>
                      <a:pt x="9747" y="4361"/>
                    </a:lnTo>
                    <a:lnTo>
                      <a:pt x="9800" y="4363"/>
                    </a:lnTo>
                    <a:lnTo>
                      <a:pt x="9852" y="4364"/>
                    </a:lnTo>
                    <a:lnTo>
                      <a:pt x="9895" y="4363"/>
                    </a:lnTo>
                    <a:lnTo>
                      <a:pt x="9935" y="4362"/>
                    </a:lnTo>
                    <a:lnTo>
                      <a:pt x="9975" y="4359"/>
                    </a:lnTo>
                    <a:lnTo>
                      <a:pt x="10014" y="4357"/>
                    </a:lnTo>
                    <a:lnTo>
                      <a:pt x="10054" y="4353"/>
                    </a:lnTo>
                    <a:lnTo>
                      <a:pt x="10095" y="4348"/>
                    </a:lnTo>
                    <a:lnTo>
                      <a:pt x="10137" y="4342"/>
                    </a:lnTo>
                    <a:lnTo>
                      <a:pt x="10181" y="4335"/>
                    </a:lnTo>
                    <a:lnTo>
                      <a:pt x="10181" y="4426"/>
                    </a:lnTo>
                    <a:lnTo>
                      <a:pt x="10153" y="4439"/>
                    </a:lnTo>
                    <a:lnTo>
                      <a:pt x="10125" y="4452"/>
                    </a:lnTo>
                    <a:lnTo>
                      <a:pt x="10097" y="4466"/>
                    </a:lnTo>
                    <a:lnTo>
                      <a:pt x="10068" y="4477"/>
                    </a:lnTo>
                    <a:lnTo>
                      <a:pt x="10039" y="4489"/>
                    </a:lnTo>
                    <a:lnTo>
                      <a:pt x="10010" y="4500"/>
                    </a:lnTo>
                    <a:lnTo>
                      <a:pt x="9981" y="4510"/>
                    </a:lnTo>
                    <a:lnTo>
                      <a:pt x="9950" y="4521"/>
                    </a:lnTo>
                    <a:lnTo>
                      <a:pt x="9921" y="4530"/>
                    </a:lnTo>
                    <a:lnTo>
                      <a:pt x="9890" y="4539"/>
                    </a:lnTo>
                    <a:lnTo>
                      <a:pt x="9858" y="4548"/>
                    </a:lnTo>
                    <a:lnTo>
                      <a:pt x="9828" y="4556"/>
                    </a:lnTo>
                    <a:lnTo>
                      <a:pt x="9796" y="4563"/>
                    </a:lnTo>
                    <a:lnTo>
                      <a:pt x="9763" y="4571"/>
                    </a:lnTo>
                    <a:lnTo>
                      <a:pt x="9732" y="4578"/>
                    </a:lnTo>
                    <a:lnTo>
                      <a:pt x="9698" y="4584"/>
                    </a:lnTo>
                    <a:lnTo>
                      <a:pt x="9632" y="4596"/>
                    </a:lnTo>
                    <a:lnTo>
                      <a:pt x="9565" y="4605"/>
                    </a:lnTo>
                    <a:lnTo>
                      <a:pt x="9495" y="4613"/>
                    </a:lnTo>
                    <a:lnTo>
                      <a:pt x="9425" y="4621"/>
                    </a:lnTo>
                    <a:lnTo>
                      <a:pt x="9352" y="4626"/>
                    </a:lnTo>
                    <a:lnTo>
                      <a:pt x="9279" y="4629"/>
                    </a:lnTo>
                    <a:lnTo>
                      <a:pt x="9204" y="4631"/>
                    </a:lnTo>
                    <a:lnTo>
                      <a:pt x="9128" y="4632"/>
                    </a:lnTo>
                    <a:lnTo>
                      <a:pt x="9062" y="4631"/>
                    </a:lnTo>
                    <a:lnTo>
                      <a:pt x="9002" y="4631"/>
                    </a:lnTo>
                    <a:lnTo>
                      <a:pt x="8946" y="4629"/>
                    </a:lnTo>
                    <a:lnTo>
                      <a:pt x="8895" y="4627"/>
                    </a:lnTo>
                    <a:lnTo>
                      <a:pt x="8806" y="4622"/>
                    </a:lnTo>
                    <a:lnTo>
                      <a:pt x="8729" y="4617"/>
                    </a:lnTo>
                    <a:lnTo>
                      <a:pt x="8662" y="4610"/>
                    </a:lnTo>
                    <a:lnTo>
                      <a:pt x="8601" y="4606"/>
                    </a:lnTo>
                    <a:lnTo>
                      <a:pt x="8571" y="4604"/>
                    </a:lnTo>
                    <a:lnTo>
                      <a:pt x="8541" y="4602"/>
                    </a:lnTo>
                    <a:lnTo>
                      <a:pt x="8512" y="4601"/>
                    </a:lnTo>
                    <a:lnTo>
                      <a:pt x="8481" y="4601"/>
                    </a:lnTo>
                    <a:lnTo>
                      <a:pt x="8436" y="4602"/>
                    </a:lnTo>
                    <a:lnTo>
                      <a:pt x="8395" y="4604"/>
                    </a:lnTo>
                    <a:lnTo>
                      <a:pt x="8374" y="4606"/>
                    </a:lnTo>
                    <a:lnTo>
                      <a:pt x="8356" y="4609"/>
                    </a:lnTo>
                    <a:lnTo>
                      <a:pt x="8337" y="4612"/>
                    </a:lnTo>
                    <a:lnTo>
                      <a:pt x="8319" y="4616"/>
                    </a:lnTo>
                    <a:lnTo>
                      <a:pt x="8303" y="4620"/>
                    </a:lnTo>
                    <a:lnTo>
                      <a:pt x="8286" y="4624"/>
                    </a:lnTo>
                    <a:lnTo>
                      <a:pt x="8271" y="4629"/>
                    </a:lnTo>
                    <a:lnTo>
                      <a:pt x="8256" y="4634"/>
                    </a:lnTo>
                    <a:lnTo>
                      <a:pt x="8243" y="4640"/>
                    </a:lnTo>
                    <a:lnTo>
                      <a:pt x="8229" y="4646"/>
                    </a:lnTo>
                    <a:lnTo>
                      <a:pt x="8216" y="4653"/>
                    </a:lnTo>
                    <a:lnTo>
                      <a:pt x="8205" y="4660"/>
                    </a:lnTo>
                    <a:lnTo>
                      <a:pt x="8194" y="4669"/>
                    </a:lnTo>
                    <a:lnTo>
                      <a:pt x="8183" y="4677"/>
                    </a:lnTo>
                    <a:lnTo>
                      <a:pt x="8173" y="4686"/>
                    </a:lnTo>
                    <a:lnTo>
                      <a:pt x="8165" y="4695"/>
                    </a:lnTo>
                    <a:lnTo>
                      <a:pt x="8157" y="4705"/>
                    </a:lnTo>
                    <a:lnTo>
                      <a:pt x="8149" y="4715"/>
                    </a:lnTo>
                    <a:lnTo>
                      <a:pt x="8143" y="4727"/>
                    </a:lnTo>
                    <a:lnTo>
                      <a:pt x="8137" y="4738"/>
                    </a:lnTo>
                    <a:lnTo>
                      <a:pt x="8131" y="4750"/>
                    </a:lnTo>
                    <a:lnTo>
                      <a:pt x="8126" y="4763"/>
                    </a:lnTo>
                    <a:lnTo>
                      <a:pt x="8122" y="4777"/>
                    </a:lnTo>
                    <a:lnTo>
                      <a:pt x="8119" y="4790"/>
                    </a:lnTo>
                    <a:lnTo>
                      <a:pt x="8117" y="4804"/>
                    </a:lnTo>
                    <a:lnTo>
                      <a:pt x="8115" y="4820"/>
                    </a:lnTo>
                    <a:lnTo>
                      <a:pt x="8114" y="4835"/>
                    </a:lnTo>
                    <a:lnTo>
                      <a:pt x="8114" y="4872"/>
                    </a:lnTo>
                    <a:lnTo>
                      <a:pt x="8117" y="4895"/>
                    </a:lnTo>
                    <a:lnTo>
                      <a:pt x="8120" y="4923"/>
                    </a:lnTo>
                    <a:lnTo>
                      <a:pt x="8125" y="4951"/>
                    </a:lnTo>
                    <a:lnTo>
                      <a:pt x="8138" y="5014"/>
                    </a:lnTo>
                    <a:lnTo>
                      <a:pt x="8151" y="5077"/>
                    </a:lnTo>
                    <a:lnTo>
                      <a:pt x="8164" y="5136"/>
                    </a:lnTo>
                    <a:lnTo>
                      <a:pt x="8176" y="5184"/>
                    </a:lnTo>
                    <a:lnTo>
                      <a:pt x="8184" y="5217"/>
                    </a:lnTo>
                    <a:lnTo>
                      <a:pt x="8188" y="5230"/>
                    </a:lnTo>
                    <a:lnTo>
                      <a:pt x="6864" y="5230"/>
                    </a:lnTo>
                    <a:lnTo>
                      <a:pt x="6861" y="5276"/>
                    </a:lnTo>
                    <a:lnTo>
                      <a:pt x="6856" y="5325"/>
                    </a:lnTo>
                    <a:lnTo>
                      <a:pt x="6853" y="5374"/>
                    </a:lnTo>
                    <a:lnTo>
                      <a:pt x="6849" y="5425"/>
                    </a:lnTo>
                    <a:lnTo>
                      <a:pt x="6846" y="5475"/>
                    </a:lnTo>
                    <a:lnTo>
                      <a:pt x="6842" y="5526"/>
                    </a:lnTo>
                    <a:lnTo>
                      <a:pt x="6839" y="5577"/>
                    </a:lnTo>
                    <a:lnTo>
                      <a:pt x="6835" y="5628"/>
                    </a:lnTo>
                    <a:lnTo>
                      <a:pt x="6832" y="5678"/>
                    </a:lnTo>
                    <a:lnTo>
                      <a:pt x="6828" y="5728"/>
                    </a:lnTo>
                    <a:lnTo>
                      <a:pt x="6825" y="5776"/>
                    </a:lnTo>
                    <a:lnTo>
                      <a:pt x="6822" y="5824"/>
                    </a:lnTo>
                    <a:lnTo>
                      <a:pt x="6818" y="5870"/>
                    </a:lnTo>
                    <a:lnTo>
                      <a:pt x="6815" y="5914"/>
                    </a:lnTo>
                    <a:lnTo>
                      <a:pt x="6812" y="5956"/>
                    </a:lnTo>
                    <a:lnTo>
                      <a:pt x="6809" y="5997"/>
                    </a:lnTo>
                    <a:lnTo>
                      <a:pt x="7187" y="5997"/>
                    </a:lnTo>
                    <a:lnTo>
                      <a:pt x="7187" y="6406"/>
                    </a:lnTo>
                    <a:lnTo>
                      <a:pt x="7234" y="6423"/>
                    </a:lnTo>
                    <a:lnTo>
                      <a:pt x="7279" y="6441"/>
                    </a:lnTo>
                    <a:lnTo>
                      <a:pt x="7302" y="6452"/>
                    </a:lnTo>
                    <a:lnTo>
                      <a:pt x="7324" y="6462"/>
                    </a:lnTo>
                    <a:lnTo>
                      <a:pt x="7346" y="6473"/>
                    </a:lnTo>
                    <a:lnTo>
                      <a:pt x="7367" y="6484"/>
                    </a:lnTo>
                    <a:lnTo>
                      <a:pt x="7389" y="6496"/>
                    </a:lnTo>
                    <a:lnTo>
                      <a:pt x="7409" y="6509"/>
                    </a:lnTo>
                    <a:lnTo>
                      <a:pt x="7430" y="6522"/>
                    </a:lnTo>
                    <a:lnTo>
                      <a:pt x="7449" y="6536"/>
                    </a:lnTo>
                    <a:lnTo>
                      <a:pt x="7468" y="6550"/>
                    </a:lnTo>
                    <a:lnTo>
                      <a:pt x="7487" y="6565"/>
                    </a:lnTo>
                    <a:lnTo>
                      <a:pt x="7504" y="6581"/>
                    </a:lnTo>
                    <a:lnTo>
                      <a:pt x="7521" y="6597"/>
                    </a:lnTo>
                    <a:lnTo>
                      <a:pt x="7538" y="6614"/>
                    </a:lnTo>
                    <a:lnTo>
                      <a:pt x="7554" y="6632"/>
                    </a:lnTo>
                    <a:lnTo>
                      <a:pt x="7568" y="6650"/>
                    </a:lnTo>
                    <a:lnTo>
                      <a:pt x="7583" y="6669"/>
                    </a:lnTo>
                    <a:lnTo>
                      <a:pt x="7596" y="6689"/>
                    </a:lnTo>
                    <a:lnTo>
                      <a:pt x="7608" y="6710"/>
                    </a:lnTo>
                    <a:lnTo>
                      <a:pt x="7619" y="6731"/>
                    </a:lnTo>
                    <a:lnTo>
                      <a:pt x="7630" y="6752"/>
                    </a:lnTo>
                    <a:lnTo>
                      <a:pt x="7639" y="6776"/>
                    </a:lnTo>
                    <a:lnTo>
                      <a:pt x="7647" y="6799"/>
                    </a:lnTo>
                    <a:lnTo>
                      <a:pt x="7654" y="6824"/>
                    </a:lnTo>
                    <a:lnTo>
                      <a:pt x="7659" y="6849"/>
                    </a:lnTo>
                    <a:lnTo>
                      <a:pt x="7664" y="6875"/>
                    </a:lnTo>
                    <a:lnTo>
                      <a:pt x="7667" y="6902"/>
                    </a:lnTo>
                    <a:lnTo>
                      <a:pt x="7669" y="6930"/>
                    </a:lnTo>
                    <a:lnTo>
                      <a:pt x="7670" y="6958"/>
                    </a:lnTo>
                    <a:lnTo>
                      <a:pt x="7669" y="6984"/>
                    </a:lnTo>
                    <a:lnTo>
                      <a:pt x="7667" y="7008"/>
                    </a:lnTo>
                    <a:lnTo>
                      <a:pt x="7665" y="7032"/>
                    </a:lnTo>
                    <a:lnTo>
                      <a:pt x="7661" y="7055"/>
                    </a:lnTo>
                    <a:lnTo>
                      <a:pt x="7656" y="7078"/>
                    </a:lnTo>
                    <a:lnTo>
                      <a:pt x="7650" y="7100"/>
                    </a:lnTo>
                    <a:lnTo>
                      <a:pt x="7642" y="7122"/>
                    </a:lnTo>
                    <a:lnTo>
                      <a:pt x="7634" y="7143"/>
                    </a:lnTo>
                    <a:lnTo>
                      <a:pt x="7625" y="7163"/>
                    </a:lnTo>
                    <a:lnTo>
                      <a:pt x="7614" y="7183"/>
                    </a:lnTo>
                    <a:lnTo>
                      <a:pt x="7603" y="7202"/>
                    </a:lnTo>
                    <a:lnTo>
                      <a:pt x="7591" y="7222"/>
                    </a:lnTo>
                    <a:lnTo>
                      <a:pt x="7578" y="7240"/>
                    </a:lnTo>
                    <a:lnTo>
                      <a:pt x="7564" y="7257"/>
                    </a:lnTo>
                    <a:lnTo>
                      <a:pt x="7549" y="7275"/>
                    </a:lnTo>
                    <a:lnTo>
                      <a:pt x="7534" y="7291"/>
                    </a:lnTo>
                    <a:lnTo>
                      <a:pt x="7517" y="7307"/>
                    </a:lnTo>
                    <a:lnTo>
                      <a:pt x="7500" y="7324"/>
                    </a:lnTo>
                    <a:lnTo>
                      <a:pt x="7482" y="7338"/>
                    </a:lnTo>
                    <a:lnTo>
                      <a:pt x="7463" y="7353"/>
                    </a:lnTo>
                    <a:lnTo>
                      <a:pt x="7443" y="7367"/>
                    </a:lnTo>
                    <a:lnTo>
                      <a:pt x="7424" y="7381"/>
                    </a:lnTo>
                    <a:lnTo>
                      <a:pt x="7402" y="7394"/>
                    </a:lnTo>
                    <a:lnTo>
                      <a:pt x="7381" y="7406"/>
                    </a:lnTo>
                    <a:lnTo>
                      <a:pt x="7358" y="7418"/>
                    </a:lnTo>
                    <a:lnTo>
                      <a:pt x="7336" y="7430"/>
                    </a:lnTo>
                    <a:lnTo>
                      <a:pt x="7312" y="7441"/>
                    </a:lnTo>
                    <a:lnTo>
                      <a:pt x="7288" y="7452"/>
                    </a:lnTo>
                    <a:lnTo>
                      <a:pt x="7263" y="7462"/>
                    </a:lnTo>
                    <a:lnTo>
                      <a:pt x="7239" y="7472"/>
                    </a:lnTo>
                    <a:lnTo>
                      <a:pt x="7213" y="7481"/>
                    </a:lnTo>
                    <a:lnTo>
                      <a:pt x="7187" y="7490"/>
                    </a:lnTo>
                    <a:lnTo>
                      <a:pt x="7187" y="7894"/>
                    </a:lnTo>
                    <a:lnTo>
                      <a:pt x="7211" y="7898"/>
                    </a:lnTo>
                    <a:lnTo>
                      <a:pt x="7243" y="7903"/>
                    </a:lnTo>
                    <a:lnTo>
                      <a:pt x="7278" y="7907"/>
                    </a:lnTo>
                    <a:lnTo>
                      <a:pt x="7316" y="7910"/>
                    </a:lnTo>
                    <a:lnTo>
                      <a:pt x="7355" y="7912"/>
                    </a:lnTo>
                    <a:lnTo>
                      <a:pt x="7395" y="7914"/>
                    </a:lnTo>
                    <a:lnTo>
                      <a:pt x="7432" y="7915"/>
                    </a:lnTo>
                    <a:lnTo>
                      <a:pt x="7465" y="7916"/>
                    </a:lnTo>
                    <a:lnTo>
                      <a:pt x="7512" y="7915"/>
                    </a:lnTo>
                    <a:lnTo>
                      <a:pt x="7559" y="7913"/>
                    </a:lnTo>
                    <a:lnTo>
                      <a:pt x="7606" y="7910"/>
                    </a:lnTo>
                    <a:lnTo>
                      <a:pt x="7653" y="7906"/>
                    </a:lnTo>
                    <a:lnTo>
                      <a:pt x="7700" y="7900"/>
                    </a:lnTo>
                    <a:lnTo>
                      <a:pt x="7747" y="7894"/>
                    </a:lnTo>
                    <a:lnTo>
                      <a:pt x="7792" y="7886"/>
                    </a:lnTo>
                    <a:lnTo>
                      <a:pt x="7837" y="7877"/>
                    </a:lnTo>
                    <a:lnTo>
                      <a:pt x="7881" y="7868"/>
                    </a:lnTo>
                    <a:lnTo>
                      <a:pt x="7922" y="7857"/>
                    </a:lnTo>
                    <a:lnTo>
                      <a:pt x="7963" y="7846"/>
                    </a:lnTo>
                    <a:lnTo>
                      <a:pt x="8002" y="7834"/>
                    </a:lnTo>
                    <a:lnTo>
                      <a:pt x="8039" y="7820"/>
                    </a:lnTo>
                    <a:lnTo>
                      <a:pt x="8073" y="7807"/>
                    </a:lnTo>
                    <a:lnTo>
                      <a:pt x="8105" y="7792"/>
                    </a:lnTo>
                    <a:lnTo>
                      <a:pt x="8133" y="7776"/>
                    </a:lnTo>
                    <a:lnTo>
                      <a:pt x="8133" y="8757"/>
                    </a:lnTo>
                    <a:lnTo>
                      <a:pt x="7762" y="8757"/>
                    </a:lnTo>
                    <a:lnTo>
                      <a:pt x="7762" y="8242"/>
                    </a:lnTo>
                    <a:lnTo>
                      <a:pt x="7728" y="8248"/>
                    </a:lnTo>
                    <a:lnTo>
                      <a:pt x="7690" y="8254"/>
                    </a:lnTo>
                    <a:lnTo>
                      <a:pt x="7650" y="8259"/>
                    </a:lnTo>
                    <a:lnTo>
                      <a:pt x="7608" y="8264"/>
                    </a:lnTo>
                    <a:lnTo>
                      <a:pt x="7565" y="8268"/>
                    </a:lnTo>
                    <a:lnTo>
                      <a:pt x="7521" y="8271"/>
                    </a:lnTo>
                    <a:lnTo>
                      <a:pt x="7480" y="8272"/>
                    </a:lnTo>
                    <a:lnTo>
                      <a:pt x="7440" y="8273"/>
                    </a:lnTo>
                    <a:lnTo>
                      <a:pt x="7387" y="8273"/>
                    </a:lnTo>
                    <a:lnTo>
                      <a:pt x="7338" y="8272"/>
                    </a:lnTo>
                    <a:lnTo>
                      <a:pt x="7291" y="8270"/>
                    </a:lnTo>
                    <a:lnTo>
                      <a:pt x="7248" y="8268"/>
                    </a:lnTo>
                    <a:lnTo>
                      <a:pt x="7207" y="8264"/>
                    </a:lnTo>
                    <a:lnTo>
                      <a:pt x="7168" y="8261"/>
                    </a:lnTo>
                    <a:lnTo>
                      <a:pt x="7131" y="8256"/>
                    </a:lnTo>
                    <a:lnTo>
                      <a:pt x="7095" y="8251"/>
                    </a:lnTo>
                    <a:lnTo>
                      <a:pt x="7059" y="8246"/>
                    </a:lnTo>
                    <a:lnTo>
                      <a:pt x="7026" y="8239"/>
                    </a:lnTo>
                    <a:lnTo>
                      <a:pt x="6992" y="8231"/>
                    </a:lnTo>
                    <a:lnTo>
                      <a:pt x="6957" y="8224"/>
                    </a:lnTo>
                    <a:lnTo>
                      <a:pt x="6889" y="8207"/>
                    </a:lnTo>
                    <a:lnTo>
                      <a:pt x="6816" y="8189"/>
                    </a:lnTo>
                    <a:lnTo>
                      <a:pt x="6816" y="7245"/>
                    </a:lnTo>
                    <a:lnTo>
                      <a:pt x="6848" y="7238"/>
                    </a:lnTo>
                    <a:lnTo>
                      <a:pt x="6885" y="7231"/>
                    </a:lnTo>
                    <a:lnTo>
                      <a:pt x="6923" y="7223"/>
                    </a:lnTo>
                    <a:lnTo>
                      <a:pt x="6962" y="7212"/>
                    </a:lnTo>
                    <a:lnTo>
                      <a:pt x="7001" y="7201"/>
                    </a:lnTo>
                    <a:lnTo>
                      <a:pt x="7040" y="7188"/>
                    </a:lnTo>
                    <a:lnTo>
                      <a:pt x="7060" y="7181"/>
                    </a:lnTo>
                    <a:lnTo>
                      <a:pt x="7080" y="7174"/>
                    </a:lnTo>
                    <a:lnTo>
                      <a:pt x="7098" y="7167"/>
                    </a:lnTo>
                    <a:lnTo>
                      <a:pt x="7117" y="7158"/>
                    </a:lnTo>
                    <a:lnTo>
                      <a:pt x="7135" y="7149"/>
                    </a:lnTo>
                    <a:lnTo>
                      <a:pt x="7152" y="7140"/>
                    </a:lnTo>
                    <a:lnTo>
                      <a:pt x="7170" y="7131"/>
                    </a:lnTo>
                    <a:lnTo>
                      <a:pt x="7185" y="7121"/>
                    </a:lnTo>
                    <a:lnTo>
                      <a:pt x="7200" y="7110"/>
                    </a:lnTo>
                    <a:lnTo>
                      <a:pt x="7214" y="7099"/>
                    </a:lnTo>
                    <a:lnTo>
                      <a:pt x="7228" y="7088"/>
                    </a:lnTo>
                    <a:lnTo>
                      <a:pt x="7241" y="7076"/>
                    </a:lnTo>
                    <a:lnTo>
                      <a:pt x="7251" y="7064"/>
                    </a:lnTo>
                    <a:lnTo>
                      <a:pt x="7261" y="7050"/>
                    </a:lnTo>
                    <a:lnTo>
                      <a:pt x="7271" y="7036"/>
                    </a:lnTo>
                    <a:lnTo>
                      <a:pt x="7278" y="7022"/>
                    </a:lnTo>
                    <a:lnTo>
                      <a:pt x="7283" y="7007"/>
                    </a:lnTo>
                    <a:lnTo>
                      <a:pt x="7287" y="6992"/>
                    </a:lnTo>
                    <a:lnTo>
                      <a:pt x="7290" y="6976"/>
                    </a:lnTo>
                    <a:lnTo>
                      <a:pt x="7291" y="6958"/>
                    </a:lnTo>
                    <a:lnTo>
                      <a:pt x="7290" y="6941"/>
                    </a:lnTo>
                    <a:lnTo>
                      <a:pt x="7288" y="6924"/>
                    </a:lnTo>
                    <a:lnTo>
                      <a:pt x="7283" y="6907"/>
                    </a:lnTo>
                    <a:lnTo>
                      <a:pt x="7278" y="6891"/>
                    </a:lnTo>
                    <a:lnTo>
                      <a:pt x="7271" y="6876"/>
                    </a:lnTo>
                    <a:lnTo>
                      <a:pt x="7261" y="6862"/>
                    </a:lnTo>
                    <a:lnTo>
                      <a:pt x="7252" y="6847"/>
                    </a:lnTo>
                    <a:lnTo>
                      <a:pt x="7241" y="6834"/>
                    </a:lnTo>
                    <a:lnTo>
                      <a:pt x="7229" y="6822"/>
                    </a:lnTo>
                    <a:lnTo>
                      <a:pt x="7215" y="6810"/>
                    </a:lnTo>
                    <a:lnTo>
                      <a:pt x="7201" y="6798"/>
                    </a:lnTo>
                    <a:lnTo>
                      <a:pt x="7186" y="6787"/>
                    </a:lnTo>
                    <a:lnTo>
                      <a:pt x="7170" y="6777"/>
                    </a:lnTo>
                    <a:lnTo>
                      <a:pt x="7152" y="6767"/>
                    </a:lnTo>
                    <a:lnTo>
                      <a:pt x="7135" y="6758"/>
                    </a:lnTo>
                    <a:lnTo>
                      <a:pt x="7118" y="6748"/>
                    </a:lnTo>
                    <a:lnTo>
                      <a:pt x="7098" y="6740"/>
                    </a:lnTo>
                    <a:lnTo>
                      <a:pt x="7080" y="6732"/>
                    </a:lnTo>
                    <a:lnTo>
                      <a:pt x="7060" y="6724"/>
                    </a:lnTo>
                    <a:lnTo>
                      <a:pt x="7041" y="6717"/>
                    </a:lnTo>
                    <a:lnTo>
                      <a:pt x="7001" y="6703"/>
                    </a:lnTo>
                    <a:lnTo>
                      <a:pt x="6962" y="6691"/>
                    </a:lnTo>
                    <a:lnTo>
                      <a:pt x="6885" y="6670"/>
                    </a:lnTo>
                    <a:lnTo>
                      <a:pt x="6816" y="6651"/>
                    </a:lnTo>
                    <a:lnTo>
                      <a:pt x="6816" y="6354"/>
                    </a:lnTo>
                    <a:lnTo>
                      <a:pt x="6410" y="6354"/>
                    </a:lnTo>
                    <a:lnTo>
                      <a:pt x="6415" y="6283"/>
                    </a:lnTo>
                    <a:lnTo>
                      <a:pt x="6420" y="6213"/>
                    </a:lnTo>
                    <a:lnTo>
                      <a:pt x="6425" y="6143"/>
                    </a:lnTo>
                    <a:lnTo>
                      <a:pt x="6430" y="6073"/>
                    </a:lnTo>
                    <a:lnTo>
                      <a:pt x="6435" y="6003"/>
                    </a:lnTo>
                    <a:lnTo>
                      <a:pt x="6441" y="5932"/>
                    </a:lnTo>
                    <a:lnTo>
                      <a:pt x="6446" y="5862"/>
                    </a:lnTo>
                    <a:lnTo>
                      <a:pt x="6452" y="5792"/>
                    </a:lnTo>
                    <a:lnTo>
                      <a:pt x="6457" y="5721"/>
                    </a:lnTo>
                    <a:lnTo>
                      <a:pt x="6462" y="5651"/>
                    </a:lnTo>
                    <a:lnTo>
                      <a:pt x="6467" y="5580"/>
                    </a:lnTo>
                    <a:lnTo>
                      <a:pt x="6472" y="5510"/>
                    </a:lnTo>
                    <a:lnTo>
                      <a:pt x="6477" y="5441"/>
                    </a:lnTo>
                    <a:lnTo>
                      <a:pt x="6482" y="5370"/>
                    </a:lnTo>
                    <a:lnTo>
                      <a:pt x="6487" y="5300"/>
                    </a:lnTo>
                    <a:lnTo>
                      <a:pt x="6491" y="5230"/>
                    </a:lnTo>
                    <a:lnTo>
                      <a:pt x="6191" y="5230"/>
                    </a:lnTo>
                    <a:lnTo>
                      <a:pt x="6191" y="4872"/>
                    </a:lnTo>
                    <a:close/>
                    <a:moveTo>
                      <a:pt x="0" y="0"/>
                    </a:moveTo>
                    <a:lnTo>
                      <a:pt x="0" y="16320"/>
                    </a:lnTo>
                    <a:lnTo>
                      <a:pt x="16320" y="16320"/>
                    </a:lnTo>
                    <a:lnTo>
                      <a:pt x="16320" y="0"/>
                    </a:lnTo>
                    <a:lnTo>
                      <a:pt x="0" y="0"/>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pic>
        <p:nvPicPr>
          <p:cNvPr id="81" name="Grafik 8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3" name="Grafik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94556" y="4373688"/>
            <a:ext cx="2225149" cy="540393"/>
          </a:xfrm>
          <a:prstGeom prst="rect">
            <a:avLst/>
          </a:prstGeom>
        </p:spPr>
      </p:pic>
      <p:pic>
        <p:nvPicPr>
          <p:cNvPr id="80" name="Grafik 79"/>
          <p:cNvPicPr>
            <a:picLocks noChangeAspect="1"/>
          </p:cNvPicPr>
          <p:nvPr userDrawn="1"/>
        </p:nvPicPr>
        <p:blipFill rotWithShape="1">
          <a:blip r:embed="rId5">
            <a:extLst>
              <a:ext uri="{28A0092B-C50C-407E-A947-70E740481C1C}">
                <a14:useLocalDpi xmlns:a14="http://schemas.microsoft.com/office/drawing/2010/main" val="0"/>
              </a:ext>
            </a:extLst>
          </a:blip>
          <a:srcRect l="28830"/>
          <a:stretch/>
        </p:blipFill>
        <p:spPr>
          <a:xfrm>
            <a:off x="-6350" y="73904"/>
            <a:ext cx="5809695" cy="4605408"/>
          </a:xfrm>
          <a:prstGeom prst="rect">
            <a:avLst/>
          </a:prstGeom>
        </p:spPr>
      </p:pic>
      <p:sp>
        <p:nvSpPr>
          <p:cNvPr id="39" name="Textplatzhalter 38"/>
          <p:cNvSpPr>
            <a:spLocks noGrp="1"/>
          </p:cNvSpPr>
          <p:nvPr>
            <p:ph type="body" sz="quarter" idx="14" hasCustomPrompt="1"/>
          </p:nvPr>
        </p:nvSpPr>
        <p:spPr>
          <a:xfrm rot="-240000">
            <a:off x="395536" y="1320486"/>
            <a:ext cx="5418000" cy="2016000"/>
          </a:xfrm>
        </p:spPr>
        <p:txBody>
          <a:bodyPr anchor="ctr" anchorCtr="0">
            <a:normAutofit/>
          </a:bodyPr>
          <a:lstStyle>
            <a:lvl1pPr marL="0" indent="0">
              <a:lnSpc>
                <a:spcPts val="4600"/>
              </a:lnSpc>
              <a:spcAft>
                <a:spcPts val="0"/>
              </a:spcAft>
              <a:buNone/>
              <a:defRPr sz="4000">
                <a:solidFill>
                  <a:schemeClr val="bg1"/>
                </a:solidFill>
                <a:latin typeface="Arial Black" panose="020B0A04020102020204" pitchFamily="34" charset="0"/>
              </a:defRPr>
            </a:lvl1pPr>
          </a:lstStyle>
          <a:p>
            <a:pPr lvl="0"/>
            <a:r>
              <a:rPr lang="de-DE" sz="4400" dirty="0" smtClean="0">
                <a:latin typeface="Arial Black" panose="020B0A04020102020204" pitchFamily="34" charset="0"/>
              </a:rPr>
              <a:t>TITEL DER PRÄSENTATION</a:t>
            </a:r>
            <a:r>
              <a:rPr lang="de-DE" sz="4000" dirty="0" smtClean="0">
                <a:latin typeface="Arial Black" panose="020B0A04020102020204" pitchFamily="34" charset="0"/>
              </a:rPr>
              <a:t/>
            </a:r>
            <a:br>
              <a:rPr lang="de-DE" sz="4000" dirty="0" smtClean="0">
                <a:latin typeface="Arial Black" panose="020B0A04020102020204" pitchFamily="34" charset="0"/>
              </a:rPr>
            </a:br>
            <a:r>
              <a:rPr lang="de-DE" sz="4000" dirty="0" smtClean="0">
                <a:latin typeface="Arial Black" panose="020B0A04020102020204" pitchFamily="34" charset="0"/>
              </a:rPr>
              <a:t>ARIAL BLACK</a:t>
            </a:r>
            <a:endParaRPr lang="de-DE" sz="4400" dirty="0" smtClean="0">
              <a:latin typeface="Arial Black" panose="020B0A04020102020204" pitchFamily="34" charset="0"/>
            </a:endParaRPr>
          </a:p>
        </p:txBody>
      </p:sp>
      <p:sp>
        <p:nvSpPr>
          <p:cNvPr id="41" name="Textplatzhalter 40"/>
          <p:cNvSpPr>
            <a:spLocks noGrp="1"/>
          </p:cNvSpPr>
          <p:nvPr>
            <p:ph type="body" sz="quarter" idx="16" hasCustomPrompt="1"/>
          </p:nvPr>
        </p:nvSpPr>
        <p:spPr>
          <a:xfrm rot="-240000">
            <a:off x="486830" y="3405773"/>
            <a:ext cx="4074190" cy="695218"/>
          </a:xfrm>
        </p:spPr>
        <p:txBody>
          <a:bodyPr/>
          <a:lstStyle>
            <a:lvl1pPr marL="0" marR="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sz="1600">
                <a:solidFill>
                  <a:schemeClr val="bg1"/>
                </a:solidFill>
              </a:defRPr>
            </a:lvl1pPr>
          </a:lstStyle>
          <a:p>
            <a:pPr marL="0" marR="0" lvl="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a:pPr>
            <a:r>
              <a:rPr lang="de-DE" sz="1600" dirty="0" smtClean="0">
                <a:solidFill>
                  <a:schemeClr val="bg1"/>
                </a:solidFill>
              </a:rPr>
              <a:t>Themenbeschreibung, Inhalte,</a:t>
            </a:r>
            <a:r>
              <a:rPr lang="de-DE" sz="1600" baseline="0" dirty="0" smtClean="0">
                <a:solidFill>
                  <a:schemeClr val="bg1"/>
                </a:solidFill>
              </a:rPr>
              <a:t> Abteilung und Verfasser, Arial, 16 PT, Weiß</a:t>
            </a:r>
            <a:r>
              <a:rPr lang="de-DE" sz="1600" baseline="0" dirty="0">
                <a:solidFill>
                  <a:schemeClr val="bg1"/>
                </a:solidFill>
              </a:rPr>
              <a:t/>
            </a:r>
            <a:br>
              <a:rPr lang="de-DE" sz="1600" baseline="0" dirty="0">
                <a:solidFill>
                  <a:schemeClr val="bg1"/>
                </a:solidFill>
              </a:rPr>
            </a:br>
            <a:endParaRPr lang="de-DE" sz="1600" baseline="0" dirty="0" smtClean="0">
              <a:solidFill>
                <a:schemeClr val="bg1"/>
              </a:solidFill>
            </a:endParaRPr>
          </a:p>
        </p:txBody>
      </p:sp>
      <p:pic>
        <p:nvPicPr>
          <p:cNvPr id="2" name="Grafik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6394" y="835045"/>
            <a:ext cx="3456384" cy="578928"/>
          </a:xfrm>
          <a:prstGeom prst="rect">
            <a:avLst/>
          </a:prstGeom>
          <a:noFill/>
        </p:spPr>
      </p:pic>
      <p:sp>
        <p:nvSpPr>
          <p:cNvPr id="37" name="Textplatzhalter 36"/>
          <p:cNvSpPr>
            <a:spLocks noGrp="1"/>
          </p:cNvSpPr>
          <p:nvPr>
            <p:ph type="body" sz="quarter" idx="12" hasCustomPrompt="1"/>
          </p:nvPr>
        </p:nvSpPr>
        <p:spPr>
          <a:xfrm rot="-240000">
            <a:off x="690478" y="968827"/>
            <a:ext cx="3237052" cy="311150"/>
          </a:xfrm>
        </p:spPr>
        <p:txBody>
          <a:bodyPr anchor="ctr" anchorCtr="0"/>
          <a:lstStyle>
            <a:lvl1pPr marL="0" indent="0" algn="ctr">
              <a:buNone/>
              <a:defRPr baseline="0">
                <a:solidFill>
                  <a:schemeClr val="bg1"/>
                </a:solidFill>
              </a:defRPr>
            </a:lvl1pPr>
          </a:lstStyle>
          <a:p>
            <a:pPr lvl="0"/>
            <a:r>
              <a:rPr lang="de-DE" dirty="0" smtClean="0"/>
              <a:t>Ort &amp; Datum</a:t>
            </a:r>
            <a:endParaRPr lang="de-DE" dirty="0"/>
          </a:p>
        </p:txBody>
      </p:sp>
      <p:sp>
        <p:nvSpPr>
          <p:cNvPr id="22" name="Textfeld 56"/>
          <p:cNvSpPr txBox="1"/>
          <p:nvPr userDrawn="1"/>
        </p:nvSpPr>
        <p:spPr>
          <a:xfrm rot="10800000" flipH="1" flipV="1">
            <a:off x="-2052000" y="1216125"/>
            <a:ext cx="1980000" cy="1756625"/>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smtClean="0">
                <a:solidFill>
                  <a:schemeClr val="tx1"/>
                </a:solidFill>
                <a:latin typeface="+mn-lt"/>
              </a:rPr>
              <a:t>Hilfslinien anzeigen über Menu: </a:t>
            </a:r>
            <a:br>
              <a:rPr lang="de-DE" sz="700" b="0" dirty="0" smtClean="0">
                <a:solidFill>
                  <a:schemeClr val="tx1"/>
                </a:solidFill>
                <a:latin typeface="+mn-lt"/>
              </a:rPr>
            </a:br>
            <a:r>
              <a:rPr lang="de-DE" sz="700" b="1" dirty="0" smtClean="0">
                <a:solidFill>
                  <a:schemeClr val="tx1"/>
                </a:solidFill>
                <a:latin typeface="+mn-lt"/>
              </a:rPr>
              <a:t>Ansicht | Anzeigen | </a:t>
            </a:r>
            <a:r>
              <a:rPr lang="de-DE" sz="700" b="0" dirty="0" smtClean="0">
                <a:solidFill>
                  <a:schemeClr val="tx1"/>
                </a:solidFill>
                <a:latin typeface="+mn-lt"/>
              </a:rPr>
              <a:t>Haken bei</a:t>
            </a:r>
            <a:r>
              <a:rPr lang="de-DE" sz="700" b="1" dirty="0" smtClean="0">
                <a:solidFill>
                  <a:schemeClr val="tx1"/>
                </a:solidFill>
                <a:latin typeface="+mn-lt"/>
              </a:rPr>
              <a:t/>
            </a:r>
            <a:br>
              <a:rPr lang="de-DE" sz="700" b="1" dirty="0" smtClean="0">
                <a:solidFill>
                  <a:schemeClr val="tx1"/>
                </a:solidFill>
                <a:latin typeface="+mn-lt"/>
              </a:rPr>
            </a:br>
            <a:r>
              <a:rPr lang="de-DE" sz="700" b="1" dirty="0" smtClean="0">
                <a:solidFill>
                  <a:schemeClr val="tx1"/>
                </a:solidFill>
                <a:latin typeface="+mn-lt"/>
              </a:rPr>
              <a:t>Führungslinien </a:t>
            </a:r>
            <a:r>
              <a:rPr lang="de-DE" sz="700" b="0" dirty="0" smtClean="0">
                <a:solidFill>
                  <a:schemeClr val="tx1"/>
                </a:solidFill>
                <a:latin typeface="+mn-lt"/>
              </a:rPr>
              <a:t>setzten</a:t>
            </a:r>
          </a:p>
          <a:p>
            <a:pPr indent="0" algn="r">
              <a:lnSpc>
                <a:spcPct val="100000"/>
              </a:lnSpc>
              <a:spcBef>
                <a:spcPts val="0"/>
              </a:spcBef>
              <a:spcAft>
                <a:spcPts val="0"/>
              </a:spcAft>
            </a:pPr>
            <a:r>
              <a:rPr lang="de-DE" sz="400" b="0" dirty="0" smtClean="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smtClean="0">
              <a:solidFill>
                <a:schemeClr val="tx1"/>
              </a:solidFill>
              <a:latin typeface="+mn-lt"/>
            </a:endParaRPr>
          </a:p>
          <a:p>
            <a:pPr indent="0" algn="r">
              <a:lnSpc>
                <a:spcPct val="100000"/>
              </a:lnSpc>
              <a:spcBef>
                <a:spcPts val="0"/>
              </a:spcBef>
              <a:spcAft>
                <a:spcPts val="0"/>
              </a:spcAft>
            </a:pPr>
            <a:r>
              <a:rPr lang="de-DE" sz="700" b="0" dirty="0" smtClean="0">
                <a:solidFill>
                  <a:schemeClr val="tx1"/>
                </a:solidFill>
                <a:latin typeface="+mn-lt"/>
              </a:rPr>
              <a:t>Folie in</a:t>
            </a:r>
            <a:r>
              <a:rPr lang="de-DE" sz="700" b="0" baseline="0" dirty="0" smtClean="0">
                <a:solidFill>
                  <a:schemeClr val="tx1"/>
                </a:solidFill>
                <a:latin typeface="+mn-lt"/>
              </a:rPr>
              <a:t> Ursprungsform </a:t>
            </a:r>
          </a:p>
          <a:p>
            <a:pPr indent="0" algn="r">
              <a:lnSpc>
                <a:spcPct val="100000"/>
              </a:lnSpc>
              <a:spcBef>
                <a:spcPts val="0"/>
              </a:spcBef>
              <a:spcAft>
                <a:spcPts val="0"/>
              </a:spcAft>
            </a:pPr>
            <a:r>
              <a:rPr lang="de-DE" sz="700" b="0" baseline="0" dirty="0" smtClean="0">
                <a:solidFill>
                  <a:schemeClr val="tx1"/>
                </a:solidFill>
                <a:latin typeface="+mn-lt"/>
              </a:rPr>
              <a:t>bringen über Menu:</a:t>
            </a:r>
          </a:p>
          <a:p>
            <a:pPr indent="0" algn="r">
              <a:lnSpc>
                <a:spcPct val="100000"/>
              </a:lnSpc>
              <a:spcBef>
                <a:spcPts val="0"/>
              </a:spcBef>
              <a:spcAft>
                <a:spcPts val="0"/>
              </a:spcAft>
            </a:pPr>
            <a:r>
              <a:rPr lang="de-DE" sz="700" b="1" baseline="0" dirty="0" smtClean="0">
                <a:solidFill>
                  <a:schemeClr val="tx1"/>
                </a:solidFill>
                <a:latin typeface="+mn-lt"/>
              </a:rPr>
              <a:t>Start | Folien | Zurücksetzen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1" baseline="0" dirty="0" smtClean="0">
              <a:solidFill>
                <a:schemeClr val="tx1"/>
              </a:solidFill>
              <a:latin typeface="+mn-lt"/>
            </a:endParaRPr>
          </a:p>
          <a:p>
            <a:pPr indent="0" algn="r">
              <a:lnSpc>
                <a:spcPct val="100000"/>
              </a:lnSpc>
              <a:spcBef>
                <a:spcPts val="0"/>
              </a:spcBef>
              <a:spcAft>
                <a:spcPts val="0"/>
              </a:spcAft>
            </a:pPr>
            <a:r>
              <a:rPr lang="de-DE" sz="700" dirty="0" smtClean="0">
                <a:solidFill>
                  <a:schemeClr val="tx1"/>
                </a:solidFill>
              </a:rPr>
              <a:t>Wechsel der Textebene im Menü über: </a:t>
            </a:r>
            <a:r>
              <a:rPr lang="de-DE" sz="700" b="1" dirty="0" smtClean="0">
                <a:solidFill>
                  <a:schemeClr val="tx1"/>
                </a:solidFill>
              </a:rPr>
              <a:t>Start | Absatz | Listenebene erhöhen/verringern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0" baseline="0" dirty="0" smtClean="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smtClean="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smtClean="0">
                <a:solidFill>
                  <a:schemeClr val="tx1"/>
                </a:solidFill>
                <a:latin typeface="+mn-lt"/>
              </a:rPr>
              <a:t>Start | Folien | Layout</a:t>
            </a:r>
          </a:p>
          <a:p>
            <a:pPr indent="0" algn="r">
              <a:lnSpc>
                <a:spcPct val="100000"/>
              </a:lnSpc>
              <a:spcBef>
                <a:spcPts val="0"/>
              </a:spcBef>
              <a:spcAft>
                <a:spcPts val="0"/>
              </a:spcAft>
            </a:pPr>
            <a:endParaRPr lang="de-DE" sz="700" b="1" baseline="0" noProof="0" dirty="0" smtClean="0">
              <a:solidFill>
                <a:schemeClr val="tx1"/>
              </a:solidFill>
              <a:latin typeface="+mn-lt"/>
            </a:endParaRPr>
          </a:p>
          <a:p>
            <a:pPr indent="0" algn="r">
              <a:lnSpc>
                <a:spcPct val="100000"/>
              </a:lnSpc>
              <a:spcBef>
                <a:spcPts val="0"/>
              </a:spcBef>
              <a:spcAft>
                <a:spcPts val="0"/>
              </a:spcAft>
            </a:pPr>
            <a:endParaRPr lang="de-DE" sz="700" b="1" noProof="0" dirty="0" smtClean="0">
              <a:solidFill>
                <a:schemeClr val="tx1"/>
              </a:solidFill>
              <a:latin typeface="+mn-lt"/>
            </a:endParaRPr>
          </a:p>
        </p:txBody>
      </p:sp>
      <p:sp>
        <p:nvSpPr>
          <p:cNvPr id="24" name="Textfeld 8"/>
          <p:cNvSpPr txBox="1"/>
          <p:nvPr userDrawn="1"/>
        </p:nvSpPr>
        <p:spPr>
          <a:xfrm>
            <a:off x="160338" y="-216200"/>
            <a:ext cx="504000" cy="16215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25" name="Textfeld 8"/>
          <p:cNvSpPr txBox="1"/>
          <p:nvPr userDrawn="1"/>
        </p:nvSpPr>
        <p:spPr>
          <a:xfrm>
            <a:off x="160338" y="5220000"/>
            <a:ext cx="504000" cy="16215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cxnSp>
        <p:nvCxnSpPr>
          <p:cNvPr id="26" name="Gerade Verbindung 55"/>
          <p:cNvCxnSpPr/>
          <p:nvPr userDrawn="1"/>
        </p:nvCxnSpPr>
        <p:spPr>
          <a:xfrm flipH="1">
            <a:off x="-360000" y="4571212"/>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7" name="Textfeld 39"/>
          <p:cNvSpPr txBox="1"/>
          <p:nvPr userDrawn="1"/>
        </p:nvSpPr>
        <p:spPr>
          <a:xfrm>
            <a:off x="-432000" y="4986113"/>
            <a:ext cx="360000" cy="2162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6,70</a:t>
            </a:r>
          </a:p>
        </p:txBody>
      </p:sp>
      <p:sp>
        <p:nvSpPr>
          <p:cNvPr id="28" name="Textfeld 39"/>
          <p:cNvSpPr txBox="1"/>
          <p:nvPr userDrawn="1"/>
        </p:nvSpPr>
        <p:spPr>
          <a:xfrm>
            <a:off x="-432001" y="719751"/>
            <a:ext cx="360000" cy="2162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4,55</a:t>
            </a:r>
          </a:p>
        </p:txBody>
      </p:sp>
      <p:sp>
        <p:nvSpPr>
          <p:cNvPr id="29" name="Textfeld 28"/>
          <p:cNvSpPr txBox="1"/>
          <p:nvPr userDrawn="1"/>
        </p:nvSpPr>
        <p:spPr>
          <a:xfrm rot="10800000" flipH="1" flipV="1">
            <a:off x="-2052001" y="189175"/>
            <a:ext cx="1980000" cy="405375"/>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smtClean="0">
                <a:solidFill>
                  <a:schemeClr val="tx1"/>
                </a:solidFill>
                <a:latin typeface="+mn-lt"/>
              </a:rPr>
              <a:t>Hinweis</a:t>
            </a:r>
            <a:r>
              <a:rPr lang="de-DE" sz="700" b="0" baseline="0" dirty="0" smtClean="0">
                <a:solidFill>
                  <a:schemeClr val="tx1"/>
                </a:solidFill>
                <a:latin typeface="+mn-lt"/>
              </a:rPr>
              <a:t>: Titel der Präsentation ist Fußzeile</a:t>
            </a:r>
          </a:p>
          <a:p>
            <a:pPr indent="0" algn="r">
              <a:lnSpc>
                <a:spcPct val="100000"/>
              </a:lnSpc>
              <a:spcBef>
                <a:spcPts val="0"/>
              </a:spcBef>
              <a:spcAft>
                <a:spcPts val="0"/>
              </a:spcAft>
            </a:pPr>
            <a:r>
              <a:rPr lang="de-DE" sz="700" b="0" baseline="0" dirty="0" smtClean="0">
                <a:solidFill>
                  <a:schemeClr val="tx1"/>
                </a:solidFill>
                <a:latin typeface="+mn-lt"/>
              </a:rPr>
              <a:t>Fußzeile (pro Folie oder für alle) </a:t>
            </a:r>
            <a:br>
              <a:rPr lang="de-DE" sz="700" b="0" baseline="0" dirty="0" smtClean="0">
                <a:solidFill>
                  <a:schemeClr val="tx1"/>
                </a:solidFill>
                <a:latin typeface="+mn-lt"/>
              </a:rPr>
            </a:br>
            <a:r>
              <a:rPr lang="de-DE" sz="700" b="0" baseline="0" dirty="0" smtClean="0">
                <a:solidFill>
                  <a:schemeClr val="tx1"/>
                </a:solidFill>
                <a:latin typeface="+mn-lt"/>
              </a:rPr>
              <a:t>anpassen über Menü:</a:t>
            </a:r>
          </a:p>
          <a:p>
            <a:pPr indent="0" algn="r">
              <a:lnSpc>
                <a:spcPct val="100000"/>
              </a:lnSpc>
              <a:spcBef>
                <a:spcPts val="0"/>
              </a:spcBef>
              <a:spcAft>
                <a:spcPts val="0"/>
              </a:spcAft>
            </a:pPr>
            <a:r>
              <a:rPr lang="de-DE" sz="700" b="1" baseline="0" dirty="0" smtClean="0">
                <a:solidFill>
                  <a:schemeClr val="tx1"/>
                </a:solidFill>
                <a:latin typeface="+mn-lt"/>
              </a:rPr>
              <a:t>Einfügen | Text | Kopf- und Fußzeile</a:t>
            </a:r>
          </a:p>
        </p:txBody>
      </p:sp>
    </p:spTree>
    <p:extLst>
      <p:ext uri="{BB962C8B-B14F-4D97-AF65-F5344CB8AC3E}">
        <p14:creationId xmlns:p14="http://schemas.microsoft.com/office/powerpoint/2010/main" val="347706492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13">
          <p15:clr>
            <a:srgbClr val="FBAE40"/>
          </p15:clr>
        </p15:guide>
        <p15:guide id="2" pos="2880">
          <p15:clr>
            <a:srgbClr val="FBAE40"/>
          </p15:clr>
        </p15:guide>
        <p15:guide id="3" pos="249">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itel_Motiv1_gelb">
    <p:bg bwMode="gray">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84" name="Grafik 83"/>
          <p:cNvPicPr>
            <a:picLocks noChangeAspect="1"/>
          </p:cNvPicPr>
          <p:nvPr userDrawn="1"/>
        </p:nvPicPr>
        <p:blipFill rotWithShape="1">
          <a:blip r:embed="rId3">
            <a:extLst>
              <a:ext uri="{28A0092B-C50C-407E-A947-70E740481C1C}">
                <a14:useLocalDpi xmlns:a14="http://schemas.microsoft.com/office/drawing/2010/main" val="0"/>
              </a:ext>
            </a:extLst>
          </a:blip>
          <a:srcRect l="28908"/>
          <a:stretch/>
        </p:blipFill>
        <p:spPr>
          <a:xfrm>
            <a:off x="0" y="73904"/>
            <a:ext cx="5803344" cy="4605408"/>
          </a:xfrm>
          <a:prstGeom prst="rect">
            <a:avLst/>
          </a:prstGeom>
        </p:spPr>
      </p:pic>
      <p:sp>
        <p:nvSpPr>
          <p:cNvPr id="13" name="Rechteck 12"/>
          <p:cNvSpPr/>
          <p:nvPr userDrawn="1"/>
        </p:nvSpPr>
        <p:spPr>
          <a:xfrm>
            <a:off x="0" y="3798267"/>
            <a:ext cx="9144000" cy="1348227"/>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smtClean="0">
                  <a:solidFill>
                    <a:schemeClr val="tx1"/>
                  </a:solidFill>
                  <a:latin typeface="+mn-lt"/>
                </a:rPr>
                <a:t>Hilfslinien anzeigen über Menu: </a:t>
              </a:r>
              <a:br>
                <a:rPr lang="de-DE" sz="700" b="0" dirty="0" smtClean="0">
                  <a:solidFill>
                    <a:schemeClr val="tx1"/>
                  </a:solidFill>
                  <a:latin typeface="+mn-lt"/>
                </a:rPr>
              </a:br>
              <a:r>
                <a:rPr lang="de-DE" sz="700" b="1" dirty="0" smtClean="0">
                  <a:solidFill>
                    <a:schemeClr val="tx1"/>
                  </a:solidFill>
                  <a:latin typeface="+mn-lt"/>
                </a:rPr>
                <a:t>Ansicht | Anzeigen | </a:t>
              </a:r>
              <a:r>
                <a:rPr lang="de-DE" sz="700" b="0" dirty="0" smtClean="0">
                  <a:solidFill>
                    <a:schemeClr val="tx1"/>
                  </a:solidFill>
                  <a:latin typeface="+mn-lt"/>
                </a:rPr>
                <a:t>Haken bei</a:t>
              </a:r>
              <a:r>
                <a:rPr lang="de-DE" sz="700" b="1" dirty="0" smtClean="0">
                  <a:solidFill>
                    <a:schemeClr val="tx1"/>
                  </a:solidFill>
                  <a:latin typeface="+mn-lt"/>
                </a:rPr>
                <a:t/>
              </a:r>
              <a:br>
                <a:rPr lang="de-DE" sz="700" b="1" dirty="0" smtClean="0">
                  <a:solidFill>
                    <a:schemeClr val="tx1"/>
                  </a:solidFill>
                  <a:latin typeface="+mn-lt"/>
                </a:rPr>
              </a:br>
              <a:r>
                <a:rPr lang="de-DE" sz="700" b="1" dirty="0" smtClean="0">
                  <a:solidFill>
                    <a:schemeClr val="tx1"/>
                  </a:solidFill>
                  <a:latin typeface="+mn-lt"/>
                </a:rPr>
                <a:t>Führungslinien </a:t>
              </a:r>
              <a:r>
                <a:rPr lang="de-DE" sz="700" b="0" dirty="0" smtClean="0">
                  <a:solidFill>
                    <a:schemeClr val="tx1"/>
                  </a:solidFill>
                  <a:latin typeface="+mn-lt"/>
                </a:rPr>
                <a:t>setzten</a:t>
              </a:r>
            </a:p>
            <a:p>
              <a:pPr indent="0" algn="r">
                <a:lnSpc>
                  <a:spcPct val="100000"/>
                </a:lnSpc>
                <a:spcBef>
                  <a:spcPts val="0"/>
                </a:spcBef>
                <a:spcAft>
                  <a:spcPts val="0"/>
                </a:spcAft>
              </a:pPr>
              <a:r>
                <a:rPr lang="de-DE" sz="400" b="0" dirty="0" smtClean="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smtClean="0">
                <a:solidFill>
                  <a:schemeClr val="tx1"/>
                </a:solidFill>
                <a:latin typeface="+mn-lt"/>
              </a:endParaRPr>
            </a:p>
            <a:p>
              <a:pPr indent="0" algn="r">
                <a:lnSpc>
                  <a:spcPct val="100000"/>
                </a:lnSpc>
                <a:spcBef>
                  <a:spcPts val="0"/>
                </a:spcBef>
                <a:spcAft>
                  <a:spcPts val="0"/>
                </a:spcAft>
              </a:pPr>
              <a:r>
                <a:rPr lang="de-DE" sz="700" b="0" dirty="0" smtClean="0">
                  <a:solidFill>
                    <a:schemeClr val="tx1"/>
                  </a:solidFill>
                  <a:latin typeface="+mn-lt"/>
                </a:rPr>
                <a:t>Folie in</a:t>
              </a:r>
              <a:r>
                <a:rPr lang="de-DE" sz="700" b="0" baseline="0" dirty="0" smtClean="0">
                  <a:solidFill>
                    <a:schemeClr val="tx1"/>
                  </a:solidFill>
                  <a:latin typeface="+mn-lt"/>
                </a:rPr>
                <a:t> Ursprungsform </a:t>
              </a:r>
            </a:p>
            <a:p>
              <a:pPr indent="0" algn="r">
                <a:lnSpc>
                  <a:spcPct val="100000"/>
                </a:lnSpc>
                <a:spcBef>
                  <a:spcPts val="0"/>
                </a:spcBef>
                <a:spcAft>
                  <a:spcPts val="0"/>
                </a:spcAft>
              </a:pPr>
              <a:r>
                <a:rPr lang="de-DE" sz="700" b="0" baseline="0" dirty="0" smtClean="0">
                  <a:solidFill>
                    <a:schemeClr val="tx1"/>
                  </a:solidFill>
                  <a:latin typeface="+mn-lt"/>
                </a:rPr>
                <a:t>bringen über Menu:</a:t>
              </a:r>
            </a:p>
            <a:p>
              <a:pPr indent="0" algn="r">
                <a:lnSpc>
                  <a:spcPct val="100000"/>
                </a:lnSpc>
                <a:spcBef>
                  <a:spcPts val="0"/>
                </a:spcBef>
                <a:spcAft>
                  <a:spcPts val="0"/>
                </a:spcAft>
              </a:pPr>
              <a:r>
                <a:rPr lang="de-DE" sz="700" b="1" baseline="0" dirty="0" smtClean="0">
                  <a:solidFill>
                    <a:schemeClr val="tx1"/>
                  </a:solidFill>
                  <a:latin typeface="+mn-lt"/>
                </a:rPr>
                <a:t>Start | Folien | Zurücksetzen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1" baseline="0" dirty="0" smtClean="0">
                <a:solidFill>
                  <a:schemeClr val="tx1"/>
                </a:solidFill>
                <a:latin typeface="+mn-lt"/>
              </a:endParaRPr>
            </a:p>
            <a:p>
              <a:pPr indent="0" algn="r">
                <a:lnSpc>
                  <a:spcPct val="100000"/>
                </a:lnSpc>
                <a:spcBef>
                  <a:spcPts val="0"/>
                </a:spcBef>
                <a:spcAft>
                  <a:spcPts val="0"/>
                </a:spcAft>
              </a:pPr>
              <a:r>
                <a:rPr lang="de-DE" sz="700" dirty="0" smtClean="0">
                  <a:solidFill>
                    <a:schemeClr val="tx1"/>
                  </a:solidFill>
                </a:rPr>
                <a:t>Wechsel der Textebene im Menü über: </a:t>
              </a:r>
              <a:r>
                <a:rPr lang="de-DE" sz="700" b="1" dirty="0" smtClean="0">
                  <a:solidFill>
                    <a:schemeClr val="tx1"/>
                  </a:solidFill>
                </a:rPr>
                <a:t>Start | Absatz | Listenebene erhöhen/verringern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0" baseline="0" dirty="0" smtClean="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smtClean="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smtClean="0">
                  <a:solidFill>
                    <a:schemeClr val="tx1"/>
                  </a:solidFill>
                  <a:latin typeface="+mn-lt"/>
                </a:rPr>
                <a:t>Start | Folien | Layout</a:t>
              </a:r>
            </a:p>
            <a:p>
              <a:pPr indent="0" algn="r">
                <a:lnSpc>
                  <a:spcPct val="100000"/>
                </a:lnSpc>
                <a:spcBef>
                  <a:spcPts val="0"/>
                </a:spcBef>
                <a:spcAft>
                  <a:spcPts val="0"/>
                </a:spcAft>
              </a:pPr>
              <a:endParaRPr lang="de-DE" sz="700" b="1" baseline="0" noProof="0" dirty="0" smtClean="0">
                <a:solidFill>
                  <a:schemeClr val="tx1"/>
                </a:solidFill>
                <a:latin typeface="+mn-lt"/>
              </a:endParaRPr>
            </a:p>
            <a:p>
              <a:pPr indent="0" algn="r">
                <a:lnSpc>
                  <a:spcPct val="100000"/>
                </a:lnSpc>
                <a:spcBef>
                  <a:spcPts val="0"/>
                </a:spcBef>
                <a:spcAft>
                  <a:spcPts val="0"/>
                </a:spcAft>
              </a:pPr>
              <a:endParaRPr lang="de-DE" sz="700" b="1" noProof="0" dirty="0" smtClean="0">
                <a:solidFill>
                  <a:schemeClr val="tx1"/>
                </a:solidFill>
                <a:latin typeface="+mn-lt"/>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smtClean="0">
                  <a:solidFill>
                    <a:schemeClr val="tx1"/>
                  </a:solidFill>
                  <a:latin typeface="+mn-lt"/>
                </a:rPr>
                <a:t>Hinweis</a:t>
              </a:r>
              <a:r>
                <a:rPr lang="de-DE" sz="700" b="0" baseline="0" dirty="0" smtClean="0">
                  <a:solidFill>
                    <a:schemeClr val="tx1"/>
                  </a:solidFill>
                  <a:latin typeface="+mn-lt"/>
                </a:rPr>
                <a:t>: Titel der Präsentation ist Fußzeile</a:t>
              </a:r>
            </a:p>
            <a:p>
              <a:pPr indent="0" algn="r">
                <a:lnSpc>
                  <a:spcPct val="100000"/>
                </a:lnSpc>
                <a:spcBef>
                  <a:spcPts val="0"/>
                </a:spcBef>
                <a:spcAft>
                  <a:spcPts val="0"/>
                </a:spcAft>
              </a:pPr>
              <a:r>
                <a:rPr lang="de-DE" sz="700" b="0" baseline="0" dirty="0" smtClean="0">
                  <a:solidFill>
                    <a:schemeClr val="tx1"/>
                  </a:solidFill>
                  <a:latin typeface="+mn-lt"/>
                </a:rPr>
                <a:t>Fußzeile (pro Folie oder für alle) </a:t>
              </a:r>
              <a:br>
                <a:rPr lang="de-DE" sz="700" b="0" baseline="0" dirty="0" smtClean="0">
                  <a:solidFill>
                    <a:schemeClr val="tx1"/>
                  </a:solidFill>
                  <a:latin typeface="+mn-lt"/>
                </a:rPr>
              </a:br>
              <a:r>
                <a:rPr lang="de-DE" sz="700" b="0" baseline="0" dirty="0" smtClean="0">
                  <a:solidFill>
                    <a:schemeClr val="tx1"/>
                  </a:solidFill>
                  <a:latin typeface="+mn-lt"/>
                </a:rPr>
                <a:t>anpassen über Menü:</a:t>
              </a:r>
            </a:p>
            <a:p>
              <a:pPr indent="0" algn="r">
                <a:lnSpc>
                  <a:spcPct val="100000"/>
                </a:lnSpc>
                <a:spcBef>
                  <a:spcPts val="0"/>
                </a:spcBef>
                <a:spcAft>
                  <a:spcPts val="0"/>
                </a:spcAft>
              </a:pPr>
              <a:r>
                <a:rPr lang="de-DE" sz="700" b="1" baseline="0" dirty="0" smtClean="0">
                  <a:solidFill>
                    <a:schemeClr val="tx1"/>
                  </a:solidFill>
                  <a:latin typeface="+mn-lt"/>
                </a:rPr>
                <a:t>Einfügen | Text | Kopf- und Fußzeile</a:t>
              </a:r>
            </a:p>
          </p:txBody>
        </p:sp>
      </p:grpSp>
      <p:grpSp>
        <p:nvGrpSpPr>
          <p:cNvPr id="23" name="Gruppieren 22"/>
          <p:cNvGrpSpPr/>
          <p:nvPr userDrawn="1"/>
        </p:nvGrpSpPr>
        <p:grpSpPr>
          <a:xfrm>
            <a:off x="8589100" y="4123704"/>
            <a:ext cx="555433" cy="1021087"/>
            <a:chOff x="8589100" y="4123704"/>
            <a:chExt cx="555433" cy="1021087"/>
          </a:xfrm>
          <a:solidFill>
            <a:srgbClr val="FBC815">
              <a:alpha val="40000"/>
            </a:srgbClr>
          </a:solidFill>
        </p:grpSpPr>
        <p:sp>
          <p:nvSpPr>
            <p:cNvPr id="19" name="Flussdiagramm: Manuelle Eingabe 18"/>
            <p:cNvSpPr/>
            <p:nvPr userDrawn="1"/>
          </p:nvSpPr>
          <p:spPr>
            <a:xfrm rot="16200000" flipH="1">
              <a:off x="8372480" y="4374929"/>
              <a:ext cx="986482" cy="553241"/>
            </a:xfrm>
            <a:prstGeom prst="flowChartManualIn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Gleichschenkliges Dreieck 20"/>
            <p:cNvSpPr/>
            <p:nvPr userDrawn="1"/>
          </p:nvSpPr>
          <p:spPr>
            <a:xfrm rot="-5580000">
              <a:off x="8896738" y="3921628"/>
              <a:ext cx="45719" cy="4498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0" name="Gruppieren 19"/>
          <p:cNvGrpSpPr/>
          <p:nvPr userDrawn="1"/>
        </p:nvGrpSpPr>
        <p:grpSpPr>
          <a:xfrm>
            <a:off x="8379956" y="4374331"/>
            <a:ext cx="539750" cy="539750"/>
            <a:chOff x="8379956" y="4374331"/>
            <a:chExt cx="539750" cy="539750"/>
          </a:xfrm>
        </p:grpSpPr>
        <p:sp>
          <p:nvSpPr>
            <p:cNvPr id="4" name="Rechteck 3"/>
            <p:cNvSpPr>
              <a:spLocks noChangeAspect="1"/>
            </p:cNvSpPr>
            <p:nvPr userDrawn="1"/>
          </p:nvSpPr>
          <p:spPr>
            <a:xfrm>
              <a:off x="8388000" y="4390450"/>
              <a:ext cx="504000" cy="50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 name="Gruppieren 10"/>
            <p:cNvGrpSpPr/>
            <p:nvPr userDrawn="1"/>
          </p:nvGrpSpPr>
          <p:grpSpPr>
            <a:xfrm>
              <a:off x="8379956" y="4374331"/>
              <a:ext cx="539750" cy="539750"/>
              <a:chOff x="7583906" y="3939208"/>
              <a:chExt cx="539750" cy="539750"/>
            </a:xfrm>
          </p:grpSpPr>
          <p:sp>
            <p:nvSpPr>
              <p:cNvPr id="7" name="Freeform 5"/>
              <p:cNvSpPr>
                <a:spLocks/>
              </p:cNvSpPr>
              <p:nvPr userDrawn="1"/>
            </p:nvSpPr>
            <p:spPr bwMode="auto">
              <a:xfrm>
                <a:off x="7688681" y="4269408"/>
                <a:ext cx="17463" cy="17463"/>
              </a:xfrm>
              <a:custGeom>
                <a:avLst/>
                <a:gdLst>
                  <a:gd name="T0" fmla="*/ 0 w 513"/>
                  <a:gd name="T1" fmla="*/ 526 h 526"/>
                  <a:gd name="T2" fmla="*/ 513 w 513"/>
                  <a:gd name="T3" fmla="*/ 526 h 526"/>
                  <a:gd name="T4" fmla="*/ 257 w 513"/>
                  <a:gd name="T5" fmla="*/ 0 h 526"/>
                  <a:gd name="T6" fmla="*/ 0 w 513"/>
                  <a:gd name="T7" fmla="*/ 526 h 526"/>
                </a:gdLst>
                <a:ahLst/>
                <a:cxnLst>
                  <a:cxn ang="0">
                    <a:pos x="T0" y="T1"/>
                  </a:cxn>
                  <a:cxn ang="0">
                    <a:pos x="T2" y="T3"/>
                  </a:cxn>
                  <a:cxn ang="0">
                    <a:pos x="T4" y="T5"/>
                  </a:cxn>
                  <a:cxn ang="0">
                    <a:pos x="T6" y="T7"/>
                  </a:cxn>
                </a:cxnLst>
                <a:rect l="0" t="0" r="r" b="b"/>
                <a:pathLst>
                  <a:path w="513" h="526">
                    <a:moveTo>
                      <a:pt x="0" y="526"/>
                    </a:moveTo>
                    <a:lnTo>
                      <a:pt x="513" y="526"/>
                    </a:lnTo>
                    <a:lnTo>
                      <a:pt x="257" y="0"/>
                    </a:lnTo>
                    <a:lnTo>
                      <a:pt x="0" y="526"/>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 name="Freeform 6"/>
              <p:cNvSpPr>
                <a:spLocks/>
              </p:cNvSpPr>
              <p:nvPr userDrawn="1"/>
            </p:nvSpPr>
            <p:spPr bwMode="auto">
              <a:xfrm>
                <a:off x="8055394" y="4266233"/>
                <a:ext cx="26988" cy="12700"/>
              </a:xfrm>
              <a:custGeom>
                <a:avLst/>
                <a:gdLst>
                  <a:gd name="T0" fmla="*/ 812 w 815"/>
                  <a:gd name="T1" fmla="*/ 149 h 395"/>
                  <a:gd name="T2" fmla="*/ 810 w 815"/>
                  <a:gd name="T3" fmla="*/ 137 h 395"/>
                  <a:gd name="T4" fmla="*/ 807 w 815"/>
                  <a:gd name="T5" fmla="*/ 125 h 395"/>
                  <a:gd name="T6" fmla="*/ 803 w 815"/>
                  <a:gd name="T7" fmla="*/ 114 h 395"/>
                  <a:gd name="T8" fmla="*/ 799 w 815"/>
                  <a:gd name="T9" fmla="*/ 104 h 395"/>
                  <a:gd name="T10" fmla="*/ 794 w 815"/>
                  <a:gd name="T11" fmla="*/ 94 h 395"/>
                  <a:gd name="T12" fmla="*/ 789 w 815"/>
                  <a:gd name="T13" fmla="*/ 85 h 395"/>
                  <a:gd name="T14" fmla="*/ 783 w 815"/>
                  <a:gd name="T15" fmla="*/ 76 h 395"/>
                  <a:gd name="T16" fmla="*/ 777 w 815"/>
                  <a:gd name="T17" fmla="*/ 68 h 395"/>
                  <a:gd name="T18" fmla="*/ 769 w 815"/>
                  <a:gd name="T19" fmla="*/ 61 h 395"/>
                  <a:gd name="T20" fmla="*/ 761 w 815"/>
                  <a:gd name="T21" fmla="*/ 54 h 395"/>
                  <a:gd name="T22" fmla="*/ 754 w 815"/>
                  <a:gd name="T23" fmla="*/ 48 h 395"/>
                  <a:gd name="T24" fmla="*/ 745 w 815"/>
                  <a:gd name="T25" fmla="*/ 42 h 395"/>
                  <a:gd name="T26" fmla="*/ 736 w 815"/>
                  <a:gd name="T27" fmla="*/ 37 h 395"/>
                  <a:gd name="T28" fmla="*/ 727 w 815"/>
                  <a:gd name="T29" fmla="*/ 32 h 395"/>
                  <a:gd name="T30" fmla="*/ 716 w 815"/>
                  <a:gd name="T31" fmla="*/ 26 h 395"/>
                  <a:gd name="T32" fmla="*/ 706 w 815"/>
                  <a:gd name="T33" fmla="*/ 22 h 395"/>
                  <a:gd name="T34" fmla="*/ 695 w 815"/>
                  <a:gd name="T35" fmla="*/ 18 h 395"/>
                  <a:gd name="T36" fmla="*/ 672 w 815"/>
                  <a:gd name="T37" fmla="*/ 12 h 395"/>
                  <a:gd name="T38" fmla="*/ 648 w 815"/>
                  <a:gd name="T39" fmla="*/ 7 h 395"/>
                  <a:gd name="T40" fmla="*/ 621 w 815"/>
                  <a:gd name="T41" fmla="*/ 4 h 395"/>
                  <a:gd name="T42" fmla="*/ 595 w 815"/>
                  <a:gd name="T43" fmla="*/ 2 h 395"/>
                  <a:gd name="T44" fmla="*/ 566 w 815"/>
                  <a:gd name="T45" fmla="*/ 0 h 395"/>
                  <a:gd name="T46" fmla="*/ 0 w 815"/>
                  <a:gd name="T47" fmla="*/ 0 h 395"/>
                  <a:gd name="T48" fmla="*/ 0 w 815"/>
                  <a:gd name="T49" fmla="*/ 395 h 395"/>
                  <a:gd name="T50" fmla="*/ 569 w 815"/>
                  <a:gd name="T51" fmla="*/ 395 h 395"/>
                  <a:gd name="T52" fmla="*/ 599 w 815"/>
                  <a:gd name="T53" fmla="*/ 393 h 395"/>
                  <a:gd name="T54" fmla="*/ 628 w 815"/>
                  <a:gd name="T55" fmla="*/ 390 h 395"/>
                  <a:gd name="T56" fmla="*/ 654 w 815"/>
                  <a:gd name="T57" fmla="*/ 386 h 395"/>
                  <a:gd name="T58" fmla="*/ 667 w 815"/>
                  <a:gd name="T59" fmla="*/ 382 h 395"/>
                  <a:gd name="T60" fmla="*/ 680 w 815"/>
                  <a:gd name="T61" fmla="*/ 379 h 395"/>
                  <a:gd name="T62" fmla="*/ 691 w 815"/>
                  <a:gd name="T63" fmla="*/ 376 h 395"/>
                  <a:gd name="T64" fmla="*/ 702 w 815"/>
                  <a:gd name="T65" fmla="*/ 372 h 395"/>
                  <a:gd name="T66" fmla="*/ 713 w 815"/>
                  <a:gd name="T67" fmla="*/ 368 h 395"/>
                  <a:gd name="T68" fmla="*/ 723 w 815"/>
                  <a:gd name="T69" fmla="*/ 363 h 395"/>
                  <a:gd name="T70" fmla="*/ 733 w 815"/>
                  <a:gd name="T71" fmla="*/ 358 h 395"/>
                  <a:gd name="T72" fmla="*/ 742 w 815"/>
                  <a:gd name="T73" fmla="*/ 352 h 395"/>
                  <a:gd name="T74" fmla="*/ 751 w 815"/>
                  <a:gd name="T75" fmla="*/ 346 h 395"/>
                  <a:gd name="T76" fmla="*/ 759 w 815"/>
                  <a:gd name="T77" fmla="*/ 340 h 395"/>
                  <a:gd name="T78" fmla="*/ 766 w 815"/>
                  <a:gd name="T79" fmla="*/ 332 h 395"/>
                  <a:gd name="T80" fmla="*/ 773 w 815"/>
                  <a:gd name="T81" fmla="*/ 324 h 395"/>
                  <a:gd name="T82" fmla="*/ 781 w 815"/>
                  <a:gd name="T83" fmla="*/ 316 h 395"/>
                  <a:gd name="T84" fmla="*/ 786 w 815"/>
                  <a:gd name="T85" fmla="*/ 308 h 395"/>
                  <a:gd name="T86" fmla="*/ 792 w 815"/>
                  <a:gd name="T87" fmla="*/ 299 h 395"/>
                  <a:gd name="T88" fmla="*/ 797 w 815"/>
                  <a:gd name="T89" fmla="*/ 289 h 395"/>
                  <a:gd name="T90" fmla="*/ 801 w 815"/>
                  <a:gd name="T91" fmla="*/ 278 h 395"/>
                  <a:gd name="T92" fmla="*/ 805 w 815"/>
                  <a:gd name="T93" fmla="*/ 267 h 395"/>
                  <a:gd name="T94" fmla="*/ 808 w 815"/>
                  <a:gd name="T95" fmla="*/ 256 h 395"/>
                  <a:gd name="T96" fmla="*/ 810 w 815"/>
                  <a:gd name="T97" fmla="*/ 244 h 395"/>
                  <a:gd name="T98" fmla="*/ 812 w 815"/>
                  <a:gd name="T99" fmla="*/ 232 h 395"/>
                  <a:gd name="T100" fmla="*/ 814 w 815"/>
                  <a:gd name="T101" fmla="*/ 218 h 395"/>
                  <a:gd name="T102" fmla="*/ 815 w 815"/>
                  <a:gd name="T103" fmla="*/ 204 h 395"/>
                  <a:gd name="T104" fmla="*/ 815 w 815"/>
                  <a:gd name="T105" fmla="*/ 175 h 395"/>
                  <a:gd name="T106" fmla="*/ 814 w 815"/>
                  <a:gd name="T107" fmla="*/ 162 h 395"/>
                  <a:gd name="T108" fmla="*/ 812 w 815"/>
                  <a:gd name="T109" fmla="*/ 14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15" h="395">
                    <a:moveTo>
                      <a:pt x="812" y="149"/>
                    </a:moveTo>
                    <a:lnTo>
                      <a:pt x="810" y="137"/>
                    </a:lnTo>
                    <a:lnTo>
                      <a:pt x="807" y="125"/>
                    </a:lnTo>
                    <a:lnTo>
                      <a:pt x="803" y="114"/>
                    </a:lnTo>
                    <a:lnTo>
                      <a:pt x="799" y="104"/>
                    </a:lnTo>
                    <a:lnTo>
                      <a:pt x="794" y="94"/>
                    </a:lnTo>
                    <a:lnTo>
                      <a:pt x="789" y="85"/>
                    </a:lnTo>
                    <a:lnTo>
                      <a:pt x="783" y="76"/>
                    </a:lnTo>
                    <a:lnTo>
                      <a:pt x="777" y="68"/>
                    </a:lnTo>
                    <a:lnTo>
                      <a:pt x="769" y="61"/>
                    </a:lnTo>
                    <a:lnTo>
                      <a:pt x="761" y="54"/>
                    </a:lnTo>
                    <a:lnTo>
                      <a:pt x="754" y="48"/>
                    </a:lnTo>
                    <a:lnTo>
                      <a:pt x="745" y="42"/>
                    </a:lnTo>
                    <a:lnTo>
                      <a:pt x="736" y="37"/>
                    </a:lnTo>
                    <a:lnTo>
                      <a:pt x="727" y="32"/>
                    </a:lnTo>
                    <a:lnTo>
                      <a:pt x="716" y="26"/>
                    </a:lnTo>
                    <a:lnTo>
                      <a:pt x="706" y="22"/>
                    </a:lnTo>
                    <a:lnTo>
                      <a:pt x="695" y="18"/>
                    </a:lnTo>
                    <a:lnTo>
                      <a:pt x="672" y="12"/>
                    </a:lnTo>
                    <a:lnTo>
                      <a:pt x="648" y="7"/>
                    </a:lnTo>
                    <a:lnTo>
                      <a:pt x="621" y="4"/>
                    </a:lnTo>
                    <a:lnTo>
                      <a:pt x="595" y="2"/>
                    </a:lnTo>
                    <a:lnTo>
                      <a:pt x="566" y="0"/>
                    </a:lnTo>
                    <a:lnTo>
                      <a:pt x="0" y="0"/>
                    </a:lnTo>
                    <a:lnTo>
                      <a:pt x="0" y="395"/>
                    </a:lnTo>
                    <a:lnTo>
                      <a:pt x="569" y="395"/>
                    </a:lnTo>
                    <a:lnTo>
                      <a:pt x="599" y="393"/>
                    </a:lnTo>
                    <a:lnTo>
                      <a:pt x="628" y="390"/>
                    </a:lnTo>
                    <a:lnTo>
                      <a:pt x="654" y="386"/>
                    </a:lnTo>
                    <a:lnTo>
                      <a:pt x="667" y="382"/>
                    </a:lnTo>
                    <a:lnTo>
                      <a:pt x="680" y="379"/>
                    </a:lnTo>
                    <a:lnTo>
                      <a:pt x="691" y="376"/>
                    </a:lnTo>
                    <a:lnTo>
                      <a:pt x="702" y="372"/>
                    </a:lnTo>
                    <a:lnTo>
                      <a:pt x="713" y="368"/>
                    </a:lnTo>
                    <a:lnTo>
                      <a:pt x="723" y="363"/>
                    </a:lnTo>
                    <a:lnTo>
                      <a:pt x="733" y="358"/>
                    </a:lnTo>
                    <a:lnTo>
                      <a:pt x="742" y="352"/>
                    </a:lnTo>
                    <a:lnTo>
                      <a:pt x="751" y="346"/>
                    </a:lnTo>
                    <a:lnTo>
                      <a:pt x="759" y="340"/>
                    </a:lnTo>
                    <a:lnTo>
                      <a:pt x="766" y="332"/>
                    </a:lnTo>
                    <a:lnTo>
                      <a:pt x="773" y="324"/>
                    </a:lnTo>
                    <a:lnTo>
                      <a:pt x="781" y="316"/>
                    </a:lnTo>
                    <a:lnTo>
                      <a:pt x="786" y="308"/>
                    </a:lnTo>
                    <a:lnTo>
                      <a:pt x="792" y="299"/>
                    </a:lnTo>
                    <a:lnTo>
                      <a:pt x="797" y="289"/>
                    </a:lnTo>
                    <a:lnTo>
                      <a:pt x="801" y="278"/>
                    </a:lnTo>
                    <a:lnTo>
                      <a:pt x="805" y="267"/>
                    </a:lnTo>
                    <a:lnTo>
                      <a:pt x="808" y="256"/>
                    </a:lnTo>
                    <a:lnTo>
                      <a:pt x="810" y="244"/>
                    </a:lnTo>
                    <a:lnTo>
                      <a:pt x="812" y="232"/>
                    </a:lnTo>
                    <a:lnTo>
                      <a:pt x="814" y="218"/>
                    </a:lnTo>
                    <a:lnTo>
                      <a:pt x="815" y="204"/>
                    </a:lnTo>
                    <a:lnTo>
                      <a:pt x="815" y="175"/>
                    </a:lnTo>
                    <a:lnTo>
                      <a:pt x="814" y="162"/>
                    </a:lnTo>
                    <a:lnTo>
                      <a:pt x="812" y="149"/>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 name="Freeform 7"/>
              <p:cNvSpPr>
                <a:spLocks/>
              </p:cNvSpPr>
              <p:nvPr userDrawn="1"/>
            </p:nvSpPr>
            <p:spPr bwMode="auto">
              <a:xfrm>
                <a:off x="7876006" y="4266233"/>
                <a:ext cx="30163" cy="33338"/>
              </a:xfrm>
              <a:custGeom>
                <a:avLst/>
                <a:gdLst>
                  <a:gd name="T0" fmla="*/ 700 w 928"/>
                  <a:gd name="T1" fmla="*/ 974 h 1014"/>
                  <a:gd name="T2" fmla="*/ 743 w 928"/>
                  <a:gd name="T3" fmla="*/ 951 h 1014"/>
                  <a:gd name="T4" fmla="*/ 781 w 928"/>
                  <a:gd name="T5" fmla="*/ 925 h 1014"/>
                  <a:gd name="T6" fmla="*/ 814 w 928"/>
                  <a:gd name="T7" fmla="*/ 895 h 1014"/>
                  <a:gd name="T8" fmla="*/ 841 w 928"/>
                  <a:gd name="T9" fmla="*/ 861 h 1014"/>
                  <a:gd name="T10" fmla="*/ 865 w 928"/>
                  <a:gd name="T11" fmla="*/ 825 h 1014"/>
                  <a:gd name="T12" fmla="*/ 883 w 928"/>
                  <a:gd name="T13" fmla="*/ 785 h 1014"/>
                  <a:gd name="T14" fmla="*/ 898 w 928"/>
                  <a:gd name="T15" fmla="*/ 742 h 1014"/>
                  <a:gd name="T16" fmla="*/ 910 w 928"/>
                  <a:gd name="T17" fmla="*/ 697 h 1014"/>
                  <a:gd name="T18" fmla="*/ 919 w 928"/>
                  <a:gd name="T19" fmla="*/ 651 h 1014"/>
                  <a:gd name="T20" fmla="*/ 924 w 928"/>
                  <a:gd name="T21" fmla="*/ 602 h 1014"/>
                  <a:gd name="T22" fmla="*/ 927 w 928"/>
                  <a:gd name="T23" fmla="*/ 553 h 1014"/>
                  <a:gd name="T24" fmla="*/ 928 w 928"/>
                  <a:gd name="T25" fmla="*/ 477 h 1014"/>
                  <a:gd name="T26" fmla="*/ 926 w 928"/>
                  <a:gd name="T27" fmla="*/ 427 h 1014"/>
                  <a:gd name="T28" fmla="*/ 921 w 928"/>
                  <a:gd name="T29" fmla="*/ 378 h 1014"/>
                  <a:gd name="T30" fmla="*/ 914 w 928"/>
                  <a:gd name="T31" fmla="*/ 331 h 1014"/>
                  <a:gd name="T32" fmla="*/ 903 w 928"/>
                  <a:gd name="T33" fmla="*/ 286 h 1014"/>
                  <a:gd name="T34" fmla="*/ 889 w 928"/>
                  <a:gd name="T35" fmla="*/ 243 h 1014"/>
                  <a:gd name="T36" fmla="*/ 872 w 928"/>
                  <a:gd name="T37" fmla="*/ 203 h 1014"/>
                  <a:gd name="T38" fmla="*/ 850 w 928"/>
                  <a:gd name="T39" fmla="*/ 166 h 1014"/>
                  <a:gd name="T40" fmla="*/ 825 w 928"/>
                  <a:gd name="T41" fmla="*/ 132 h 1014"/>
                  <a:gd name="T42" fmla="*/ 794 w 928"/>
                  <a:gd name="T43" fmla="*/ 100 h 1014"/>
                  <a:gd name="T44" fmla="*/ 759 w 928"/>
                  <a:gd name="T45" fmla="*/ 74 h 1014"/>
                  <a:gd name="T46" fmla="*/ 719 w 928"/>
                  <a:gd name="T47" fmla="*/ 50 h 1014"/>
                  <a:gd name="T48" fmla="*/ 673 w 928"/>
                  <a:gd name="T49" fmla="*/ 31 h 1014"/>
                  <a:gd name="T50" fmla="*/ 622 w 928"/>
                  <a:gd name="T51" fmla="*/ 17 h 1014"/>
                  <a:gd name="T52" fmla="*/ 564 w 928"/>
                  <a:gd name="T53" fmla="*/ 7 h 1014"/>
                  <a:gd name="T54" fmla="*/ 501 w 928"/>
                  <a:gd name="T55" fmla="*/ 2 h 1014"/>
                  <a:gd name="T56" fmla="*/ 431 w 928"/>
                  <a:gd name="T57" fmla="*/ 2 h 1014"/>
                  <a:gd name="T58" fmla="*/ 366 w 928"/>
                  <a:gd name="T59" fmla="*/ 7 h 1014"/>
                  <a:gd name="T60" fmla="*/ 308 w 928"/>
                  <a:gd name="T61" fmla="*/ 17 h 1014"/>
                  <a:gd name="T62" fmla="*/ 256 w 928"/>
                  <a:gd name="T63" fmla="*/ 31 h 1014"/>
                  <a:gd name="T64" fmla="*/ 209 w 928"/>
                  <a:gd name="T65" fmla="*/ 50 h 1014"/>
                  <a:gd name="T66" fmla="*/ 168 w 928"/>
                  <a:gd name="T67" fmla="*/ 73 h 1014"/>
                  <a:gd name="T68" fmla="*/ 133 w 928"/>
                  <a:gd name="T69" fmla="*/ 100 h 1014"/>
                  <a:gd name="T70" fmla="*/ 103 w 928"/>
                  <a:gd name="T71" fmla="*/ 131 h 1014"/>
                  <a:gd name="T72" fmla="*/ 77 w 928"/>
                  <a:gd name="T73" fmla="*/ 165 h 1014"/>
                  <a:gd name="T74" fmla="*/ 56 w 928"/>
                  <a:gd name="T75" fmla="*/ 202 h 1014"/>
                  <a:gd name="T76" fmla="*/ 37 w 928"/>
                  <a:gd name="T77" fmla="*/ 242 h 1014"/>
                  <a:gd name="T78" fmla="*/ 24 w 928"/>
                  <a:gd name="T79" fmla="*/ 285 h 1014"/>
                  <a:gd name="T80" fmla="*/ 14 w 928"/>
                  <a:gd name="T81" fmla="*/ 330 h 1014"/>
                  <a:gd name="T82" fmla="*/ 7 w 928"/>
                  <a:gd name="T83" fmla="*/ 378 h 1014"/>
                  <a:gd name="T84" fmla="*/ 2 w 928"/>
                  <a:gd name="T85" fmla="*/ 427 h 1014"/>
                  <a:gd name="T86" fmla="*/ 0 w 928"/>
                  <a:gd name="T87" fmla="*/ 478 h 1014"/>
                  <a:gd name="T88" fmla="*/ 1 w 928"/>
                  <a:gd name="T89" fmla="*/ 555 h 1014"/>
                  <a:gd name="T90" fmla="*/ 4 w 928"/>
                  <a:gd name="T91" fmla="*/ 605 h 1014"/>
                  <a:gd name="T92" fmla="*/ 10 w 928"/>
                  <a:gd name="T93" fmla="*/ 654 h 1014"/>
                  <a:gd name="T94" fmla="*/ 19 w 928"/>
                  <a:gd name="T95" fmla="*/ 701 h 1014"/>
                  <a:gd name="T96" fmla="*/ 30 w 928"/>
                  <a:gd name="T97" fmla="*/ 745 h 1014"/>
                  <a:gd name="T98" fmla="*/ 47 w 928"/>
                  <a:gd name="T99" fmla="*/ 788 h 1014"/>
                  <a:gd name="T100" fmla="*/ 66 w 928"/>
                  <a:gd name="T101" fmla="*/ 827 h 1014"/>
                  <a:gd name="T102" fmla="*/ 90 w 928"/>
                  <a:gd name="T103" fmla="*/ 863 h 1014"/>
                  <a:gd name="T104" fmla="*/ 118 w 928"/>
                  <a:gd name="T105" fmla="*/ 897 h 1014"/>
                  <a:gd name="T106" fmla="*/ 151 w 928"/>
                  <a:gd name="T107" fmla="*/ 927 h 1014"/>
                  <a:gd name="T108" fmla="*/ 188 w 928"/>
                  <a:gd name="T109" fmla="*/ 952 h 1014"/>
                  <a:gd name="T110" fmla="*/ 232 w 928"/>
                  <a:gd name="T111" fmla="*/ 975 h 1014"/>
                  <a:gd name="T112" fmla="*/ 281 w 928"/>
                  <a:gd name="T113" fmla="*/ 992 h 1014"/>
                  <a:gd name="T114" fmla="*/ 336 w 928"/>
                  <a:gd name="T115" fmla="*/ 1004 h 1014"/>
                  <a:gd name="T116" fmla="*/ 399 w 928"/>
                  <a:gd name="T117" fmla="*/ 1012 h 1014"/>
                  <a:gd name="T118" fmla="*/ 503 w 928"/>
                  <a:gd name="T119" fmla="*/ 1014 h 1014"/>
                  <a:gd name="T120" fmla="*/ 567 w 928"/>
                  <a:gd name="T121" fmla="*/ 1008 h 1014"/>
                  <a:gd name="T122" fmla="*/ 625 w 928"/>
                  <a:gd name="T123" fmla="*/ 998 h 1014"/>
                  <a:gd name="T124" fmla="*/ 677 w 928"/>
                  <a:gd name="T125" fmla="*/ 98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8" h="1014">
                    <a:moveTo>
                      <a:pt x="677" y="983"/>
                    </a:moveTo>
                    <a:lnTo>
                      <a:pt x="700" y="974"/>
                    </a:lnTo>
                    <a:lnTo>
                      <a:pt x="723" y="962"/>
                    </a:lnTo>
                    <a:lnTo>
                      <a:pt x="743" y="951"/>
                    </a:lnTo>
                    <a:lnTo>
                      <a:pt x="763" y="938"/>
                    </a:lnTo>
                    <a:lnTo>
                      <a:pt x="781" y="925"/>
                    </a:lnTo>
                    <a:lnTo>
                      <a:pt x="798" y="910"/>
                    </a:lnTo>
                    <a:lnTo>
                      <a:pt x="814" y="895"/>
                    </a:lnTo>
                    <a:lnTo>
                      <a:pt x="828" y="878"/>
                    </a:lnTo>
                    <a:lnTo>
                      <a:pt x="841" y="861"/>
                    </a:lnTo>
                    <a:lnTo>
                      <a:pt x="853" y="843"/>
                    </a:lnTo>
                    <a:lnTo>
                      <a:pt x="865" y="825"/>
                    </a:lnTo>
                    <a:lnTo>
                      <a:pt x="874" y="804"/>
                    </a:lnTo>
                    <a:lnTo>
                      <a:pt x="883" y="785"/>
                    </a:lnTo>
                    <a:lnTo>
                      <a:pt x="891" y="763"/>
                    </a:lnTo>
                    <a:lnTo>
                      <a:pt x="898" y="742"/>
                    </a:lnTo>
                    <a:lnTo>
                      <a:pt x="904" y="721"/>
                    </a:lnTo>
                    <a:lnTo>
                      <a:pt x="910" y="697"/>
                    </a:lnTo>
                    <a:lnTo>
                      <a:pt x="915" y="675"/>
                    </a:lnTo>
                    <a:lnTo>
                      <a:pt x="919" y="651"/>
                    </a:lnTo>
                    <a:lnTo>
                      <a:pt x="922" y="627"/>
                    </a:lnTo>
                    <a:lnTo>
                      <a:pt x="924" y="602"/>
                    </a:lnTo>
                    <a:lnTo>
                      <a:pt x="926" y="578"/>
                    </a:lnTo>
                    <a:lnTo>
                      <a:pt x="927" y="553"/>
                    </a:lnTo>
                    <a:lnTo>
                      <a:pt x="928" y="528"/>
                    </a:lnTo>
                    <a:lnTo>
                      <a:pt x="928" y="477"/>
                    </a:lnTo>
                    <a:lnTo>
                      <a:pt x="927" y="451"/>
                    </a:lnTo>
                    <a:lnTo>
                      <a:pt x="926" y="427"/>
                    </a:lnTo>
                    <a:lnTo>
                      <a:pt x="924" y="401"/>
                    </a:lnTo>
                    <a:lnTo>
                      <a:pt x="921" y="378"/>
                    </a:lnTo>
                    <a:lnTo>
                      <a:pt x="918" y="353"/>
                    </a:lnTo>
                    <a:lnTo>
                      <a:pt x="914" y="331"/>
                    </a:lnTo>
                    <a:lnTo>
                      <a:pt x="909" y="308"/>
                    </a:lnTo>
                    <a:lnTo>
                      <a:pt x="903" y="286"/>
                    </a:lnTo>
                    <a:lnTo>
                      <a:pt x="896" y="264"/>
                    </a:lnTo>
                    <a:lnTo>
                      <a:pt x="889" y="243"/>
                    </a:lnTo>
                    <a:lnTo>
                      <a:pt x="881" y="223"/>
                    </a:lnTo>
                    <a:lnTo>
                      <a:pt x="872" y="203"/>
                    </a:lnTo>
                    <a:lnTo>
                      <a:pt x="862" y="184"/>
                    </a:lnTo>
                    <a:lnTo>
                      <a:pt x="850" y="166"/>
                    </a:lnTo>
                    <a:lnTo>
                      <a:pt x="838" y="148"/>
                    </a:lnTo>
                    <a:lnTo>
                      <a:pt x="825" y="132"/>
                    </a:lnTo>
                    <a:lnTo>
                      <a:pt x="810" y="116"/>
                    </a:lnTo>
                    <a:lnTo>
                      <a:pt x="794" y="100"/>
                    </a:lnTo>
                    <a:lnTo>
                      <a:pt x="777" y="87"/>
                    </a:lnTo>
                    <a:lnTo>
                      <a:pt x="759" y="74"/>
                    </a:lnTo>
                    <a:lnTo>
                      <a:pt x="739" y="62"/>
                    </a:lnTo>
                    <a:lnTo>
                      <a:pt x="719" y="50"/>
                    </a:lnTo>
                    <a:lnTo>
                      <a:pt x="696" y="40"/>
                    </a:lnTo>
                    <a:lnTo>
                      <a:pt x="673" y="31"/>
                    </a:lnTo>
                    <a:lnTo>
                      <a:pt x="647" y="23"/>
                    </a:lnTo>
                    <a:lnTo>
                      <a:pt x="622" y="17"/>
                    </a:lnTo>
                    <a:lnTo>
                      <a:pt x="593" y="11"/>
                    </a:lnTo>
                    <a:lnTo>
                      <a:pt x="564" y="7"/>
                    </a:lnTo>
                    <a:lnTo>
                      <a:pt x="533" y="4"/>
                    </a:lnTo>
                    <a:lnTo>
                      <a:pt x="501" y="2"/>
                    </a:lnTo>
                    <a:lnTo>
                      <a:pt x="466" y="0"/>
                    </a:lnTo>
                    <a:lnTo>
                      <a:pt x="431" y="2"/>
                    </a:lnTo>
                    <a:lnTo>
                      <a:pt x="398" y="4"/>
                    </a:lnTo>
                    <a:lnTo>
                      <a:pt x="366" y="7"/>
                    </a:lnTo>
                    <a:lnTo>
                      <a:pt x="336" y="11"/>
                    </a:lnTo>
                    <a:lnTo>
                      <a:pt x="308" y="17"/>
                    </a:lnTo>
                    <a:lnTo>
                      <a:pt x="280" y="23"/>
                    </a:lnTo>
                    <a:lnTo>
                      <a:pt x="256" y="31"/>
                    </a:lnTo>
                    <a:lnTo>
                      <a:pt x="231" y="40"/>
                    </a:lnTo>
                    <a:lnTo>
                      <a:pt x="209" y="50"/>
                    </a:lnTo>
                    <a:lnTo>
                      <a:pt x="188" y="61"/>
                    </a:lnTo>
                    <a:lnTo>
                      <a:pt x="168" y="73"/>
                    </a:lnTo>
                    <a:lnTo>
                      <a:pt x="150" y="86"/>
                    </a:lnTo>
                    <a:lnTo>
                      <a:pt x="133" y="100"/>
                    </a:lnTo>
                    <a:lnTo>
                      <a:pt x="117" y="115"/>
                    </a:lnTo>
                    <a:lnTo>
                      <a:pt x="103" y="131"/>
                    </a:lnTo>
                    <a:lnTo>
                      <a:pt x="90" y="147"/>
                    </a:lnTo>
                    <a:lnTo>
                      <a:pt x="77" y="165"/>
                    </a:lnTo>
                    <a:lnTo>
                      <a:pt x="66" y="183"/>
                    </a:lnTo>
                    <a:lnTo>
                      <a:pt x="56" y="202"/>
                    </a:lnTo>
                    <a:lnTo>
                      <a:pt x="47" y="222"/>
                    </a:lnTo>
                    <a:lnTo>
                      <a:pt x="37" y="242"/>
                    </a:lnTo>
                    <a:lnTo>
                      <a:pt x="30" y="264"/>
                    </a:lnTo>
                    <a:lnTo>
                      <a:pt x="24" y="285"/>
                    </a:lnTo>
                    <a:lnTo>
                      <a:pt x="19" y="308"/>
                    </a:lnTo>
                    <a:lnTo>
                      <a:pt x="14" y="330"/>
                    </a:lnTo>
                    <a:lnTo>
                      <a:pt x="10" y="353"/>
                    </a:lnTo>
                    <a:lnTo>
                      <a:pt x="7" y="378"/>
                    </a:lnTo>
                    <a:lnTo>
                      <a:pt x="4" y="402"/>
                    </a:lnTo>
                    <a:lnTo>
                      <a:pt x="2" y="427"/>
                    </a:lnTo>
                    <a:lnTo>
                      <a:pt x="1" y="452"/>
                    </a:lnTo>
                    <a:lnTo>
                      <a:pt x="0" y="478"/>
                    </a:lnTo>
                    <a:lnTo>
                      <a:pt x="0" y="530"/>
                    </a:lnTo>
                    <a:lnTo>
                      <a:pt x="1" y="555"/>
                    </a:lnTo>
                    <a:lnTo>
                      <a:pt x="2" y="581"/>
                    </a:lnTo>
                    <a:lnTo>
                      <a:pt x="4" y="605"/>
                    </a:lnTo>
                    <a:lnTo>
                      <a:pt x="7" y="630"/>
                    </a:lnTo>
                    <a:lnTo>
                      <a:pt x="10" y="654"/>
                    </a:lnTo>
                    <a:lnTo>
                      <a:pt x="14" y="678"/>
                    </a:lnTo>
                    <a:lnTo>
                      <a:pt x="19" y="701"/>
                    </a:lnTo>
                    <a:lnTo>
                      <a:pt x="24" y="724"/>
                    </a:lnTo>
                    <a:lnTo>
                      <a:pt x="30" y="745"/>
                    </a:lnTo>
                    <a:lnTo>
                      <a:pt x="39" y="767"/>
                    </a:lnTo>
                    <a:lnTo>
                      <a:pt x="47" y="788"/>
                    </a:lnTo>
                    <a:lnTo>
                      <a:pt x="56" y="807"/>
                    </a:lnTo>
                    <a:lnTo>
                      <a:pt x="66" y="827"/>
                    </a:lnTo>
                    <a:lnTo>
                      <a:pt x="77" y="846"/>
                    </a:lnTo>
                    <a:lnTo>
                      <a:pt x="90" y="863"/>
                    </a:lnTo>
                    <a:lnTo>
                      <a:pt x="103" y="881"/>
                    </a:lnTo>
                    <a:lnTo>
                      <a:pt x="118" y="897"/>
                    </a:lnTo>
                    <a:lnTo>
                      <a:pt x="133" y="912"/>
                    </a:lnTo>
                    <a:lnTo>
                      <a:pt x="151" y="927"/>
                    </a:lnTo>
                    <a:lnTo>
                      <a:pt x="169" y="940"/>
                    </a:lnTo>
                    <a:lnTo>
                      <a:pt x="188" y="952"/>
                    </a:lnTo>
                    <a:lnTo>
                      <a:pt x="210" y="963"/>
                    </a:lnTo>
                    <a:lnTo>
                      <a:pt x="232" y="975"/>
                    </a:lnTo>
                    <a:lnTo>
                      <a:pt x="256" y="984"/>
                    </a:lnTo>
                    <a:lnTo>
                      <a:pt x="281" y="992"/>
                    </a:lnTo>
                    <a:lnTo>
                      <a:pt x="309" y="998"/>
                    </a:lnTo>
                    <a:lnTo>
                      <a:pt x="336" y="1004"/>
                    </a:lnTo>
                    <a:lnTo>
                      <a:pt x="367" y="1009"/>
                    </a:lnTo>
                    <a:lnTo>
                      <a:pt x="399" y="1012"/>
                    </a:lnTo>
                    <a:lnTo>
                      <a:pt x="432" y="1014"/>
                    </a:lnTo>
                    <a:lnTo>
                      <a:pt x="503" y="1014"/>
                    </a:lnTo>
                    <a:lnTo>
                      <a:pt x="535" y="1012"/>
                    </a:lnTo>
                    <a:lnTo>
                      <a:pt x="567" y="1008"/>
                    </a:lnTo>
                    <a:lnTo>
                      <a:pt x="596" y="1004"/>
                    </a:lnTo>
                    <a:lnTo>
                      <a:pt x="625" y="998"/>
                    </a:lnTo>
                    <a:lnTo>
                      <a:pt x="652" y="991"/>
                    </a:lnTo>
                    <a:lnTo>
                      <a:pt x="677" y="983"/>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 name="Freeform 8"/>
              <p:cNvSpPr>
                <a:spLocks noEditPoints="1"/>
              </p:cNvSpPr>
              <p:nvPr userDrawn="1"/>
            </p:nvSpPr>
            <p:spPr bwMode="auto">
              <a:xfrm>
                <a:off x="7583906" y="3939208"/>
                <a:ext cx="539750" cy="539750"/>
              </a:xfrm>
              <a:custGeom>
                <a:avLst/>
                <a:gdLst>
                  <a:gd name="T0" fmla="*/ 14823 w 16320"/>
                  <a:gd name="T1" fmla="*/ 10588 h 16320"/>
                  <a:gd name="T2" fmla="*/ 15267 w 16320"/>
                  <a:gd name="T3" fmla="*/ 9704 h 16320"/>
                  <a:gd name="T4" fmla="*/ 15471 w 16320"/>
                  <a:gd name="T5" fmla="*/ 10136 h 16320"/>
                  <a:gd name="T6" fmla="*/ 15215 w 16320"/>
                  <a:gd name="T7" fmla="*/ 10504 h 16320"/>
                  <a:gd name="T8" fmla="*/ 15496 w 16320"/>
                  <a:gd name="T9" fmla="*/ 11094 h 16320"/>
                  <a:gd name="T10" fmla="*/ 12533 w 16320"/>
                  <a:gd name="T11" fmla="*/ 10149 h 16320"/>
                  <a:gd name="T12" fmla="*/ 12835 w 16320"/>
                  <a:gd name="T13" fmla="*/ 10843 h 16320"/>
                  <a:gd name="T14" fmla="*/ 12260 w 16320"/>
                  <a:gd name="T15" fmla="*/ 10896 h 16320"/>
                  <a:gd name="T16" fmla="*/ 12119 w 16320"/>
                  <a:gd name="T17" fmla="*/ 10120 h 16320"/>
                  <a:gd name="T18" fmla="*/ 12670 w 16320"/>
                  <a:gd name="T19" fmla="*/ 9637 h 16320"/>
                  <a:gd name="T20" fmla="*/ 11840 w 16320"/>
                  <a:gd name="T21" fmla="*/ 11863 h 16320"/>
                  <a:gd name="T22" fmla="*/ 11980 w 16320"/>
                  <a:gd name="T23" fmla="*/ 12629 h 16320"/>
                  <a:gd name="T24" fmla="*/ 11685 w 16320"/>
                  <a:gd name="T25" fmla="*/ 12844 h 16320"/>
                  <a:gd name="T26" fmla="*/ 11358 w 16320"/>
                  <a:gd name="T27" fmla="*/ 12109 h 16320"/>
                  <a:gd name="T28" fmla="*/ 11765 w 16320"/>
                  <a:gd name="T29" fmla="*/ 11506 h 16320"/>
                  <a:gd name="T30" fmla="*/ 11102 w 16320"/>
                  <a:gd name="T31" fmla="*/ 12640 h 16320"/>
                  <a:gd name="T32" fmla="*/ 10504 w 16320"/>
                  <a:gd name="T33" fmla="*/ 12944 h 16320"/>
                  <a:gd name="T34" fmla="*/ 10698 w 16320"/>
                  <a:gd name="T35" fmla="*/ 12494 h 16320"/>
                  <a:gd name="T36" fmla="*/ 9928 w 16320"/>
                  <a:gd name="T37" fmla="*/ 12309 h 16320"/>
                  <a:gd name="T38" fmla="*/ 9455 w 16320"/>
                  <a:gd name="T39" fmla="*/ 12021 h 16320"/>
                  <a:gd name="T40" fmla="*/ 9695 w 16320"/>
                  <a:gd name="T41" fmla="*/ 11496 h 16320"/>
                  <a:gd name="T42" fmla="*/ 9877 w 16320"/>
                  <a:gd name="T43" fmla="*/ 11794 h 16320"/>
                  <a:gd name="T44" fmla="*/ 10526 w 16320"/>
                  <a:gd name="T45" fmla="*/ 12049 h 16320"/>
                  <a:gd name="T46" fmla="*/ 11087 w 16320"/>
                  <a:gd name="T47" fmla="*/ 12312 h 16320"/>
                  <a:gd name="T48" fmla="*/ 8615 w 16320"/>
                  <a:gd name="T49" fmla="*/ 10945 h 16320"/>
                  <a:gd name="T50" fmla="*/ 8404 w 16320"/>
                  <a:gd name="T51" fmla="*/ 10164 h 16320"/>
                  <a:gd name="T52" fmla="*/ 9438 w 16320"/>
                  <a:gd name="T53" fmla="*/ 9623 h 16320"/>
                  <a:gd name="T54" fmla="*/ 10158 w 16320"/>
                  <a:gd name="T55" fmla="*/ 10437 h 16320"/>
                  <a:gd name="T56" fmla="*/ 9353 w 16320"/>
                  <a:gd name="T57" fmla="*/ 11132 h 16320"/>
                  <a:gd name="T58" fmla="*/ 8874 w 16320"/>
                  <a:gd name="T59" fmla="*/ 12923 h 16320"/>
                  <a:gd name="T60" fmla="*/ 8775 w 16320"/>
                  <a:gd name="T61" fmla="*/ 12583 h 16320"/>
                  <a:gd name="T62" fmla="*/ 8549 w 16320"/>
                  <a:gd name="T63" fmla="*/ 12315 h 16320"/>
                  <a:gd name="T64" fmla="*/ 7587 w 16320"/>
                  <a:gd name="T65" fmla="*/ 12091 h 16320"/>
                  <a:gd name="T66" fmla="*/ 7720 w 16320"/>
                  <a:gd name="T67" fmla="*/ 11534 h 16320"/>
                  <a:gd name="T68" fmla="*/ 8016 w 16320"/>
                  <a:gd name="T69" fmla="*/ 11751 h 16320"/>
                  <a:gd name="T70" fmla="*/ 8144 w 16320"/>
                  <a:gd name="T71" fmla="*/ 12042 h 16320"/>
                  <a:gd name="T72" fmla="*/ 9150 w 16320"/>
                  <a:gd name="T73" fmla="*/ 12246 h 16320"/>
                  <a:gd name="T74" fmla="*/ 6335 w 16320"/>
                  <a:gd name="T75" fmla="*/ 11795 h 16320"/>
                  <a:gd name="T76" fmla="*/ 6336 w 16320"/>
                  <a:gd name="T77" fmla="*/ 12579 h 16320"/>
                  <a:gd name="T78" fmla="*/ 6267 w 16320"/>
                  <a:gd name="T79" fmla="*/ 12900 h 16320"/>
                  <a:gd name="T80" fmla="*/ 5796 w 16320"/>
                  <a:gd name="T81" fmla="*/ 12258 h 16320"/>
                  <a:gd name="T82" fmla="*/ 6062 w 16320"/>
                  <a:gd name="T83" fmla="*/ 11592 h 16320"/>
                  <a:gd name="T84" fmla="*/ 6177 w 16320"/>
                  <a:gd name="T85" fmla="*/ 11124 h 16320"/>
                  <a:gd name="T86" fmla="*/ 1214 w 16320"/>
                  <a:gd name="T87" fmla="*/ 11124 h 16320"/>
                  <a:gd name="T88" fmla="*/ 6585 w 16320"/>
                  <a:gd name="T89" fmla="*/ 4506 h 16320"/>
                  <a:gd name="T90" fmla="*/ 7326 w 16320"/>
                  <a:gd name="T91" fmla="*/ 3567 h 16320"/>
                  <a:gd name="T92" fmla="*/ 8698 w 16320"/>
                  <a:gd name="T93" fmla="*/ 3402 h 16320"/>
                  <a:gd name="T94" fmla="*/ 9789 w 16320"/>
                  <a:gd name="T95" fmla="*/ 4141 h 16320"/>
                  <a:gd name="T96" fmla="*/ 7957 w 16320"/>
                  <a:gd name="T97" fmla="*/ 3707 h 16320"/>
                  <a:gd name="T98" fmla="*/ 7153 w 16320"/>
                  <a:gd name="T99" fmla="*/ 4168 h 16320"/>
                  <a:gd name="T100" fmla="*/ 7693 w 16320"/>
                  <a:gd name="T101" fmla="*/ 4858 h 16320"/>
                  <a:gd name="T102" fmla="*/ 7877 w 16320"/>
                  <a:gd name="T103" fmla="*/ 4374 h 16320"/>
                  <a:gd name="T104" fmla="*/ 8877 w 16320"/>
                  <a:gd name="T105" fmla="*/ 4206 h 16320"/>
                  <a:gd name="T106" fmla="*/ 10039 w 16320"/>
                  <a:gd name="T107" fmla="*/ 4489 h 16320"/>
                  <a:gd name="T108" fmla="*/ 8512 w 16320"/>
                  <a:gd name="T109" fmla="*/ 4601 h 16320"/>
                  <a:gd name="T110" fmla="*/ 8114 w 16320"/>
                  <a:gd name="T111" fmla="*/ 4835 h 16320"/>
                  <a:gd name="T112" fmla="*/ 7234 w 16320"/>
                  <a:gd name="T113" fmla="*/ 6423 h 16320"/>
                  <a:gd name="T114" fmla="*/ 7669 w 16320"/>
                  <a:gd name="T115" fmla="*/ 6984 h 16320"/>
                  <a:gd name="T116" fmla="*/ 7213 w 16320"/>
                  <a:gd name="T117" fmla="*/ 7481 h 16320"/>
                  <a:gd name="T118" fmla="*/ 7728 w 16320"/>
                  <a:gd name="T119" fmla="*/ 8248 h 16320"/>
                  <a:gd name="T120" fmla="*/ 7080 w 16320"/>
                  <a:gd name="T121" fmla="*/ 7174 h 16320"/>
                  <a:gd name="T122" fmla="*/ 7186 w 16320"/>
                  <a:gd name="T123" fmla="*/ 6787 h 16320"/>
                  <a:gd name="T124" fmla="*/ 6491 w 16320"/>
                  <a:gd name="T125" fmla="*/ 5230 h 16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320" h="16320">
                    <a:moveTo>
                      <a:pt x="15078" y="11124"/>
                    </a:moveTo>
                    <a:lnTo>
                      <a:pt x="15068" y="11098"/>
                    </a:lnTo>
                    <a:lnTo>
                      <a:pt x="15061" y="11071"/>
                    </a:lnTo>
                    <a:lnTo>
                      <a:pt x="15055" y="11045"/>
                    </a:lnTo>
                    <a:lnTo>
                      <a:pt x="15051" y="11018"/>
                    </a:lnTo>
                    <a:lnTo>
                      <a:pt x="15047" y="10991"/>
                    </a:lnTo>
                    <a:lnTo>
                      <a:pt x="15044" y="10964"/>
                    </a:lnTo>
                    <a:lnTo>
                      <a:pt x="15041" y="10937"/>
                    </a:lnTo>
                    <a:lnTo>
                      <a:pt x="15037" y="10911"/>
                    </a:lnTo>
                    <a:lnTo>
                      <a:pt x="15034" y="10885"/>
                    </a:lnTo>
                    <a:lnTo>
                      <a:pt x="15030" y="10861"/>
                    </a:lnTo>
                    <a:lnTo>
                      <a:pt x="15025" y="10838"/>
                    </a:lnTo>
                    <a:lnTo>
                      <a:pt x="15020" y="10815"/>
                    </a:lnTo>
                    <a:lnTo>
                      <a:pt x="15014" y="10795"/>
                    </a:lnTo>
                    <a:lnTo>
                      <a:pt x="15007" y="10774"/>
                    </a:lnTo>
                    <a:lnTo>
                      <a:pt x="15001" y="10755"/>
                    </a:lnTo>
                    <a:lnTo>
                      <a:pt x="14993" y="10738"/>
                    </a:lnTo>
                    <a:lnTo>
                      <a:pt x="14985" y="10720"/>
                    </a:lnTo>
                    <a:lnTo>
                      <a:pt x="14976" y="10705"/>
                    </a:lnTo>
                    <a:lnTo>
                      <a:pt x="14965" y="10690"/>
                    </a:lnTo>
                    <a:lnTo>
                      <a:pt x="14955" y="10675"/>
                    </a:lnTo>
                    <a:lnTo>
                      <a:pt x="14944" y="10662"/>
                    </a:lnTo>
                    <a:lnTo>
                      <a:pt x="14932" y="10650"/>
                    </a:lnTo>
                    <a:lnTo>
                      <a:pt x="14920" y="10639"/>
                    </a:lnTo>
                    <a:lnTo>
                      <a:pt x="14905" y="10628"/>
                    </a:lnTo>
                    <a:lnTo>
                      <a:pt x="14891" y="10618"/>
                    </a:lnTo>
                    <a:lnTo>
                      <a:pt x="14876" y="10610"/>
                    </a:lnTo>
                    <a:lnTo>
                      <a:pt x="14858" y="10602"/>
                    </a:lnTo>
                    <a:lnTo>
                      <a:pt x="14841" y="10594"/>
                    </a:lnTo>
                    <a:lnTo>
                      <a:pt x="14823" y="10588"/>
                    </a:lnTo>
                    <a:lnTo>
                      <a:pt x="14803" y="10581"/>
                    </a:lnTo>
                    <a:lnTo>
                      <a:pt x="14783" y="10576"/>
                    </a:lnTo>
                    <a:lnTo>
                      <a:pt x="14761" y="10571"/>
                    </a:lnTo>
                    <a:lnTo>
                      <a:pt x="14739" y="10567"/>
                    </a:lnTo>
                    <a:lnTo>
                      <a:pt x="14716" y="10564"/>
                    </a:lnTo>
                    <a:lnTo>
                      <a:pt x="14691" y="10561"/>
                    </a:lnTo>
                    <a:lnTo>
                      <a:pt x="14666" y="10559"/>
                    </a:lnTo>
                    <a:lnTo>
                      <a:pt x="14638" y="10558"/>
                    </a:lnTo>
                    <a:lnTo>
                      <a:pt x="14610" y="10556"/>
                    </a:lnTo>
                    <a:lnTo>
                      <a:pt x="14243" y="10556"/>
                    </a:lnTo>
                    <a:lnTo>
                      <a:pt x="14243" y="11124"/>
                    </a:lnTo>
                    <a:lnTo>
                      <a:pt x="13861" y="11124"/>
                    </a:lnTo>
                    <a:lnTo>
                      <a:pt x="13861" y="9625"/>
                    </a:lnTo>
                    <a:lnTo>
                      <a:pt x="14790" y="9625"/>
                    </a:lnTo>
                    <a:lnTo>
                      <a:pt x="14841" y="9626"/>
                    </a:lnTo>
                    <a:lnTo>
                      <a:pt x="14892" y="9628"/>
                    </a:lnTo>
                    <a:lnTo>
                      <a:pt x="14943" y="9630"/>
                    </a:lnTo>
                    <a:lnTo>
                      <a:pt x="14994" y="9634"/>
                    </a:lnTo>
                    <a:lnTo>
                      <a:pt x="15044" y="9640"/>
                    </a:lnTo>
                    <a:lnTo>
                      <a:pt x="15068" y="9643"/>
                    </a:lnTo>
                    <a:lnTo>
                      <a:pt x="15094" y="9647"/>
                    </a:lnTo>
                    <a:lnTo>
                      <a:pt x="15117" y="9652"/>
                    </a:lnTo>
                    <a:lnTo>
                      <a:pt x="15142" y="9657"/>
                    </a:lnTo>
                    <a:lnTo>
                      <a:pt x="15161" y="9662"/>
                    </a:lnTo>
                    <a:lnTo>
                      <a:pt x="15181" y="9668"/>
                    </a:lnTo>
                    <a:lnTo>
                      <a:pt x="15199" y="9674"/>
                    </a:lnTo>
                    <a:lnTo>
                      <a:pt x="15216" y="9681"/>
                    </a:lnTo>
                    <a:lnTo>
                      <a:pt x="15234" y="9688"/>
                    </a:lnTo>
                    <a:lnTo>
                      <a:pt x="15251" y="9696"/>
                    </a:lnTo>
                    <a:lnTo>
                      <a:pt x="15267" y="9704"/>
                    </a:lnTo>
                    <a:lnTo>
                      <a:pt x="15284" y="9713"/>
                    </a:lnTo>
                    <a:lnTo>
                      <a:pt x="15299" y="9723"/>
                    </a:lnTo>
                    <a:lnTo>
                      <a:pt x="15313" y="9733"/>
                    </a:lnTo>
                    <a:lnTo>
                      <a:pt x="15328" y="9743"/>
                    </a:lnTo>
                    <a:lnTo>
                      <a:pt x="15341" y="9753"/>
                    </a:lnTo>
                    <a:lnTo>
                      <a:pt x="15354" y="9764"/>
                    </a:lnTo>
                    <a:lnTo>
                      <a:pt x="15366" y="9777"/>
                    </a:lnTo>
                    <a:lnTo>
                      <a:pt x="15379" y="9789"/>
                    </a:lnTo>
                    <a:lnTo>
                      <a:pt x="15390" y="9801"/>
                    </a:lnTo>
                    <a:lnTo>
                      <a:pt x="15400" y="9814"/>
                    </a:lnTo>
                    <a:lnTo>
                      <a:pt x="15410" y="9828"/>
                    </a:lnTo>
                    <a:lnTo>
                      <a:pt x="15419" y="9841"/>
                    </a:lnTo>
                    <a:lnTo>
                      <a:pt x="15428" y="9855"/>
                    </a:lnTo>
                    <a:lnTo>
                      <a:pt x="15436" y="9870"/>
                    </a:lnTo>
                    <a:lnTo>
                      <a:pt x="15443" y="9884"/>
                    </a:lnTo>
                    <a:lnTo>
                      <a:pt x="15450" y="9898"/>
                    </a:lnTo>
                    <a:lnTo>
                      <a:pt x="15456" y="9913"/>
                    </a:lnTo>
                    <a:lnTo>
                      <a:pt x="15461" y="9929"/>
                    </a:lnTo>
                    <a:lnTo>
                      <a:pt x="15466" y="9945"/>
                    </a:lnTo>
                    <a:lnTo>
                      <a:pt x="15470" y="9960"/>
                    </a:lnTo>
                    <a:lnTo>
                      <a:pt x="15473" y="9977"/>
                    </a:lnTo>
                    <a:lnTo>
                      <a:pt x="15475" y="9993"/>
                    </a:lnTo>
                    <a:lnTo>
                      <a:pt x="15477" y="10009"/>
                    </a:lnTo>
                    <a:lnTo>
                      <a:pt x="15479" y="10027"/>
                    </a:lnTo>
                    <a:lnTo>
                      <a:pt x="15480" y="10043"/>
                    </a:lnTo>
                    <a:lnTo>
                      <a:pt x="15479" y="10062"/>
                    </a:lnTo>
                    <a:lnTo>
                      <a:pt x="15477" y="10081"/>
                    </a:lnTo>
                    <a:lnTo>
                      <a:pt x="15476" y="10100"/>
                    </a:lnTo>
                    <a:lnTo>
                      <a:pt x="15474" y="10118"/>
                    </a:lnTo>
                    <a:lnTo>
                      <a:pt x="15471" y="10136"/>
                    </a:lnTo>
                    <a:lnTo>
                      <a:pt x="15468" y="10154"/>
                    </a:lnTo>
                    <a:lnTo>
                      <a:pt x="15464" y="10171"/>
                    </a:lnTo>
                    <a:lnTo>
                      <a:pt x="15460" y="10189"/>
                    </a:lnTo>
                    <a:lnTo>
                      <a:pt x="15455" y="10205"/>
                    </a:lnTo>
                    <a:lnTo>
                      <a:pt x="15449" y="10222"/>
                    </a:lnTo>
                    <a:lnTo>
                      <a:pt x="15443" y="10239"/>
                    </a:lnTo>
                    <a:lnTo>
                      <a:pt x="15436" y="10254"/>
                    </a:lnTo>
                    <a:lnTo>
                      <a:pt x="15428" y="10269"/>
                    </a:lnTo>
                    <a:lnTo>
                      <a:pt x="15419" y="10285"/>
                    </a:lnTo>
                    <a:lnTo>
                      <a:pt x="15409" y="10299"/>
                    </a:lnTo>
                    <a:lnTo>
                      <a:pt x="15400" y="10314"/>
                    </a:lnTo>
                    <a:lnTo>
                      <a:pt x="15389" y="10328"/>
                    </a:lnTo>
                    <a:lnTo>
                      <a:pt x="15378" y="10341"/>
                    </a:lnTo>
                    <a:lnTo>
                      <a:pt x="15365" y="10354"/>
                    </a:lnTo>
                    <a:lnTo>
                      <a:pt x="15353" y="10366"/>
                    </a:lnTo>
                    <a:lnTo>
                      <a:pt x="15339" y="10379"/>
                    </a:lnTo>
                    <a:lnTo>
                      <a:pt x="15324" y="10391"/>
                    </a:lnTo>
                    <a:lnTo>
                      <a:pt x="15309" y="10402"/>
                    </a:lnTo>
                    <a:lnTo>
                      <a:pt x="15294" y="10412"/>
                    </a:lnTo>
                    <a:lnTo>
                      <a:pt x="15277" y="10422"/>
                    </a:lnTo>
                    <a:lnTo>
                      <a:pt x="15259" y="10433"/>
                    </a:lnTo>
                    <a:lnTo>
                      <a:pt x="15241" y="10441"/>
                    </a:lnTo>
                    <a:lnTo>
                      <a:pt x="15221" y="10450"/>
                    </a:lnTo>
                    <a:lnTo>
                      <a:pt x="15202" y="10458"/>
                    </a:lnTo>
                    <a:lnTo>
                      <a:pt x="15181" y="10465"/>
                    </a:lnTo>
                    <a:lnTo>
                      <a:pt x="15159" y="10472"/>
                    </a:lnTo>
                    <a:lnTo>
                      <a:pt x="15137" y="10478"/>
                    </a:lnTo>
                    <a:lnTo>
                      <a:pt x="15165" y="10488"/>
                    </a:lnTo>
                    <a:lnTo>
                      <a:pt x="15191" y="10496"/>
                    </a:lnTo>
                    <a:lnTo>
                      <a:pt x="15215" y="10504"/>
                    </a:lnTo>
                    <a:lnTo>
                      <a:pt x="15238" y="10513"/>
                    </a:lnTo>
                    <a:lnTo>
                      <a:pt x="15258" y="10522"/>
                    </a:lnTo>
                    <a:lnTo>
                      <a:pt x="15277" y="10533"/>
                    </a:lnTo>
                    <a:lnTo>
                      <a:pt x="15295" y="10543"/>
                    </a:lnTo>
                    <a:lnTo>
                      <a:pt x="15311" y="10554"/>
                    </a:lnTo>
                    <a:lnTo>
                      <a:pt x="15327" y="10566"/>
                    </a:lnTo>
                    <a:lnTo>
                      <a:pt x="15341" y="10579"/>
                    </a:lnTo>
                    <a:lnTo>
                      <a:pt x="15355" y="10595"/>
                    </a:lnTo>
                    <a:lnTo>
                      <a:pt x="15367" y="10610"/>
                    </a:lnTo>
                    <a:lnTo>
                      <a:pt x="15381" y="10628"/>
                    </a:lnTo>
                    <a:lnTo>
                      <a:pt x="15393" y="10648"/>
                    </a:lnTo>
                    <a:lnTo>
                      <a:pt x="15405" y="10669"/>
                    </a:lnTo>
                    <a:lnTo>
                      <a:pt x="15416" y="10692"/>
                    </a:lnTo>
                    <a:lnTo>
                      <a:pt x="15425" y="10711"/>
                    </a:lnTo>
                    <a:lnTo>
                      <a:pt x="15433" y="10729"/>
                    </a:lnTo>
                    <a:lnTo>
                      <a:pt x="15439" y="10749"/>
                    </a:lnTo>
                    <a:lnTo>
                      <a:pt x="15444" y="10768"/>
                    </a:lnTo>
                    <a:lnTo>
                      <a:pt x="15449" y="10788"/>
                    </a:lnTo>
                    <a:lnTo>
                      <a:pt x="15452" y="10807"/>
                    </a:lnTo>
                    <a:lnTo>
                      <a:pt x="15455" y="10826"/>
                    </a:lnTo>
                    <a:lnTo>
                      <a:pt x="15458" y="10846"/>
                    </a:lnTo>
                    <a:lnTo>
                      <a:pt x="15462" y="10885"/>
                    </a:lnTo>
                    <a:lnTo>
                      <a:pt x="15465" y="10924"/>
                    </a:lnTo>
                    <a:lnTo>
                      <a:pt x="15468" y="10964"/>
                    </a:lnTo>
                    <a:lnTo>
                      <a:pt x="15472" y="11003"/>
                    </a:lnTo>
                    <a:lnTo>
                      <a:pt x="15475" y="11018"/>
                    </a:lnTo>
                    <a:lnTo>
                      <a:pt x="15479" y="11034"/>
                    </a:lnTo>
                    <a:lnTo>
                      <a:pt x="15482" y="11049"/>
                    </a:lnTo>
                    <a:lnTo>
                      <a:pt x="15486" y="11064"/>
                    </a:lnTo>
                    <a:lnTo>
                      <a:pt x="15496" y="11094"/>
                    </a:lnTo>
                    <a:lnTo>
                      <a:pt x="15507" y="11124"/>
                    </a:lnTo>
                    <a:lnTo>
                      <a:pt x="15078" y="11124"/>
                    </a:lnTo>
                    <a:close/>
                    <a:moveTo>
                      <a:pt x="13531" y="9892"/>
                    </a:moveTo>
                    <a:lnTo>
                      <a:pt x="12999" y="9892"/>
                    </a:lnTo>
                    <a:lnTo>
                      <a:pt x="12961" y="9893"/>
                    </a:lnTo>
                    <a:lnTo>
                      <a:pt x="12921" y="9894"/>
                    </a:lnTo>
                    <a:lnTo>
                      <a:pt x="12880" y="9896"/>
                    </a:lnTo>
                    <a:lnTo>
                      <a:pt x="12839" y="9899"/>
                    </a:lnTo>
                    <a:lnTo>
                      <a:pt x="12799" y="9904"/>
                    </a:lnTo>
                    <a:lnTo>
                      <a:pt x="12780" y="9907"/>
                    </a:lnTo>
                    <a:lnTo>
                      <a:pt x="12761" y="9910"/>
                    </a:lnTo>
                    <a:lnTo>
                      <a:pt x="12745" y="9914"/>
                    </a:lnTo>
                    <a:lnTo>
                      <a:pt x="12730" y="9920"/>
                    </a:lnTo>
                    <a:lnTo>
                      <a:pt x="12710" y="9927"/>
                    </a:lnTo>
                    <a:lnTo>
                      <a:pt x="12692" y="9934"/>
                    </a:lnTo>
                    <a:lnTo>
                      <a:pt x="12675" y="9943"/>
                    </a:lnTo>
                    <a:lnTo>
                      <a:pt x="12658" y="9953"/>
                    </a:lnTo>
                    <a:lnTo>
                      <a:pt x="12643" y="9964"/>
                    </a:lnTo>
                    <a:lnTo>
                      <a:pt x="12629" y="9976"/>
                    </a:lnTo>
                    <a:lnTo>
                      <a:pt x="12614" y="9989"/>
                    </a:lnTo>
                    <a:lnTo>
                      <a:pt x="12601" y="10003"/>
                    </a:lnTo>
                    <a:lnTo>
                      <a:pt x="12589" y="10015"/>
                    </a:lnTo>
                    <a:lnTo>
                      <a:pt x="12579" y="10030"/>
                    </a:lnTo>
                    <a:lnTo>
                      <a:pt x="12569" y="10043"/>
                    </a:lnTo>
                    <a:lnTo>
                      <a:pt x="12562" y="10057"/>
                    </a:lnTo>
                    <a:lnTo>
                      <a:pt x="12555" y="10073"/>
                    </a:lnTo>
                    <a:lnTo>
                      <a:pt x="12549" y="10087"/>
                    </a:lnTo>
                    <a:lnTo>
                      <a:pt x="12544" y="10102"/>
                    </a:lnTo>
                    <a:lnTo>
                      <a:pt x="12540" y="10117"/>
                    </a:lnTo>
                    <a:lnTo>
                      <a:pt x="12533" y="10149"/>
                    </a:lnTo>
                    <a:lnTo>
                      <a:pt x="12528" y="10181"/>
                    </a:lnTo>
                    <a:lnTo>
                      <a:pt x="12523" y="10213"/>
                    </a:lnTo>
                    <a:lnTo>
                      <a:pt x="12518" y="10245"/>
                    </a:lnTo>
                    <a:lnTo>
                      <a:pt x="13531" y="10245"/>
                    </a:lnTo>
                    <a:lnTo>
                      <a:pt x="13531" y="10510"/>
                    </a:lnTo>
                    <a:lnTo>
                      <a:pt x="12518" y="10510"/>
                    </a:lnTo>
                    <a:lnTo>
                      <a:pt x="12523" y="10537"/>
                    </a:lnTo>
                    <a:lnTo>
                      <a:pt x="12527" y="10562"/>
                    </a:lnTo>
                    <a:lnTo>
                      <a:pt x="12532" y="10586"/>
                    </a:lnTo>
                    <a:lnTo>
                      <a:pt x="12537" y="10608"/>
                    </a:lnTo>
                    <a:lnTo>
                      <a:pt x="12544" y="10629"/>
                    </a:lnTo>
                    <a:lnTo>
                      <a:pt x="12551" y="10649"/>
                    </a:lnTo>
                    <a:lnTo>
                      <a:pt x="12560" y="10668"/>
                    </a:lnTo>
                    <a:lnTo>
                      <a:pt x="12569" y="10686"/>
                    </a:lnTo>
                    <a:lnTo>
                      <a:pt x="12580" y="10703"/>
                    </a:lnTo>
                    <a:lnTo>
                      <a:pt x="12591" y="10718"/>
                    </a:lnTo>
                    <a:lnTo>
                      <a:pt x="12602" y="10732"/>
                    </a:lnTo>
                    <a:lnTo>
                      <a:pt x="12615" y="10747"/>
                    </a:lnTo>
                    <a:lnTo>
                      <a:pt x="12629" y="10759"/>
                    </a:lnTo>
                    <a:lnTo>
                      <a:pt x="12643" y="10770"/>
                    </a:lnTo>
                    <a:lnTo>
                      <a:pt x="12658" y="10781"/>
                    </a:lnTo>
                    <a:lnTo>
                      <a:pt x="12675" y="10792"/>
                    </a:lnTo>
                    <a:lnTo>
                      <a:pt x="12692" y="10800"/>
                    </a:lnTo>
                    <a:lnTo>
                      <a:pt x="12709" y="10809"/>
                    </a:lnTo>
                    <a:lnTo>
                      <a:pt x="12729" y="10816"/>
                    </a:lnTo>
                    <a:lnTo>
                      <a:pt x="12748" y="10822"/>
                    </a:lnTo>
                    <a:lnTo>
                      <a:pt x="12768" y="10828"/>
                    </a:lnTo>
                    <a:lnTo>
                      <a:pt x="12790" y="10833"/>
                    </a:lnTo>
                    <a:lnTo>
                      <a:pt x="12811" y="10839"/>
                    </a:lnTo>
                    <a:lnTo>
                      <a:pt x="12835" y="10843"/>
                    </a:lnTo>
                    <a:lnTo>
                      <a:pt x="12858" y="10846"/>
                    </a:lnTo>
                    <a:lnTo>
                      <a:pt x="12883" y="10849"/>
                    </a:lnTo>
                    <a:lnTo>
                      <a:pt x="12908" y="10851"/>
                    </a:lnTo>
                    <a:lnTo>
                      <a:pt x="12935" y="10853"/>
                    </a:lnTo>
                    <a:lnTo>
                      <a:pt x="12990" y="10856"/>
                    </a:lnTo>
                    <a:lnTo>
                      <a:pt x="13531" y="10856"/>
                    </a:lnTo>
                    <a:lnTo>
                      <a:pt x="13531" y="11124"/>
                    </a:lnTo>
                    <a:lnTo>
                      <a:pt x="12971" y="11124"/>
                    </a:lnTo>
                    <a:lnTo>
                      <a:pt x="12908" y="11122"/>
                    </a:lnTo>
                    <a:lnTo>
                      <a:pt x="12844" y="11120"/>
                    </a:lnTo>
                    <a:lnTo>
                      <a:pt x="12778" y="11115"/>
                    </a:lnTo>
                    <a:lnTo>
                      <a:pt x="12745" y="11112"/>
                    </a:lnTo>
                    <a:lnTo>
                      <a:pt x="12712" y="11108"/>
                    </a:lnTo>
                    <a:lnTo>
                      <a:pt x="12681" y="11104"/>
                    </a:lnTo>
                    <a:lnTo>
                      <a:pt x="12649" y="11099"/>
                    </a:lnTo>
                    <a:lnTo>
                      <a:pt x="12618" y="11094"/>
                    </a:lnTo>
                    <a:lnTo>
                      <a:pt x="12588" y="11086"/>
                    </a:lnTo>
                    <a:lnTo>
                      <a:pt x="12558" y="11079"/>
                    </a:lnTo>
                    <a:lnTo>
                      <a:pt x="12530" y="11071"/>
                    </a:lnTo>
                    <a:lnTo>
                      <a:pt x="12499" y="11062"/>
                    </a:lnTo>
                    <a:lnTo>
                      <a:pt x="12471" y="11050"/>
                    </a:lnTo>
                    <a:lnTo>
                      <a:pt x="12442" y="11037"/>
                    </a:lnTo>
                    <a:lnTo>
                      <a:pt x="12415" y="11023"/>
                    </a:lnTo>
                    <a:lnTo>
                      <a:pt x="12389" y="11008"/>
                    </a:lnTo>
                    <a:lnTo>
                      <a:pt x="12364" y="10992"/>
                    </a:lnTo>
                    <a:lnTo>
                      <a:pt x="12342" y="10974"/>
                    </a:lnTo>
                    <a:lnTo>
                      <a:pt x="12320" y="10956"/>
                    </a:lnTo>
                    <a:lnTo>
                      <a:pt x="12298" y="10936"/>
                    </a:lnTo>
                    <a:lnTo>
                      <a:pt x="12279" y="10917"/>
                    </a:lnTo>
                    <a:lnTo>
                      <a:pt x="12260" y="10896"/>
                    </a:lnTo>
                    <a:lnTo>
                      <a:pt x="12242" y="10873"/>
                    </a:lnTo>
                    <a:lnTo>
                      <a:pt x="12226" y="10851"/>
                    </a:lnTo>
                    <a:lnTo>
                      <a:pt x="12210" y="10828"/>
                    </a:lnTo>
                    <a:lnTo>
                      <a:pt x="12196" y="10804"/>
                    </a:lnTo>
                    <a:lnTo>
                      <a:pt x="12182" y="10779"/>
                    </a:lnTo>
                    <a:lnTo>
                      <a:pt x="12170" y="10755"/>
                    </a:lnTo>
                    <a:lnTo>
                      <a:pt x="12158" y="10729"/>
                    </a:lnTo>
                    <a:lnTo>
                      <a:pt x="12147" y="10704"/>
                    </a:lnTo>
                    <a:lnTo>
                      <a:pt x="12138" y="10677"/>
                    </a:lnTo>
                    <a:lnTo>
                      <a:pt x="12129" y="10651"/>
                    </a:lnTo>
                    <a:lnTo>
                      <a:pt x="12121" y="10624"/>
                    </a:lnTo>
                    <a:lnTo>
                      <a:pt x="12114" y="10598"/>
                    </a:lnTo>
                    <a:lnTo>
                      <a:pt x="12107" y="10571"/>
                    </a:lnTo>
                    <a:lnTo>
                      <a:pt x="12102" y="10545"/>
                    </a:lnTo>
                    <a:lnTo>
                      <a:pt x="12097" y="10518"/>
                    </a:lnTo>
                    <a:lnTo>
                      <a:pt x="12093" y="10491"/>
                    </a:lnTo>
                    <a:lnTo>
                      <a:pt x="12090" y="10464"/>
                    </a:lnTo>
                    <a:lnTo>
                      <a:pt x="12088" y="10439"/>
                    </a:lnTo>
                    <a:lnTo>
                      <a:pt x="12086" y="10412"/>
                    </a:lnTo>
                    <a:lnTo>
                      <a:pt x="12085" y="10387"/>
                    </a:lnTo>
                    <a:lnTo>
                      <a:pt x="12085" y="10337"/>
                    </a:lnTo>
                    <a:lnTo>
                      <a:pt x="12086" y="10312"/>
                    </a:lnTo>
                    <a:lnTo>
                      <a:pt x="12088" y="10288"/>
                    </a:lnTo>
                    <a:lnTo>
                      <a:pt x="12090" y="10263"/>
                    </a:lnTo>
                    <a:lnTo>
                      <a:pt x="12093" y="10240"/>
                    </a:lnTo>
                    <a:lnTo>
                      <a:pt x="12097" y="10215"/>
                    </a:lnTo>
                    <a:lnTo>
                      <a:pt x="12101" y="10192"/>
                    </a:lnTo>
                    <a:lnTo>
                      <a:pt x="12106" y="10167"/>
                    </a:lnTo>
                    <a:lnTo>
                      <a:pt x="12113" y="10144"/>
                    </a:lnTo>
                    <a:lnTo>
                      <a:pt x="12119" y="10120"/>
                    </a:lnTo>
                    <a:lnTo>
                      <a:pt x="12127" y="10097"/>
                    </a:lnTo>
                    <a:lnTo>
                      <a:pt x="12135" y="10075"/>
                    </a:lnTo>
                    <a:lnTo>
                      <a:pt x="12143" y="10051"/>
                    </a:lnTo>
                    <a:lnTo>
                      <a:pt x="12153" y="10029"/>
                    </a:lnTo>
                    <a:lnTo>
                      <a:pt x="12164" y="10007"/>
                    </a:lnTo>
                    <a:lnTo>
                      <a:pt x="12175" y="9985"/>
                    </a:lnTo>
                    <a:lnTo>
                      <a:pt x="12187" y="9963"/>
                    </a:lnTo>
                    <a:lnTo>
                      <a:pt x="12199" y="9942"/>
                    </a:lnTo>
                    <a:lnTo>
                      <a:pt x="12213" y="9922"/>
                    </a:lnTo>
                    <a:lnTo>
                      <a:pt x="12228" y="9901"/>
                    </a:lnTo>
                    <a:lnTo>
                      <a:pt x="12243" y="9881"/>
                    </a:lnTo>
                    <a:lnTo>
                      <a:pt x="12259" y="9861"/>
                    </a:lnTo>
                    <a:lnTo>
                      <a:pt x="12277" y="9843"/>
                    </a:lnTo>
                    <a:lnTo>
                      <a:pt x="12294" y="9824"/>
                    </a:lnTo>
                    <a:lnTo>
                      <a:pt x="12313" y="9806"/>
                    </a:lnTo>
                    <a:lnTo>
                      <a:pt x="12333" y="9789"/>
                    </a:lnTo>
                    <a:lnTo>
                      <a:pt x="12353" y="9772"/>
                    </a:lnTo>
                    <a:lnTo>
                      <a:pt x="12376" y="9755"/>
                    </a:lnTo>
                    <a:lnTo>
                      <a:pt x="12398" y="9739"/>
                    </a:lnTo>
                    <a:lnTo>
                      <a:pt x="12421" y="9724"/>
                    </a:lnTo>
                    <a:lnTo>
                      <a:pt x="12445" y="9709"/>
                    </a:lnTo>
                    <a:lnTo>
                      <a:pt x="12471" y="9696"/>
                    </a:lnTo>
                    <a:lnTo>
                      <a:pt x="12494" y="9685"/>
                    </a:lnTo>
                    <a:lnTo>
                      <a:pt x="12517" y="9675"/>
                    </a:lnTo>
                    <a:lnTo>
                      <a:pt x="12542" y="9666"/>
                    </a:lnTo>
                    <a:lnTo>
                      <a:pt x="12567" y="9658"/>
                    </a:lnTo>
                    <a:lnTo>
                      <a:pt x="12593" y="9651"/>
                    </a:lnTo>
                    <a:lnTo>
                      <a:pt x="12618" y="9646"/>
                    </a:lnTo>
                    <a:lnTo>
                      <a:pt x="12644" y="9641"/>
                    </a:lnTo>
                    <a:lnTo>
                      <a:pt x="12670" y="9637"/>
                    </a:lnTo>
                    <a:lnTo>
                      <a:pt x="12697" y="9634"/>
                    </a:lnTo>
                    <a:lnTo>
                      <a:pt x="12723" y="9631"/>
                    </a:lnTo>
                    <a:lnTo>
                      <a:pt x="12751" y="9629"/>
                    </a:lnTo>
                    <a:lnTo>
                      <a:pt x="12778" y="9627"/>
                    </a:lnTo>
                    <a:lnTo>
                      <a:pt x="12831" y="9626"/>
                    </a:lnTo>
                    <a:lnTo>
                      <a:pt x="12884" y="9625"/>
                    </a:lnTo>
                    <a:lnTo>
                      <a:pt x="13531" y="9625"/>
                    </a:lnTo>
                    <a:lnTo>
                      <a:pt x="13531" y="9892"/>
                    </a:lnTo>
                    <a:close/>
                    <a:moveTo>
                      <a:pt x="12802" y="11713"/>
                    </a:moveTo>
                    <a:lnTo>
                      <a:pt x="12269" y="11713"/>
                    </a:lnTo>
                    <a:lnTo>
                      <a:pt x="12232" y="11714"/>
                    </a:lnTo>
                    <a:lnTo>
                      <a:pt x="12192" y="11715"/>
                    </a:lnTo>
                    <a:lnTo>
                      <a:pt x="12150" y="11717"/>
                    </a:lnTo>
                    <a:lnTo>
                      <a:pt x="12108" y="11720"/>
                    </a:lnTo>
                    <a:lnTo>
                      <a:pt x="12069" y="11724"/>
                    </a:lnTo>
                    <a:lnTo>
                      <a:pt x="12050" y="11727"/>
                    </a:lnTo>
                    <a:lnTo>
                      <a:pt x="12032" y="11730"/>
                    </a:lnTo>
                    <a:lnTo>
                      <a:pt x="12016" y="11734"/>
                    </a:lnTo>
                    <a:lnTo>
                      <a:pt x="11999" y="11738"/>
                    </a:lnTo>
                    <a:lnTo>
                      <a:pt x="11980" y="11746"/>
                    </a:lnTo>
                    <a:lnTo>
                      <a:pt x="11963" y="11754"/>
                    </a:lnTo>
                    <a:lnTo>
                      <a:pt x="11945" y="11764"/>
                    </a:lnTo>
                    <a:lnTo>
                      <a:pt x="11929" y="11773"/>
                    </a:lnTo>
                    <a:lnTo>
                      <a:pt x="11914" y="11784"/>
                    </a:lnTo>
                    <a:lnTo>
                      <a:pt x="11898" y="11795"/>
                    </a:lnTo>
                    <a:lnTo>
                      <a:pt x="11885" y="11809"/>
                    </a:lnTo>
                    <a:lnTo>
                      <a:pt x="11871" y="11822"/>
                    </a:lnTo>
                    <a:lnTo>
                      <a:pt x="11860" y="11835"/>
                    </a:lnTo>
                    <a:lnTo>
                      <a:pt x="11849" y="11849"/>
                    </a:lnTo>
                    <a:lnTo>
                      <a:pt x="11840" y="11863"/>
                    </a:lnTo>
                    <a:lnTo>
                      <a:pt x="11832" y="11877"/>
                    </a:lnTo>
                    <a:lnTo>
                      <a:pt x="11825" y="11892"/>
                    </a:lnTo>
                    <a:lnTo>
                      <a:pt x="11820" y="11906"/>
                    </a:lnTo>
                    <a:lnTo>
                      <a:pt x="11814" y="11922"/>
                    </a:lnTo>
                    <a:lnTo>
                      <a:pt x="11810" y="11937"/>
                    </a:lnTo>
                    <a:lnTo>
                      <a:pt x="11802" y="11969"/>
                    </a:lnTo>
                    <a:lnTo>
                      <a:pt x="11797" y="12000"/>
                    </a:lnTo>
                    <a:lnTo>
                      <a:pt x="11793" y="12033"/>
                    </a:lnTo>
                    <a:lnTo>
                      <a:pt x="11789" y="12065"/>
                    </a:lnTo>
                    <a:lnTo>
                      <a:pt x="12802" y="12065"/>
                    </a:lnTo>
                    <a:lnTo>
                      <a:pt x="12802" y="12330"/>
                    </a:lnTo>
                    <a:lnTo>
                      <a:pt x="11789" y="12330"/>
                    </a:lnTo>
                    <a:lnTo>
                      <a:pt x="11792" y="12356"/>
                    </a:lnTo>
                    <a:lnTo>
                      <a:pt x="11796" y="12382"/>
                    </a:lnTo>
                    <a:lnTo>
                      <a:pt x="11801" y="12405"/>
                    </a:lnTo>
                    <a:lnTo>
                      <a:pt x="11808" y="12428"/>
                    </a:lnTo>
                    <a:lnTo>
                      <a:pt x="11815" y="12449"/>
                    </a:lnTo>
                    <a:lnTo>
                      <a:pt x="11822" y="12468"/>
                    </a:lnTo>
                    <a:lnTo>
                      <a:pt x="11830" y="12488"/>
                    </a:lnTo>
                    <a:lnTo>
                      <a:pt x="11840" y="12505"/>
                    </a:lnTo>
                    <a:lnTo>
                      <a:pt x="11850" y="12523"/>
                    </a:lnTo>
                    <a:lnTo>
                      <a:pt x="11861" y="12538"/>
                    </a:lnTo>
                    <a:lnTo>
                      <a:pt x="11873" y="12552"/>
                    </a:lnTo>
                    <a:lnTo>
                      <a:pt x="11886" y="12566"/>
                    </a:lnTo>
                    <a:lnTo>
                      <a:pt x="11899" y="12579"/>
                    </a:lnTo>
                    <a:lnTo>
                      <a:pt x="11914" y="12591"/>
                    </a:lnTo>
                    <a:lnTo>
                      <a:pt x="11929" y="12601"/>
                    </a:lnTo>
                    <a:lnTo>
                      <a:pt x="11945" y="12611"/>
                    </a:lnTo>
                    <a:lnTo>
                      <a:pt x="11963" y="12620"/>
                    </a:lnTo>
                    <a:lnTo>
                      <a:pt x="11980" y="12629"/>
                    </a:lnTo>
                    <a:lnTo>
                      <a:pt x="11998" y="12637"/>
                    </a:lnTo>
                    <a:lnTo>
                      <a:pt x="12019" y="12643"/>
                    </a:lnTo>
                    <a:lnTo>
                      <a:pt x="12038" y="12649"/>
                    </a:lnTo>
                    <a:lnTo>
                      <a:pt x="12059" y="12654"/>
                    </a:lnTo>
                    <a:lnTo>
                      <a:pt x="12082" y="12659"/>
                    </a:lnTo>
                    <a:lnTo>
                      <a:pt x="12104" y="12663"/>
                    </a:lnTo>
                    <a:lnTo>
                      <a:pt x="12129" y="12666"/>
                    </a:lnTo>
                    <a:lnTo>
                      <a:pt x="12153" y="12669"/>
                    </a:lnTo>
                    <a:lnTo>
                      <a:pt x="12179" y="12672"/>
                    </a:lnTo>
                    <a:lnTo>
                      <a:pt x="12204" y="12674"/>
                    </a:lnTo>
                    <a:lnTo>
                      <a:pt x="12259" y="12677"/>
                    </a:lnTo>
                    <a:lnTo>
                      <a:pt x="12318" y="12678"/>
                    </a:lnTo>
                    <a:lnTo>
                      <a:pt x="12802" y="12678"/>
                    </a:lnTo>
                    <a:lnTo>
                      <a:pt x="12802" y="12944"/>
                    </a:lnTo>
                    <a:lnTo>
                      <a:pt x="12242" y="12944"/>
                    </a:lnTo>
                    <a:lnTo>
                      <a:pt x="12179" y="12942"/>
                    </a:lnTo>
                    <a:lnTo>
                      <a:pt x="12114" y="12940"/>
                    </a:lnTo>
                    <a:lnTo>
                      <a:pt x="12048" y="12935"/>
                    </a:lnTo>
                    <a:lnTo>
                      <a:pt x="12016" y="12932"/>
                    </a:lnTo>
                    <a:lnTo>
                      <a:pt x="11983" y="12929"/>
                    </a:lnTo>
                    <a:lnTo>
                      <a:pt x="11951" y="12924"/>
                    </a:lnTo>
                    <a:lnTo>
                      <a:pt x="11920" y="12919"/>
                    </a:lnTo>
                    <a:lnTo>
                      <a:pt x="11888" y="12914"/>
                    </a:lnTo>
                    <a:lnTo>
                      <a:pt x="11859" y="12907"/>
                    </a:lnTo>
                    <a:lnTo>
                      <a:pt x="11829" y="12900"/>
                    </a:lnTo>
                    <a:lnTo>
                      <a:pt x="11800" y="12893"/>
                    </a:lnTo>
                    <a:lnTo>
                      <a:pt x="11770" y="12883"/>
                    </a:lnTo>
                    <a:lnTo>
                      <a:pt x="11740" y="12870"/>
                    </a:lnTo>
                    <a:lnTo>
                      <a:pt x="11713" y="12858"/>
                    </a:lnTo>
                    <a:lnTo>
                      <a:pt x="11685" y="12844"/>
                    </a:lnTo>
                    <a:lnTo>
                      <a:pt x="11660" y="12829"/>
                    </a:lnTo>
                    <a:lnTo>
                      <a:pt x="11635" y="12812"/>
                    </a:lnTo>
                    <a:lnTo>
                      <a:pt x="11612" y="12795"/>
                    </a:lnTo>
                    <a:lnTo>
                      <a:pt x="11590" y="12777"/>
                    </a:lnTo>
                    <a:lnTo>
                      <a:pt x="11569" y="12757"/>
                    </a:lnTo>
                    <a:lnTo>
                      <a:pt x="11549" y="12737"/>
                    </a:lnTo>
                    <a:lnTo>
                      <a:pt x="11530" y="12715"/>
                    </a:lnTo>
                    <a:lnTo>
                      <a:pt x="11513" y="12694"/>
                    </a:lnTo>
                    <a:lnTo>
                      <a:pt x="11496" y="12670"/>
                    </a:lnTo>
                    <a:lnTo>
                      <a:pt x="11480" y="12648"/>
                    </a:lnTo>
                    <a:lnTo>
                      <a:pt x="11466" y="12624"/>
                    </a:lnTo>
                    <a:lnTo>
                      <a:pt x="11453" y="12599"/>
                    </a:lnTo>
                    <a:lnTo>
                      <a:pt x="11440" y="12575"/>
                    </a:lnTo>
                    <a:lnTo>
                      <a:pt x="11428" y="12549"/>
                    </a:lnTo>
                    <a:lnTo>
                      <a:pt x="11418" y="12524"/>
                    </a:lnTo>
                    <a:lnTo>
                      <a:pt x="11408" y="12497"/>
                    </a:lnTo>
                    <a:lnTo>
                      <a:pt x="11400" y="12472"/>
                    </a:lnTo>
                    <a:lnTo>
                      <a:pt x="11391" y="12445"/>
                    </a:lnTo>
                    <a:lnTo>
                      <a:pt x="11384" y="12419"/>
                    </a:lnTo>
                    <a:lnTo>
                      <a:pt x="11378" y="12391"/>
                    </a:lnTo>
                    <a:lnTo>
                      <a:pt x="11372" y="12364"/>
                    </a:lnTo>
                    <a:lnTo>
                      <a:pt x="11368" y="12338"/>
                    </a:lnTo>
                    <a:lnTo>
                      <a:pt x="11364" y="12311"/>
                    </a:lnTo>
                    <a:lnTo>
                      <a:pt x="11361" y="12285"/>
                    </a:lnTo>
                    <a:lnTo>
                      <a:pt x="11358" y="12258"/>
                    </a:lnTo>
                    <a:lnTo>
                      <a:pt x="11357" y="12233"/>
                    </a:lnTo>
                    <a:lnTo>
                      <a:pt x="11356" y="12207"/>
                    </a:lnTo>
                    <a:lnTo>
                      <a:pt x="11356" y="12157"/>
                    </a:lnTo>
                    <a:lnTo>
                      <a:pt x="11357" y="12133"/>
                    </a:lnTo>
                    <a:lnTo>
                      <a:pt x="11358" y="12109"/>
                    </a:lnTo>
                    <a:lnTo>
                      <a:pt x="11361" y="12085"/>
                    </a:lnTo>
                    <a:lnTo>
                      <a:pt x="11364" y="12060"/>
                    </a:lnTo>
                    <a:lnTo>
                      <a:pt x="11367" y="12036"/>
                    </a:lnTo>
                    <a:lnTo>
                      <a:pt x="11372" y="12013"/>
                    </a:lnTo>
                    <a:lnTo>
                      <a:pt x="11377" y="11988"/>
                    </a:lnTo>
                    <a:lnTo>
                      <a:pt x="11382" y="11965"/>
                    </a:lnTo>
                    <a:lnTo>
                      <a:pt x="11389" y="11941"/>
                    </a:lnTo>
                    <a:lnTo>
                      <a:pt x="11396" y="11918"/>
                    </a:lnTo>
                    <a:lnTo>
                      <a:pt x="11405" y="11895"/>
                    </a:lnTo>
                    <a:lnTo>
                      <a:pt x="11414" y="11872"/>
                    </a:lnTo>
                    <a:lnTo>
                      <a:pt x="11423" y="11849"/>
                    </a:lnTo>
                    <a:lnTo>
                      <a:pt x="11434" y="11827"/>
                    </a:lnTo>
                    <a:lnTo>
                      <a:pt x="11445" y="11805"/>
                    </a:lnTo>
                    <a:lnTo>
                      <a:pt x="11457" y="11784"/>
                    </a:lnTo>
                    <a:lnTo>
                      <a:pt x="11470" y="11763"/>
                    </a:lnTo>
                    <a:lnTo>
                      <a:pt x="11483" y="11742"/>
                    </a:lnTo>
                    <a:lnTo>
                      <a:pt x="11498" y="11722"/>
                    </a:lnTo>
                    <a:lnTo>
                      <a:pt x="11514" y="11701"/>
                    </a:lnTo>
                    <a:lnTo>
                      <a:pt x="11530" y="11682"/>
                    </a:lnTo>
                    <a:lnTo>
                      <a:pt x="11546" y="11663"/>
                    </a:lnTo>
                    <a:lnTo>
                      <a:pt x="11565" y="11644"/>
                    </a:lnTo>
                    <a:lnTo>
                      <a:pt x="11583" y="11626"/>
                    </a:lnTo>
                    <a:lnTo>
                      <a:pt x="11604" y="11609"/>
                    </a:lnTo>
                    <a:lnTo>
                      <a:pt x="11624" y="11592"/>
                    </a:lnTo>
                    <a:lnTo>
                      <a:pt x="11645" y="11576"/>
                    </a:lnTo>
                    <a:lnTo>
                      <a:pt x="11668" y="11560"/>
                    </a:lnTo>
                    <a:lnTo>
                      <a:pt x="11691" y="11544"/>
                    </a:lnTo>
                    <a:lnTo>
                      <a:pt x="11716" y="11530"/>
                    </a:lnTo>
                    <a:lnTo>
                      <a:pt x="11741" y="11517"/>
                    </a:lnTo>
                    <a:lnTo>
                      <a:pt x="11765" y="11506"/>
                    </a:lnTo>
                    <a:lnTo>
                      <a:pt x="11788" y="11495"/>
                    </a:lnTo>
                    <a:lnTo>
                      <a:pt x="11813" y="11486"/>
                    </a:lnTo>
                    <a:lnTo>
                      <a:pt x="11837" y="11479"/>
                    </a:lnTo>
                    <a:lnTo>
                      <a:pt x="11863" y="11472"/>
                    </a:lnTo>
                    <a:lnTo>
                      <a:pt x="11888" y="11466"/>
                    </a:lnTo>
                    <a:lnTo>
                      <a:pt x="11915" y="11462"/>
                    </a:lnTo>
                    <a:lnTo>
                      <a:pt x="11941" y="11457"/>
                    </a:lnTo>
                    <a:lnTo>
                      <a:pt x="11968" y="11454"/>
                    </a:lnTo>
                    <a:lnTo>
                      <a:pt x="11994" y="11451"/>
                    </a:lnTo>
                    <a:lnTo>
                      <a:pt x="12021" y="11448"/>
                    </a:lnTo>
                    <a:lnTo>
                      <a:pt x="12047" y="11446"/>
                    </a:lnTo>
                    <a:lnTo>
                      <a:pt x="12101" y="11445"/>
                    </a:lnTo>
                    <a:lnTo>
                      <a:pt x="12154" y="11444"/>
                    </a:lnTo>
                    <a:lnTo>
                      <a:pt x="12802" y="11444"/>
                    </a:lnTo>
                    <a:lnTo>
                      <a:pt x="12802" y="11713"/>
                    </a:lnTo>
                    <a:close/>
                    <a:moveTo>
                      <a:pt x="10931" y="11124"/>
                    </a:moveTo>
                    <a:lnTo>
                      <a:pt x="10172" y="9625"/>
                    </a:lnTo>
                    <a:lnTo>
                      <a:pt x="10603" y="9625"/>
                    </a:lnTo>
                    <a:lnTo>
                      <a:pt x="11131" y="10753"/>
                    </a:lnTo>
                    <a:lnTo>
                      <a:pt x="11670" y="9625"/>
                    </a:lnTo>
                    <a:lnTo>
                      <a:pt x="12101" y="9625"/>
                    </a:lnTo>
                    <a:lnTo>
                      <a:pt x="11314" y="11124"/>
                    </a:lnTo>
                    <a:lnTo>
                      <a:pt x="10931" y="11124"/>
                    </a:lnTo>
                    <a:close/>
                    <a:moveTo>
                      <a:pt x="11123" y="12522"/>
                    </a:moveTo>
                    <a:lnTo>
                      <a:pt x="11122" y="12541"/>
                    </a:lnTo>
                    <a:lnTo>
                      <a:pt x="11120" y="12561"/>
                    </a:lnTo>
                    <a:lnTo>
                      <a:pt x="11117" y="12581"/>
                    </a:lnTo>
                    <a:lnTo>
                      <a:pt x="11113" y="12601"/>
                    </a:lnTo>
                    <a:lnTo>
                      <a:pt x="11108" y="12620"/>
                    </a:lnTo>
                    <a:lnTo>
                      <a:pt x="11102" y="12640"/>
                    </a:lnTo>
                    <a:lnTo>
                      <a:pt x="11095" y="12659"/>
                    </a:lnTo>
                    <a:lnTo>
                      <a:pt x="11086" y="12679"/>
                    </a:lnTo>
                    <a:lnTo>
                      <a:pt x="11078" y="12697"/>
                    </a:lnTo>
                    <a:lnTo>
                      <a:pt x="11068" y="12715"/>
                    </a:lnTo>
                    <a:lnTo>
                      <a:pt x="11058" y="12734"/>
                    </a:lnTo>
                    <a:lnTo>
                      <a:pt x="11046" y="12751"/>
                    </a:lnTo>
                    <a:lnTo>
                      <a:pt x="11033" y="12768"/>
                    </a:lnTo>
                    <a:lnTo>
                      <a:pt x="11019" y="12785"/>
                    </a:lnTo>
                    <a:lnTo>
                      <a:pt x="11005" y="12801"/>
                    </a:lnTo>
                    <a:lnTo>
                      <a:pt x="10991" y="12814"/>
                    </a:lnTo>
                    <a:lnTo>
                      <a:pt x="10976" y="12828"/>
                    </a:lnTo>
                    <a:lnTo>
                      <a:pt x="10961" y="12840"/>
                    </a:lnTo>
                    <a:lnTo>
                      <a:pt x="10946" y="12851"/>
                    </a:lnTo>
                    <a:lnTo>
                      <a:pt x="10929" y="12861"/>
                    </a:lnTo>
                    <a:lnTo>
                      <a:pt x="10914" y="12871"/>
                    </a:lnTo>
                    <a:lnTo>
                      <a:pt x="10898" y="12881"/>
                    </a:lnTo>
                    <a:lnTo>
                      <a:pt x="10880" y="12889"/>
                    </a:lnTo>
                    <a:lnTo>
                      <a:pt x="10864" y="12896"/>
                    </a:lnTo>
                    <a:lnTo>
                      <a:pt x="10847" y="12902"/>
                    </a:lnTo>
                    <a:lnTo>
                      <a:pt x="10829" y="12908"/>
                    </a:lnTo>
                    <a:lnTo>
                      <a:pt x="10812" y="12914"/>
                    </a:lnTo>
                    <a:lnTo>
                      <a:pt x="10794" y="12918"/>
                    </a:lnTo>
                    <a:lnTo>
                      <a:pt x="10775" y="12923"/>
                    </a:lnTo>
                    <a:lnTo>
                      <a:pt x="10757" y="12926"/>
                    </a:lnTo>
                    <a:lnTo>
                      <a:pt x="10739" y="12931"/>
                    </a:lnTo>
                    <a:lnTo>
                      <a:pt x="10701" y="12936"/>
                    </a:lnTo>
                    <a:lnTo>
                      <a:pt x="10663" y="12940"/>
                    </a:lnTo>
                    <a:lnTo>
                      <a:pt x="10623" y="12942"/>
                    </a:lnTo>
                    <a:lnTo>
                      <a:pt x="10585" y="12943"/>
                    </a:lnTo>
                    <a:lnTo>
                      <a:pt x="10504" y="12944"/>
                    </a:lnTo>
                    <a:lnTo>
                      <a:pt x="9519" y="12944"/>
                    </a:lnTo>
                    <a:lnTo>
                      <a:pt x="9519" y="12678"/>
                    </a:lnTo>
                    <a:lnTo>
                      <a:pt x="10340" y="12678"/>
                    </a:lnTo>
                    <a:lnTo>
                      <a:pt x="10368" y="12677"/>
                    </a:lnTo>
                    <a:lnTo>
                      <a:pt x="10398" y="12677"/>
                    </a:lnTo>
                    <a:lnTo>
                      <a:pt x="10428" y="12676"/>
                    </a:lnTo>
                    <a:lnTo>
                      <a:pt x="10459" y="12674"/>
                    </a:lnTo>
                    <a:lnTo>
                      <a:pt x="10490" y="12671"/>
                    </a:lnTo>
                    <a:lnTo>
                      <a:pt x="10519" y="12667"/>
                    </a:lnTo>
                    <a:lnTo>
                      <a:pt x="10534" y="12664"/>
                    </a:lnTo>
                    <a:lnTo>
                      <a:pt x="10548" y="12661"/>
                    </a:lnTo>
                    <a:lnTo>
                      <a:pt x="10562" y="12658"/>
                    </a:lnTo>
                    <a:lnTo>
                      <a:pt x="10575" y="12654"/>
                    </a:lnTo>
                    <a:lnTo>
                      <a:pt x="10589" y="12650"/>
                    </a:lnTo>
                    <a:lnTo>
                      <a:pt x="10601" y="12645"/>
                    </a:lnTo>
                    <a:lnTo>
                      <a:pt x="10613" y="12640"/>
                    </a:lnTo>
                    <a:lnTo>
                      <a:pt x="10624" y="12634"/>
                    </a:lnTo>
                    <a:lnTo>
                      <a:pt x="10636" y="12627"/>
                    </a:lnTo>
                    <a:lnTo>
                      <a:pt x="10645" y="12619"/>
                    </a:lnTo>
                    <a:lnTo>
                      <a:pt x="10655" y="12611"/>
                    </a:lnTo>
                    <a:lnTo>
                      <a:pt x="10663" y="12602"/>
                    </a:lnTo>
                    <a:lnTo>
                      <a:pt x="10671" y="12593"/>
                    </a:lnTo>
                    <a:lnTo>
                      <a:pt x="10677" y="12583"/>
                    </a:lnTo>
                    <a:lnTo>
                      <a:pt x="10683" y="12572"/>
                    </a:lnTo>
                    <a:lnTo>
                      <a:pt x="10689" y="12560"/>
                    </a:lnTo>
                    <a:lnTo>
                      <a:pt x="10693" y="12547"/>
                    </a:lnTo>
                    <a:lnTo>
                      <a:pt x="10696" y="12534"/>
                    </a:lnTo>
                    <a:lnTo>
                      <a:pt x="10697" y="12518"/>
                    </a:lnTo>
                    <a:lnTo>
                      <a:pt x="10698" y="12503"/>
                    </a:lnTo>
                    <a:lnTo>
                      <a:pt x="10698" y="12494"/>
                    </a:lnTo>
                    <a:lnTo>
                      <a:pt x="10697" y="12485"/>
                    </a:lnTo>
                    <a:lnTo>
                      <a:pt x="10696" y="12476"/>
                    </a:lnTo>
                    <a:lnTo>
                      <a:pt x="10694" y="12466"/>
                    </a:lnTo>
                    <a:lnTo>
                      <a:pt x="10691" y="12458"/>
                    </a:lnTo>
                    <a:lnTo>
                      <a:pt x="10688" y="12449"/>
                    </a:lnTo>
                    <a:lnTo>
                      <a:pt x="10685" y="12441"/>
                    </a:lnTo>
                    <a:lnTo>
                      <a:pt x="10680" y="12433"/>
                    </a:lnTo>
                    <a:lnTo>
                      <a:pt x="10676" y="12425"/>
                    </a:lnTo>
                    <a:lnTo>
                      <a:pt x="10671" y="12416"/>
                    </a:lnTo>
                    <a:lnTo>
                      <a:pt x="10666" y="12408"/>
                    </a:lnTo>
                    <a:lnTo>
                      <a:pt x="10660" y="12401"/>
                    </a:lnTo>
                    <a:lnTo>
                      <a:pt x="10647" y="12387"/>
                    </a:lnTo>
                    <a:lnTo>
                      <a:pt x="10631" y="12374"/>
                    </a:lnTo>
                    <a:lnTo>
                      <a:pt x="10620" y="12363"/>
                    </a:lnTo>
                    <a:lnTo>
                      <a:pt x="10607" y="12355"/>
                    </a:lnTo>
                    <a:lnTo>
                      <a:pt x="10594" y="12347"/>
                    </a:lnTo>
                    <a:lnTo>
                      <a:pt x="10579" y="12341"/>
                    </a:lnTo>
                    <a:lnTo>
                      <a:pt x="10564" y="12335"/>
                    </a:lnTo>
                    <a:lnTo>
                      <a:pt x="10549" y="12331"/>
                    </a:lnTo>
                    <a:lnTo>
                      <a:pt x="10534" y="12327"/>
                    </a:lnTo>
                    <a:lnTo>
                      <a:pt x="10517" y="12323"/>
                    </a:lnTo>
                    <a:lnTo>
                      <a:pt x="10500" y="12321"/>
                    </a:lnTo>
                    <a:lnTo>
                      <a:pt x="10484" y="12319"/>
                    </a:lnTo>
                    <a:lnTo>
                      <a:pt x="10467" y="12317"/>
                    </a:lnTo>
                    <a:lnTo>
                      <a:pt x="10450" y="12315"/>
                    </a:lnTo>
                    <a:lnTo>
                      <a:pt x="10417" y="12314"/>
                    </a:lnTo>
                    <a:lnTo>
                      <a:pt x="10385" y="12313"/>
                    </a:lnTo>
                    <a:lnTo>
                      <a:pt x="10014" y="12313"/>
                    </a:lnTo>
                    <a:lnTo>
                      <a:pt x="9972" y="12312"/>
                    </a:lnTo>
                    <a:lnTo>
                      <a:pt x="9928" y="12309"/>
                    </a:lnTo>
                    <a:lnTo>
                      <a:pt x="9884" y="12306"/>
                    </a:lnTo>
                    <a:lnTo>
                      <a:pt x="9840" y="12300"/>
                    </a:lnTo>
                    <a:lnTo>
                      <a:pt x="9797" y="12293"/>
                    </a:lnTo>
                    <a:lnTo>
                      <a:pt x="9777" y="12289"/>
                    </a:lnTo>
                    <a:lnTo>
                      <a:pt x="9756" y="12285"/>
                    </a:lnTo>
                    <a:lnTo>
                      <a:pt x="9737" y="12280"/>
                    </a:lnTo>
                    <a:lnTo>
                      <a:pt x="9718" y="12274"/>
                    </a:lnTo>
                    <a:lnTo>
                      <a:pt x="9700" y="12268"/>
                    </a:lnTo>
                    <a:lnTo>
                      <a:pt x="9684" y="12261"/>
                    </a:lnTo>
                    <a:lnTo>
                      <a:pt x="9668" y="12254"/>
                    </a:lnTo>
                    <a:lnTo>
                      <a:pt x="9652" y="12246"/>
                    </a:lnTo>
                    <a:lnTo>
                      <a:pt x="9637" y="12238"/>
                    </a:lnTo>
                    <a:lnTo>
                      <a:pt x="9623" y="12230"/>
                    </a:lnTo>
                    <a:lnTo>
                      <a:pt x="9608" y="12221"/>
                    </a:lnTo>
                    <a:lnTo>
                      <a:pt x="9595" y="12210"/>
                    </a:lnTo>
                    <a:lnTo>
                      <a:pt x="9582" y="12200"/>
                    </a:lnTo>
                    <a:lnTo>
                      <a:pt x="9570" y="12190"/>
                    </a:lnTo>
                    <a:lnTo>
                      <a:pt x="9557" y="12179"/>
                    </a:lnTo>
                    <a:lnTo>
                      <a:pt x="9546" y="12167"/>
                    </a:lnTo>
                    <a:lnTo>
                      <a:pt x="9535" y="12155"/>
                    </a:lnTo>
                    <a:lnTo>
                      <a:pt x="9525" y="12143"/>
                    </a:lnTo>
                    <a:lnTo>
                      <a:pt x="9515" y="12131"/>
                    </a:lnTo>
                    <a:lnTo>
                      <a:pt x="9505" y="12118"/>
                    </a:lnTo>
                    <a:lnTo>
                      <a:pt x="9496" y="12104"/>
                    </a:lnTo>
                    <a:lnTo>
                      <a:pt x="9488" y="12091"/>
                    </a:lnTo>
                    <a:lnTo>
                      <a:pt x="9481" y="12078"/>
                    </a:lnTo>
                    <a:lnTo>
                      <a:pt x="9474" y="12064"/>
                    </a:lnTo>
                    <a:lnTo>
                      <a:pt x="9467" y="12049"/>
                    </a:lnTo>
                    <a:lnTo>
                      <a:pt x="9461" y="12035"/>
                    </a:lnTo>
                    <a:lnTo>
                      <a:pt x="9455" y="12021"/>
                    </a:lnTo>
                    <a:lnTo>
                      <a:pt x="9450" y="12006"/>
                    </a:lnTo>
                    <a:lnTo>
                      <a:pt x="9446" y="11991"/>
                    </a:lnTo>
                    <a:lnTo>
                      <a:pt x="9442" y="11977"/>
                    </a:lnTo>
                    <a:lnTo>
                      <a:pt x="9439" y="11963"/>
                    </a:lnTo>
                    <a:lnTo>
                      <a:pt x="9436" y="11947"/>
                    </a:lnTo>
                    <a:lnTo>
                      <a:pt x="9434" y="11932"/>
                    </a:lnTo>
                    <a:lnTo>
                      <a:pt x="9433" y="11918"/>
                    </a:lnTo>
                    <a:lnTo>
                      <a:pt x="9432" y="11902"/>
                    </a:lnTo>
                    <a:lnTo>
                      <a:pt x="9432" y="11865"/>
                    </a:lnTo>
                    <a:lnTo>
                      <a:pt x="9435" y="11841"/>
                    </a:lnTo>
                    <a:lnTo>
                      <a:pt x="9438" y="11818"/>
                    </a:lnTo>
                    <a:lnTo>
                      <a:pt x="9443" y="11794"/>
                    </a:lnTo>
                    <a:lnTo>
                      <a:pt x="9450" y="11770"/>
                    </a:lnTo>
                    <a:lnTo>
                      <a:pt x="9458" y="11746"/>
                    </a:lnTo>
                    <a:lnTo>
                      <a:pt x="9468" y="11723"/>
                    </a:lnTo>
                    <a:lnTo>
                      <a:pt x="9478" y="11700"/>
                    </a:lnTo>
                    <a:lnTo>
                      <a:pt x="9490" y="11678"/>
                    </a:lnTo>
                    <a:lnTo>
                      <a:pt x="9503" y="11656"/>
                    </a:lnTo>
                    <a:lnTo>
                      <a:pt x="9519" y="11635"/>
                    </a:lnTo>
                    <a:lnTo>
                      <a:pt x="9534" y="11615"/>
                    </a:lnTo>
                    <a:lnTo>
                      <a:pt x="9551" y="11595"/>
                    </a:lnTo>
                    <a:lnTo>
                      <a:pt x="9569" y="11577"/>
                    </a:lnTo>
                    <a:lnTo>
                      <a:pt x="9588" y="11560"/>
                    </a:lnTo>
                    <a:lnTo>
                      <a:pt x="9608" y="11544"/>
                    </a:lnTo>
                    <a:lnTo>
                      <a:pt x="9622" y="11534"/>
                    </a:lnTo>
                    <a:lnTo>
                      <a:pt x="9636" y="11526"/>
                    </a:lnTo>
                    <a:lnTo>
                      <a:pt x="9650" y="11518"/>
                    </a:lnTo>
                    <a:lnTo>
                      <a:pt x="9666" y="11510"/>
                    </a:lnTo>
                    <a:lnTo>
                      <a:pt x="9680" y="11503"/>
                    </a:lnTo>
                    <a:lnTo>
                      <a:pt x="9695" y="11496"/>
                    </a:lnTo>
                    <a:lnTo>
                      <a:pt x="9710" y="11490"/>
                    </a:lnTo>
                    <a:lnTo>
                      <a:pt x="9726" y="11484"/>
                    </a:lnTo>
                    <a:lnTo>
                      <a:pt x="9757" y="11475"/>
                    </a:lnTo>
                    <a:lnTo>
                      <a:pt x="9790" y="11467"/>
                    </a:lnTo>
                    <a:lnTo>
                      <a:pt x="9824" y="11460"/>
                    </a:lnTo>
                    <a:lnTo>
                      <a:pt x="9857" y="11455"/>
                    </a:lnTo>
                    <a:lnTo>
                      <a:pt x="9891" y="11452"/>
                    </a:lnTo>
                    <a:lnTo>
                      <a:pt x="9926" y="11448"/>
                    </a:lnTo>
                    <a:lnTo>
                      <a:pt x="9960" y="11446"/>
                    </a:lnTo>
                    <a:lnTo>
                      <a:pt x="9995" y="11445"/>
                    </a:lnTo>
                    <a:lnTo>
                      <a:pt x="10064" y="11444"/>
                    </a:lnTo>
                    <a:lnTo>
                      <a:pt x="11021" y="11444"/>
                    </a:lnTo>
                    <a:lnTo>
                      <a:pt x="11021" y="11713"/>
                    </a:lnTo>
                    <a:lnTo>
                      <a:pt x="10093" y="11713"/>
                    </a:lnTo>
                    <a:lnTo>
                      <a:pt x="10062" y="11714"/>
                    </a:lnTo>
                    <a:lnTo>
                      <a:pt x="10033" y="11717"/>
                    </a:lnTo>
                    <a:lnTo>
                      <a:pt x="10018" y="11718"/>
                    </a:lnTo>
                    <a:lnTo>
                      <a:pt x="10004" y="11721"/>
                    </a:lnTo>
                    <a:lnTo>
                      <a:pt x="9990" y="11723"/>
                    </a:lnTo>
                    <a:lnTo>
                      <a:pt x="9977" y="11726"/>
                    </a:lnTo>
                    <a:lnTo>
                      <a:pt x="9964" y="11730"/>
                    </a:lnTo>
                    <a:lnTo>
                      <a:pt x="9951" y="11734"/>
                    </a:lnTo>
                    <a:lnTo>
                      <a:pt x="9940" y="11739"/>
                    </a:lnTo>
                    <a:lnTo>
                      <a:pt x="9929" y="11744"/>
                    </a:lnTo>
                    <a:lnTo>
                      <a:pt x="9918" y="11751"/>
                    </a:lnTo>
                    <a:lnTo>
                      <a:pt x="9908" y="11759"/>
                    </a:lnTo>
                    <a:lnTo>
                      <a:pt x="9899" y="11766"/>
                    </a:lnTo>
                    <a:lnTo>
                      <a:pt x="9891" y="11775"/>
                    </a:lnTo>
                    <a:lnTo>
                      <a:pt x="9884" y="11784"/>
                    </a:lnTo>
                    <a:lnTo>
                      <a:pt x="9877" y="11794"/>
                    </a:lnTo>
                    <a:lnTo>
                      <a:pt x="9872" y="11805"/>
                    </a:lnTo>
                    <a:lnTo>
                      <a:pt x="9866" y="11818"/>
                    </a:lnTo>
                    <a:lnTo>
                      <a:pt x="9862" y="11832"/>
                    </a:lnTo>
                    <a:lnTo>
                      <a:pt x="9859" y="11846"/>
                    </a:lnTo>
                    <a:lnTo>
                      <a:pt x="9858" y="11862"/>
                    </a:lnTo>
                    <a:lnTo>
                      <a:pt x="9857" y="11878"/>
                    </a:lnTo>
                    <a:lnTo>
                      <a:pt x="9858" y="11893"/>
                    </a:lnTo>
                    <a:lnTo>
                      <a:pt x="9859" y="11906"/>
                    </a:lnTo>
                    <a:lnTo>
                      <a:pt x="9862" y="11920"/>
                    </a:lnTo>
                    <a:lnTo>
                      <a:pt x="9865" y="11932"/>
                    </a:lnTo>
                    <a:lnTo>
                      <a:pt x="9871" y="11943"/>
                    </a:lnTo>
                    <a:lnTo>
                      <a:pt x="9876" y="11954"/>
                    </a:lnTo>
                    <a:lnTo>
                      <a:pt x="9882" y="11965"/>
                    </a:lnTo>
                    <a:lnTo>
                      <a:pt x="9888" y="11974"/>
                    </a:lnTo>
                    <a:lnTo>
                      <a:pt x="9896" y="11982"/>
                    </a:lnTo>
                    <a:lnTo>
                      <a:pt x="9904" y="11990"/>
                    </a:lnTo>
                    <a:lnTo>
                      <a:pt x="9913" y="11997"/>
                    </a:lnTo>
                    <a:lnTo>
                      <a:pt x="9924" y="12003"/>
                    </a:lnTo>
                    <a:lnTo>
                      <a:pt x="9934" y="12009"/>
                    </a:lnTo>
                    <a:lnTo>
                      <a:pt x="9944" y="12015"/>
                    </a:lnTo>
                    <a:lnTo>
                      <a:pt x="9955" y="12020"/>
                    </a:lnTo>
                    <a:lnTo>
                      <a:pt x="9967" y="12025"/>
                    </a:lnTo>
                    <a:lnTo>
                      <a:pt x="9992" y="12032"/>
                    </a:lnTo>
                    <a:lnTo>
                      <a:pt x="10018" y="12038"/>
                    </a:lnTo>
                    <a:lnTo>
                      <a:pt x="10046" y="12042"/>
                    </a:lnTo>
                    <a:lnTo>
                      <a:pt x="10074" y="12045"/>
                    </a:lnTo>
                    <a:lnTo>
                      <a:pt x="10102" y="12047"/>
                    </a:lnTo>
                    <a:lnTo>
                      <a:pt x="10131" y="12048"/>
                    </a:lnTo>
                    <a:lnTo>
                      <a:pt x="10474" y="12048"/>
                    </a:lnTo>
                    <a:lnTo>
                      <a:pt x="10526" y="12049"/>
                    </a:lnTo>
                    <a:lnTo>
                      <a:pt x="10578" y="12050"/>
                    </a:lnTo>
                    <a:lnTo>
                      <a:pt x="10629" y="12052"/>
                    </a:lnTo>
                    <a:lnTo>
                      <a:pt x="10680" y="12056"/>
                    </a:lnTo>
                    <a:lnTo>
                      <a:pt x="10706" y="12059"/>
                    </a:lnTo>
                    <a:lnTo>
                      <a:pt x="10730" y="12064"/>
                    </a:lnTo>
                    <a:lnTo>
                      <a:pt x="10756" y="12069"/>
                    </a:lnTo>
                    <a:lnTo>
                      <a:pt x="10780" y="12074"/>
                    </a:lnTo>
                    <a:lnTo>
                      <a:pt x="10805" y="12080"/>
                    </a:lnTo>
                    <a:lnTo>
                      <a:pt x="10829" y="12087"/>
                    </a:lnTo>
                    <a:lnTo>
                      <a:pt x="10854" y="12095"/>
                    </a:lnTo>
                    <a:lnTo>
                      <a:pt x="10878" y="12105"/>
                    </a:lnTo>
                    <a:lnTo>
                      <a:pt x="10895" y="12111"/>
                    </a:lnTo>
                    <a:lnTo>
                      <a:pt x="10910" y="12120"/>
                    </a:lnTo>
                    <a:lnTo>
                      <a:pt x="10925" y="12128"/>
                    </a:lnTo>
                    <a:lnTo>
                      <a:pt x="10940" y="12136"/>
                    </a:lnTo>
                    <a:lnTo>
                      <a:pt x="10954" y="12145"/>
                    </a:lnTo>
                    <a:lnTo>
                      <a:pt x="10967" y="12155"/>
                    </a:lnTo>
                    <a:lnTo>
                      <a:pt x="10979" y="12166"/>
                    </a:lnTo>
                    <a:lnTo>
                      <a:pt x="10992" y="12176"/>
                    </a:lnTo>
                    <a:lnTo>
                      <a:pt x="11003" y="12186"/>
                    </a:lnTo>
                    <a:lnTo>
                      <a:pt x="11014" y="12197"/>
                    </a:lnTo>
                    <a:lnTo>
                      <a:pt x="11024" y="12209"/>
                    </a:lnTo>
                    <a:lnTo>
                      <a:pt x="11034" y="12222"/>
                    </a:lnTo>
                    <a:lnTo>
                      <a:pt x="11044" y="12234"/>
                    </a:lnTo>
                    <a:lnTo>
                      <a:pt x="11052" y="12246"/>
                    </a:lnTo>
                    <a:lnTo>
                      <a:pt x="11060" y="12259"/>
                    </a:lnTo>
                    <a:lnTo>
                      <a:pt x="11068" y="12272"/>
                    </a:lnTo>
                    <a:lnTo>
                      <a:pt x="11075" y="12286"/>
                    </a:lnTo>
                    <a:lnTo>
                      <a:pt x="11081" y="12299"/>
                    </a:lnTo>
                    <a:lnTo>
                      <a:pt x="11087" y="12312"/>
                    </a:lnTo>
                    <a:lnTo>
                      <a:pt x="11094" y="12327"/>
                    </a:lnTo>
                    <a:lnTo>
                      <a:pt x="11103" y="12355"/>
                    </a:lnTo>
                    <a:lnTo>
                      <a:pt x="11111" y="12384"/>
                    </a:lnTo>
                    <a:lnTo>
                      <a:pt x="11117" y="12413"/>
                    </a:lnTo>
                    <a:lnTo>
                      <a:pt x="11121" y="12443"/>
                    </a:lnTo>
                    <a:lnTo>
                      <a:pt x="11123" y="12473"/>
                    </a:lnTo>
                    <a:lnTo>
                      <a:pt x="11124" y="12502"/>
                    </a:lnTo>
                    <a:lnTo>
                      <a:pt x="11123" y="12522"/>
                    </a:lnTo>
                    <a:close/>
                    <a:moveTo>
                      <a:pt x="9353" y="11132"/>
                    </a:moveTo>
                    <a:lnTo>
                      <a:pt x="9261" y="11132"/>
                    </a:lnTo>
                    <a:lnTo>
                      <a:pt x="9221" y="11130"/>
                    </a:lnTo>
                    <a:lnTo>
                      <a:pt x="9180" y="11128"/>
                    </a:lnTo>
                    <a:lnTo>
                      <a:pt x="9139" y="11125"/>
                    </a:lnTo>
                    <a:lnTo>
                      <a:pt x="9097" y="11120"/>
                    </a:lnTo>
                    <a:lnTo>
                      <a:pt x="9056" y="11114"/>
                    </a:lnTo>
                    <a:lnTo>
                      <a:pt x="9014" y="11108"/>
                    </a:lnTo>
                    <a:lnTo>
                      <a:pt x="8973" y="11100"/>
                    </a:lnTo>
                    <a:lnTo>
                      <a:pt x="8932" y="11089"/>
                    </a:lnTo>
                    <a:lnTo>
                      <a:pt x="8891" y="11079"/>
                    </a:lnTo>
                    <a:lnTo>
                      <a:pt x="8852" y="11067"/>
                    </a:lnTo>
                    <a:lnTo>
                      <a:pt x="8814" y="11054"/>
                    </a:lnTo>
                    <a:lnTo>
                      <a:pt x="8776" y="11039"/>
                    </a:lnTo>
                    <a:lnTo>
                      <a:pt x="8740" y="11023"/>
                    </a:lnTo>
                    <a:lnTo>
                      <a:pt x="8723" y="11015"/>
                    </a:lnTo>
                    <a:lnTo>
                      <a:pt x="8707" y="11006"/>
                    </a:lnTo>
                    <a:lnTo>
                      <a:pt x="8689" y="10997"/>
                    </a:lnTo>
                    <a:lnTo>
                      <a:pt x="8674" y="10986"/>
                    </a:lnTo>
                    <a:lnTo>
                      <a:pt x="8654" y="10973"/>
                    </a:lnTo>
                    <a:lnTo>
                      <a:pt x="8634" y="10959"/>
                    </a:lnTo>
                    <a:lnTo>
                      <a:pt x="8615" y="10945"/>
                    </a:lnTo>
                    <a:lnTo>
                      <a:pt x="8598" y="10929"/>
                    </a:lnTo>
                    <a:lnTo>
                      <a:pt x="8580" y="10914"/>
                    </a:lnTo>
                    <a:lnTo>
                      <a:pt x="8564" y="10898"/>
                    </a:lnTo>
                    <a:lnTo>
                      <a:pt x="8549" y="10881"/>
                    </a:lnTo>
                    <a:lnTo>
                      <a:pt x="8534" y="10864"/>
                    </a:lnTo>
                    <a:lnTo>
                      <a:pt x="8521" y="10847"/>
                    </a:lnTo>
                    <a:lnTo>
                      <a:pt x="8508" y="10829"/>
                    </a:lnTo>
                    <a:lnTo>
                      <a:pt x="8496" y="10811"/>
                    </a:lnTo>
                    <a:lnTo>
                      <a:pt x="8484" y="10792"/>
                    </a:lnTo>
                    <a:lnTo>
                      <a:pt x="8473" y="10773"/>
                    </a:lnTo>
                    <a:lnTo>
                      <a:pt x="8463" y="10754"/>
                    </a:lnTo>
                    <a:lnTo>
                      <a:pt x="8454" y="10734"/>
                    </a:lnTo>
                    <a:lnTo>
                      <a:pt x="8446" y="10714"/>
                    </a:lnTo>
                    <a:lnTo>
                      <a:pt x="8437" y="10694"/>
                    </a:lnTo>
                    <a:lnTo>
                      <a:pt x="8429" y="10674"/>
                    </a:lnTo>
                    <a:lnTo>
                      <a:pt x="8423" y="10654"/>
                    </a:lnTo>
                    <a:lnTo>
                      <a:pt x="8417" y="10632"/>
                    </a:lnTo>
                    <a:lnTo>
                      <a:pt x="8411" y="10612"/>
                    </a:lnTo>
                    <a:lnTo>
                      <a:pt x="8406" y="10591"/>
                    </a:lnTo>
                    <a:lnTo>
                      <a:pt x="8402" y="10570"/>
                    </a:lnTo>
                    <a:lnTo>
                      <a:pt x="8398" y="10549"/>
                    </a:lnTo>
                    <a:lnTo>
                      <a:pt x="8392" y="10507"/>
                    </a:lnTo>
                    <a:lnTo>
                      <a:pt x="8387" y="10465"/>
                    </a:lnTo>
                    <a:lnTo>
                      <a:pt x="8384" y="10423"/>
                    </a:lnTo>
                    <a:lnTo>
                      <a:pt x="8383" y="10382"/>
                    </a:lnTo>
                    <a:lnTo>
                      <a:pt x="8384" y="10336"/>
                    </a:lnTo>
                    <a:lnTo>
                      <a:pt x="8386" y="10291"/>
                    </a:lnTo>
                    <a:lnTo>
                      <a:pt x="8391" y="10247"/>
                    </a:lnTo>
                    <a:lnTo>
                      <a:pt x="8397" y="10205"/>
                    </a:lnTo>
                    <a:lnTo>
                      <a:pt x="8404" y="10164"/>
                    </a:lnTo>
                    <a:lnTo>
                      <a:pt x="8413" y="10125"/>
                    </a:lnTo>
                    <a:lnTo>
                      <a:pt x="8424" y="10087"/>
                    </a:lnTo>
                    <a:lnTo>
                      <a:pt x="8436" y="10050"/>
                    </a:lnTo>
                    <a:lnTo>
                      <a:pt x="8450" y="10015"/>
                    </a:lnTo>
                    <a:lnTo>
                      <a:pt x="8466" y="9982"/>
                    </a:lnTo>
                    <a:lnTo>
                      <a:pt x="8483" y="9949"/>
                    </a:lnTo>
                    <a:lnTo>
                      <a:pt x="8503" y="9918"/>
                    </a:lnTo>
                    <a:lnTo>
                      <a:pt x="8524" y="9889"/>
                    </a:lnTo>
                    <a:lnTo>
                      <a:pt x="8547" y="9861"/>
                    </a:lnTo>
                    <a:lnTo>
                      <a:pt x="8571" y="9835"/>
                    </a:lnTo>
                    <a:lnTo>
                      <a:pt x="8598" y="9810"/>
                    </a:lnTo>
                    <a:lnTo>
                      <a:pt x="8626" y="9787"/>
                    </a:lnTo>
                    <a:lnTo>
                      <a:pt x="8656" y="9764"/>
                    </a:lnTo>
                    <a:lnTo>
                      <a:pt x="8687" y="9744"/>
                    </a:lnTo>
                    <a:lnTo>
                      <a:pt x="8721" y="9726"/>
                    </a:lnTo>
                    <a:lnTo>
                      <a:pt x="8757" y="9708"/>
                    </a:lnTo>
                    <a:lnTo>
                      <a:pt x="8793" y="9692"/>
                    </a:lnTo>
                    <a:lnTo>
                      <a:pt x="8833" y="9678"/>
                    </a:lnTo>
                    <a:lnTo>
                      <a:pt x="8874" y="9665"/>
                    </a:lnTo>
                    <a:lnTo>
                      <a:pt x="8917" y="9653"/>
                    </a:lnTo>
                    <a:lnTo>
                      <a:pt x="8962" y="9643"/>
                    </a:lnTo>
                    <a:lnTo>
                      <a:pt x="9009" y="9635"/>
                    </a:lnTo>
                    <a:lnTo>
                      <a:pt x="9058" y="9628"/>
                    </a:lnTo>
                    <a:lnTo>
                      <a:pt x="9109" y="9623"/>
                    </a:lnTo>
                    <a:lnTo>
                      <a:pt x="9162" y="9619"/>
                    </a:lnTo>
                    <a:lnTo>
                      <a:pt x="9216" y="9617"/>
                    </a:lnTo>
                    <a:lnTo>
                      <a:pt x="9273" y="9616"/>
                    </a:lnTo>
                    <a:lnTo>
                      <a:pt x="9330" y="9617"/>
                    </a:lnTo>
                    <a:lnTo>
                      <a:pt x="9385" y="9619"/>
                    </a:lnTo>
                    <a:lnTo>
                      <a:pt x="9438" y="9623"/>
                    </a:lnTo>
                    <a:lnTo>
                      <a:pt x="9489" y="9628"/>
                    </a:lnTo>
                    <a:lnTo>
                      <a:pt x="9538" y="9635"/>
                    </a:lnTo>
                    <a:lnTo>
                      <a:pt x="9585" y="9644"/>
                    </a:lnTo>
                    <a:lnTo>
                      <a:pt x="9630" y="9654"/>
                    </a:lnTo>
                    <a:lnTo>
                      <a:pt x="9674" y="9667"/>
                    </a:lnTo>
                    <a:lnTo>
                      <a:pt x="9714" y="9680"/>
                    </a:lnTo>
                    <a:lnTo>
                      <a:pt x="9753" y="9694"/>
                    </a:lnTo>
                    <a:lnTo>
                      <a:pt x="9791" y="9711"/>
                    </a:lnTo>
                    <a:lnTo>
                      <a:pt x="9827" y="9729"/>
                    </a:lnTo>
                    <a:lnTo>
                      <a:pt x="9860" y="9748"/>
                    </a:lnTo>
                    <a:lnTo>
                      <a:pt x="9891" y="9770"/>
                    </a:lnTo>
                    <a:lnTo>
                      <a:pt x="9922" y="9792"/>
                    </a:lnTo>
                    <a:lnTo>
                      <a:pt x="9949" y="9815"/>
                    </a:lnTo>
                    <a:lnTo>
                      <a:pt x="9976" y="9841"/>
                    </a:lnTo>
                    <a:lnTo>
                      <a:pt x="9999" y="9869"/>
                    </a:lnTo>
                    <a:lnTo>
                      <a:pt x="10022" y="9896"/>
                    </a:lnTo>
                    <a:lnTo>
                      <a:pt x="10043" y="9926"/>
                    </a:lnTo>
                    <a:lnTo>
                      <a:pt x="10061" y="9957"/>
                    </a:lnTo>
                    <a:lnTo>
                      <a:pt x="10079" y="9990"/>
                    </a:lnTo>
                    <a:lnTo>
                      <a:pt x="10095" y="10024"/>
                    </a:lnTo>
                    <a:lnTo>
                      <a:pt x="10108" y="10059"/>
                    </a:lnTo>
                    <a:lnTo>
                      <a:pt x="10120" y="10096"/>
                    </a:lnTo>
                    <a:lnTo>
                      <a:pt x="10131" y="10135"/>
                    </a:lnTo>
                    <a:lnTo>
                      <a:pt x="10140" y="10175"/>
                    </a:lnTo>
                    <a:lnTo>
                      <a:pt x="10147" y="10215"/>
                    </a:lnTo>
                    <a:lnTo>
                      <a:pt x="10152" y="10258"/>
                    </a:lnTo>
                    <a:lnTo>
                      <a:pt x="10156" y="10302"/>
                    </a:lnTo>
                    <a:lnTo>
                      <a:pt x="10158" y="10347"/>
                    </a:lnTo>
                    <a:lnTo>
                      <a:pt x="10159" y="10393"/>
                    </a:lnTo>
                    <a:lnTo>
                      <a:pt x="10158" y="10437"/>
                    </a:lnTo>
                    <a:lnTo>
                      <a:pt x="10156" y="10479"/>
                    </a:lnTo>
                    <a:lnTo>
                      <a:pt x="10152" y="10521"/>
                    </a:lnTo>
                    <a:lnTo>
                      <a:pt x="10146" y="10561"/>
                    </a:lnTo>
                    <a:lnTo>
                      <a:pt x="10139" y="10600"/>
                    </a:lnTo>
                    <a:lnTo>
                      <a:pt x="10130" y="10638"/>
                    </a:lnTo>
                    <a:lnTo>
                      <a:pt x="10119" y="10673"/>
                    </a:lnTo>
                    <a:lnTo>
                      <a:pt x="10106" y="10709"/>
                    </a:lnTo>
                    <a:lnTo>
                      <a:pt x="10092" y="10743"/>
                    </a:lnTo>
                    <a:lnTo>
                      <a:pt x="10077" y="10775"/>
                    </a:lnTo>
                    <a:lnTo>
                      <a:pt x="10059" y="10806"/>
                    </a:lnTo>
                    <a:lnTo>
                      <a:pt x="10040" y="10835"/>
                    </a:lnTo>
                    <a:lnTo>
                      <a:pt x="10019" y="10864"/>
                    </a:lnTo>
                    <a:lnTo>
                      <a:pt x="9997" y="10891"/>
                    </a:lnTo>
                    <a:lnTo>
                      <a:pt x="9973" y="10916"/>
                    </a:lnTo>
                    <a:lnTo>
                      <a:pt x="9947" y="10941"/>
                    </a:lnTo>
                    <a:lnTo>
                      <a:pt x="9918" y="10964"/>
                    </a:lnTo>
                    <a:lnTo>
                      <a:pt x="9890" y="10985"/>
                    </a:lnTo>
                    <a:lnTo>
                      <a:pt x="9858" y="11005"/>
                    </a:lnTo>
                    <a:lnTo>
                      <a:pt x="9826" y="11024"/>
                    </a:lnTo>
                    <a:lnTo>
                      <a:pt x="9792" y="11040"/>
                    </a:lnTo>
                    <a:lnTo>
                      <a:pt x="9755" y="11057"/>
                    </a:lnTo>
                    <a:lnTo>
                      <a:pt x="9718" y="11071"/>
                    </a:lnTo>
                    <a:lnTo>
                      <a:pt x="9678" y="11083"/>
                    </a:lnTo>
                    <a:lnTo>
                      <a:pt x="9637" y="11096"/>
                    </a:lnTo>
                    <a:lnTo>
                      <a:pt x="9594" y="11105"/>
                    </a:lnTo>
                    <a:lnTo>
                      <a:pt x="9549" y="11113"/>
                    </a:lnTo>
                    <a:lnTo>
                      <a:pt x="9502" y="11120"/>
                    </a:lnTo>
                    <a:lnTo>
                      <a:pt x="9454" y="11125"/>
                    </a:lnTo>
                    <a:lnTo>
                      <a:pt x="9404" y="11129"/>
                    </a:lnTo>
                    <a:lnTo>
                      <a:pt x="9353" y="11132"/>
                    </a:lnTo>
                    <a:close/>
                    <a:moveTo>
                      <a:pt x="9221" y="12522"/>
                    </a:moveTo>
                    <a:lnTo>
                      <a:pt x="9219" y="12541"/>
                    </a:lnTo>
                    <a:lnTo>
                      <a:pt x="9217" y="12561"/>
                    </a:lnTo>
                    <a:lnTo>
                      <a:pt x="9214" y="12581"/>
                    </a:lnTo>
                    <a:lnTo>
                      <a:pt x="9210" y="12601"/>
                    </a:lnTo>
                    <a:lnTo>
                      <a:pt x="9204" y="12620"/>
                    </a:lnTo>
                    <a:lnTo>
                      <a:pt x="9199" y="12640"/>
                    </a:lnTo>
                    <a:lnTo>
                      <a:pt x="9192" y="12659"/>
                    </a:lnTo>
                    <a:lnTo>
                      <a:pt x="9185" y="12679"/>
                    </a:lnTo>
                    <a:lnTo>
                      <a:pt x="9176" y="12697"/>
                    </a:lnTo>
                    <a:lnTo>
                      <a:pt x="9167" y="12715"/>
                    </a:lnTo>
                    <a:lnTo>
                      <a:pt x="9156" y="12734"/>
                    </a:lnTo>
                    <a:lnTo>
                      <a:pt x="9144" y="12751"/>
                    </a:lnTo>
                    <a:lnTo>
                      <a:pt x="9132" y="12768"/>
                    </a:lnTo>
                    <a:lnTo>
                      <a:pt x="9118" y="12785"/>
                    </a:lnTo>
                    <a:lnTo>
                      <a:pt x="9104" y="12801"/>
                    </a:lnTo>
                    <a:lnTo>
                      <a:pt x="9089" y="12814"/>
                    </a:lnTo>
                    <a:lnTo>
                      <a:pt x="9075" y="12828"/>
                    </a:lnTo>
                    <a:lnTo>
                      <a:pt x="9060" y="12840"/>
                    </a:lnTo>
                    <a:lnTo>
                      <a:pt x="9044" y="12851"/>
                    </a:lnTo>
                    <a:lnTo>
                      <a:pt x="9028" y="12861"/>
                    </a:lnTo>
                    <a:lnTo>
                      <a:pt x="9013" y="12871"/>
                    </a:lnTo>
                    <a:lnTo>
                      <a:pt x="8995" y="12881"/>
                    </a:lnTo>
                    <a:lnTo>
                      <a:pt x="8979" y="12889"/>
                    </a:lnTo>
                    <a:lnTo>
                      <a:pt x="8963" y="12896"/>
                    </a:lnTo>
                    <a:lnTo>
                      <a:pt x="8945" y="12902"/>
                    </a:lnTo>
                    <a:lnTo>
                      <a:pt x="8928" y="12908"/>
                    </a:lnTo>
                    <a:lnTo>
                      <a:pt x="8910" y="12914"/>
                    </a:lnTo>
                    <a:lnTo>
                      <a:pt x="8892" y="12918"/>
                    </a:lnTo>
                    <a:lnTo>
                      <a:pt x="8874" y="12923"/>
                    </a:lnTo>
                    <a:lnTo>
                      <a:pt x="8856" y="12926"/>
                    </a:lnTo>
                    <a:lnTo>
                      <a:pt x="8837" y="12931"/>
                    </a:lnTo>
                    <a:lnTo>
                      <a:pt x="8800" y="12936"/>
                    </a:lnTo>
                    <a:lnTo>
                      <a:pt x="8761" y="12940"/>
                    </a:lnTo>
                    <a:lnTo>
                      <a:pt x="8722" y="12942"/>
                    </a:lnTo>
                    <a:lnTo>
                      <a:pt x="8682" y="12943"/>
                    </a:lnTo>
                    <a:lnTo>
                      <a:pt x="8603" y="12944"/>
                    </a:lnTo>
                    <a:lnTo>
                      <a:pt x="7617" y="12944"/>
                    </a:lnTo>
                    <a:lnTo>
                      <a:pt x="7617" y="12678"/>
                    </a:lnTo>
                    <a:lnTo>
                      <a:pt x="8437" y="12678"/>
                    </a:lnTo>
                    <a:lnTo>
                      <a:pt x="8467" y="12677"/>
                    </a:lnTo>
                    <a:lnTo>
                      <a:pt x="8497" y="12677"/>
                    </a:lnTo>
                    <a:lnTo>
                      <a:pt x="8527" y="12676"/>
                    </a:lnTo>
                    <a:lnTo>
                      <a:pt x="8557" y="12674"/>
                    </a:lnTo>
                    <a:lnTo>
                      <a:pt x="8587" y="12671"/>
                    </a:lnTo>
                    <a:lnTo>
                      <a:pt x="8617" y="12667"/>
                    </a:lnTo>
                    <a:lnTo>
                      <a:pt x="8631" y="12664"/>
                    </a:lnTo>
                    <a:lnTo>
                      <a:pt x="8646" y="12661"/>
                    </a:lnTo>
                    <a:lnTo>
                      <a:pt x="8660" y="12658"/>
                    </a:lnTo>
                    <a:lnTo>
                      <a:pt x="8673" y="12654"/>
                    </a:lnTo>
                    <a:lnTo>
                      <a:pt x="8686" y="12650"/>
                    </a:lnTo>
                    <a:lnTo>
                      <a:pt x="8699" y="12645"/>
                    </a:lnTo>
                    <a:lnTo>
                      <a:pt x="8711" y="12640"/>
                    </a:lnTo>
                    <a:lnTo>
                      <a:pt x="8722" y="12634"/>
                    </a:lnTo>
                    <a:lnTo>
                      <a:pt x="8732" y="12627"/>
                    </a:lnTo>
                    <a:lnTo>
                      <a:pt x="8742" y="12619"/>
                    </a:lnTo>
                    <a:lnTo>
                      <a:pt x="8752" y="12611"/>
                    </a:lnTo>
                    <a:lnTo>
                      <a:pt x="8761" y="12602"/>
                    </a:lnTo>
                    <a:lnTo>
                      <a:pt x="8768" y="12593"/>
                    </a:lnTo>
                    <a:lnTo>
                      <a:pt x="8775" y="12583"/>
                    </a:lnTo>
                    <a:lnTo>
                      <a:pt x="8781" y="12572"/>
                    </a:lnTo>
                    <a:lnTo>
                      <a:pt x="8786" y="12560"/>
                    </a:lnTo>
                    <a:lnTo>
                      <a:pt x="8790" y="12547"/>
                    </a:lnTo>
                    <a:lnTo>
                      <a:pt x="8792" y="12534"/>
                    </a:lnTo>
                    <a:lnTo>
                      <a:pt x="8794" y="12518"/>
                    </a:lnTo>
                    <a:lnTo>
                      <a:pt x="8795" y="12503"/>
                    </a:lnTo>
                    <a:lnTo>
                      <a:pt x="8794" y="12494"/>
                    </a:lnTo>
                    <a:lnTo>
                      <a:pt x="8794" y="12485"/>
                    </a:lnTo>
                    <a:lnTo>
                      <a:pt x="8792" y="12476"/>
                    </a:lnTo>
                    <a:lnTo>
                      <a:pt x="8790" y="12466"/>
                    </a:lnTo>
                    <a:lnTo>
                      <a:pt x="8788" y="12458"/>
                    </a:lnTo>
                    <a:lnTo>
                      <a:pt x="8785" y="12449"/>
                    </a:lnTo>
                    <a:lnTo>
                      <a:pt x="8782" y="12441"/>
                    </a:lnTo>
                    <a:lnTo>
                      <a:pt x="8778" y="12433"/>
                    </a:lnTo>
                    <a:lnTo>
                      <a:pt x="8769" y="12416"/>
                    </a:lnTo>
                    <a:lnTo>
                      <a:pt x="8758" y="12401"/>
                    </a:lnTo>
                    <a:lnTo>
                      <a:pt x="8745" y="12387"/>
                    </a:lnTo>
                    <a:lnTo>
                      <a:pt x="8731" y="12374"/>
                    </a:lnTo>
                    <a:lnTo>
                      <a:pt x="8719" y="12363"/>
                    </a:lnTo>
                    <a:lnTo>
                      <a:pt x="8706" y="12355"/>
                    </a:lnTo>
                    <a:lnTo>
                      <a:pt x="8692" y="12347"/>
                    </a:lnTo>
                    <a:lnTo>
                      <a:pt x="8678" y="12341"/>
                    </a:lnTo>
                    <a:lnTo>
                      <a:pt x="8663" y="12335"/>
                    </a:lnTo>
                    <a:lnTo>
                      <a:pt x="8648" y="12331"/>
                    </a:lnTo>
                    <a:lnTo>
                      <a:pt x="8631" y="12327"/>
                    </a:lnTo>
                    <a:lnTo>
                      <a:pt x="8615" y="12323"/>
                    </a:lnTo>
                    <a:lnTo>
                      <a:pt x="8599" y="12321"/>
                    </a:lnTo>
                    <a:lnTo>
                      <a:pt x="8582" y="12319"/>
                    </a:lnTo>
                    <a:lnTo>
                      <a:pt x="8565" y="12317"/>
                    </a:lnTo>
                    <a:lnTo>
                      <a:pt x="8549" y="12315"/>
                    </a:lnTo>
                    <a:lnTo>
                      <a:pt x="8515" y="12314"/>
                    </a:lnTo>
                    <a:lnTo>
                      <a:pt x="8483" y="12313"/>
                    </a:lnTo>
                    <a:lnTo>
                      <a:pt x="8112" y="12313"/>
                    </a:lnTo>
                    <a:lnTo>
                      <a:pt x="8069" y="12312"/>
                    </a:lnTo>
                    <a:lnTo>
                      <a:pt x="8026" y="12309"/>
                    </a:lnTo>
                    <a:lnTo>
                      <a:pt x="7982" y="12306"/>
                    </a:lnTo>
                    <a:lnTo>
                      <a:pt x="7938" y="12300"/>
                    </a:lnTo>
                    <a:lnTo>
                      <a:pt x="7895" y="12293"/>
                    </a:lnTo>
                    <a:lnTo>
                      <a:pt x="7874" y="12289"/>
                    </a:lnTo>
                    <a:lnTo>
                      <a:pt x="7854" y="12285"/>
                    </a:lnTo>
                    <a:lnTo>
                      <a:pt x="7834" y="12280"/>
                    </a:lnTo>
                    <a:lnTo>
                      <a:pt x="7814" y="12274"/>
                    </a:lnTo>
                    <a:lnTo>
                      <a:pt x="7798" y="12268"/>
                    </a:lnTo>
                    <a:lnTo>
                      <a:pt x="7782" y="12261"/>
                    </a:lnTo>
                    <a:lnTo>
                      <a:pt x="7765" y="12254"/>
                    </a:lnTo>
                    <a:lnTo>
                      <a:pt x="7750" y="12246"/>
                    </a:lnTo>
                    <a:lnTo>
                      <a:pt x="7735" y="12238"/>
                    </a:lnTo>
                    <a:lnTo>
                      <a:pt x="7720" y="12230"/>
                    </a:lnTo>
                    <a:lnTo>
                      <a:pt x="7706" y="12221"/>
                    </a:lnTo>
                    <a:lnTo>
                      <a:pt x="7693" y="12210"/>
                    </a:lnTo>
                    <a:lnTo>
                      <a:pt x="7680" y="12200"/>
                    </a:lnTo>
                    <a:lnTo>
                      <a:pt x="7667" y="12190"/>
                    </a:lnTo>
                    <a:lnTo>
                      <a:pt x="7655" y="12179"/>
                    </a:lnTo>
                    <a:lnTo>
                      <a:pt x="7644" y="12167"/>
                    </a:lnTo>
                    <a:lnTo>
                      <a:pt x="7633" y="12155"/>
                    </a:lnTo>
                    <a:lnTo>
                      <a:pt x="7622" y="12143"/>
                    </a:lnTo>
                    <a:lnTo>
                      <a:pt x="7613" y="12131"/>
                    </a:lnTo>
                    <a:lnTo>
                      <a:pt x="7603" y="12118"/>
                    </a:lnTo>
                    <a:lnTo>
                      <a:pt x="7595" y="12104"/>
                    </a:lnTo>
                    <a:lnTo>
                      <a:pt x="7587" y="12091"/>
                    </a:lnTo>
                    <a:lnTo>
                      <a:pt x="7579" y="12078"/>
                    </a:lnTo>
                    <a:lnTo>
                      <a:pt x="7571" y="12064"/>
                    </a:lnTo>
                    <a:lnTo>
                      <a:pt x="7565" y="12049"/>
                    </a:lnTo>
                    <a:lnTo>
                      <a:pt x="7559" y="12035"/>
                    </a:lnTo>
                    <a:lnTo>
                      <a:pt x="7554" y="12021"/>
                    </a:lnTo>
                    <a:lnTo>
                      <a:pt x="7549" y="12006"/>
                    </a:lnTo>
                    <a:lnTo>
                      <a:pt x="7545" y="11991"/>
                    </a:lnTo>
                    <a:lnTo>
                      <a:pt x="7541" y="11977"/>
                    </a:lnTo>
                    <a:lnTo>
                      <a:pt x="7538" y="11963"/>
                    </a:lnTo>
                    <a:lnTo>
                      <a:pt x="7535" y="11947"/>
                    </a:lnTo>
                    <a:lnTo>
                      <a:pt x="7533" y="11932"/>
                    </a:lnTo>
                    <a:lnTo>
                      <a:pt x="7532" y="11918"/>
                    </a:lnTo>
                    <a:lnTo>
                      <a:pt x="7531" y="11902"/>
                    </a:lnTo>
                    <a:lnTo>
                      <a:pt x="7531" y="11865"/>
                    </a:lnTo>
                    <a:lnTo>
                      <a:pt x="7534" y="11841"/>
                    </a:lnTo>
                    <a:lnTo>
                      <a:pt x="7537" y="11818"/>
                    </a:lnTo>
                    <a:lnTo>
                      <a:pt x="7542" y="11794"/>
                    </a:lnTo>
                    <a:lnTo>
                      <a:pt x="7549" y="11770"/>
                    </a:lnTo>
                    <a:lnTo>
                      <a:pt x="7557" y="11746"/>
                    </a:lnTo>
                    <a:lnTo>
                      <a:pt x="7566" y="11723"/>
                    </a:lnTo>
                    <a:lnTo>
                      <a:pt x="7577" y="11700"/>
                    </a:lnTo>
                    <a:lnTo>
                      <a:pt x="7589" y="11678"/>
                    </a:lnTo>
                    <a:lnTo>
                      <a:pt x="7602" y="11656"/>
                    </a:lnTo>
                    <a:lnTo>
                      <a:pt x="7616" y="11635"/>
                    </a:lnTo>
                    <a:lnTo>
                      <a:pt x="7632" y="11615"/>
                    </a:lnTo>
                    <a:lnTo>
                      <a:pt x="7649" y="11595"/>
                    </a:lnTo>
                    <a:lnTo>
                      <a:pt x="7667" y="11577"/>
                    </a:lnTo>
                    <a:lnTo>
                      <a:pt x="7686" y="11560"/>
                    </a:lnTo>
                    <a:lnTo>
                      <a:pt x="7706" y="11544"/>
                    </a:lnTo>
                    <a:lnTo>
                      <a:pt x="7720" y="11534"/>
                    </a:lnTo>
                    <a:lnTo>
                      <a:pt x="7734" y="11526"/>
                    </a:lnTo>
                    <a:lnTo>
                      <a:pt x="7748" y="11518"/>
                    </a:lnTo>
                    <a:lnTo>
                      <a:pt x="7763" y="11510"/>
                    </a:lnTo>
                    <a:lnTo>
                      <a:pt x="7778" y="11503"/>
                    </a:lnTo>
                    <a:lnTo>
                      <a:pt x="7793" y="11496"/>
                    </a:lnTo>
                    <a:lnTo>
                      <a:pt x="7808" y="11490"/>
                    </a:lnTo>
                    <a:lnTo>
                      <a:pt x="7823" y="11484"/>
                    </a:lnTo>
                    <a:lnTo>
                      <a:pt x="7855" y="11475"/>
                    </a:lnTo>
                    <a:lnTo>
                      <a:pt x="7888" y="11467"/>
                    </a:lnTo>
                    <a:lnTo>
                      <a:pt x="7921" y="11460"/>
                    </a:lnTo>
                    <a:lnTo>
                      <a:pt x="7955" y="11455"/>
                    </a:lnTo>
                    <a:lnTo>
                      <a:pt x="7989" y="11452"/>
                    </a:lnTo>
                    <a:lnTo>
                      <a:pt x="8023" y="11448"/>
                    </a:lnTo>
                    <a:lnTo>
                      <a:pt x="8058" y="11446"/>
                    </a:lnTo>
                    <a:lnTo>
                      <a:pt x="8093" y="11445"/>
                    </a:lnTo>
                    <a:lnTo>
                      <a:pt x="8162" y="11444"/>
                    </a:lnTo>
                    <a:lnTo>
                      <a:pt x="9120" y="11444"/>
                    </a:lnTo>
                    <a:lnTo>
                      <a:pt x="9120" y="11713"/>
                    </a:lnTo>
                    <a:lnTo>
                      <a:pt x="8191" y="11713"/>
                    </a:lnTo>
                    <a:lnTo>
                      <a:pt x="8160" y="11714"/>
                    </a:lnTo>
                    <a:lnTo>
                      <a:pt x="8130" y="11717"/>
                    </a:lnTo>
                    <a:lnTo>
                      <a:pt x="8116" y="11718"/>
                    </a:lnTo>
                    <a:lnTo>
                      <a:pt x="8102" y="11721"/>
                    </a:lnTo>
                    <a:lnTo>
                      <a:pt x="8088" y="11723"/>
                    </a:lnTo>
                    <a:lnTo>
                      <a:pt x="8074" y="11726"/>
                    </a:lnTo>
                    <a:lnTo>
                      <a:pt x="8062" y="11730"/>
                    </a:lnTo>
                    <a:lnTo>
                      <a:pt x="8050" y="11734"/>
                    </a:lnTo>
                    <a:lnTo>
                      <a:pt x="8038" y="11739"/>
                    </a:lnTo>
                    <a:lnTo>
                      <a:pt x="8027" y="11744"/>
                    </a:lnTo>
                    <a:lnTo>
                      <a:pt x="8016" y="11751"/>
                    </a:lnTo>
                    <a:lnTo>
                      <a:pt x="8007" y="11759"/>
                    </a:lnTo>
                    <a:lnTo>
                      <a:pt x="7998" y="11766"/>
                    </a:lnTo>
                    <a:lnTo>
                      <a:pt x="7990" y="11775"/>
                    </a:lnTo>
                    <a:lnTo>
                      <a:pt x="7983" y="11784"/>
                    </a:lnTo>
                    <a:lnTo>
                      <a:pt x="7975" y="11794"/>
                    </a:lnTo>
                    <a:lnTo>
                      <a:pt x="7970" y="11805"/>
                    </a:lnTo>
                    <a:lnTo>
                      <a:pt x="7965" y="11818"/>
                    </a:lnTo>
                    <a:lnTo>
                      <a:pt x="7961" y="11832"/>
                    </a:lnTo>
                    <a:lnTo>
                      <a:pt x="7958" y="11846"/>
                    </a:lnTo>
                    <a:lnTo>
                      <a:pt x="7957" y="11862"/>
                    </a:lnTo>
                    <a:lnTo>
                      <a:pt x="7956" y="11878"/>
                    </a:lnTo>
                    <a:lnTo>
                      <a:pt x="7957" y="11893"/>
                    </a:lnTo>
                    <a:lnTo>
                      <a:pt x="7958" y="11906"/>
                    </a:lnTo>
                    <a:lnTo>
                      <a:pt x="7961" y="11920"/>
                    </a:lnTo>
                    <a:lnTo>
                      <a:pt x="7964" y="11932"/>
                    </a:lnTo>
                    <a:lnTo>
                      <a:pt x="7969" y="11943"/>
                    </a:lnTo>
                    <a:lnTo>
                      <a:pt x="7974" y="11954"/>
                    </a:lnTo>
                    <a:lnTo>
                      <a:pt x="7980" y="11965"/>
                    </a:lnTo>
                    <a:lnTo>
                      <a:pt x="7988" y="11974"/>
                    </a:lnTo>
                    <a:lnTo>
                      <a:pt x="7995" y="11982"/>
                    </a:lnTo>
                    <a:lnTo>
                      <a:pt x="8003" y="11990"/>
                    </a:lnTo>
                    <a:lnTo>
                      <a:pt x="8012" y="11997"/>
                    </a:lnTo>
                    <a:lnTo>
                      <a:pt x="8022" y="12003"/>
                    </a:lnTo>
                    <a:lnTo>
                      <a:pt x="8033" y="12009"/>
                    </a:lnTo>
                    <a:lnTo>
                      <a:pt x="8043" y="12015"/>
                    </a:lnTo>
                    <a:lnTo>
                      <a:pt x="8054" y="12020"/>
                    </a:lnTo>
                    <a:lnTo>
                      <a:pt x="8066" y="12025"/>
                    </a:lnTo>
                    <a:lnTo>
                      <a:pt x="8091" y="12032"/>
                    </a:lnTo>
                    <a:lnTo>
                      <a:pt x="8117" y="12038"/>
                    </a:lnTo>
                    <a:lnTo>
                      <a:pt x="8144" y="12042"/>
                    </a:lnTo>
                    <a:lnTo>
                      <a:pt x="8172" y="12045"/>
                    </a:lnTo>
                    <a:lnTo>
                      <a:pt x="8200" y="12047"/>
                    </a:lnTo>
                    <a:lnTo>
                      <a:pt x="8228" y="12048"/>
                    </a:lnTo>
                    <a:lnTo>
                      <a:pt x="8573" y="12048"/>
                    </a:lnTo>
                    <a:lnTo>
                      <a:pt x="8625" y="12049"/>
                    </a:lnTo>
                    <a:lnTo>
                      <a:pt x="8676" y="12050"/>
                    </a:lnTo>
                    <a:lnTo>
                      <a:pt x="8727" y="12052"/>
                    </a:lnTo>
                    <a:lnTo>
                      <a:pt x="8778" y="12056"/>
                    </a:lnTo>
                    <a:lnTo>
                      <a:pt x="8804" y="12059"/>
                    </a:lnTo>
                    <a:lnTo>
                      <a:pt x="8828" y="12064"/>
                    </a:lnTo>
                    <a:lnTo>
                      <a:pt x="8854" y="12069"/>
                    </a:lnTo>
                    <a:lnTo>
                      <a:pt x="8878" y="12074"/>
                    </a:lnTo>
                    <a:lnTo>
                      <a:pt x="8903" y="12080"/>
                    </a:lnTo>
                    <a:lnTo>
                      <a:pt x="8927" y="12087"/>
                    </a:lnTo>
                    <a:lnTo>
                      <a:pt x="8952" y="12095"/>
                    </a:lnTo>
                    <a:lnTo>
                      <a:pt x="8976" y="12105"/>
                    </a:lnTo>
                    <a:lnTo>
                      <a:pt x="8992" y="12111"/>
                    </a:lnTo>
                    <a:lnTo>
                      <a:pt x="9008" y="12120"/>
                    </a:lnTo>
                    <a:lnTo>
                      <a:pt x="9023" y="12128"/>
                    </a:lnTo>
                    <a:lnTo>
                      <a:pt x="9038" y="12136"/>
                    </a:lnTo>
                    <a:lnTo>
                      <a:pt x="9051" y="12145"/>
                    </a:lnTo>
                    <a:lnTo>
                      <a:pt x="9065" y="12155"/>
                    </a:lnTo>
                    <a:lnTo>
                      <a:pt x="9078" y="12166"/>
                    </a:lnTo>
                    <a:lnTo>
                      <a:pt x="9090" y="12176"/>
                    </a:lnTo>
                    <a:lnTo>
                      <a:pt x="9101" y="12186"/>
                    </a:lnTo>
                    <a:lnTo>
                      <a:pt x="9112" y="12197"/>
                    </a:lnTo>
                    <a:lnTo>
                      <a:pt x="9123" y="12209"/>
                    </a:lnTo>
                    <a:lnTo>
                      <a:pt x="9132" y="12222"/>
                    </a:lnTo>
                    <a:lnTo>
                      <a:pt x="9141" y="12234"/>
                    </a:lnTo>
                    <a:lnTo>
                      <a:pt x="9150" y="12246"/>
                    </a:lnTo>
                    <a:lnTo>
                      <a:pt x="9158" y="12259"/>
                    </a:lnTo>
                    <a:lnTo>
                      <a:pt x="9166" y="12272"/>
                    </a:lnTo>
                    <a:lnTo>
                      <a:pt x="9173" y="12286"/>
                    </a:lnTo>
                    <a:lnTo>
                      <a:pt x="9179" y="12299"/>
                    </a:lnTo>
                    <a:lnTo>
                      <a:pt x="9185" y="12312"/>
                    </a:lnTo>
                    <a:lnTo>
                      <a:pt x="9190" y="12327"/>
                    </a:lnTo>
                    <a:lnTo>
                      <a:pt x="9200" y="12355"/>
                    </a:lnTo>
                    <a:lnTo>
                      <a:pt x="9208" y="12384"/>
                    </a:lnTo>
                    <a:lnTo>
                      <a:pt x="9214" y="12413"/>
                    </a:lnTo>
                    <a:lnTo>
                      <a:pt x="9218" y="12443"/>
                    </a:lnTo>
                    <a:lnTo>
                      <a:pt x="9220" y="12473"/>
                    </a:lnTo>
                    <a:lnTo>
                      <a:pt x="9221" y="12502"/>
                    </a:lnTo>
                    <a:lnTo>
                      <a:pt x="9221" y="12522"/>
                    </a:lnTo>
                    <a:close/>
                    <a:moveTo>
                      <a:pt x="7239" y="11713"/>
                    </a:moveTo>
                    <a:lnTo>
                      <a:pt x="6707" y="11713"/>
                    </a:lnTo>
                    <a:lnTo>
                      <a:pt x="6670" y="11714"/>
                    </a:lnTo>
                    <a:lnTo>
                      <a:pt x="6629" y="11715"/>
                    </a:lnTo>
                    <a:lnTo>
                      <a:pt x="6588" y="11717"/>
                    </a:lnTo>
                    <a:lnTo>
                      <a:pt x="6546" y="11720"/>
                    </a:lnTo>
                    <a:lnTo>
                      <a:pt x="6507" y="11724"/>
                    </a:lnTo>
                    <a:lnTo>
                      <a:pt x="6487" y="11727"/>
                    </a:lnTo>
                    <a:lnTo>
                      <a:pt x="6470" y="11730"/>
                    </a:lnTo>
                    <a:lnTo>
                      <a:pt x="6453" y="11734"/>
                    </a:lnTo>
                    <a:lnTo>
                      <a:pt x="6437" y="11738"/>
                    </a:lnTo>
                    <a:lnTo>
                      <a:pt x="6418" y="11746"/>
                    </a:lnTo>
                    <a:lnTo>
                      <a:pt x="6399" y="11754"/>
                    </a:lnTo>
                    <a:lnTo>
                      <a:pt x="6382" y="11764"/>
                    </a:lnTo>
                    <a:lnTo>
                      <a:pt x="6366" y="11773"/>
                    </a:lnTo>
                    <a:lnTo>
                      <a:pt x="6351" y="11784"/>
                    </a:lnTo>
                    <a:lnTo>
                      <a:pt x="6335" y="11795"/>
                    </a:lnTo>
                    <a:lnTo>
                      <a:pt x="6322" y="11809"/>
                    </a:lnTo>
                    <a:lnTo>
                      <a:pt x="6308" y="11822"/>
                    </a:lnTo>
                    <a:lnTo>
                      <a:pt x="6296" y="11835"/>
                    </a:lnTo>
                    <a:lnTo>
                      <a:pt x="6286" y="11849"/>
                    </a:lnTo>
                    <a:lnTo>
                      <a:pt x="6277" y="11863"/>
                    </a:lnTo>
                    <a:lnTo>
                      <a:pt x="6270" y="11877"/>
                    </a:lnTo>
                    <a:lnTo>
                      <a:pt x="6263" y="11892"/>
                    </a:lnTo>
                    <a:lnTo>
                      <a:pt x="6257" y="11906"/>
                    </a:lnTo>
                    <a:lnTo>
                      <a:pt x="6252" y="11922"/>
                    </a:lnTo>
                    <a:lnTo>
                      <a:pt x="6248" y="11937"/>
                    </a:lnTo>
                    <a:lnTo>
                      <a:pt x="6240" y="11969"/>
                    </a:lnTo>
                    <a:lnTo>
                      <a:pt x="6235" y="12000"/>
                    </a:lnTo>
                    <a:lnTo>
                      <a:pt x="6231" y="12033"/>
                    </a:lnTo>
                    <a:lnTo>
                      <a:pt x="6227" y="12065"/>
                    </a:lnTo>
                    <a:lnTo>
                      <a:pt x="7239" y="12065"/>
                    </a:lnTo>
                    <a:lnTo>
                      <a:pt x="7239" y="12330"/>
                    </a:lnTo>
                    <a:lnTo>
                      <a:pt x="6227" y="12330"/>
                    </a:lnTo>
                    <a:lnTo>
                      <a:pt x="6230" y="12356"/>
                    </a:lnTo>
                    <a:lnTo>
                      <a:pt x="6234" y="12382"/>
                    </a:lnTo>
                    <a:lnTo>
                      <a:pt x="6239" y="12405"/>
                    </a:lnTo>
                    <a:lnTo>
                      <a:pt x="6245" y="12428"/>
                    </a:lnTo>
                    <a:lnTo>
                      <a:pt x="6252" y="12449"/>
                    </a:lnTo>
                    <a:lnTo>
                      <a:pt x="6260" y="12468"/>
                    </a:lnTo>
                    <a:lnTo>
                      <a:pt x="6268" y="12488"/>
                    </a:lnTo>
                    <a:lnTo>
                      <a:pt x="6277" y="12505"/>
                    </a:lnTo>
                    <a:lnTo>
                      <a:pt x="6287" y="12523"/>
                    </a:lnTo>
                    <a:lnTo>
                      <a:pt x="6299" y="12538"/>
                    </a:lnTo>
                    <a:lnTo>
                      <a:pt x="6310" y="12552"/>
                    </a:lnTo>
                    <a:lnTo>
                      <a:pt x="6323" y="12566"/>
                    </a:lnTo>
                    <a:lnTo>
                      <a:pt x="6336" y="12579"/>
                    </a:lnTo>
                    <a:lnTo>
                      <a:pt x="6351" y="12591"/>
                    </a:lnTo>
                    <a:lnTo>
                      <a:pt x="6366" y="12601"/>
                    </a:lnTo>
                    <a:lnTo>
                      <a:pt x="6382" y="12611"/>
                    </a:lnTo>
                    <a:lnTo>
                      <a:pt x="6399" y="12620"/>
                    </a:lnTo>
                    <a:lnTo>
                      <a:pt x="6417" y="12629"/>
                    </a:lnTo>
                    <a:lnTo>
                      <a:pt x="6435" y="12637"/>
                    </a:lnTo>
                    <a:lnTo>
                      <a:pt x="6456" y="12643"/>
                    </a:lnTo>
                    <a:lnTo>
                      <a:pt x="6476" y="12649"/>
                    </a:lnTo>
                    <a:lnTo>
                      <a:pt x="6496" y="12654"/>
                    </a:lnTo>
                    <a:lnTo>
                      <a:pt x="6519" y="12659"/>
                    </a:lnTo>
                    <a:lnTo>
                      <a:pt x="6542" y="12663"/>
                    </a:lnTo>
                    <a:lnTo>
                      <a:pt x="6566" y="12666"/>
                    </a:lnTo>
                    <a:lnTo>
                      <a:pt x="6590" y="12669"/>
                    </a:lnTo>
                    <a:lnTo>
                      <a:pt x="6616" y="12672"/>
                    </a:lnTo>
                    <a:lnTo>
                      <a:pt x="6642" y="12674"/>
                    </a:lnTo>
                    <a:lnTo>
                      <a:pt x="6697" y="12677"/>
                    </a:lnTo>
                    <a:lnTo>
                      <a:pt x="6755" y="12678"/>
                    </a:lnTo>
                    <a:lnTo>
                      <a:pt x="7239" y="12678"/>
                    </a:lnTo>
                    <a:lnTo>
                      <a:pt x="7239" y="12944"/>
                    </a:lnTo>
                    <a:lnTo>
                      <a:pt x="6679" y="12944"/>
                    </a:lnTo>
                    <a:lnTo>
                      <a:pt x="6617" y="12942"/>
                    </a:lnTo>
                    <a:lnTo>
                      <a:pt x="6551" y="12940"/>
                    </a:lnTo>
                    <a:lnTo>
                      <a:pt x="6486" y="12935"/>
                    </a:lnTo>
                    <a:lnTo>
                      <a:pt x="6454" y="12932"/>
                    </a:lnTo>
                    <a:lnTo>
                      <a:pt x="6421" y="12929"/>
                    </a:lnTo>
                    <a:lnTo>
                      <a:pt x="6388" y="12924"/>
                    </a:lnTo>
                    <a:lnTo>
                      <a:pt x="6357" y="12919"/>
                    </a:lnTo>
                    <a:lnTo>
                      <a:pt x="6326" y="12914"/>
                    </a:lnTo>
                    <a:lnTo>
                      <a:pt x="6295" y="12907"/>
                    </a:lnTo>
                    <a:lnTo>
                      <a:pt x="6267" y="12900"/>
                    </a:lnTo>
                    <a:lnTo>
                      <a:pt x="6238" y="12893"/>
                    </a:lnTo>
                    <a:lnTo>
                      <a:pt x="6208" y="12883"/>
                    </a:lnTo>
                    <a:lnTo>
                      <a:pt x="6178" y="12870"/>
                    </a:lnTo>
                    <a:lnTo>
                      <a:pt x="6150" y="12858"/>
                    </a:lnTo>
                    <a:lnTo>
                      <a:pt x="6123" y="12844"/>
                    </a:lnTo>
                    <a:lnTo>
                      <a:pt x="6098" y="12829"/>
                    </a:lnTo>
                    <a:lnTo>
                      <a:pt x="6073" y="12812"/>
                    </a:lnTo>
                    <a:lnTo>
                      <a:pt x="6050" y="12795"/>
                    </a:lnTo>
                    <a:lnTo>
                      <a:pt x="6027" y="12777"/>
                    </a:lnTo>
                    <a:lnTo>
                      <a:pt x="6006" y="12757"/>
                    </a:lnTo>
                    <a:lnTo>
                      <a:pt x="5986" y="12737"/>
                    </a:lnTo>
                    <a:lnTo>
                      <a:pt x="5968" y="12715"/>
                    </a:lnTo>
                    <a:lnTo>
                      <a:pt x="5950" y="12694"/>
                    </a:lnTo>
                    <a:lnTo>
                      <a:pt x="5933" y="12670"/>
                    </a:lnTo>
                    <a:lnTo>
                      <a:pt x="5918" y="12648"/>
                    </a:lnTo>
                    <a:lnTo>
                      <a:pt x="5904" y="12624"/>
                    </a:lnTo>
                    <a:lnTo>
                      <a:pt x="5889" y="12599"/>
                    </a:lnTo>
                    <a:lnTo>
                      <a:pt x="5877" y="12575"/>
                    </a:lnTo>
                    <a:lnTo>
                      <a:pt x="5866" y="12549"/>
                    </a:lnTo>
                    <a:lnTo>
                      <a:pt x="5855" y="12524"/>
                    </a:lnTo>
                    <a:lnTo>
                      <a:pt x="5846" y="12497"/>
                    </a:lnTo>
                    <a:lnTo>
                      <a:pt x="5836" y="12472"/>
                    </a:lnTo>
                    <a:lnTo>
                      <a:pt x="5828" y="12445"/>
                    </a:lnTo>
                    <a:lnTo>
                      <a:pt x="5821" y="12419"/>
                    </a:lnTo>
                    <a:lnTo>
                      <a:pt x="5815" y="12391"/>
                    </a:lnTo>
                    <a:lnTo>
                      <a:pt x="5810" y="12364"/>
                    </a:lnTo>
                    <a:lnTo>
                      <a:pt x="5805" y="12338"/>
                    </a:lnTo>
                    <a:lnTo>
                      <a:pt x="5802" y="12311"/>
                    </a:lnTo>
                    <a:lnTo>
                      <a:pt x="5799" y="12285"/>
                    </a:lnTo>
                    <a:lnTo>
                      <a:pt x="5796" y="12258"/>
                    </a:lnTo>
                    <a:lnTo>
                      <a:pt x="5795" y="12233"/>
                    </a:lnTo>
                    <a:lnTo>
                      <a:pt x="5794" y="12207"/>
                    </a:lnTo>
                    <a:lnTo>
                      <a:pt x="5793" y="12182"/>
                    </a:lnTo>
                    <a:lnTo>
                      <a:pt x="5794" y="12157"/>
                    </a:lnTo>
                    <a:lnTo>
                      <a:pt x="5795" y="12133"/>
                    </a:lnTo>
                    <a:lnTo>
                      <a:pt x="5796" y="12109"/>
                    </a:lnTo>
                    <a:lnTo>
                      <a:pt x="5798" y="12085"/>
                    </a:lnTo>
                    <a:lnTo>
                      <a:pt x="5801" y="12060"/>
                    </a:lnTo>
                    <a:lnTo>
                      <a:pt x="5805" y="12036"/>
                    </a:lnTo>
                    <a:lnTo>
                      <a:pt x="5809" y="12013"/>
                    </a:lnTo>
                    <a:lnTo>
                      <a:pt x="5814" y="11988"/>
                    </a:lnTo>
                    <a:lnTo>
                      <a:pt x="5820" y="11965"/>
                    </a:lnTo>
                    <a:lnTo>
                      <a:pt x="5827" y="11941"/>
                    </a:lnTo>
                    <a:lnTo>
                      <a:pt x="5834" y="11918"/>
                    </a:lnTo>
                    <a:lnTo>
                      <a:pt x="5843" y="11895"/>
                    </a:lnTo>
                    <a:lnTo>
                      <a:pt x="5851" y="11872"/>
                    </a:lnTo>
                    <a:lnTo>
                      <a:pt x="5861" y="11849"/>
                    </a:lnTo>
                    <a:lnTo>
                      <a:pt x="5871" y="11827"/>
                    </a:lnTo>
                    <a:lnTo>
                      <a:pt x="5882" y="11805"/>
                    </a:lnTo>
                    <a:lnTo>
                      <a:pt x="5895" y="11784"/>
                    </a:lnTo>
                    <a:lnTo>
                      <a:pt x="5907" y="11763"/>
                    </a:lnTo>
                    <a:lnTo>
                      <a:pt x="5921" y="11742"/>
                    </a:lnTo>
                    <a:lnTo>
                      <a:pt x="5935" y="11722"/>
                    </a:lnTo>
                    <a:lnTo>
                      <a:pt x="5951" y="11701"/>
                    </a:lnTo>
                    <a:lnTo>
                      <a:pt x="5967" y="11682"/>
                    </a:lnTo>
                    <a:lnTo>
                      <a:pt x="5984" y="11663"/>
                    </a:lnTo>
                    <a:lnTo>
                      <a:pt x="6002" y="11644"/>
                    </a:lnTo>
                    <a:lnTo>
                      <a:pt x="6021" y="11626"/>
                    </a:lnTo>
                    <a:lnTo>
                      <a:pt x="6040" y="11609"/>
                    </a:lnTo>
                    <a:lnTo>
                      <a:pt x="6062" y="11592"/>
                    </a:lnTo>
                    <a:lnTo>
                      <a:pt x="6083" y="11576"/>
                    </a:lnTo>
                    <a:lnTo>
                      <a:pt x="6106" y="11560"/>
                    </a:lnTo>
                    <a:lnTo>
                      <a:pt x="6129" y="11544"/>
                    </a:lnTo>
                    <a:lnTo>
                      <a:pt x="6154" y="11530"/>
                    </a:lnTo>
                    <a:lnTo>
                      <a:pt x="6179" y="11517"/>
                    </a:lnTo>
                    <a:lnTo>
                      <a:pt x="6202" y="11506"/>
                    </a:lnTo>
                    <a:lnTo>
                      <a:pt x="6225" y="11495"/>
                    </a:lnTo>
                    <a:lnTo>
                      <a:pt x="6250" y="11486"/>
                    </a:lnTo>
                    <a:lnTo>
                      <a:pt x="6275" y="11479"/>
                    </a:lnTo>
                    <a:lnTo>
                      <a:pt x="6300" y="11472"/>
                    </a:lnTo>
                    <a:lnTo>
                      <a:pt x="6326" y="11466"/>
                    </a:lnTo>
                    <a:lnTo>
                      <a:pt x="6352" y="11462"/>
                    </a:lnTo>
                    <a:lnTo>
                      <a:pt x="6378" y="11457"/>
                    </a:lnTo>
                    <a:lnTo>
                      <a:pt x="6405" y="11454"/>
                    </a:lnTo>
                    <a:lnTo>
                      <a:pt x="6431" y="11451"/>
                    </a:lnTo>
                    <a:lnTo>
                      <a:pt x="6458" y="11448"/>
                    </a:lnTo>
                    <a:lnTo>
                      <a:pt x="6485" y="11446"/>
                    </a:lnTo>
                    <a:lnTo>
                      <a:pt x="6538" y="11445"/>
                    </a:lnTo>
                    <a:lnTo>
                      <a:pt x="6591" y="11444"/>
                    </a:lnTo>
                    <a:lnTo>
                      <a:pt x="7239" y="11444"/>
                    </a:lnTo>
                    <a:lnTo>
                      <a:pt x="7239" y="11713"/>
                    </a:lnTo>
                    <a:close/>
                    <a:moveTo>
                      <a:pt x="4975" y="10026"/>
                    </a:moveTo>
                    <a:lnTo>
                      <a:pt x="4975" y="11124"/>
                    </a:lnTo>
                    <a:lnTo>
                      <a:pt x="4607" y="11124"/>
                    </a:lnTo>
                    <a:lnTo>
                      <a:pt x="4607" y="9625"/>
                    </a:lnTo>
                    <a:lnTo>
                      <a:pt x="5098" y="9625"/>
                    </a:lnTo>
                    <a:lnTo>
                      <a:pt x="5813" y="10742"/>
                    </a:lnTo>
                    <a:lnTo>
                      <a:pt x="5813" y="9625"/>
                    </a:lnTo>
                    <a:lnTo>
                      <a:pt x="6177" y="9625"/>
                    </a:lnTo>
                    <a:lnTo>
                      <a:pt x="6177" y="11124"/>
                    </a:lnTo>
                    <a:lnTo>
                      <a:pt x="5705" y="11124"/>
                    </a:lnTo>
                    <a:lnTo>
                      <a:pt x="4975" y="10026"/>
                    </a:lnTo>
                    <a:close/>
                    <a:moveTo>
                      <a:pt x="5550" y="12944"/>
                    </a:moveTo>
                    <a:lnTo>
                      <a:pt x="5183" y="12944"/>
                    </a:lnTo>
                    <a:lnTo>
                      <a:pt x="5183" y="11817"/>
                    </a:lnTo>
                    <a:lnTo>
                      <a:pt x="4713" y="12944"/>
                    </a:lnTo>
                    <a:lnTo>
                      <a:pt x="4320" y="12944"/>
                    </a:lnTo>
                    <a:lnTo>
                      <a:pt x="3875" y="11817"/>
                    </a:lnTo>
                    <a:lnTo>
                      <a:pt x="3875" y="12944"/>
                    </a:lnTo>
                    <a:lnTo>
                      <a:pt x="3510" y="12944"/>
                    </a:lnTo>
                    <a:lnTo>
                      <a:pt x="3510" y="11444"/>
                    </a:lnTo>
                    <a:lnTo>
                      <a:pt x="4072" y="11444"/>
                    </a:lnTo>
                    <a:lnTo>
                      <a:pt x="4520" y="12616"/>
                    </a:lnTo>
                    <a:lnTo>
                      <a:pt x="4990" y="11444"/>
                    </a:lnTo>
                    <a:lnTo>
                      <a:pt x="5550" y="11444"/>
                    </a:lnTo>
                    <a:lnTo>
                      <a:pt x="5550" y="12944"/>
                    </a:lnTo>
                    <a:close/>
                    <a:moveTo>
                      <a:pt x="2931" y="11124"/>
                    </a:moveTo>
                    <a:lnTo>
                      <a:pt x="2484" y="11124"/>
                    </a:lnTo>
                    <a:lnTo>
                      <a:pt x="3228" y="9625"/>
                    </a:lnTo>
                    <a:lnTo>
                      <a:pt x="3668" y="9625"/>
                    </a:lnTo>
                    <a:lnTo>
                      <a:pt x="4414" y="11124"/>
                    </a:lnTo>
                    <a:lnTo>
                      <a:pt x="3963" y="11124"/>
                    </a:lnTo>
                    <a:lnTo>
                      <a:pt x="3789" y="10775"/>
                    </a:lnTo>
                    <a:lnTo>
                      <a:pt x="3104" y="10775"/>
                    </a:lnTo>
                    <a:lnTo>
                      <a:pt x="2931" y="11124"/>
                    </a:lnTo>
                    <a:close/>
                    <a:moveTo>
                      <a:pt x="2290" y="11124"/>
                    </a:moveTo>
                    <a:lnTo>
                      <a:pt x="1909" y="11124"/>
                    </a:lnTo>
                    <a:lnTo>
                      <a:pt x="1909" y="10504"/>
                    </a:lnTo>
                    <a:lnTo>
                      <a:pt x="1214" y="10504"/>
                    </a:lnTo>
                    <a:lnTo>
                      <a:pt x="1214" y="11124"/>
                    </a:lnTo>
                    <a:lnTo>
                      <a:pt x="830" y="11124"/>
                    </a:lnTo>
                    <a:lnTo>
                      <a:pt x="830" y="9625"/>
                    </a:lnTo>
                    <a:lnTo>
                      <a:pt x="1214" y="9625"/>
                    </a:lnTo>
                    <a:lnTo>
                      <a:pt x="1214" y="10238"/>
                    </a:lnTo>
                    <a:lnTo>
                      <a:pt x="1909" y="10238"/>
                    </a:lnTo>
                    <a:lnTo>
                      <a:pt x="1909" y="9625"/>
                    </a:lnTo>
                    <a:lnTo>
                      <a:pt x="2290" y="9625"/>
                    </a:lnTo>
                    <a:lnTo>
                      <a:pt x="2290" y="11124"/>
                    </a:lnTo>
                    <a:close/>
                    <a:moveTo>
                      <a:pt x="8114" y="9625"/>
                    </a:moveTo>
                    <a:lnTo>
                      <a:pt x="8114" y="11124"/>
                    </a:lnTo>
                    <a:lnTo>
                      <a:pt x="7642" y="11124"/>
                    </a:lnTo>
                    <a:lnTo>
                      <a:pt x="6911" y="10026"/>
                    </a:lnTo>
                    <a:lnTo>
                      <a:pt x="6911" y="11124"/>
                    </a:lnTo>
                    <a:lnTo>
                      <a:pt x="6543" y="11124"/>
                    </a:lnTo>
                    <a:lnTo>
                      <a:pt x="6543" y="9625"/>
                    </a:lnTo>
                    <a:lnTo>
                      <a:pt x="7035" y="9625"/>
                    </a:lnTo>
                    <a:lnTo>
                      <a:pt x="7750" y="10742"/>
                    </a:lnTo>
                    <a:lnTo>
                      <a:pt x="7750" y="9625"/>
                    </a:lnTo>
                    <a:lnTo>
                      <a:pt x="8114" y="9625"/>
                    </a:lnTo>
                    <a:close/>
                    <a:moveTo>
                      <a:pt x="6191" y="4872"/>
                    </a:moveTo>
                    <a:lnTo>
                      <a:pt x="6520" y="4872"/>
                    </a:lnTo>
                    <a:lnTo>
                      <a:pt x="6527" y="4808"/>
                    </a:lnTo>
                    <a:lnTo>
                      <a:pt x="6535" y="4744"/>
                    </a:lnTo>
                    <a:lnTo>
                      <a:pt x="6541" y="4710"/>
                    </a:lnTo>
                    <a:lnTo>
                      <a:pt x="6546" y="4678"/>
                    </a:lnTo>
                    <a:lnTo>
                      <a:pt x="6554" y="4644"/>
                    </a:lnTo>
                    <a:lnTo>
                      <a:pt x="6560" y="4609"/>
                    </a:lnTo>
                    <a:lnTo>
                      <a:pt x="6568" y="4576"/>
                    </a:lnTo>
                    <a:lnTo>
                      <a:pt x="6576" y="4541"/>
                    </a:lnTo>
                    <a:lnTo>
                      <a:pt x="6585" y="4506"/>
                    </a:lnTo>
                    <a:lnTo>
                      <a:pt x="6595" y="4472"/>
                    </a:lnTo>
                    <a:lnTo>
                      <a:pt x="6607" y="4437"/>
                    </a:lnTo>
                    <a:lnTo>
                      <a:pt x="6618" y="4402"/>
                    </a:lnTo>
                    <a:lnTo>
                      <a:pt x="6630" y="4368"/>
                    </a:lnTo>
                    <a:lnTo>
                      <a:pt x="6644" y="4332"/>
                    </a:lnTo>
                    <a:lnTo>
                      <a:pt x="6659" y="4297"/>
                    </a:lnTo>
                    <a:lnTo>
                      <a:pt x="6674" y="4262"/>
                    </a:lnTo>
                    <a:lnTo>
                      <a:pt x="6691" y="4227"/>
                    </a:lnTo>
                    <a:lnTo>
                      <a:pt x="6709" y="4192"/>
                    </a:lnTo>
                    <a:lnTo>
                      <a:pt x="6728" y="4157"/>
                    </a:lnTo>
                    <a:lnTo>
                      <a:pt x="6748" y="4122"/>
                    </a:lnTo>
                    <a:lnTo>
                      <a:pt x="6770" y="4087"/>
                    </a:lnTo>
                    <a:lnTo>
                      <a:pt x="6792" y="4052"/>
                    </a:lnTo>
                    <a:lnTo>
                      <a:pt x="6817" y="4018"/>
                    </a:lnTo>
                    <a:lnTo>
                      <a:pt x="6842" y="3984"/>
                    </a:lnTo>
                    <a:lnTo>
                      <a:pt x="6870" y="3950"/>
                    </a:lnTo>
                    <a:lnTo>
                      <a:pt x="6898" y="3917"/>
                    </a:lnTo>
                    <a:lnTo>
                      <a:pt x="6928" y="3883"/>
                    </a:lnTo>
                    <a:lnTo>
                      <a:pt x="6959" y="3849"/>
                    </a:lnTo>
                    <a:lnTo>
                      <a:pt x="6992" y="3817"/>
                    </a:lnTo>
                    <a:lnTo>
                      <a:pt x="7027" y="3784"/>
                    </a:lnTo>
                    <a:lnTo>
                      <a:pt x="7058" y="3757"/>
                    </a:lnTo>
                    <a:lnTo>
                      <a:pt x="7091" y="3730"/>
                    </a:lnTo>
                    <a:lnTo>
                      <a:pt x="7123" y="3704"/>
                    </a:lnTo>
                    <a:lnTo>
                      <a:pt x="7156" y="3679"/>
                    </a:lnTo>
                    <a:lnTo>
                      <a:pt x="7189" y="3655"/>
                    </a:lnTo>
                    <a:lnTo>
                      <a:pt x="7223" y="3631"/>
                    </a:lnTo>
                    <a:lnTo>
                      <a:pt x="7256" y="3609"/>
                    </a:lnTo>
                    <a:lnTo>
                      <a:pt x="7291" y="3587"/>
                    </a:lnTo>
                    <a:lnTo>
                      <a:pt x="7326" y="3567"/>
                    </a:lnTo>
                    <a:lnTo>
                      <a:pt x="7360" y="3548"/>
                    </a:lnTo>
                    <a:lnTo>
                      <a:pt x="7396" y="3529"/>
                    </a:lnTo>
                    <a:lnTo>
                      <a:pt x="7432" y="3511"/>
                    </a:lnTo>
                    <a:lnTo>
                      <a:pt x="7467" y="3495"/>
                    </a:lnTo>
                    <a:lnTo>
                      <a:pt x="7504" y="3478"/>
                    </a:lnTo>
                    <a:lnTo>
                      <a:pt x="7541" y="3464"/>
                    </a:lnTo>
                    <a:lnTo>
                      <a:pt x="7578" y="3450"/>
                    </a:lnTo>
                    <a:lnTo>
                      <a:pt x="7615" y="3436"/>
                    </a:lnTo>
                    <a:lnTo>
                      <a:pt x="7653" y="3424"/>
                    </a:lnTo>
                    <a:lnTo>
                      <a:pt x="7691" y="3412"/>
                    </a:lnTo>
                    <a:lnTo>
                      <a:pt x="7729" y="3402"/>
                    </a:lnTo>
                    <a:lnTo>
                      <a:pt x="7766" y="3392"/>
                    </a:lnTo>
                    <a:lnTo>
                      <a:pt x="7805" y="3383"/>
                    </a:lnTo>
                    <a:lnTo>
                      <a:pt x="7844" y="3375"/>
                    </a:lnTo>
                    <a:lnTo>
                      <a:pt x="7883" y="3368"/>
                    </a:lnTo>
                    <a:lnTo>
                      <a:pt x="7922" y="3362"/>
                    </a:lnTo>
                    <a:lnTo>
                      <a:pt x="7961" y="3356"/>
                    </a:lnTo>
                    <a:lnTo>
                      <a:pt x="8001" y="3352"/>
                    </a:lnTo>
                    <a:lnTo>
                      <a:pt x="8041" y="3348"/>
                    </a:lnTo>
                    <a:lnTo>
                      <a:pt x="8080" y="3345"/>
                    </a:lnTo>
                    <a:lnTo>
                      <a:pt x="8120" y="3343"/>
                    </a:lnTo>
                    <a:lnTo>
                      <a:pt x="8161" y="3342"/>
                    </a:lnTo>
                    <a:lnTo>
                      <a:pt x="8201" y="3342"/>
                    </a:lnTo>
                    <a:lnTo>
                      <a:pt x="8275" y="3343"/>
                    </a:lnTo>
                    <a:lnTo>
                      <a:pt x="8349" y="3347"/>
                    </a:lnTo>
                    <a:lnTo>
                      <a:pt x="8420" y="3354"/>
                    </a:lnTo>
                    <a:lnTo>
                      <a:pt x="8492" y="3362"/>
                    </a:lnTo>
                    <a:lnTo>
                      <a:pt x="8561" y="3373"/>
                    </a:lnTo>
                    <a:lnTo>
                      <a:pt x="8629" y="3386"/>
                    </a:lnTo>
                    <a:lnTo>
                      <a:pt x="8698" y="3402"/>
                    </a:lnTo>
                    <a:lnTo>
                      <a:pt x="8764" y="3419"/>
                    </a:lnTo>
                    <a:lnTo>
                      <a:pt x="8830" y="3436"/>
                    </a:lnTo>
                    <a:lnTo>
                      <a:pt x="8894" y="3456"/>
                    </a:lnTo>
                    <a:lnTo>
                      <a:pt x="8959" y="3476"/>
                    </a:lnTo>
                    <a:lnTo>
                      <a:pt x="9022" y="3498"/>
                    </a:lnTo>
                    <a:lnTo>
                      <a:pt x="9084" y="3520"/>
                    </a:lnTo>
                    <a:lnTo>
                      <a:pt x="9145" y="3542"/>
                    </a:lnTo>
                    <a:lnTo>
                      <a:pt x="9207" y="3566"/>
                    </a:lnTo>
                    <a:lnTo>
                      <a:pt x="9266" y="3589"/>
                    </a:lnTo>
                    <a:lnTo>
                      <a:pt x="9383" y="3635"/>
                    </a:lnTo>
                    <a:lnTo>
                      <a:pt x="9498" y="3680"/>
                    </a:lnTo>
                    <a:lnTo>
                      <a:pt x="9554" y="3702"/>
                    </a:lnTo>
                    <a:lnTo>
                      <a:pt x="9609" y="3722"/>
                    </a:lnTo>
                    <a:lnTo>
                      <a:pt x="9665" y="3741"/>
                    </a:lnTo>
                    <a:lnTo>
                      <a:pt x="9720" y="3760"/>
                    </a:lnTo>
                    <a:lnTo>
                      <a:pt x="9774" y="3776"/>
                    </a:lnTo>
                    <a:lnTo>
                      <a:pt x="9827" y="3791"/>
                    </a:lnTo>
                    <a:lnTo>
                      <a:pt x="9880" y="3805"/>
                    </a:lnTo>
                    <a:lnTo>
                      <a:pt x="9932" y="3816"/>
                    </a:lnTo>
                    <a:lnTo>
                      <a:pt x="9984" y="3825"/>
                    </a:lnTo>
                    <a:lnTo>
                      <a:pt x="10036" y="3831"/>
                    </a:lnTo>
                    <a:lnTo>
                      <a:pt x="10087" y="3835"/>
                    </a:lnTo>
                    <a:lnTo>
                      <a:pt x="10137" y="3837"/>
                    </a:lnTo>
                    <a:lnTo>
                      <a:pt x="10137" y="4188"/>
                    </a:lnTo>
                    <a:lnTo>
                      <a:pt x="10079" y="4187"/>
                    </a:lnTo>
                    <a:lnTo>
                      <a:pt x="10020" y="4182"/>
                    </a:lnTo>
                    <a:lnTo>
                      <a:pt x="9962" y="4176"/>
                    </a:lnTo>
                    <a:lnTo>
                      <a:pt x="9904" y="4167"/>
                    </a:lnTo>
                    <a:lnTo>
                      <a:pt x="9847" y="4155"/>
                    </a:lnTo>
                    <a:lnTo>
                      <a:pt x="9789" y="4141"/>
                    </a:lnTo>
                    <a:lnTo>
                      <a:pt x="9732" y="4126"/>
                    </a:lnTo>
                    <a:lnTo>
                      <a:pt x="9674" y="4110"/>
                    </a:lnTo>
                    <a:lnTo>
                      <a:pt x="9617" y="4091"/>
                    </a:lnTo>
                    <a:lnTo>
                      <a:pt x="9558" y="4072"/>
                    </a:lnTo>
                    <a:lnTo>
                      <a:pt x="9501" y="4050"/>
                    </a:lnTo>
                    <a:lnTo>
                      <a:pt x="9443" y="4029"/>
                    </a:lnTo>
                    <a:lnTo>
                      <a:pt x="9327" y="3983"/>
                    </a:lnTo>
                    <a:lnTo>
                      <a:pt x="9211" y="3936"/>
                    </a:lnTo>
                    <a:lnTo>
                      <a:pt x="9091" y="3889"/>
                    </a:lnTo>
                    <a:lnTo>
                      <a:pt x="8972" y="3844"/>
                    </a:lnTo>
                    <a:lnTo>
                      <a:pt x="8911" y="3823"/>
                    </a:lnTo>
                    <a:lnTo>
                      <a:pt x="8850" y="3802"/>
                    </a:lnTo>
                    <a:lnTo>
                      <a:pt x="8788" y="3782"/>
                    </a:lnTo>
                    <a:lnTo>
                      <a:pt x="8726" y="3764"/>
                    </a:lnTo>
                    <a:lnTo>
                      <a:pt x="8663" y="3746"/>
                    </a:lnTo>
                    <a:lnTo>
                      <a:pt x="8599" y="3731"/>
                    </a:lnTo>
                    <a:lnTo>
                      <a:pt x="8534" y="3718"/>
                    </a:lnTo>
                    <a:lnTo>
                      <a:pt x="8470" y="3707"/>
                    </a:lnTo>
                    <a:lnTo>
                      <a:pt x="8404" y="3698"/>
                    </a:lnTo>
                    <a:lnTo>
                      <a:pt x="8337" y="3690"/>
                    </a:lnTo>
                    <a:lnTo>
                      <a:pt x="8270" y="3686"/>
                    </a:lnTo>
                    <a:lnTo>
                      <a:pt x="8201" y="3685"/>
                    </a:lnTo>
                    <a:lnTo>
                      <a:pt x="8171" y="3685"/>
                    </a:lnTo>
                    <a:lnTo>
                      <a:pt x="8141" y="3686"/>
                    </a:lnTo>
                    <a:lnTo>
                      <a:pt x="8110" y="3688"/>
                    </a:lnTo>
                    <a:lnTo>
                      <a:pt x="8079" y="3690"/>
                    </a:lnTo>
                    <a:lnTo>
                      <a:pt x="8049" y="3693"/>
                    </a:lnTo>
                    <a:lnTo>
                      <a:pt x="8018" y="3696"/>
                    </a:lnTo>
                    <a:lnTo>
                      <a:pt x="7988" y="3702"/>
                    </a:lnTo>
                    <a:lnTo>
                      <a:pt x="7957" y="3707"/>
                    </a:lnTo>
                    <a:lnTo>
                      <a:pt x="7926" y="3712"/>
                    </a:lnTo>
                    <a:lnTo>
                      <a:pt x="7897" y="3718"/>
                    </a:lnTo>
                    <a:lnTo>
                      <a:pt x="7866" y="3725"/>
                    </a:lnTo>
                    <a:lnTo>
                      <a:pt x="7836" y="3733"/>
                    </a:lnTo>
                    <a:lnTo>
                      <a:pt x="7806" y="3741"/>
                    </a:lnTo>
                    <a:lnTo>
                      <a:pt x="7776" y="3751"/>
                    </a:lnTo>
                    <a:lnTo>
                      <a:pt x="7747" y="3761"/>
                    </a:lnTo>
                    <a:lnTo>
                      <a:pt x="7717" y="3771"/>
                    </a:lnTo>
                    <a:lnTo>
                      <a:pt x="7688" y="3782"/>
                    </a:lnTo>
                    <a:lnTo>
                      <a:pt x="7658" y="3794"/>
                    </a:lnTo>
                    <a:lnTo>
                      <a:pt x="7630" y="3807"/>
                    </a:lnTo>
                    <a:lnTo>
                      <a:pt x="7600" y="3820"/>
                    </a:lnTo>
                    <a:lnTo>
                      <a:pt x="7571" y="3834"/>
                    </a:lnTo>
                    <a:lnTo>
                      <a:pt x="7544" y="3848"/>
                    </a:lnTo>
                    <a:lnTo>
                      <a:pt x="7515" y="3865"/>
                    </a:lnTo>
                    <a:lnTo>
                      <a:pt x="7488" y="3881"/>
                    </a:lnTo>
                    <a:lnTo>
                      <a:pt x="7460" y="3897"/>
                    </a:lnTo>
                    <a:lnTo>
                      <a:pt x="7433" y="3916"/>
                    </a:lnTo>
                    <a:lnTo>
                      <a:pt x="7406" y="3934"/>
                    </a:lnTo>
                    <a:lnTo>
                      <a:pt x="7380" y="3953"/>
                    </a:lnTo>
                    <a:lnTo>
                      <a:pt x="7353" y="3973"/>
                    </a:lnTo>
                    <a:lnTo>
                      <a:pt x="7327" y="3993"/>
                    </a:lnTo>
                    <a:lnTo>
                      <a:pt x="7301" y="4015"/>
                    </a:lnTo>
                    <a:lnTo>
                      <a:pt x="7277" y="4037"/>
                    </a:lnTo>
                    <a:lnTo>
                      <a:pt x="7254" y="4059"/>
                    </a:lnTo>
                    <a:lnTo>
                      <a:pt x="7232" y="4079"/>
                    </a:lnTo>
                    <a:lnTo>
                      <a:pt x="7211" y="4100"/>
                    </a:lnTo>
                    <a:lnTo>
                      <a:pt x="7191" y="4123"/>
                    </a:lnTo>
                    <a:lnTo>
                      <a:pt x="7173" y="4145"/>
                    </a:lnTo>
                    <a:lnTo>
                      <a:pt x="7153" y="4168"/>
                    </a:lnTo>
                    <a:lnTo>
                      <a:pt x="7136" y="4190"/>
                    </a:lnTo>
                    <a:lnTo>
                      <a:pt x="7120" y="4213"/>
                    </a:lnTo>
                    <a:lnTo>
                      <a:pt x="7103" y="4236"/>
                    </a:lnTo>
                    <a:lnTo>
                      <a:pt x="7087" y="4260"/>
                    </a:lnTo>
                    <a:lnTo>
                      <a:pt x="7073" y="4284"/>
                    </a:lnTo>
                    <a:lnTo>
                      <a:pt x="7058" y="4308"/>
                    </a:lnTo>
                    <a:lnTo>
                      <a:pt x="7045" y="4333"/>
                    </a:lnTo>
                    <a:lnTo>
                      <a:pt x="7032" y="4357"/>
                    </a:lnTo>
                    <a:lnTo>
                      <a:pt x="7020" y="4383"/>
                    </a:lnTo>
                    <a:lnTo>
                      <a:pt x="7008" y="4408"/>
                    </a:lnTo>
                    <a:lnTo>
                      <a:pt x="6997" y="4435"/>
                    </a:lnTo>
                    <a:lnTo>
                      <a:pt x="6987" y="4461"/>
                    </a:lnTo>
                    <a:lnTo>
                      <a:pt x="6977" y="4488"/>
                    </a:lnTo>
                    <a:lnTo>
                      <a:pt x="6968" y="4515"/>
                    </a:lnTo>
                    <a:lnTo>
                      <a:pt x="6959" y="4542"/>
                    </a:lnTo>
                    <a:lnTo>
                      <a:pt x="6950" y="4571"/>
                    </a:lnTo>
                    <a:lnTo>
                      <a:pt x="6943" y="4598"/>
                    </a:lnTo>
                    <a:lnTo>
                      <a:pt x="6936" y="4627"/>
                    </a:lnTo>
                    <a:lnTo>
                      <a:pt x="6929" y="4656"/>
                    </a:lnTo>
                    <a:lnTo>
                      <a:pt x="6923" y="4686"/>
                    </a:lnTo>
                    <a:lnTo>
                      <a:pt x="6917" y="4715"/>
                    </a:lnTo>
                    <a:lnTo>
                      <a:pt x="6912" y="4746"/>
                    </a:lnTo>
                    <a:lnTo>
                      <a:pt x="6901" y="4808"/>
                    </a:lnTo>
                    <a:lnTo>
                      <a:pt x="6893" y="4872"/>
                    </a:lnTo>
                    <a:lnTo>
                      <a:pt x="7620" y="4872"/>
                    </a:lnTo>
                    <a:lnTo>
                      <a:pt x="7648" y="4868"/>
                    </a:lnTo>
                    <a:lnTo>
                      <a:pt x="7660" y="4866"/>
                    </a:lnTo>
                    <a:lnTo>
                      <a:pt x="7672" y="4864"/>
                    </a:lnTo>
                    <a:lnTo>
                      <a:pt x="7683" y="4861"/>
                    </a:lnTo>
                    <a:lnTo>
                      <a:pt x="7693" y="4858"/>
                    </a:lnTo>
                    <a:lnTo>
                      <a:pt x="7703" y="4855"/>
                    </a:lnTo>
                    <a:lnTo>
                      <a:pt x="7711" y="4851"/>
                    </a:lnTo>
                    <a:lnTo>
                      <a:pt x="7719" y="4847"/>
                    </a:lnTo>
                    <a:lnTo>
                      <a:pt x="7728" y="4842"/>
                    </a:lnTo>
                    <a:lnTo>
                      <a:pt x="7735" y="4837"/>
                    </a:lnTo>
                    <a:lnTo>
                      <a:pt x="7741" y="4832"/>
                    </a:lnTo>
                    <a:lnTo>
                      <a:pt x="7747" y="4826"/>
                    </a:lnTo>
                    <a:lnTo>
                      <a:pt x="7752" y="4820"/>
                    </a:lnTo>
                    <a:lnTo>
                      <a:pt x="7757" y="4813"/>
                    </a:lnTo>
                    <a:lnTo>
                      <a:pt x="7761" y="4806"/>
                    </a:lnTo>
                    <a:lnTo>
                      <a:pt x="7765" y="4799"/>
                    </a:lnTo>
                    <a:lnTo>
                      <a:pt x="7768" y="4791"/>
                    </a:lnTo>
                    <a:lnTo>
                      <a:pt x="7774" y="4775"/>
                    </a:lnTo>
                    <a:lnTo>
                      <a:pt x="7779" y="4756"/>
                    </a:lnTo>
                    <a:lnTo>
                      <a:pt x="7782" y="4738"/>
                    </a:lnTo>
                    <a:lnTo>
                      <a:pt x="7783" y="4716"/>
                    </a:lnTo>
                    <a:lnTo>
                      <a:pt x="7784" y="4695"/>
                    </a:lnTo>
                    <a:lnTo>
                      <a:pt x="7785" y="4672"/>
                    </a:lnTo>
                    <a:lnTo>
                      <a:pt x="7785" y="4645"/>
                    </a:lnTo>
                    <a:lnTo>
                      <a:pt x="7787" y="4618"/>
                    </a:lnTo>
                    <a:lnTo>
                      <a:pt x="7791" y="4591"/>
                    </a:lnTo>
                    <a:lnTo>
                      <a:pt x="7795" y="4566"/>
                    </a:lnTo>
                    <a:lnTo>
                      <a:pt x="7801" y="4539"/>
                    </a:lnTo>
                    <a:lnTo>
                      <a:pt x="7808" y="4515"/>
                    </a:lnTo>
                    <a:lnTo>
                      <a:pt x="7817" y="4489"/>
                    </a:lnTo>
                    <a:lnTo>
                      <a:pt x="7826" y="4466"/>
                    </a:lnTo>
                    <a:lnTo>
                      <a:pt x="7838" y="4441"/>
                    </a:lnTo>
                    <a:lnTo>
                      <a:pt x="7850" y="4419"/>
                    </a:lnTo>
                    <a:lnTo>
                      <a:pt x="7863" y="4396"/>
                    </a:lnTo>
                    <a:lnTo>
                      <a:pt x="7877" y="4374"/>
                    </a:lnTo>
                    <a:lnTo>
                      <a:pt x="7893" y="4352"/>
                    </a:lnTo>
                    <a:lnTo>
                      <a:pt x="7909" y="4332"/>
                    </a:lnTo>
                    <a:lnTo>
                      <a:pt x="7926" y="4313"/>
                    </a:lnTo>
                    <a:lnTo>
                      <a:pt x="7945" y="4294"/>
                    </a:lnTo>
                    <a:lnTo>
                      <a:pt x="7964" y="4276"/>
                    </a:lnTo>
                    <a:lnTo>
                      <a:pt x="7985" y="4259"/>
                    </a:lnTo>
                    <a:lnTo>
                      <a:pt x="8006" y="4243"/>
                    </a:lnTo>
                    <a:lnTo>
                      <a:pt x="8028" y="4228"/>
                    </a:lnTo>
                    <a:lnTo>
                      <a:pt x="8052" y="4214"/>
                    </a:lnTo>
                    <a:lnTo>
                      <a:pt x="8075" y="4200"/>
                    </a:lnTo>
                    <a:lnTo>
                      <a:pt x="8100" y="4188"/>
                    </a:lnTo>
                    <a:lnTo>
                      <a:pt x="8125" y="4177"/>
                    </a:lnTo>
                    <a:lnTo>
                      <a:pt x="8152" y="4168"/>
                    </a:lnTo>
                    <a:lnTo>
                      <a:pt x="8178" y="4159"/>
                    </a:lnTo>
                    <a:lnTo>
                      <a:pt x="8206" y="4151"/>
                    </a:lnTo>
                    <a:lnTo>
                      <a:pt x="8234" y="4145"/>
                    </a:lnTo>
                    <a:lnTo>
                      <a:pt x="8263" y="4140"/>
                    </a:lnTo>
                    <a:lnTo>
                      <a:pt x="8293" y="4137"/>
                    </a:lnTo>
                    <a:lnTo>
                      <a:pt x="8322" y="4135"/>
                    </a:lnTo>
                    <a:lnTo>
                      <a:pt x="8353" y="4134"/>
                    </a:lnTo>
                    <a:lnTo>
                      <a:pt x="8396" y="4135"/>
                    </a:lnTo>
                    <a:lnTo>
                      <a:pt x="8438" y="4137"/>
                    </a:lnTo>
                    <a:lnTo>
                      <a:pt x="8481" y="4140"/>
                    </a:lnTo>
                    <a:lnTo>
                      <a:pt x="8524" y="4144"/>
                    </a:lnTo>
                    <a:lnTo>
                      <a:pt x="8568" y="4149"/>
                    </a:lnTo>
                    <a:lnTo>
                      <a:pt x="8611" y="4155"/>
                    </a:lnTo>
                    <a:lnTo>
                      <a:pt x="8655" y="4163"/>
                    </a:lnTo>
                    <a:lnTo>
                      <a:pt x="8699" y="4170"/>
                    </a:lnTo>
                    <a:lnTo>
                      <a:pt x="8787" y="4187"/>
                    </a:lnTo>
                    <a:lnTo>
                      <a:pt x="8877" y="4206"/>
                    </a:lnTo>
                    <a:lnTo>
                      <a:pt x="8968" y="4227"/>
                    </a:lnTo>
                    <a:lnTo>
                      <a:pt x="9061" y="4248"/>
                    </a:lnTo>
                    <a:lnTo>
                      <a:pt x="9153" y="4270"/>
                    </a:lnTo>
                    <a:lnTo>
                      <a:pt x="9248" y="4291"/>
                    </a:lnTo>
                    <a:lnTo>
                      <a:pt x="9297" y="4300"/>
                    </a:lnTo>
                    <a:lnTo>
                      <a:pt x="9345" y="4311"/>
                    </a:lnTo>
                    <a:lnTo>
                      <a:pt x="9394" y="4319"/>
                    </a:lnTo>
                    <a:lnTo>
                      <a:pt x="9443" y="4328"/>
                    </a:lnTo>
                    <a:lnTo>
                      <a:pt x="9493" y="4335"/>
                    </a:lnTo>
                    <a:lnTo>
                      <a:pt x="9543" y="4342"/>
                    </a:lnTo>
                    <a:lnTo>
                      <a:pt x="9593" y="4348"/>
                    </a:lnTo>
                    <a:lnTo>
                      <a:pt x="9644" y="4353"/>
                    </a:lnTo>
                    <a:lnTo>
                      <a:pt x="9696" y="4357"/>
                    </a:lnTo>
                    <a:lnTo>
                      <a:pt x="9747" y="4361"/>
                    </a:lnTo>
                    <a:lnTo>
                      <a:pt x="9800" y="4363"/>
                    </a:lnTo>
                    <a:lnTo>
                      <a:pt x="9852" y="4364"/>
                    </a:lnTo>
                    <a:lnTo>
                      <a:pt x="9895" y="4363"/>
                    </a:lnTo>
                    <a:lnTo>
                      <a:pt x="9935" y="4362"/>
                    </a:lnTo>
                    <a:lnTo>
                      <a:pt x="9975" y="4359"/>
                    </a:lnTo>
                    <a:lnTo>
                      <a:pt x="10014" y="4357"/>
                    </a:lnTo>
                    <a:lnTo>
                      <a:pt x="10054" y="4353"/>
                    </a:lnTo>
                    <a:lnTo>
                      <a:pt x="10095" y="4348"/>
                    </a:lnTo>
                    <a:lnTo>
                      <a:pt x="10137" y="4342"/>
                    </a:lnTo>
                    <a:lnTo>
                      <a:pt x="10181" y="4335"/>
                    </a:lnTo>
                    <a:lnTo>
                      <a:pt x="10181" y="4426"/>
                    </a:lnTo>
                    <a:lnTo>
                      <a:pt x="10153" y="4439"/>
                    </a:lnTo>
                    <a:lnTo>
                      <a:pt x="10125" y="4452"/>
                    </a:lnTo>
                    <a:lnTo>
                      <a:pt x="10097" y="4466"/>
                    </a:lnTo>
                    <a:lnTo>
                      <a:pt x="10068" y="4477"/>
                    </a:lnTo>
                    <a:lnTo>
                      <a:pt x="10039" y="4489"/>
                    </a:lnTo>
                    <a:lnTo>
                      <a:pt x="10010" y="4500"/>
                    </a:lnTo>
                    <a:lnTo>
                      <a:pt x="9981" y="4510"/>
                    </a:lnTo>
                    <a:lnTo>
                      <a:pt x="9950" y="4521"/>
                    </a:lnTo>
                    <a:lnTo>
                      <a:pt x="9921" y="4530"/>
                    </a:lnTo>
                    <a:lnTo>
                      <a:pt x="9890" y="4539"/>
                    </a:lnTo>
                    <a:lnTo>
                      <a:pt x="9858" y="4548"/>
                    </a:lnTo>
                    <a:lnTo>
                      <a:pt x="9828" y="4556"/>
                    </a:lnTo>
                    <a:lnTo>
                      <a:pt x="9796" y="4563"/>
                    </a:lnTo>
                    <a:lnTo>
                      <a:pt x="9763" y="4571"/>
                    </a:lnTo>
                    <a:lnTo>
                      <a:pt x="9732" y="4578"/>
                    </a:lnTo>
                    <a:lnTo>
                      <a:pt x="9698" y="4584"/>
                    </a:lnTo>
                    <a:lnTo>
                      <a:pt x="9632" y="4596"/>
                    </a:lnTo>
                    <a:lnTo>
                      <a:pt x="9565" y="4605"/>
                    </a:lnTo>
                    <a:lnTo>
                      <a:pt x="9495" y="4613"/>
                    </a:lnTo>
                    <a:lnTo>
                      <a:pt x="9425" y="4621"/>
                    </a:lnTo>
                    <a:lnTo>
                      <a:pt x="9352" y="4626"/>
                    </a:lnTo>
                    <a:lnTo>
                      <a:pt x="9279" y="4629"/>
                    </a:lnTo>
                    <a:lnTo>
                      <a:pt x="9204" y="4631"/>
                    </a:lnTo>
                    <a:lnTo>
                      <a:pt x="9128" y="4632"/>
                    </a:lnTo>
                    <a:lnTo>
                      <a:pt x="9062" y="4631"/>
                    </a:lnTo>
                    <a:lnTo>
                      <a:pt x="9002" y="4631"/>
                    </a:lnTo>
                    <a:lnTo>
                      <a:pt x="8946" y="4629"/>
                    </a:lnTo>
                    <a:lnTo>
                      <a:pt x="8895" y="4627"/>
                    </a:lnTo>
                    <a:lnTo>
                      <a:pt x="8806" y="4622"/>
                    </a:lnTo>
                    <a:lnTo>
                      <a:pt x="8729" y="4617"/>
                    </a:lnTo>
                    <a:lnTo>
                      <a:pt x="8662" y="4610"/>
                    </a:lnTo>
                    <a:lnTo>
                      <a:pt x="8601" y="4606"/>
                    </a:lnTo>
                    <a:lnTo>
                      <a:pt x="8571" y="4604"/>
                    </a:lnTo>
                    <a:lnTo>
                      <a:pt x="8541" y="4602"/>
                    </a:lnTo>
                    <a:lnTo>
                      <a:pt x="8512" y="4601"/>
                    </a:lnTo>
                    <a:lnTo>
                      <a:pt x="8481" y="4601"/>
                    </a:lnTo>
                    <a:lnTo>
                      <a:pt x="8436" y="4602"/>
                    </a:lnTo>
                    <a:lnTo>
                      <a:pt x="8395" y="4604"/>
                    </a:lnTo>
                    <a:lnTo>
                      <a:pt x="8374" y="4606"/>
                    </a:lnTo>
                    <a:lnTo>
                      <a:pt x="8356" y="4609"/>
                    </a:lnTo>
                    <a:lnTo>
                      <a:pt x="8337" y="4612"/>
                    </a:lnTo>
                    <a:lnTo>
                      <a:pt x="8319" y="4616"/>
                    </a:lnTo>
                    <a:lnTo>
                      <a:pt x="8303" y="4620"/>
                    </a:lnTo>
                    <a:lnTo>
                      <a:pt x="8286" y="4624"/>
                    </a:lnTo>
                    <a:lnTo>
                      <a:pt x="8271" y="4629"/>
                    </a:lnTo>
                    <a:lnTo>
                      <a:pt x="8256" y="4634"/>
                    </a:lnTo>
                    <a:lnTo>
                      <a:pt x="8243" y="4640"/>
                    </a:lnTo>
                    <a:lnTo>
                      <a:pt x="8229" y="4646"/>
                    </a:lnTo>
                    <a:lnTo>
                      <a:pt x="8216" y="4653"/>
                    </a:lnTo>
                    <a:lnTo>
                      <a:pt x="8205" y="4660"/>
                    </a:lnTo>
                    <a:lnTo>
                      <a:pt x="8194" y="4669"/>
                    </a:lnTo>
                    <a:lnTo>
                      <a:pt x="8183" y="4677"/>
                    </a:lnTo>
                    <a:lnTo>
                      <a:pt x="8173" y="4686"/>
                    </a:lnTo>
                    <a:lnTo>
                      <a:pt x="8165" y="4695"/>
                    </a:lnTo>
                    <a:lnTo>
                      <a:pt x="8157" y="4705"/>
                    </a:lnTo>
                    <a:lnTo>
                      <a:pt x="8149" y="4715"/>
                    </a:lnTo>
                    <a:lnTo>
                      <a:pt x="8143" y="4727"/>
                    </a:lnTo>
                    <a:lnTo>
                      <a:pt x="8137" y="4738"/>
                    </a:lnTo>
                    <a:lnTo>
                      <a:pt x="8131" y="4750"/>
                    </a:lnTo>
                    <a:lnTo>
                      <a:pt x="8126" y="4763"/>
                    </a:lnTo>
                    <a:lnTo>
                      <a:pt x="8122" y="4777"/>
                    </a:lnTo>
                    <a:lnTo>
                      <a:pt x="8119" y="4790"/>
                    </a:lnTo>
                    <a:lnTo>
                      <a:pt x="8117" y="4804"/>
                    </a:lnTo>
                    <a:lnTo>
                      <a:pt x="8115" y="4820"/>
                    </a:lnTo>
                    <a:lnTo>
                      <a:pt x="8114" y="4835"/>
                    </a:lnTo>
                    <a:lnTo>
                      <a:pt x="8114" y="4872"/>
                    </a:lnTo>
                    <a:lnTo>
                      <a:pt x="8117" y="4895"/>
                    </a:lnTo>
                    <a:lnTo>
                      <a:pt x="8120" y="4923"/>
                    </a:lnTo>
                    <a:lnTo>
                      <a:pt x="8125" y="4951"/>
                    </a:lnTo>
                    <a:lnTo>
                      <a:pt x="8138" y="5014"/>
                    </a:lnTo>
                    <a:lnTo>
                      <a:pt x="8151" y="5077"/>
                    </a:lnTo>
                    <a:lnTo>
                      <a:pt x="8164" y="5136"/>
                    </a:lnTo>
                    <a:lnTo>
                      <a:pt x="8176" y="5184"/>
                    </a:lnTo>
                    <a:lnTo>
                      <a:pt x="8184" y="5217"/>
                    </a:lnTo>
                    <a:lnTo>
                      <a:pt x="8188" y="5230"/>
                    </a:lnTo>
                    <a:lnTo>
                      <a:pt x="6864" y="5230"/>
                    </a:lnTo>
                    <a:lnTo>
                      <a:pt x="6861" y="5276"/>
                    </a:lnTo>
                    <a:lnTo>
                      <a:pt x="6856" y="5325"/>
                    </a:lnTo>
                    <a:lnTo>
                      <a:pt x="6853" y="5374"/>
                    </a:lnTo>
                    <a:lnTo>
                      <a:pt x="6849" y="5425"/>
                    </a:lnTo>
                    <a:lnTo>
                      <a:pt x="6846" y="5475"/>
                    </a:lnTo>
                    <a:lnTo>
                      <a:pt x="6842" y="5526"/>
                    </a:lnTo>
                    <a:lnTo>
                      <a:pt x="6839" y="5577"/>
                    </a:lnTo>
                    <a:lnTo>
                      <a:pt x="6835" y="5628"/>
                    </a:lnTo>
                    <a:lnTo>
                      <a:pt x="6832" y="5678"/>
                    </a:lnTo>
                    <a:lnTo>
                      <a:pt x="6828" y="5728"/>
                    </a:lnTo>
                    <a:lnTo>
                      <a:pt x="6825" y="5776"/>
                    </a:lnTo>
                    <a:lnTo>
                      <a:pt x="6822" y="5824"/>
                    </a:lnTo>
                    <a:lnTo>
                      <a:pt x="6818" y="5870"/>
                    </a:lnTo>
                    <a:lnTo>
                      <a:pt x="6815" y="5914"/>
                    </a:lnTo>
                    <a:lnTo>
                      <a:pt x="6812" y="5956"/>
                    </a:lnTo>
                    <a:lnTo>
                      <a:pt x="6809" y="5997"/>
                    </a:lnTo>
                    <a:lnTo>
                      <a:pt x="7187" y="5997"/>
                    </a:lnTo>
                    <a:lnTo>
                      <a:pt x="7187" y="6406"/>
                    </a:lnTo>
                    <a:lnTo>
                      <a:pt x="7234" y="6423"/>
                    </a:lnTo>
                    <a:lnTo>
                      <a:pt x="7279" y="6441"/>
                    </a:lnTo>
                    <a:lnTo>
                      <a:pt x="7302" y="6452"/>
                    </a:lnTo>
                    <a:lnTo>
                      <a:pt x="7324" y="6462"/>
                    </a:lnTo>
                    <a:lnTo>
                      <a:pt x="7346" y="6473"/>
                    </a:lnTo>
                    <a:lnTo>
                      <a:pt x="7367" y="6484"/>
                    </a:lnTo>
                    <a:lnTo>
                      <a:pt x="7389" y="6496"/>
                    </a:lnTo>
                    <a:lnTo>
                      <a:pt x="7409" y="6509"/>
                    </a:lnTo>
                    <a:lnTo>
                      <a:pt x="7430" y="6522"/>
                    </a:lnTo>
                    <a:lnTo>
                      <a:pt x="7449" y="6536"/>
                    </a:lnTo>
                    <a:lnTo>
                      <a:pt x="7468" y="6550"/>
                    </a:lnTo>
                    <a:lnTo>
                      <a:pt x="7487" y="6565"/>
                    </a:lnTo>
                    <a:lnTo>
                      <a:pt x="7504" y="6581"/>
                    </a:lnTo>
                    <a:lnTo>
                      <a:pt x="7521" y="6597"/>
                    </a:lnTo>
                    <a:lnTo>
                      <a:pt x="7538" y="6614"/>
                    </a:lnTo>
                    <a:lnTo>
                      <a:pt x="7554" y="6632"/>
                    </a:lnTo>
                    <a:lnTo>
                      <a:pt x="7568" y="6650"/>
                    </a:lnTo>
                    <a:lnTo>
                      <a:pt x="7583" y="6669"/>
                    </a:lnTo>
                    <a:lnTo>
                      <a:pt x="7596" y="6689"/>
                    </a:lnTo>
                    <a:lnTo>
                      <a:pt x="7608" y="6710"/>
                    </a:lnTo>
                    <a:lnTo>
                      <a:pt x="7619" y="6731"/>
                    </a:lnTo>
                    <a:lnTo>
                      <a:pt x="7630" y="6752"/>
                    </a:lnTo>
                    <a:lnTo>
                      <a:pt x="7639" y="6776"/>
                    </a:lnTo>
                    <a:lnTo>
                      <a:pt x="7647" y="6799"/>
                    </a:lnTo>
                    <a:lnTo>
                      <a:pt x="7654" y="6824"/>
                    </a:lnTo>
                    <a:lnTo>
                      <a:pt x="7659" y="6849"/>
                    </a:lnTo>
                    <a:lnTo>
                      <a:pt x="7664" y="6875"/>
                    </a:lnTo>
                    <a:lnTo>
                      <a:pt x="7667" y="6902"/>
                    </a:lnTo>
                    <a:lnTo>
                      <a:pt x="7669" y="6930"/>
                    </a:lnTo>
                    <a:lnTo>
                      <a:pt x="7670" y="6958"/>
                    </a:lnTo>
                    <a:lnTo>
                      <a:pt x="7669" y="6984"/>
                    </a:lnTo>
                    <a:lnTo>
                      <a:pt x="7667" y="7008"/>
                    </a:lnTo>
                    <a:lnTo>
                      <a:pt x="7665" y="7032"/>
                    </a:lnTo>
                    <a:lnTo>
                      <a:pt x="7661" y="7055"/>
                    </a:lnTo>
                    <a:lnTo>
                      <a:pt x="7656" y="7078"/>
                    </a:lnTo>
                    <a:lnTo>
                      <a:pt x="7650" y="7100"/>
                    </a:lnTo>
                    <a:lnTo>
                      <a:pt x="7642" y="7122"/>
                    </a:lnTo>
                    <a:lnTo>
                      <a:pt x="7634" y="7143"/>
                    </a:lnTo>
                    <a:lnTo>
                      <a:pt x="7625" y="7163"/>
                    </a:lnTo>
                    <a:lnTo>
                      <a:pt x="7614" y="7183"/>
                    </a:lnTo>
                    <a:lnTo>
                      <a:pt x="7603" y="7202"/>
                    </a:lnTo>
                    <a:lnTo>
                      <a:pt x="7591" y="7222"/>
                    </a:lnTo>
                    <a:lnTo>
                      <a:pt x="7578" y="7240"/>
                    </a:lnTo>
                    <a:lnTo>
                      <a:pt x="7564" y="7257"/>
                    </a:lnTo>
                    <a:lnTo>
                      <a:pt x="7549" y="7275"/>
                    </a:lnTo>
                    <a:lnTo>
                      <a:pt x="7534" y="7291"/>
                    </a:lnTo>
                    <a:lnTo>
                      <a:pt x="7517" y="7307"/>
                    </a:lnTo>
                    <a:lnTo>
                      <a:pt x="7500" y="7324"/>
                    </a:lnTo>
                    <a:lnTo>
                      <a:pt x="7482" y="7338"/>
                    </a:lnTo>
                    <a:lnTo>
                      <a:pt x="7463" y="7353"/>
                    </a:lnTo>
                    <a:lnTo>
                      <a:pt x="7443" y="7367"/>
                    </a:lnTo>
                    <a:lnTo>
                      <a:pt x="7424" y="7381"/>
                    </a:lnTo>
                    <a:lnTo>
                      <a:pt x="7402" y="7394"/>
                    </a:lnTo>
                    <a:lnTo>
                      <a:pt x="7381" y="7406"/>
                    </a:lnTo>
                    <a:lnTo>
                      <a:pt x="7358" y="7418"/>
                    </a:lnTo>
                    <a:lnTo>
                      <a:pt x="7336" y="7430"/>
                    </a:lnTo>
                    <a:lnTo>
                      <a:pt x="7312" y="7441"/>
                    </a:lnTo>
                    <a:lnTo>
                      <a:pt x="7288" y="7452"/>
                    </a:lnTo>
                    <a:lnTo>
                      <a:pt x="7263" y="7462"/>
                    </a:lnTo>
                    <a:lnTo>
                      <a:pt x="7239" y="7472"/>
                    </a:lnTo>
                    <a:lnTo>
                      <a:pt x="7213" y="7481"/>
                    </a:lnTo>
                    <a:lnTo>
                      <a:pt x="7187" y="7490"/>
                    </a:lnTo>
                    <a:lnTo>
                      <a:pt x="7187" y="7894"/>
                    </a:lnTo>
                    <a:lnTo>
                      <a:pt x="7211" y="7898"/>
                    </a:lnTo>
                    <a:lnTo>
                      <a:pt x="7243" y="7903"/>
                    </a:lnTo>
                    <a:lnTo>
                      <a:pt x="7278" y="7907"/>
                    </a:lnTo>
                    <a:lnTo>
                      <a:pt x="7316" y="7910"/>
                    </a:lnTo>
                    <a:lnTo>
                      <a:pt x="7355" y="7912"/>
                    </a:lnTo>
                    <a:lnTo>
                      <a:pt x="7395" y="7914"/>
                    </a:lnTo>
                    <a:lnTo>
                      <a:pt x="7432" y="7915"/>
                    </a:lnTo>
                    <a:lnTo>
                      <a:pt x="7465" y="7916"/>
                    </a:lnTo>
                    <a:lnTo>
                      <a:pt x="7512" y="7915"/>
                    </a:lnTo>
                    <a:lnTo>
                      <a:pt x="7559" y="7913"/>
                    </a:lnTo>
                    <a:lnTo>
                      <a:pt x="7606" y="7910"/>
                    </a:lnTo>
                    <a:lnTo>
                      <a:pt x="7653" y="7906"/>
                    </a:lnTo>
                    <a:lnTo>
                      <a:pt x="7700" y="7900"/>
                    </a:lnTo>
                    <a:lnTo>
                      <a:pt x="7747" y="7894"/>
                    </a:lnTo>
                    <a:lnTo>
                      <a:pt x="7792" y="7886"/>
                    </a:lnTo>
                    <a:lnTo>
                      <a:pt x="7837" y="7877"/>
                    </a:lnTo>
                    <a:lnTo>
                      <a:pt x="7881" y="7868"/>
                    </a:lnTo>
                    <a:lnTo>
                      <a:pt x="7922" y="7857"/>
                    </a:lnTo>
                    <a:lnTo>
                      <a:pt x="7963" y="7846"/>
                    </a:lnTo>
                    <a:lnTo>
                      <a:pt x="8002" y="7834"/>
                    </a:lnTo>
                    <a:lnTo>
                      <a:pt x="8039" y="7820"/>
                    </a:lnTo>
                    <a:lnTo>
                      <a:pt x="8073" y="7807"/>
                    </a:lnTo>
                    <a:lnTo>
                      <a:pt x="8105" y="7792"/>
                    </a:lnTo>
                    <a:lnTo>
                      <a:pt x="8133" y="7776"/>
                    </a:lnTo>
                    <a:lnTo>
                      <a:pt x="8133" y="8757"/>
                    </a:lnTo>
                    <a:lnTo>
                      <a:pt x="7762" y="8757"/>
                    </a:lnTo>
                    <a:lnTo>
                      <a:pt x="7762" y="8242"/>
                    </a:lnTo>
                    <a:lnTo>
                      <a:pt x="7728" y="8248"/>
                    </a:lnTo>
                    <a:lnTo>
                      <a:pt x="7690" y="8254"/>
                    </a:lnTo>
                    <a:lnTo>
                      <a:pt x="7650" y="8259"/>
                    </a:lnTo>
                    <a:lnTo>
                      <a:pt x="7608" y="8264"/>
                    </a:lnTo>
                    <a:lnTo>
                      <a:pt x="7565" y="8268"/>
                    </a:lnTo>
                    <a:lnTo>
                      <a:pt x="7521" y="8271"/>
                    </a:lnTo>
                    <a:lnTo>
                      <a:pt x="7480" y="8272"/>
                    </a:lnTo>
                    <a:lnTo>
                      <a:pt x="7440" y="8273"/>
                    </a:lnTo>
                    <a:lnTo>
                      <a:pt x="7387" y="8273"/>
                    </a:lnTo>
                    <a:lnTo>
                      <a:pt x="7338" y="8272"/>
                    </a:lnTo>
                    <a:lnTo>
                      <a:pt x="7291" y="8270"/>
                    </a:lnTo>
                    <a:lnTo>
                      <a:pt x="7248" y="8268"/>
                    </a:lnTo>
                    <a:lnTo>
                      <a:pt x="7207" y="8264"/>
                    </a:lnTo>
                    <a:lnTo>
                      <a:pt x="7168" y="8261"/>
                    </a:lnTo>
                    <a:lnTo>
                      <a:pt x="7131" y="8256"/>
                    </a:lnTo>
                    <a:lnTo>
                      <a:pt x="7095" y="8251"/>
                    </a:lnTo>
                    <a:lnTo>
                      <a:pt x="7059" y="8246"/>
                    </a:lnTo>
                    <a:lnTo>
                      <a:pt x="7026" y="8239"/>
                    </a:lnTo>
                    <a:lnTo>
                      <a:pt x="6992" y="8231"/>
                    </a:lnTo>
                    <a:lnTo>
                      <a:pt x="6957" y="8224"/>
                    </a:lnTo>
                    <a:lnTo>
                      <a:pt x="6889" y="8207"/>
                    </a:lnTo>
                    <a:lnTo>
                      <a:pt x="6816" y="8189"/>
                    </a:lnTo>
                    <a:lnTo>
                      <a:pt x="6816" y="7245"/>
                    </a:lnTo>
                    <a:lnTo>
                      <a:pt x="6848" y="7238"/>
                    </a:lnTo>
                    <a:lnTo>
                      <a:pt x="6885" y="7231"/>
                    </a:lnTo>
                    <a:lnTo>
                      <a:pt x="6923" y="7223"/>
                    </a:lnTo>
                    <a:lnTo>
                      <a:pt x="6962" y="7212"/>
                    </a:lnTo>
                    <a:lnTo>
                      <a:pt x="7001" y="7201"/>
                    </a:lnTo>
                    <a:lnTo>
                      <a:pt x="7040" y="7188"/>
                    </a:lnTo>
                    <a:lnTo>
                      <a:pt x="7060" y="7181"/>
                    </a:lnTo>
                    <a:lnTo>
                      <a:pt x="7080" y="7174"/>
                    </a:lnTo>
                    <a:lnTo>
                      <a:pt x="7098" y="7167"/>
                    </a:lnTo>
                    <a:lnTo>
                      <a:pt x="7117" y="7158"/>
                    </a:lnTo>
                    <a:lnTo>
                      <a:pt x="7135" y="7149"/>
                    </a:lnTo>
                    <a:lnTo>
                      <a:pt x="7152" y="7140"/>
                    </a:lnTo>
                    <a:lnTo>
                      <a:pt x="7170" y="7131"/>
                    </a:lnTo>
                    <a:lnTo>
                      <a:pt x="7185" y="7121"/>
                    </a:lnTo>
                    <a:lnTo>
                      <a:pt x="7200" y="7110"/>
                    </a:lnTo>
                    <a:lnTo>
                      <a:pt x="7214" y="7099"/>
                    </a:lnTo>
                    <a:lnTo>
                      <a:pt x="7228" y="7088"/>
                    </a:lnTo>
                    <a:lnTo>
                      <a:pt x="7241" y="7076"/>
                    </a:lnTo>
                    <a:lnTo>
                      <a:pt x="7251" y="7064"/>
                    </a:lnTo>
                    <a:lnTo>
                      <a:pt x="7261" y="7050"/>
                    </a:lnTo>
                    <a:lnTo>
                      <a:pt x="7271" y="7036"/>
                    </a:lnTo>
                    <a:lnTo>
                      <a:pt x="7278" y="7022"/>
                    </a:lnTo>
                    <a:lnTo>
                      <a:pt x="7283" y="7007"/>
                    </a:lnTo>
                    <a:lnTo>
                      <a:pt x="7287" y="6992"/>
                    </a:lnTo>
                    <a:lnTo>
                      <a:pt x="7290" y="6976"/>
                    </a:lnTo>
                    <a:lnTo>
                      <a:pt x="7291" y="6958"/>
                    </a:lnTo>
                    <a:lnTo>
                      <a:pt x="7290" y="6941"/>
                    </a:lnTo>
                    <a:lnTo>
                      <a:pt x="7288" y="6924"/>
                    </a:lnTo>
                    <a:lnTo>
                      <a:pt x="7283" y="6907"/>
                    </a:lnTo>
                    <a:lnTo>
                      <a:pt x="7278" y="6891"/>
                    </a:lnTo>
                    <a:lnTo>
                      <a:pt x="7271" y="6876"/>
                    </a:lnTo>
                    <a:lnTo>
                      <a:pt x="7261" y="6862"/>
                    </a:lnTo>
                    <a:lnTo>
                      <a:pt x="7252" y="6847"/>
                    </a:lnTo>
                    <a:lnTo>
                      <a:pt x="7241" y="6834"/>
                    </a:lnTo>
                    <a:lnTo>
                      <a:pt x="7229" y="6822"/>
                    </a:lnTo>
                    <a:lnTo>
                      <a:pt x="7215" y="6810"/>
                    </a:lnTo>
                    <a:lnTo>
                      <a:pt x="7201" y="6798"/>
                    </a:lnTo>
                    <a:lnTo>
                      <a:pt x="7186" y="6787"/>
                    </a:lnTo>
                    <a:lnTo>
                      <a:pt x="7170" y="6777"/>
                    </a:lnTo>
                    <a:lnTo>
                      <a:pt x="7152" y="6767"/>
                    </a:lnTo>
                    <a:lnTo>
                      <a:pt x="7135" y="6758"/>
                    </a:lnTo>
                    <a:lnTo>
                      <a:pt x="7118" y="6748"/>
                    </a:lnTo>
                    <a:lnTo>
                      <a:pt x="7098" y="6740"/>
                    </a:lnTo>
                    <a:lnTo>
                      <a:pt x="7080" y="6732"/>
                    </a:lnTo>
                    <a:lnTo>
                      <a:pt x="7060" y="6724"/>
                    </a:lnTo>
                    <a:lnTo>
                      <a:pt x="7041" y="6717"/>
                    </a:lnTo>
                    <a:lnTo>
                      <a:pt x="7001" y="6703"/>
                    </a:lnTo>
                    <a:lnTo>
                      <a:pt x="6962" y="6691"/>
                    </a:lnTo>
                    <a:lnTo>
                      <a:pt x="6885" y="6670"/>
                    </a:lnTo>
                    <a:lnTo>
                      <a:pt x="6816" y="6651"/>
                    </a:lnTo>
                    <a:lnTo>
                      <a:pt x="6816" y="6354"/>
                    </a:lnTo>
                    <a:lnTo>
                      <a:pt x="6410" y="6354"/>
                    </a:lnTo>
                    <a:lnTo>
                      <a:pt x="6415" y="6283"/>
                    </a:lnTo>
                    <a:lnTo>
                      <a:pt x="6420" y="6213"/>
                    </a:lnTo>
                    <a:lnTo>
                      <a:pt x="6425" y="6143"/>
                    </a:lnTo>
                    <a:lnTo>
                      <a:pt x="6430" y="6073"/>
                    </a:lnTo>
                    <a:lnTo>
                      <a:pt x="6435" y="6003"/>
                    </a:lnTo>
                    <a:lnTo>
                      <a:pt x="6441" y="5932"/>
                    </a:lnTo>
                    <a:lnTo>
                      <a:pt x="6446" y="5862"/>
                    </a:lnTo>
                    <a:lnTo>
                      <a:pt x="6452" y="5792"/>
                    </a:lnTo>
                    <a:lnTo>
                      <a:pt x="6457" y="5721"/>
                    </a:lnTo>
                    <a:lnTo>
                      <a:pt x="6462" y="5651"/>
                    </a:lnTo>
                    <a:lnTo>
                      <a:pt x="6467" y="5580"/>
                    </a:lnTo>
                    <a:lnTo>
                      <a:pt x="6472" y="5510"/>
                    </a:lnTo>
                    <a:lnTo>
                      <a:pt x="6477" y="5441"/>
                    </a:lnTo>
                    <a:lnTo>
                      <a:pt x="6482" y="5370"/>
                    </a:lnTo>
                    <a:lnTo>
                      <a:pt x="6487" y="5300"/>
                    </a:lnTo>
                    <a:lnTo>
                      <a:pt x="6491" y="5230"/>
                    </a:lnTo>
                    <a:lnTo>
                      <a:pt x="6191" y="5230"/>
                    </a:lnTo>
                    <a:lnTo>
                      <a:pt x="6191" y="4872"/>
                    </a:lnTo>
                    <a:close/>
                    <a:moveTo>
                      <a:pt x="0" y="0"/>
                    </a:moveTo>
                    <a:lnTo>
                      <a:pt x="0" y="16320"/>
                    </a:lnTo>
                    <a:lnTo>
                      <a:pt x="16320" y="16320"/>
                    </a:lnTo>
                    <a:lnTo>
                      <a:pt x="16320" y="0"/>
                    </a:lnTo>
                    <a:lnTo>
                      <a:pt x="0" y="0"/>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pic>
        <p:nvPicPr>
          <p:cNvPr id="81" name="Grafik 8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3" name="Grafik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4556" y="4373688"/>
            <a:ext cx="2225149" cy="540393"/>
          </a:xfrm>
          <a:prstGeom prst="rect">
            <a:avLst/>
          </a:prstGeom>
        </p:spPr>
      </p:pic>
      <p:pic>
        <p:nvPicPr>
          <p:cNvPr id="2" name="Grafik 1"/>
          <p:cNvPicPr>
            <a:picLocks/>
          </p:cNvPicPr>
          <p:nvPr userDrawn="1"/>
        </p:nvPicPr>
        <p:blipFill>
          <a:blip r:embed="rId6">
            <a:extLst>
              <a:ext uri="{28A0092B-C50C-407E-A947-70E740481C1C}">
                <a14:useLocalDpi xmlns:a14="http://schemas.microsoft.com/office/drawing/2010/main" val="0"/>
              </a:ext>
            </a:extLst>
          </a:blip>
          <a:stretch>
            <a:fillRect/>
          </a:stretch>
        </p:blipFill>
        <p:spPr>
          <a:xfrm>
            <a:off x="604800" y="835045"/>
            <a:ext cx="3456000" cy="579600"/>
          </a:xfrm>
          <a:prstGeom prst="rect">
            <a:avLst/>
          </a:prstGeom>
          <a:noFill/>
        </p:spPr>
      </p:pic>
      <p:sp>
        <p:nvSpPr>
          <p:cNvPr id="37" name="Textplatzhalter 36"/>
          <p:cNvSpPr>
            <a:spLocks noGrp="1"/>
          </p:cNvSpPr>
          <p:nvPr>
            <p:ph type="body" sz="quarter" idx="12" hasCustomPrompt="1"/>
          </p:nvPr>
        </p:nvSpPr>
        <p:spPr>
          <a:xfrm rot="-240000">
            <a:off x="690210" y="961188"/>
            <a:ext cx="3456000" cy="311150"/>
          </a:xfrm>
        </p:spPr>
        <p:txBody>
          <a:bodyPr anchor="ctr" anchorCtr="0"/>
          <a:lstStyle>
            <a:lvl1pPr marL="0" indent="0" algn="ctr">
              <a:buNone/>
              <a:defRPr baseline="0">
                <a:solidFill>
                  <a:schemeClr val="bg1"/>
                </a:solidFill>
              </a:defRPr>
            </a:lvl1pPr>
          </a:lstStyle>
          <a:p>
            <a:pPr lvl="0"/>
            <a:r>
              <a:rPr lang="de-DE" dirty="0" smtClean="0"/>
              <a:t>Ort &amp; Datum</a:t>
            </a:r>
            <a:endParaRPr lang="de-DE" dirty="0"/>
          </a:p>
        </p:txBody>
      </p:sp>
      <p:sp>
        <p:nvSpPr>
          <p:cNvPr id="79" name="Textplatzhalter 38"/>
          <p:cNvSpPr>
            <a:spLocks noGrp="1"/>
          </p:cNvSpPr>
          <p:nvPr>
            <p:ph type="body" sz="quarter" idx="14" hasCustomPrompt="1"/>
          </p:nvPr>
        </p:nvSpPr>
        <p:spPr>
          <a:xfrm rot="-240000">
            <a:off x="395536" y="1320486"/>
            <a:ext cx="5418000" cy="2016000"/>
          </a:xfrm>
        </p:spPr>
        <p:txBody>
          <a:bodyPr anchor="ctr" anchorCtr="0">
            <a:normAutofit/>
          </a:bodyPr>
          <a:lstStyle>
            <a:lvl1pPr marL="0" indent="0">
              <a:lnSpc>
                <a:spcPts val="4600"/>
              </a:lnSpc>
              <a:spcAft>
                <a:spcPts val="0"/>
              </a:spcAft>
              <a:buNone/>
              <a:defRPr sz="4000">
                <a:solidFill>
                  <a:schemeClr val="bg1"/>
                </a:solidFill>
                <a:latin typeface="Arial Black" panose="020B0A04020102020204" pitchFamily="34" charset="0"/>
              </a:defRPr>
            </a:lvl1pPr>
          </a:lstStyle>
          <a:p>
            <a:pPr lvl="0"/>
            <a:r>
              <a:rPr lang="de-DE" sz="4400" dirty="0" smtClean="0">
                <a:latin typeface="Arial Black" panose="020B0A04020102020204" pitchFamily="34" charset="0"/>
              </a:rPr>
              <a:t>TITEL DER PRÄSENTATION</a:t>
            </a:r>
            <a:r>
              <a:rPr lang="de-DE" sz="4000" dirty="0" smtClean="0">
                <a:latin typeface="Arial Black" panose="020B0A04020102020204" pitchFamily="34" charset="0"/>
              </a:rPr>
              <a:t/>
            </a:r>
            <a:br>
              <a:rPr lang="de-DE" sz="4000" dirty="0" smtClean="0">
                <a:latin typeface="Arial Black" panose="020B0A04020102020204" pitchFamily="34" charset="0"/>
              </a:rPr>
            </a:br>
            <a:r>
              <a:rPr lang="de-DE" sz="4000" dirty="0" smtClean="0">
                <a:latin typeface="Arial Black" panose="020B0A04020102020204" pitchFamily="34" charset="0"/>
              </a:rPr>
              <a:t>ARIAL BLACK</a:t>
            </a:r>
            <a:endParaRPr lang="de-DE" sz="4400" dirty="0" smtClean="0">
              <a:latin typeface="Arial Black" panose="020B0A04020102020204" pitchFamily="34" charset="0"/>
            </a:endParaRPr>
          </a:p>
        </p:txBody>
      </p:sp>
      <p:sp>
        <p:nvSpPr>
          <p:cNvPr id="82" name="Textplatzhalter 40"/>
          <p:cNvSpPr>
            <a:spLocks noGrp="1"/>
          </p:cNvSpPr>
          <p:nvPr>
            <p:ph type="body" sz="quarter" idx="16" hasCustomPrompt="1"/>
          </p:nvPr>
        </p:nvSpPr>
        <p:spPr>
          <a:xfrm rot="-240000">
            <a:off x="486830" y="3405773"/>
            <a:ext cx="4074190" cy="695218"/>
          </a:xfrm>
        </p:spPr>
        <p:txBody>
          <a:bodyPr/>
          <a:lstStyle>
            <a:lvl1pPr marL="0" marR="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sz="1600">
                <a:solidFill>
                  <a:schemeClr val="bg1"/>
                </a:solidFill>
              </a:defRPr>
            </a:lvl1pPr>
          </a:lstStyle>
          <a:p>
            <a:pPr marL="0" marR="0" lvl="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a:pPr>
            <a:r>
              <a:rPr lang="de-DE" sz="1600" dirty="0" smtClean="0">
                <a:solidFill>
                  <a:schemeClr val="bg1"/>
                </a:solidFill>
              </a:rPr>
              <a:t>Themenbeschreibung, Inhalte,</a:t>
            </a:r>
            <a:r>
              <a:rPr lang="de-DE" sz="1600" baseline="0" dirty="0" smtClean="0">
                <a:solidFill>
                  <a:schemeClr val="bg1"/>
                </a:solidFill>
              </a:rPr>
              <a:t> Abteilung und Verfasser, Arial, 16 PT, Weiß</a:t>
            </a:r>
            <a:r>
              <a:rPr lang="de-DE" sz="1600" baseline="0" dirty="0">
                <a:solidFill>
                  <a:schemeClr val="bg1"/>
                </a:solidFill>
              </a:rPr>
              <a:t/>
            </a:r>
            <a:br>
              <a:rPr lang="de-DE" sz="1600" baseline="0" dirty="0">
                <a:solidFill>
                  <a:schemeClr val="bg1"/>
                </a:solidFill>
              </a:rPr>
            </a:br>
            <a:endParaRPr lang="de-DE" sz="1600" baseline="0" dirty="0" smtClean="0">
              <a:solidFill>
                <a:schemeClr val="bg1"/>
              </a:solidFill>
            </a:endParaRPr>
          </a:p>
        </p:txBody>
      </p:sp>
    </p:spTree>
    <p:extLst>
      <p:ext uri="{BB962C8B-B14F-4D97-AF65-F5344CB8AC3E}">
        <p14:creationId xmlns:p14="http://schemas.microsoft.com/office/powerpoint/2010/main" val="52632921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13">
          <p15:clr>
            <a:srgbClr val="FBAE40"/>
          </p15:clr>
        </p15:guide>
        <p15:guide id="2" pos="2880">
          <p15:clr>
            <a:srgbClr val="FBAE40"/>
          </p15:clr>
        </p15:guide>
        <p15:guide id="3" pos="249">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itel_Motiv1_magenta">
    <p:bg bwMode="gray">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84" name="Grafik 83"/>
          <p:cNvPicPr>
            <a:picLocks noChangeAspect="1"/>
          </p:cNvPicPr>
          <p:nvPr userDrawn="1"/>
        </p:nvPicPr>
        <p:blipFill rotWithShape="1">
          <a:blip r:embed="rId3">
            <a:extLst>
              <a:ext uri="{28A0092B-C50C-407E-A947-70E740481C1C}">
                <a14:useLocalDpi xmlns:a14="http://schemas.microsoft.com/office/drawing/2010/main" val="0"/>
              </a:ext>
            </a:extLst>
          </a:blip>
          <a:srcRect l="28809"/>
          <a:stretch/>
        </p:blipFill>
        <p:spPr>
          <a:xfrm>
            <a:off x="-7951" y="73904"/>
            <a:ext cx="5811295" cy="4605408"/>
          </a:xfrm>
          <a:prstGeom prst="rect">
            <a:avLst/>
          </a:prstGeom>
        </p:spPr>
      </p:pic>
      <p:sp>
        <p:nvSpPr>
          <p:cNvPr id="13" name="Rechteck 12"/>
          <p:cNvSpPr/>
          <p:nvPr userDrawn="1"/>
        </p:nvSpPr>
        <p:spPr>
          <a:xfrm>
            <a:off x="0" y="3798267"/>
            <a:ext cx="9144000" cy="1348227"/>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smtClean="0">
                  <a:solidFill>
                    <a:schemeClr val="tx1"/>
                  </a:solidFill>
                  <a:latin typeface="+mn-lt"/>
                </a:rPr>
                <a:t>Hilfslinien anzeigen über Menu: </a:t>
              </a:r>
              <a:br>
                <a:rPr lang="de-DE" sz="700" b="0" dirty="0" smtClean="0">
                  <a:solidFill>
                    <a:schemeClr val="tx1"/>
                  </a:solidFill>
                  <a:latin typeface="+mn-lt"/>
                </a:rPr>
              </a:br>
              <a:r>
                <a:rPr lang="de-DE" sz="700" b="1" dirty="0" smtClean="0">
                  <a:solidFill>
                    <a:schemeClr val="tx1"/>
                  </a:solidFill>
                  <a:latin typeface="+mn-lt"/>
                </a:rPr>
                <a:t>Ansicht | Anzeigen | </a:t>
              </a:r>
              <a:r>
                <a:rPr lang="de-DE" sz="700" b="0" dirty="0" smtClean="0">
                  <a:solidFill>
                    <a:schemeClr val="tx1"/>
                  </a:solidFill>
                  <a:latin typeface="+mn-lt"/>
                </a:rPr>
                <a:t>Haken bei</a:t>
              </a:r>
              <a:r>
                <a:rPr lang="de-DE" sz="700" b="1" dirty="0" smtClean="0">
                  <a:solidFill>
                    <a:schemeClr val="tx1"/>
                  </a:solidFill>
                  <a:latin typeface="+mn-lt"/>
                </a:rPr>
                <a:t/>
              </a:r>
              <a:br>
                <a:rPr lang="de-DE" sz="700" b="1" dirty="0" smtClean="0">
                  <a:solidFill>
                    <a:schemeClr val="tx1"/>
                  </a:solidFill>
                  <a:latin typeface="+mn-lt"/>
                </a:rPr>
              </a:br>
              <a:r>
                <a:rPr lang="de-DE" sz="700" b="1" dirty="0" smtClean="0">
                  <a:solidFill>
                    <a:schemeClr val="tx1"/>
                  </a:solidFill>
                  <a:latin typeface="+mn-lt"/>
                </a:rPr>
                <a:t>Führungslinien </a:t>
              </a:r>
              <a:r>
                <a:rPr lang="de-DE" sz="700" b="0" dirty="0" smtClean="0">
                  <a:solidFill>
                    <a:schemeClr val="tx1"/>
                  </a:solidFill>
                  <a:latin typeface="+mn-lt"/>
                </a:rPr>
                <a:t>setzten</a:t>
              </a:r>
            </a:p>
            <a:p>
              <a:pPr indent="0" algn="r">
                <a:lnSpc>
                  <a:spcPct val="100000"/>
                </a:lnSpc>
                <a:spcBef>
                  <a:spcPts val="0"/>
                </a:spcBef>
                <a:spcAft>
                  <a:spcPts val="0"/>
                </a:spcAft>
              </a:pPr>
              <a:r>
                <a:rPr lang="de-DE" sz="400" b="0" dirty="0" smtClean="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smtClean="0">
                <a:solidFill>
                  <a:schemeClr val="tx1"/>
                </a:solidFill>
                <a:latin typeface="+mn-lt"/>
              </a:endParaRPr>
            </a:p>
            <a:p>
              <a:pPr indent="0" algn="r">
                <a:lnSpc>
                  <a:spcPct val="100000"/>
                </a:lnSpc>
                <a:spcBef>
                  <a:spcPts val="0"/>
                </a:spcBef>
                <a:spcAft>
                  <a:spcPts val="0"/>
                </a:spcAft>
              </a:pPr>
              <a:r>
                <a:rPr lang="de-DE" sz="700" b="0" dirty="0" smtClean="0">
                  <a:solidFill>
                    <a:schemeClr val="tx1"/>
                  </a:solidFill>
                  <a:latin typeface="+mn-lt"/>
                </a:rPr>
                <a:t>Folie in</a:t>
              </a:r>
              <a:r>
                <a:rPr lang="de-DE" sz="700" b="0" baseline="0" dirty="0" smtClean="0">
                  <a:solidFill>
                    <a:schemeClr val="tx1"/>
                  </a:solidFill>
                  <a:latin typeface="+mn-lt"/>
                </a:rPr>
                <a:t> Ursprungsform </a:t>
              </a:r>
            </a:p>
            <a:p>
              <a:pPr indent="0" algn="r">
                <a:lnSpc>
                  <a:spcPct val="100000"/>
                </a:lnSpc>
                <a:spcBef>
                  <a:spcPts val="0"/>
                </a:spcBef>
                <a:spcAft>
                  <a:spcPts val="0"/>
                </a:spcAft>
              </a:pPr>
              <a:r>
                <a:rPr lang="de-DE" sz="700" b="0" baseline="0" dirty="0" smtClean="0">
                  <a:solidFill>
                    <a:schemeClr val="tx1"/>
                  </a:solidFill>
                  <a:latin typeface="+mn-lt"/>
                </a:rPr>
                <a:t>bringen über Menu:</a:t>
              </a:r>
            </a:p>
            <a:p>
              <a:pPr indent="0" algn="r">
                <a:lnSpc>
                  <a:spcPct val="100000"/>
                </a:lnSpc>
                <a:spcBef>
                  <a:spcPts val="0"/>
                </a:spcBef>
                <a:spcAft>
                  <a:spcPts val="0"/>
                </a:spcAft>
              </a:pPr>
              <a:r>
                <a:rPr lang="de-DE" sz="700" b="1" baseline="0" dirty="0" smtClean="0">
                  <a:solidFill>
                    <a:schemeClr val="tx1"/>
                  </a:solidFill>
                  <a:latin typeface="+mn-lt"/>
                </a:rPr>
                <a:t>Start | Folien | Zurücksetzen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1" baseline="0" dirty="0" smtClean="0">
                <a:solidFill>
                  <a:schemeClr val="tx1"/>
                </a:solidFill>
                <a:latin typeface="+mn-lt"/>
              </a:endParaRPr>
            </a:p>
            <a:p>
              <a:pPr indent="0" algn="r">
                <a:lnSpc>
                  <a:spcPct val="100000"/>
                </a:lnSpc>
                <a:spcBef>
                  <a:spcPts val="0"/>
                </a:spcBef>
                <a:spcAft>
                  <a:spcPts val="0"/>
                </a:spcAft>
              </a:pPr>
              <a:r>
                <a:rPr lang="de-DE" sz="700" dirty="0" smtClean="0">
                  <a:solidFill>
                    <a:schemeClr val="tx1"/>
                  </a:solidFill>
                </a:rPr>
                <a:t>Wechsel der Textebene im Menü über: </a:t>
              </a:r>
              <a:r>
                <a:rPr lang="de-DE" sz="700" b="1" dirty="0" smtClean="0">
                  <a:solidFill>
                    <a:schemeClr val="tx1"/>
                  </a:solidFill>
                </a:rPr>
                <a:t>Start | Absatz | Listenebene erhöhen/verringern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0" baseline="0" dirty="0" smtClean="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smtClean="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smtClean="0">
                  <a:solidFill>
                    <a:schemeClr val="tx1"/>
                  </a:solidFill>
                  <a:latin typeface="+mn-lt"/>
                </a:rPr>
                <a:t>Start | Folien | Layout</a:t>
              </a:r>
            </a:p>
            <a:p>
              <a:pPr indent="0" algn="r">
                <a:lnSpc>
                  <a:spcPct val="100000"/>
                </a:lnSpc>
                <a:spcBef>
                  <a:spcPts val="0"/>
                </a:spcBef>
                <a:spcAft>
                  <a:spcPts val="0"/>
                </a:spcAft>
              </a:pPr>
              <a:endParaRPr lang="de-DE" sz="700" b="1" baseline="0" noProof="0" dirty="0" smtClean="0">
                <a:solidFill>
                  <a:schemeClr val="tx1"/>
                </a:solidFill>
                <a:latin typeface="+mn-lt"/>
              </a:endParaRPr>
            </a:p>
            <a:p>
              <a:pPr indent="0" algn="r">
                <a:lnSpc>
                  <a:spcPct val="100000"/>
                </a:lnSpc>
                <a:spcBef>
                  <a:spcPts val="0"/>
                </a:spcBef>
                <a:spcAft>
                  <a:spcPts val="0"/>
                </a:spcAft>
              </a:pPr>
              <a:endParaRPr lang="de-DE" sz="700" b="1" noProof="0" dirty="0" smtClean="0">
                <a:solidFill>
                  <a:schemeClr val="tx1"/>
                </a:solidFill>
                <a:latin typeface="+mn-lt"/>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smtClean="0">
                  <a:solidFill>
                    <a:schemeClr val="tx1"/>
                  </a:solidFill>
                  <a:latin typeface="+mn-lt"/>
                </a:rPr>
                <a:t>Hinweis</a:t>
              </a:r>
              <a:r>
                <a:rPr lang="de-DE" sz="700" b="0" baseline="0" dirty="0" smtClean="0">
                  <a:solidFill>
                    <a:schemeClr val="tx1"/>
                  </a:solidFill>
                  <a:latin typeface="+mn-lt"/>
                </a:rPr>
                <a:t>: Titel der Präsentation ist Fußzeile</a:t>
              </a:r>
            </a:p>
            <a:p>
              <a:pPr indent="0" algn="r">
                <a:lnSpc>
                  <a:spcPct val="100000"/>
                </a:lnSpc>
                <a:spcBef>
                  <a:spcPts val="0"/>
                </a:spcBef>
                <a:spcAft>
                  <a:spcPts val="0"/>
                </a:spcAft>
              </a:pPr>
              <a:r>
                <a:rPr lang="de-DE" sz="700" b="0" baseline="0" dirty="0" smtClean="0">
                  <a:solidFill>
                    <a:schemeClr val="tx1"/>
                  </a:solidFill>
                  <a:latin typeface="+mn-lt"/>
                </a:rPr>
                <a:t>Fußzeile (pro Folie oder für alle) </a:t>
              </a:r>
              <a:br>
                <a:rPr lang="de-DE" sz="700" b="0" baseline="0" dirty="0" smtClean="0">
                  <a:solidFill>
                    <a:schemeClr val="tx1"/>
                  </a:solidFill>
                  <a:latin typeface="+mn-lt"/>
                </a:rPr>
              </a:br>
              <a:r>
                <a:rPr lang="de-DE" sz="700" b="0" baseline="0" dirty="0" smtClean="0">
                  <a:solidFill>
                    <a:schemeClr val="tx1"/>
                  </a:solidFill>
                  <a:latin typeface="+mn-lt"/>
                </a:rPr>
                <a:t>anpassen über Menü:</a:t>
              </a:r>
            </a:p>
            <a:p>
              <a:pPr indent="0" algn="r">
                <a:lnSpc>
                  <a:spcPct val="100000"/>
                </a:lnSpc>
                <a:spcBef>
                  <a:spcPts val="0"/>
                </a:spcBef>
                <a:spcAft>
                  <a:spcPts val="0"/>
                </a:spcAft>
              </a:pPr>
              <a:r>
                <a:rPr lang="de-DE" sz="700" b="1" baseline="0" dirty="0" smtClean="0">
                  <a:solidFill>
                    <a:schemeClr val="tx1"/>
                  </a:solidFill>
                  <a:latin typeface="+mn-lt"/>
                </a:rPr>
                <a:t>Einfügen | Text | Kopf- und Fußzeile</a:t>
              </a:r>
            </a:p>
          </p:txBody>
        </p:sp>
      </p:grpSp>
      <p:grpSp>
        <p:nvGrpSpPr>
          <p:cNvPr id="23" name="Gruppieren 22"/>
          <p:cNvGrpSpPr/>
          <p:nvPr userDrawn="1"/>
        </p:nvGrpSpPr>
        <p:grpSpPr>
          <a:xfrm>
            <a:off x="8589100" y="4123704"/>
            <a:ext cx="555433" cy="1021087"/>
            <a:chOff x="8589100" y="4123704"/>
            <a:chExt cx="555433" cy="1021087"/>
          </a:xfrm>
          <a:solidFill>
            <a:srgbClr val="D005F5">
              <a:alpha val="40000"/>
            </a:srgbClr>
          </a:solidFill>
        </p:grpSpPr>
        <p:sp>
          <p:nvSpPr>
            <p:cNvPr id="19" name="Flussdiagramm: Manuelle Eingabe 18"/>
            <p:cNvSpPr/>
            <p:nvPr userDrawn="1"/>
          </p:nvSpPr>
          <p:spPr>
            <a:xfrm rot="16200000" flipH="1">
              <a:off x="8372480" y="4374929"/>
              <a:ext cx="986482" cy="553241"/>
            </a:xfrm>
            <a:prstGeom prst="flowChartManualIn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Gleichschenkliges Dreieck 20"/>
            <p:cNvSpPr/>
            <p:nvPr userDrawn="1"/>
          </p:nvSpPr>
          <p:spPr>
            <a:xfrm rot="-5580000">
              <a:off x="8896738" y="3921628"/>
              <a:ext cx="45719" cy="4498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0" name="Gruppieren 19"/>
          <p:cNvGrpSpPr/>
          <p:nvPr userDrawn="1"/>
        </p:nvGrpSpPr>
        <p:grpSpPr>
          <a:xfrm>
            <a:off x="8379956" y="4374331"/>
            <a:ext cx="539750" cy="539750"/>
            <a:chOff x="8379956" y="4374331"/>
            <a:chExt cx="539750" cy="539750"/>
          </a:xfrm>
        </p:grpSpPr>
        <p:sp>
          <p:nvSpPr>
            <p:cNvPr id="4" name="Rechteck 3"/>
            <p:cNvSpPr>
              <a:spLocks noChangeAspect="1"/>
            </p:cNvSpPr>
            <p:nvPr userDrawn="1"/>
          </p:nvSpPr>
          <p:spPr>
            <a:xfrm>
              <a:off x="8388000" y="4390450"/>
              <a:ext cx="504000" cy="50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 name="Gruppieren 10"/>
            <p:cNvGrpSpPr/>
            <p:nvPr userDrawn="1"/>
          </p:nvGrpSpPr>
          <p:grpSpPr>
            <a:xfrm>
              <a:off x="8379956" y="4374331"/>
              <a:ext cx="539750" cy="539750"/>
              <a:chOff x="7583906" y="3939208"/>
              <a:chExt cx="539750" cy="539750"/>
            </a:xfrm>
          </p:grpSpPr>
          <p:sp>
            <p:nvSpPr>
              <p:cNvPr id="7" name="Freeform 5"/>
              <p:cNvSpPr>
                <a:spLocks/>
              </p:cNvSpPr>
              <p:nvPr userDrawn="1"/>
            </p:nvSpPr>
            <p:spPr bwMode="auto">
              <a:xfrm>
                <a:off x="7688681" y="4269408"/>
                <a:ext cx="17463" cy="17463"/>
              </a:xfrm>
              <a:custGeom>
                <a:avLst/>
                <a:gdLst>
                  <a:gd name="T0" fmla="*/ 0 w 513"/>
                  <a:gd name="T1" fmla="*/ 526 h 526"/>
                  <a:gd name="T2" fmla="*/ 513 w 513"/>
                  <a:gd name="T3" fmla="*/ 526 h 526"/>
                  <a:gd name="T4" fmla="*/ 257 w 513"/>
                  <a:gd name="T5" fmla="*/ 0 h 526"/>
                  <a:gd name="T6" fmla="*/ 0 w 513"/>
                  <a:gd name="T7" fmla="*/ 526 h 526"/>
                </a:gdLst>
                <a:ahLst/>
                <a:cxnLst>
                  <a:cxn ang="0">
                    <a:pos x="T0" y="T1"/>
                  </a:cxn>
                  <a:cxn ang="0">
                    <a:pos x="T2" y="T3"/>
                  </a:cxn>
                  <a:cxn ang="0">
                    <a:pos x="T4" y="T5"/>
                  </a:cxn>
                  <a:cxn ang="0">
                    <a:pos x="T6" y="T7"/>
                  </a:cxn>
                </a:cxnLst>
                <a:rect l="0" t="0" r="r" b="b"/>
                <a:pathLst>
                  <a:path w="513" h="526">
                    <a:moveTo>
                      <a:pt x="0" y="526"/>
                    </a:moveTo>
                    <a:lnTo>
                      <a:pt x="513" y="526"/>
                    </a:lnTo>
                    <a:lnTo>
                      <a:pt x="257" y="0"/>
                    </a:lnTo>
                    <a:lnTo>
                      <a:pt x="0" y="526"/>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 name="Freeform 6"/>
              <p:cNvSpPr>
                <a:spLocks/>
              </p:cNvSpPr>
              <p:nvPr userDrawn="1"/>
            </p:nvSpPr>
            <p:spPr bwMode="auto">
              <a:xfrm>
                <a:off x="8055394" y="4266233"/>
                <a:ext cx="26988" cy="12700"/>
              </a:xfrm>
              <a:custGeom>
                <a:avLst/>
                <a:gdLst>
                  <a:gd name="T0" fmla="*/ 812 w 815"/>
                  <a:gd name="T1" fmla="*/ 149 h 395"/>
                  <a:gd name="T2" fmla="*/ 810 w 815"/>
                  <a:gd name="T3" fmla="*/ 137 h 395"/>
                  <a:gd name="T4" fmla="*/ 807 w 815"/>
                  <a:gd name="T5" fmla="*/ 125 h 395"/>
                  <a:gd name="T6" fmla="*/ 803 w 815"/>
                  <a:gd name="T7" fmla="*/ 114 h 395"/>
                  <a:gd name="T8" fmla="*/ 799 w 815"/>
                  <a:gd name="T9" fmla="*/ 104 h 395"/>
                  <a:gd name="T10" fmla="*/ 794 w 815"/>
                  <a:gd name="T11" fmla="*/ 94 h 395"/>
                  <a:gd name="T12" fmla="*/ 789 w 815"/>
                  <a:gd name="T13" fmla="*/ 85 h 395"/>
                  <a:gd name="T14" fmla="*/ 783 w 815"/>
                  <a:gd name="T15" fmla="*/ 76 h 395"/>
                  <a:gd name="T16" fmla="*/ 777 w 815"/>
                  <a:gd name="T17" fmla="*/ 68 h 395"/>
                  <a:gd name="T18" fmla="*/ 769 w 815"/>
                  <a:gd name="T19" fmla="*/ 61 h 395"/>
                  <a:gd name="T20" fmla="*/ 761 w 815"/>
                  <a:gd name="T21" fmla="*/ 54 h 395"/>
                  <a:gd name="T22" fmla="*/ 754 w 815"/>
                  <a:gd name="T23" fmla="*/ 48 h 395"/>
                  <a:gd name="T24" fmla="*/ 745 w 815"/>
                  <a:gd name="T25" fmla="*/ 42 h 395"/>
                  <a:gd name="T26" fmla="*/ 736 w 815"/>
                  <a:gd name="T27" fmla="*/ 37 h 395"/>
                  <a:gd name="T28" fmla="*/ 727 w 815"/>
                  <a:gd name="T29" fmla="*/ 32 h 395"/>
                  <a:gd name="T30" fmla="*/ 716 w 815"/>
                  <a:gd name="T31" fmla="*/ 26 h 395"/>
                  <a:gd name="T32" fmla="*/ 706 w 815"/>
                  <a:gd name="T33" fmla="*/ 22 h 395"/>
                  <a:gd name="T34" fmla="*/ 695 w 815"/>
                  <a:gd name="T35" fmla="*/ 18 h 395"/>
                  <a:gd name="T36" fmla="*/ 672 w 815"/>
                  <a:gd name="T37" fmla="*/ 12 h 395"/>
                  <a:gd name="T38" fmla="*/ 648 w 815"/>
                  <a:gd name="T39" fmla="*/ 7 h 395"/>
                  <a:gd name="T40" fmla="*/ 621 w 815"/>
                  <a:gd name="T41" fmla="*/ 4 h 395"/>
                  <a:gd name="T42" fmla="*/ 595 w 815"/>
                  <a:gd name="T43" fmla="*/ 2 h 395"/>
                  <a:gd name="T44" fmla="*/ 566 w 815"/>
                  <a:gd name="T45" fmla="*/ 0 h 395"/>
                  <a:gd name="T46" fmla="*/ 0 w 815"/>
                  <a:gd name="T47" fmla="*/ 0 h 395"/>
                  <a:gd name="T48" fmla="*/ 0 w 815"/>
                  <a:gd name="T49" fmla="*/ 395 h 395"/>
                  <a:gd name="T50" fmla="*/ 569 w 815"/>
                  <a:gd name="T51" fmla="*/ 395 h 395"/>
                  <a:gd name="T52" fmla="*/ 599 w 815"/>
                  <a:gd name="T53" fmla="*/ 393 h 395"/>
                  <a:gd name="T54" fmla="*/ 628 w 815"/>
                  <a:gd name="T55" fmla="*/ 390 h 395"/>
                  <a:gd name="T56" fmla="*/ 654 w 815"/>
                  <a:gd name="T57" fmla="*/ 386 h 395"/>
                  <a:gd name="T58" fmla="*/ 667 w 815"/>
                  <a:gd name="T59" fmla="*/ 382 h 395"/>
                  <a:gd name="T60" fmla="*/ 680 w 815"/>
                  <a:gd name="T61" fmla="*/ 379 h 395"/>
                  <a:gd name="T62" fmla="*/ 691 w 815"/>
                  <a:gd name="T63" fmla="*/ 376 h 395"/>
                  <a:gd name="T64" fmla="*/ 702 w 815"/>
                  <a:gd name="T65" fmla="*/ 372 h 395"/>
                  <a:gd name="T66" fmla="*/ 713 w 815"/>
                  <a:gd name="T67" fmla="*/ 368 h 395"/>
                  <a:gd name="T68" fmla="*/ 723 w 815"/>
                  <a:gd name="T69" fmla="*/ 363 h 395"/>
                  <a:gd name="T70" fmla="*/ 733 w 815"/>
                  <a:gd name="T71" fmla="*/ 358 h 395"/>
                  <a:gd name="T72" fmla="*/ 742 w 815"/>
                  <a:gd name="T73" fmla="*/ 352 h 395"/>
                  <a:gd name="T74" fmla="*/ 751 w 815"/>
                  <a:gd name="T75" fmla="*/ 346 h 395"/>
                  <a:gd name="T76" fmla="*/ 759 w 815"/>
                  <a:gd name="T77" fmla="*/ 340 h 395"/>
                  <a:gd name="T78" fmla="*/ 766 w 815"/>
                  <a:gd name="T79" fmla="*/ 332 h 395"/>
                  <a:gd name="T80" fmla="*/ 773 w 815"/>
                  <a:gd name="T81" fmla="*/ 324 h 395"/>
                  <a:gd name="T82" fmla="*/ 781 w 815"/>
                  <a:gd name="T83" fmla="*/ 316 h 395"/>
                  <a:gd name="T84" fmla="*/ 786 w 815"/>
                  <a:gd name="T85" fmla="*/ 308 h 395"/>
                  <a:gd name="T86" fmla="*/ 792 w 815"/>
                  <a:gd name="T87" fmla="*/ 299 h 395"/>
                  <a:gd name="T88" fmla="*/ 797 w 815"/>
                  <a:gd name="T89" fmla="*/ 289 h 395"/>
                  <a:gd name="T90" fmla="*/ 801 w 815"/>
                  <a:gd name="T91" fmla="*/ 278 h 395"/>
                  <a:gd name="T92" fmla="*/ 805 w 815"/>
                  <a:gd name="T93" fmla="*/ 267 h 395"/>
                  <a:gd name="T94" fmla="*/ 808 w 815"/>
                  <a:gd name="T95" fmla="*/ 256 h 395"/>
                  <a:gd name="T96" fmla="*/ 810 w 815"/>
                  <a:gd name="T97" fmla="*/ 244 h 395"/>
                  <a:gd name="T98" fmla="*/ 812 w 815"/>
                  <a:gd name="T99" fmla="*/ 232 h 395"/>
                  <a:gd name="T100" fmla="*/ 814 w 815"/>
                  <a:gd name="T101" fmla="*/ 218 h 395"/>
                  <a:gd name="T102" fmla="*/ 815 w 815"/>
                  <a:gd name="T103" fmla="*/ 204 h 395"/>
                  <a:gd name="T104" fmla="*/ 815 w 815"/>
                  <a:gd name="T105" fmla="*/ 175 h 395"/>
                  <a:gd name="T106" fmla="*/ 814 w 815"/>
                  <a:gd name="T107" fmla="*/ 162 h 395"/>
                  <a:gd name="T108" fmla="*/ 812 w 815"/>
                  <a:gd name="T109" fmla="*/ 14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15" h="395">
                    <a:moveTo>
                      <a:pt x="812" y="149"/>
                    </a:moveTo>
                    <a:lnTo>
                      <a:pt x="810" y="137"/>
                    </a:lnTo>
                    <a:lnTo>
                      <a:pt x="807" y="125"/>
                    </a:lnTo>
                    <a:lnTo>
                      <a:pt x="803" y="114"/>
                    </a:lnTo>
                    <a:lnTo>
                      <a:pt x="799" y="104"/>
                    </a:lnTo>
                    <a:lnTo>
                      <a:pt x="794" y="94"/>
                    </a:lnTo>
                    <a:lnTo>
                      <a:pt x="789" y="85"/>
                    </a:lnTo>
                    <a:lnTo>
                      <a:pt x="783" y="76"/>
                    </a:lnTo>
                    <a:lnTo>
                      <a:pt x="777" y="68"/>
                    </a:lnTo>
                    <a:lnTo>
                      <a:pt x="769" y="61"/>
                    </a:lnTo>
                    <a:lnTo>
                      <a:pt x="761" y="54"/>
                    </a:lnTo>
                    <a:lnTo>
                      <a:pt x="754" y="48"/>
                    </a:lnTo>
                    <a:lnTo>
                      <a:pt x="745" y="42"/>
                    </a:lnTo>
                    <a:lnTo>
                      <a:pt x="736" y="37"/>
                    </a:lnTo>
                    <a:lnTo>
                      <a:pt x="727" y="32"/>
                    </a:lnTo>
                    <a:lnTo>
                      <a:pt x="716" y="26"/>
                    </a:lnTo>
                    <a:lnTo>
                      <a:pt x="706" y="22"/>
                    </a:lnTo>
                    <a:lnTo>
                      <a:pt x="695" y="18"/>
                    </a:lnTo>
                    <a:lnTo>
                      <a:pt x="672" y="12"/>
                    </a:lnTo>
                    <a:lnTo>
                      <a:pt x="648" y="7"/>
                    </a:lnTo>
                    <a:lnTo>
                      <a:pt x="621" y="4"/>
                    </a:lnTo>
                    <a:lnTo>
                      <a:pt x="595" y="2"/>
                    </a:lnTo>
                    <a:lnTo>
                      <a:pt x="566" y="0"/>
                    </a:lnTo>
                    <a:lnTo>
                      <a:pt x="0" y="0"/>
                    </a:lnTo>
                    <a:lnTo>
                      <a:pt x="0" y="395"/>
                    </a:lnTo>
                    <a:lnTo>
                      <a:pt x="569" y="395"/>
                    </a:lnTo>
                    <a:lnTo>
                      <a:pt x="599" y="393"/>
                    </a:lnTo>
                    <a:lnTo>
                      <a:pt x="628" y="390"/>
                    </a:lnTo>
                    <a:lnTo>
                      <a:pt x="654" y="386"/>
                    </a:lnTo>
                    <a:lnTo>
                      <a:pt x="667" y="382"/>
                    </a:lnTo>
                    <a:lnTo>
                      <a:pt x="680" y="379"/>
                    </a:lnTo>
                    <a:lnTo>
                      <a:pt x="691" y="376"/>
                    </a:lnTo>
                    <a:lnTo>
                      <a:pt x="702" y="372"/>
                    </a:lnTo>
                    <a:lnTo>
                      <a:pt x="713" y="368"/>
                    </a:lnTo>
                    <a:lnTo>
                      <a:pt x="723" y="363"/>
                    </a:lnTo>
                    <a:lnTo>
                      <a:pt x="733" y="358"/>
                    </a:lnTo>
                    <a:lnTo>
                      <a:pt x="742" y="352"/>
                    </a:lnTo>
                    <a:lnTo>
                      <a:pt x="751" y="346"/>
                    </a:lnTo>
                    <a:lnTo>
                      <a:pt x="759" y="340"/>
                    </a:lnTo>
                    <a:lnTo>
                      <a:pt x="766" y="332"/>
                    </a:lnTo>
                    <a:lnTo>
                      <a:pt x="773" y="324"/>
                    </a:lnTo>
                    <a:lnTo>
                      <a:pt x="781" y="316"/>
                    </a:lnTo>
                    <a:lnTo>
                      <a:pt x="786" y="308"/>
                    </a:lnTo>
                    <a:lnTo>
                      <a:pt x="792" y="299"/>
                    </a:lnTo>
                    <a:lnTo>
                      <a:pt x="797" y="289"/>
                    </a:lnTo>
                    <a:lnTo>
                      <a:pt x="801" y="278"/>
                    </a:lnTo>
                    <a:lnTo>
                      <a:pt x="805" y="267"/>
                    </a:lnTo>
                    <a:lnTo>
                      <a:pt x="808" y="256"/>
                    </a:lnTo>
                    <a:lnTo>
                      <a:pt x="810" y="244"/>
                    </a:lnTo>
                    <a:lnTo>
                      <a:pt x="812" y="232"/>
                    </a:lnTo>
                    <a:lnTo>
                      <a:pt x="814" y="218"/>
                    </a:lnTo>
                    <a:lnTo>
                      <a:pt x="815" y="204"/>
                    </a:lnTo>
                    <a:lnTo>
                      <a:pt x="815" y="175"/>
                    </a:lnTo>
                    <a:lnTo>
                      <a:pt x="814" y="162"/>
                    </a:lnTo>
                    <a:lnTo>
                      <a:pt x="812" y="149"/>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 name="Freeform 7"/>
              <p:cNvSpPr>
                <a:spLocks/>
              </p:cNvSpPr>
              <p:nvPr userDrawn="1"/>
            </p:nvSpPr>
            <p:spPr bwMode="auto">
              <a:xfrm>
                <a:off x="7876006" y="4266233"/>
                <a:ext cx="30163" cy="33338"/>
              </a:xfrm>
              <a:custGeom>
                <a:avLst/>
                <a:gdLst>
                  <a:gd name="T0" fmla="*/ 700 w 928"/>
                  <a:gd name="T1" fmla="*/ 974 h 1014"/>
                  <a:gd name="T2" fmla="*/ 743 w 928"/>
                  <a:gd name="T3" fmla="*/ 951 h 1014"/>
                  <a:gd name="T4" fmla="*/ 781 w 928"/>
                  <a:gd name="T5" fmla="*/ 925 h 1014"/>
                  <a:gd name="T6" fmla="*/ 814 w 928"/>
                  <a:gd name="T7" fmla="*/ 895 h 1014"/>
                  <a:gd name="T8" fmla="*/ 841 w 928"/>
                  <a:gd name="T9" fmla="*/ 861 h 1014"/>
                  <a:gd name="T10" fmla="*/ 865 w 928"/>
                  <a:gd name="T11" fmla="*/ 825 h 1014"/>
                  <a:gd name="T12" fmla="*/ 883 w 928"/>
                  <a:gd name="T13" fmla="*/ 785 h 1014"/>
                  <a:gd name="T14" fmla="*/ 898 w 928"/>
                  <a:gd name="T15" fmla="*/ 742 h 1014"/>
                  <a:gd name="T16" fmla="*/ 910 w 928"/>
                  <a:gd name="T17" fmla="*/ 697 h 1014"/>
                  <a:gd name="T18" fmla="*/ 919 w 928"/>
                  <a:gd name="T19" fmla="*/ 651 h 1014"/>
                  <a:gd name="T20" fmla="*/ 924 w 928"/>
                  <a:gd name="T21" fmla="*/ 602 h 1014"/>
                  <a:gd name="T22" fmla="*/ 927 w 928"/>
                  <a:gd name="T23" fmla="*/ 553 h 1014"/>
                  <a:gd name="T24" fmla="*/ 928 w 928"/>
                  <a:gd name="T25" fmla="*/ 477 h 1014"/>
                  <a:gd name="T26" fmla="*/ 926 w 928"/>
                  <a:gd name="T27" fmla="*/ 427 h 1014"/>
                  <a:gd name="T28" fmla="*/ 921 w 928"/>
                  <a:gd name="T29" fmla="*/ 378 h 1014"/>
                  <a:gd name="T30" fmla="*/ 914 w 928"/>
                  <a:gd name="T31" fmla="*/ 331 h 1014"/>
                  <a:gd name="T32" fmla="*/ 903 w 928"/>
                  <a:gd name="T33" fmla="*/ 286 h 1014"/>
                  <a:gd name="T34" fmla="*/ 889 w 928"/>
                  <a:gd name="T35" fmla="*/ 243 h 1014"/>
                  <a:gd name="T36" fmla="*/ 872 w 928"/>
                  <a:gd name="T37" fmla="*/ 203 h 1014"/>
                  <a:gd name="T38" fmla="*/ 850 w 928"/>
                  <a:gd name="T39" fmla="*/ 166 h 1014"/>
                  <a:gd name="T40" fmla="*/ 825 w 928"/>
                  <a:gd name="T41" fmla="*/ 132 h 1014"/>
                  <a:gd name="T42" fmla="*/ 794 w 928"/>
                  <a:gd name="T43" fmla="*/ 100 h 1014"/>
                  <a:gd name="T44" fmla="*/ 759 w 928"/>
                  <a:gd name="T45" fmla="*/ 74 h 1014"/>
                  <a:gd name="T46" fmla="*/ 719 w 928"/>
                  <a:gd name="T47" fmla="*/ 50 h 1014"/>
                  <a:gd name="T48" fmla="*/ 673 w 928"/>
                  <a:gd name="T49" fmla="*/ 31 h 1014"/>
                  <a:gd name="T50" fmla="*/ 622 w 928"/>
                  <a:gd name="T51" fmla="*/ 17 h 1014"/>
                  <a:gd name="T52" fmla="*/ 564 w 928"/>
                  <a:gd name="T53" fmla="*/ 7 h 1014"/>
                  <a:gd name="T54" fmla="*/ 501 w 928"/>
                  <a:gd name="T55" fmla="*/ 2 h 1014"/>
                  <a:gd name="T56" fmla="*/ 431 w 928"/>
                  <a:gd name="T57" fmla="*/ 2 h 1014"/>
                  <a:gd name="T58" fmla="*/ 366 w 928"/>
                  <a:gd name="T59" fmla="*/ 7 h 1014"/>
                  <a:gd name="T60" fmla="*/ 308 w 928"/>
                  <a:gd name="T61" fmla="*/ 17 h 1014"/>
                  <a:gd name="T62" fmla="*/ 256 w 928"/>
                  <a:gd name="T63" fmla="*/ 31 h 1014"/>
                  <a:gd name="T64" fmla="*/ 209 w 928"/>
                  <a:gd name="T65" fmla="*/ 50 h 1014"/>
                  <a:gd name="T66" fmla="*/ 168 w 928"/>
                  <a:gd name="T67" fmla="*/ 73 h 1014"/>
                  <a:gd name="T68" fmla="*/ 133 w 928"/>
                  <a:gd name="T69" fmla="*/ 100 h 1014"/>
                  <a:gd name="T70" fmla="*/ 103 w 928"/>
                  <a:gd name="T71" fmla="*/ 131 h 1014"/>
                  <a:gd name="T72" fmla="*/ 77 w 928"/>
                  <a:gd name="T73" fmla="*/ 165 h 1014"/>
                  <a:gd name="T74" fmla="*/ 56 w 928"/>
                  <a:gd name="T75" fmla="*/ 202 h 1014"/>
                  <a:gd name="T76" fmla="*/ 37 w 928"/>
                  <a:gd name="T77" fmla="*/ 242 h 1014"/>
                  <a:gd name="T78" fmla="*/ 24 w 928"/>
                  <a:gd name="T79" fmla="*/ 285 h 1014"/>
                  <a:gd name="T80" fmla="*/ 14 w 928"/>
                  <a:gd name="T81" fmla="*/ 330 h 1014"/>
                  <a:gd name="T82" fmla="*/ 7 w 928"/>
                  <a:gd name="T83" fmla="*/ 378 h 1014"/>
                  <a:gd name="T84" fmla="*/ 2 w 928"/>
                  <a:gd name="T85" fmla="*/ 427 h 1014"/>
                  <a:gd name="T86" fmla="*/ 0 w 928"/>
                  <a:gd name="T87" fmla="*/ 478 h 1014"/>
                  <a:gd name="T88" fmla="*/ 1 w 928"/>
                  <a:gd name="T89" fmla="*/ 555 h 1014"/>
                  <a:gd name="T90" fmla="*/ 4 w 928"/>
                  <a:gd name="T91" fmla="*/ 605 h 1014"/>
                  <a:gd name="T92" fmla="*/ 10 w 928"/>
                  <a:gd name="T93" fmla="*/ 654 h 1014"/>
                  <a:gd name="T94" fmla="*/ 19 w 928"/>
                  <a:gd name="T95" fmla="*/ 701 h 1014"/>
                  <a:gd name="T96" fmla="*/ 30 w 928"/>
                  <a:gd name="T97" fmla="*/ 745 h 1014"/>
                  <a:gd name="T98" fmla="*/ 47 w 928"/>
                  <a:gd name="T99" fmla="*/ 788 h 1014"/>
                  <a:gd name="T100" fmla="*/ 66 w 928"/>
                  <a:gd name="T101" fmla="*/ 827 h 1014"/>
                  <a:gd name="T102" fmla="*/ 90 w 928"/>
                  <a:gd name="T103" fmla="*/ 863 h 1014"/>
                  <a:gd name="T104" fmla="*/ 118 w 928"/>
                  <a:gd name="T105" fmla="*/ 897 h 1014"/>
                  <a:gd name="T106" fmla="*/ 151 w 928"/>
                  <a:gd name="T107" fmla="*/ 927 h 1014"/>
                  <a:gd name="T108" fmla="*/ 188 w 928"/>
                  <a:gd name="T109" fmla="*/ 952 h 1014"/>
                  <a:gd name="T110" fmla="*/ 232 w 928"/>
                  <a:gd name="T111" fmla="*/ 975 h 1014"/>
                  <a:gd name="T112" fmla="*/ 281 w 928"/>
                  <a:gd name="T113" fmla="*/ 992 h 1014"/>
                  <a:gd name="T114" fmla="*/ 336 w 928"/>
                  <a:gd name="T115" fmla="*/ 1004 h 1014"/>
                  <a:gd name="T116" fmla="*/ 399 w 928"/>
                  <a:gd name="T117" fmla="*/ 1012 h 1014"/>
                  <a:gd name="T118" fmla="*/ 503 w 928"/>
                  <a:gd name="T119" fmla="*/ 1014 h 1014"/>
                  <a:gd name="T120" fmla="*/ 567 w 928"/>
                  <a:gd name="T121" fmla="*/ 1008 h 1014"/>
                  <a:gd name="T122" fmla="*/ 625 w 928"/>
                  <a:gd name="T123" fmla="*/ 998 h 1014"/>
                  <a:gd name="T124" fmla="*/ 677 w 928"/>
                  <a:gd name="T125" fmla="*/ 98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8" h="1014">
                    <a:moveTo>
                      <a:pt x="677" y="983"/>
                    </a:moveTo>
                    <a:lnTo>
                      <a:pt x="700" y="974"/>
                    </a:lnTo>
                    <a:lnTo>
                      <a:pt x="723" y="962"/>
                    </a:lnTo>
                    <a:lnTo>
                      <a:pt x="743" y="951"/>
                    </a:lnTo>
                    <a:lnTo>
                      <a:pt x="763" y="938"/>
                    </a:lnTo>
                    <a:lnTo>
                      <a:pt x="781" y="925"/>
                    </a:lnTo>
                    <a:lnTo>
                      <a:pt x="798" y="910"/>
                    </a:lnTo>
                    <a:lnTo>
                      <a:pt x="814" y="895"/>
                    </a:lnTo>
                    <a:lnTo>
                      <a:pt x="828" y="878"/>
                    </a:lnTo>
                    <a:lnTo>
                      <a:pt x="841" y="861"/>
                    </a:lnTo>
                    <a:lnTo>
                      <a:pt x="853" y="843"/>
                    </a:lnTo>
                    <a:lnTo>
                      <a:pt x="865" y="825"/>
                    </a:lnTo>
                    <a:lnTo>
                      <a:pt x="874" y="804"/>
                    </a:lnTo>
                    <a:lnTo>
                      <a:pt x="883" y="785"/>
                    </a:lnTo>
                    <a:lnTo>
                      <a:pt x="891" y="763"/>
                    </a:lnTo>
                    <a:lnTo>
                      <a:pt x="898" y="742"/>
                    </a:lnTo>
                    <a:lnTo>
                      <a:pt x="904" y="721"/>
                    </a:lnTo>
                    <a:lnTo>
                      <a:pt x="910" y="697"/>
                    </a:lnTo>
                    <a:lnTo>
                      <a:pt x="915" y="675"/>
                    </a:lnTo>
                    <a:lnTo>
                      <a:pt x="919" y="651"/>
                    </a:lnTo>
                    <a:lnTo>
                      <a:pt x="922" y="627"/>
                    </a:lnTo>
                    <a:lnTo>
                      <a:pt x="924" y="602"/>
                    </a:lnTo>
                    <a:lnTo>
                      <a:pt x="926" y="578"/>
                    </a:lnTo>
                    <a:lnTo>
                      <a:pt x="927" y="553"/>
                    </a:lnTo>
                    <a:lnTo>
                      <a:pt x="928" y="528"/>
                    </a:lnTo>
                    <a:lnTo>
                      <a:pt x="928" y="477"/>
                    </a:lnTo>
                    <a:lnTo>
                      <a:pt x="927" y="451"/>
                    </a:lnTo>
                    <a:lnTo>
                      <a:pt x="926" y="427"/>
                    </a:lnTo>
                    <a:lnTo>
                      <a:pt x="924" y="401"/>
                    </a:lnTo>
                    <a:lnTo>
                      <a:pt x="921" y="378"/>
                    </a:lnTo>
                    <a:lnTo>
                      <a:pt x="918" y="353"/>
                    </a:lnTo>
                    <a:lnTo>
                      <a:pt x="914" y="331"/>
                    </a:lnTo>
                    <a:lnTo>
                      <a:pt x="909" y="308"/>
                    </a:lnTo>
                    <a:lnTo>
                      <a:pt x="903" y="286"/>
                    </a:lnTo>
                    <a:lnTo>
                      <a:pt x="896" y="264"/>
                    </a:lnTo>
                    <a:lnTo>
                      <a:pt x="889" y="243"/>
                    </a:lnTo>
                    <a:lnTo>
                      <a:pt x="881" y="223"/>
                    </a:lnTo>
                    <a:lnTo>
                      <a:pt x="872" y="203"/>
                    </a:lnTo>
                    <a:lnTo>
                      <a:pt x="862" y="184"/>
                    </a:lnTo>
                    <a:lnTo>
                      <a:pt x="850" y="166"/>
                    </a:lnTo>
                    <a:lnTo>
                      <a:pt x="838" y="148"/>
                    </a:lnTo>
                    <a:lnTo>
                      <a:pt x="825" y="132"/>
                    </a:lnTo>
                    <a:lnTo>
                      <a:pt x="810" y="116"/>
                    </a:lnTo>
                    <a:lnTo>
                      <a:pt x="794" y="100"/>
                    </a:lnTo>
                    <a:lnTo>
                      <a:pt x="777" y="87"/>
                    </a:lnTo>
                    <a:lnTo>
                      <a:pt x="759" y="74"/>
                    </a:lnTo>
                    <a:lnTo>
                      <a:pt x="739" y="62"/>
                    </a:lnTo>
                    <a:lnTo>
                      <a:pt x="719" y="50"/>
                    </a:lnTo>
                    <a:lnTo>
                      <a:pt x="696" y="40"/>
                    </a:lnTo>
                    <a:lnTo>
                      <a:pt x="673" y="31"/>
                    </a:lnTo>
                    <a:lnTo>
                      <a:pt x="647" y="23"/>
                    </a:lnTo>
                    <a:lnTo>
                      <a:pt x="622" y="17"/>
                    </a:lnTo>
                    <a:lnTo>
                      <a:pt x="593" y="11"/>
                    </a:lnTo>
                    <a:lnTo>
                      <a:pt x="564" y="7"/>
                    </a:lnTo>
                    <a:lnTo>
                      <a:pt x="533" y="4"/>
                    </a:lnTo>
                    <a:lnTo>
                      <a:pt x="501" y="2"/>
                    </a:lnTo>
                    <a:lnTo>
                      <a:pt x="466" y="0"/>
                    </a:lnTo>
                    <a:lnTo>
                      <a:pt x="431" y="2"/>
                    </a:lnTo>
                    <a:lnTo>
                      <a:pt x="398" y="4"/>
                    </a:lnTo>
                    <a:lnTo>
                      <a:pt x="366" y="7"/>
                    </a:lnTo>
                    <a:lnTo>
                      <a:pt x="336" y="11"/>
                    </a:lnTo>
                    <a:lnTo>
                      <a:pt x="308" y="17"/>
                    </a:lnTo>
                    <a:lnTo>
                      <a:pt x="280" y="23"/>
                    </a:lnTo>
                    <a:lnTo>
                      <a:pt x="256" y="31"/>
                    </a:lnTo>
                    <a:lnTo>
                      <a:pt x="231" y="40"/>
                    </a:lnTo>
                    <a:lnTo>
                      <a:pt x="209" y="50"/>
                    </a:lnTo>
                    <a:lnTo>
                      <a:pt x="188" y="61"/>
                    </a:lnTo>
                    <a:lnTo>
                      <a:pt x="168" y="73"/>
                    </a:lnTo>
                    <a:lnTo>
                      <a:pt x="150" y="86"/>
                    </a:lnTo>
                    <a:lnTo>
                      <a:pt x="133" y="100"/>
                    </a:lnTo>
                    <a:lnTo>
                      <a:pt x="117" y="115"/>
                    </a:lnTo>
                    <a:lnTo>
                      <a:pt x="103" y="131"/>
                    </a:lnTo>
                    <a:lnTo>
                      <a:pt x="90" y="147"/>
                    </a:lnTo>
                    <a:lnTo>
                      <a:pt x="77" y="165"/>
                    </a:lnTo>
                    <a:lnTo>
                      <a:pt x="66" y="183"/>
                    </a:lnTo>
                    <a:lnTo>
                      <a:pt x="56" y="202"/>
                    </a:lnTo>
                    <a:lnTo>
                      <a:pt x="47" y="222"/>
                    </a:lnTo>
                    <a:lnTo>
                      <a:pt x="37" y="242"/>
                    </a:lnTo>
                    <a:lnTo>
                      <a:pt x="30" y="264"/>
                    </a:lnTo>
                    <a:lnTo>
                      <a:pt x="24" y="285"/>
                    </a:lnTo>
                    <a:lnTo>
                      <a:pt x="19" y="308"/>
                    </a:lnTo>
                    <a:lnTo>
                      <a:pt x="14" y="330"/>
                    </a:lnTo>
                    <a:lnTo>
                      <a:pt x="10" y="353"/>
                    </a:lnTo>
                    <a:lnTo>
                      <a:pt x="7" y="378"/>
                    </a:lnTo>
                    <a:lnTo>
                      <a:pt x="4" y="402"/>
                    </a:lnTo>
                    <a:lnTo>
                      <a:pt x="2" y="427"/>
                    </a:lnTo>
                    <a:lnTo>
                      <a:pt x="1" y="452"/>
                    </a:lnTo>
                    <a:lnTo>
                      <a:pt x="0" y="478"/>
                    </a:lnTo>
                    <a:lnTo>
                      <a:pt x="0" y="530"/>
                    </a:lnTo>
                    <a:lnTo>
                      <a:pt x="1" y="555"/>
                    </a:lnTo>
                    <a:lnTo>
                      <a:pt x="2" y="581"/>
                    </a:lnTo>
                    <a:lnTo>
                      <a:pt x="4" y="605"/>
                    </a:lnTo>
                    <a:lnTo>
                      <a:pt x="7" y="630"/>
                    </a:lnTo>
                    <a:lnTo>
                      <a:pt x="10" y="654"/>
                    </a:lnTo>
                    <a:lnTo>
                      <a:pt x="14" y="678"/>
                    </a:lnTo>
                    <a:lnTo>
                      <a:pt x="19" y="701"/>
                    </a:lnTo>
                    <a:lnTo>
                      <a:pt x="24" y="724"/>
                    </a:lnTo>
                    <a:lnTo>
                      <a:pt x="30" y="745"/>
                    </a:lnTo>
                    <a:lnTo>
                      <a:pt x="39" y="767"/>
                    </a:lnTo>
                    <a:lnTo>
                      <a:pt x="47" y="788"/>
                    </a:lnTo>
                    <a:lnTo>
                      <a:pt x="56" y="807"/>
                    </a:lnTo>
                    <a:lnTo>
                      <a:pt x="66" y="827"/>
                    </a:lnTo>
                    <a:lnTo>
                      <a:pt x="77" y="846"/>
                    </a:lnTo>
                    <a:lnTo>
                      <a:pt x="90" y="863"/>
                    </a:lnTo>
                    <a:lnTo>
                      <a:pt x="103" y="881"/>
                    </a:lnTo>
                    <a:lnTo>
                      <a:pt x="118" y="897"/>
                    </a:lnTo>
                    <a:lnTo>
                      <a:pt x="133" y="912"/>
                    </a:lnTo>
                    <a:lnTo>
                      <a:pt x="151" y="927"/>
                    </a:lnTo>
                    <a:lnTo>
                      <a:pt x="169" y="940"/>
                    </a:lnTo>
                    <a:lnTo>
                      <a:pt x="188" y="952"/>
                    </a:lnTo>
                    <a:lnTo>
                      <a:pt x="210" y="963"/>
                    </a:lnTo>
                    <a:lnTo>
                      <a:pt x="232" y="975"/>
                    </a:lnTo>
                    <a:lnTo>
                      <a:pt x="256" y="984"/>
                    </a:lnTo>
                    <a:lnTo>
                      <a:pt x="281" y="992"/>
                    </a:lnTo>
                    <a:lnTo>
                      <a:pt x="309" y="998"/>
                    </a:lnTo>
                    <a:lnTo>
                      <a:pt x="336" y="1004"/>
                    </a:lnTo>
                    <a:lnTo>
                      <a:pt x="367" y="1009"/>
                    </a:lnTo>
                    <a:lnTo>
                      <a:pt x="399" y="1012"/>
                    </a:lnTo>
                    <a:lnTo>
                      <a:pt x="432" y="1014"/>
                    </a:lnTo>
                    <a:lnTo>
                      <a:pt x="503" y="1014"/>
                    </a:lnTo>
                    <a:lnTo>
                      <a:pt x="535" y="1012"/>
                    </a:lnTo>
                    <a:lnTo>
                      <a:pt x="567" y="1008"/>
                    </a:lnTo>
                    <a:lnTo>
                      <a:pt x="596" y="1004"/>
                    </a:lnTo>
                    <a:lnTo>
                      <a:pt x="625" y="998"/>
                    </a:lnTo>
                    <a:lnTo>
                      <a:pt x="652" y="991"/>
                    </a:lnTo>
                    <a:lnTo>
                      <a:pt x="677" y="983"/>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 name="Freeform 8"/>
              <p:cNvSpPr>
                <a:spLocks noEditPoints="1"/>
              </p:cNvSpPr>
              <p:nvPr userDrawn="1"/>
            </p:nvSpPr>
            <p:spPr bwMode="auto">
              <a:xfrm>
                <a:off x="7583906" y="3939208"/>
                <a:ext cx="539750" cy="539750"/>
              </a:xfrm>
              <a:custGeom>
                <a:avLst/>
                <a:gdLst>
                  <a:gd name="T0" fmla="*/ 14823 w 16320"/>
                  <a:gd name="T1" fmla="*/ 10588 h 16320"/>
                  <a:gd name="T2" fmla="*/ 15267 w 16320"/>
                  <a:gd name="T3" fmla="*/ 9704 h 16320"/>
                  <a:gd name="T4" fmla="*/ 15471 w 16320"/>
                  <a:gd name="T5" fmla="*/ 10136 h 16320"/>
                  <a:gd name="T6" fmla="*/ 15215 w 16320"/>
                  <a:gd name="T7" fmla="*/ 10504 h 16320"/>
                  <a:gd name="T8" fmla="*/ 15496 w 16320"/>
                  <a:gd name="T9" fmla="*/ 11094 h 16320"/>
                  <a:gd name="T10" fmla="*/ 12533 w 16320"/>
                  <a:gd name="T11" fmla="*/ 10149 h 16320"/>
                  <a:gd name="T12" fmla="*/ 12835 w 16320"/>
                  <a:gd name="T13" fmla="*/ 10843 h 16320"/>
                  <a:gd name="T14" fmla="*/ 12260 w 16320"/>
                  <a:gd name="T15" fmla="*/ 10896 h 16320"/>
                  <a:gd name="T16" fmla="*/ 12119 w 16320"/>
                  <a:gd name="T17" fmla="*/ 10120 h 16320"/>
                  <a:gd name="T18" fmla="*/ 12670 w 16320"/>
                  <a:gd name="T19" fmla="*/ 9637 h 16320"/>
                  <a:gd name="T20" fmla="*/ 11840 w 16320"/>
                  <a:gd name="T21" fmla="*/ 11863 h 16320"/>
                  <a:gd name="T22" fmla="*/ 11980 w 16320"/>
                  <a:gd name="T23" fmla="*/ 12629 h 16320"/>
                  <a:gd name="T24" fmla="*/ 11685 w 16320"/>
                  <a:gd name="T25" fmla="*/ 12844 h 16320"/>
                  <a:gd name="T26" fmla="*/ 11358 w 16320"/>
                  <a:gd name="T27" fmla="*/ 12109 h 16320"/>
                  <a:gd name="T28" fmla="*/ 11765 w 16320"/>
                  <a:gd name="T29" fmla="*/ 11506 h 16320"/>
                  <a:gd name="T30" fmla="*/ 11102 w 16320"/>
                  <a:gd name="T31" fmla="*/ 12640 h 16320"/>
                  <a:gd name="T32" fmla="*/ 10504 w 16320"/>
                  <a:gd name="T33" fmla="*/ 12944 h 16320"/>
                  <a:gd name="T34" fmla="*/ 10698 w 16320"/>
                  <a:gd name="T35" fmla="*/ 12494 h 16320"/>
                  <a:gd name="T36" fmla="*/ 9928 w 16320"/>
                  <a:gd name="T37" fmla="*/ 12309 h 16320"/>
                  <a:gd name="T38" fmla="*/ 9455 w 16320"/>
                  <a:gd name="T39" fmla="*/ 12021 h 16320"/>
                  <a:gd name="T40" fmla="*/ 9695 w 16320"/>
                  <a:gd name="T41" fmla="*/ 11496 h 16320"/>
                  <a:gd name="T42" fmla="*/ 9877 w 16320"/>
                  <a:gd name="T43" fmla="*/ 11794 h 16320"/>
                  <a:gd name="T44" fmla="*/ 10526 w 16320"/>
                  <a:gd name="T45" fmla="*/ 12049 h 16320"/>
                  <a:gd name="T46" fmla="*/ 11087 w 16320"/>
                  <a:gd name="T47" fmla="*/ 12312 h 16320"/>
                  <a:gd name="T48" fmla="*/ 8615 w 16320"/>
                  <a:gd name="T49" fmla="*/ 10945 h 16320"/>
                  <a:gd name="T50" fmla="*/ 8404 w 16320"/>
                  <a:gd name="T51" fmla="*/ 10164 h 16320"/>
                  <a:gd name="T52" fmla="*/ 9438 w 16320"/>
                  <a:gd name="T53" fmla="*/ 9623 h 16320"/>
                  <a:gd name="T54" fmla="*/ 10158 w 16320"/>
                  <a:gd name="T55" fmla="*/ 10437 h 16320"/>
                  <a:gd name="T56" fmla="*/ 9353 w 16320"/>
                  <a:gd name="T57" fmla="*/ 11132 h 16320"/>
                  <a:gd name="T58" fmla="*/ 8874 w 16320"/>
                  <a:gd name="T59" fmla="*/ 12923 h 16320"/>
                  <a:gd name="T60" fmla="*/ 8775 w 16320"/>
                  <a:gd name="T61" fmla="*/ 12583 h 16320"/>
                  <a:gd name="T62" fmla="*/ 8549 w 16320"/>
                  <a:gd name="T63" fmla="*/ 12315 h 16320"/>
                  <a:gd name="T64" fmla="*/ 7587 w 16320"/>
                  <a:gd name="T65" fmla="*/ 12091 h 16320"/>
                  <a:gd name="T66" fmla="*/ 7720 w 16320"/>
                  <a:gd name="T67" fmla="*/ 11534 h 16320"/>
                  <a:gd name="T68" fmla="*/ 8016 w 16320"/>
                  <a:gd name="T69" fmla="*/ 11751 h 16320"/>
                  <a:gd name="T70" fmla="*/ 8144 w 16320"/>
                  <a:gd name="T71" fmla="*/ 12042 h 16320"/>
                  <a:gd name="T72" fmla="*/ 9150 w 16320"/>
                  <a:gd name="T73" fmla="*/ 12246 h 16320"/>
                  <a:gd name="T74" fmla="*/ 6335 w 16320"/>
                  <a:gd name="T75" fmla="*/ 11795 h 16320"/>
                  <a:gd name="T76" fmla="*/ 6336 w 16320"/>
                  <a:gd name="T77" fmla="*/ 12579 h 16320"/>
                  <a:gd name="T78" fmla="*/ 6267 w 16320"/>
                  <a:gd name="T79" fmla="*/ 12900 h 16320"/>
                  <a:gd name="T80" fmla="*/ 5796 w 16320"/>
                  <a:gd name="T81" fmla="*/ 12258 h 16320"/>
                  <a:gd name="T82" fmla="*/ 6062 w 16320"/>
                  <a:gd name="T83" fmla="*/ 11592 h 16320"/>
                  <a:gd name="T84" fmla="*/ 6177 w 16320"/>
                  <a:gd name="T85" fmla="*/ 11124 h 16320"/>
                  <a:gd name="T86" fmla="*/ 1214 w 16320"/>
                  <a:gd name="T87" fmla="*/ 11124 h 16320"/>
                  <a:gd name="T88" fmla="*/ 6585 w 16320"/>
                  <a:gd name="T89" fmla="*/ 4506 h 16320"/>
                  <a:gd name="T90" fmla="*/ 7326 w 16320"/>
                  <a:gd name="T91" fmla="*/ 3567 h 16320"/>
                  <a:gd name="T92" fmla="*/ 8698 w 16320"/>
                  <a:gd name="T93" fmla="*/ 3402 h 16320"/>
                  <a:gd name="T94" fmla="*/ 9789 w 16320"/>
                  <a:gd name="T95" fmla="*/ 4141 h 16320"/>
                  <a:gd name="T96" fmla="*/ 7957 w 16320"/>
                  <a:gd name="T97" fmla="*/ 3707 h 16320"/>
                  <a:gd name="T98" fmla="*/ 7153 w 16320"/>
                  <a:gd name="T99" fmla="*/ 4168 h 16320"/>
                  <a:gd name="T100" fmla="*/ 7693 w 16320"/>
                  <a:gd name="T101" fmla="*/ 4858 h 16320"/>
                  <a:gd name="T102" fmla="*/ 7877 w 16320"/>
                  <a:gd name="T103" fmla="*/ 4374 h 16320"/>
                  <a:gd name="T104" fmla="*/ 8877 w 16320"/>
                  <a:gd name="T105" fmla="*/ 4206 h 16320"/>
                  <a:gd name="T106" fmla="*/ 10039 w 16320"/>
                  <a:gd name="T107" fmla="*/ 4489 h 16320"/>
                  <a:gd name="T108" fmla="*/ 8512 w 16320"/>
                  <a:gd name="T109" fmla="*/ 4601 h 16320"/>
                  <a:gd name="T110" fmla="*/ 8114 w 16320"/>
                  <a:gd name="T111" fmla="*/ 4835 h 16320"/>
                  <a:gd name="T112" fmla="*/ 7234 w 16320"/>
                  <a:gd name="T113" fmla="*/ 6423 h 16320"/>
                  <a:gd name="T114" fmla="*/ 7669 w 16320"/>
                  <a:gd name="T115" fmla="*/ 6984 h 16320"/>
                  <a:gd name="T116" fmla="*/ 7213 w 16320"/>
                  <a:gd name="T117" fmla="*/ 7481 h 16320"/>
                  <a:gd name="T118" fmla="*/ 7728 w 16320"/>
                  <a:gd name="T119" fmla="*/ 8248 h 16320"/>
                  <a:gd name="T120" fmla="*/ 7080 w 16320"/>
                  <a:gd name="T121" fmla="*/ 7174 h 16320"/>
                  <a:gd name="T122" fmla="*/ 7186 w 16320"/>
                  <a:gd name="T123" fmla="*/ 6787 h 16320"/>
                  <a:gd name="T124" fmla="*/ 6491 w 16320"/>
                  <a:gd name="T125" fmla="*/ 5230 h 16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320" h="16320">
                    <a:moveTo>
                      <a:pt x="15078" y="11124"/>
                    </a:moveTo>
                    <a:lnTo>
                      <a:pt x="15068" y="11098"/>
                    </a:lnTo>
                    <a:lnTo>
                      <a:pt x="15061" y="11071"/>
                    </a:lnTo>
                    <a:lnTo>
                      <a:pt x="15055" y="11045"/>
                    </a:lnTo>
                    <a:lnTo>
                      <a:pt x="15051" y="11018"/>
                    </a:lnTo>
                    <a:lnTo>
                      <a:pt x="15047" y="10991"/>
                    </a:lnTo>
                    <a:lnTo>
                      <a:pt x="15044" y="10964"/>
                    </a:lnTo>
                    <a:lnTo>
                      <a:pt x="15041" y="10937"/>
                    </a:lnTo>
                    <a:lnTo>
                      <a:pt x="15037" y="10911"/>
                    </a:lnTo>
                    <a:lnTo>
                      <a:pt x="15034" y="10885"/>
                    </a:lnTo>
                    <a:lnTo>
                      <a:pt x="15030" y="10861"/>
                    </a:lnTo>
                    <a:lnTo>
                      <a:pt x="15025" y="10838"/>
                    </a:lnTo>
                    <a:lnTo>
                      <a:pt x="15020" y="10815"/>
                    </a:lnTo>
                    <a:lnTo>
                      <a:pt x="15014" y="10795"/>
                    </a:lnTo>
                    <a:lnTo>
                      <a:pt x="15007" y="10774"/>
                    </a:lnTo>
                    <a:lnTo>
                      <a:pt x="15001" y="10755"/>
                    </a:lnTo>
                    <a:lnTo>
                      <a:pt x="14993" y="10738"/>
                    </a:lnTo>
                    <a:lnTo>
                      <a:pt x="14985" y="10720"/>
                    </a:lnTo>
                    <a:lnTo>
                      <a:pt x="14976" y="10705"/>
                    </a:lnTo>
                    <a:lnTo>
                      <a:pt x="14965" y="10690"/>
                    </a:lnTo>
                    <a:lnTo>
                      <a:pt x="14955" y="10675"/>
                    </a:lnTo>
                    <a:lnTo>
                      <a:pt x="14944" y="10662"/>
                    </a:lnTo>
                    <a:lnTo>
                      <a:pt x="14932" y="10650"/>
                    </a:lnTo>
                    <a:lnTo>
                      <a:pt x="14920" y="10639"/>
                    </a:lnTo>
                    <a:lnTo>
                      <a:pt x="14905" y="10628"/>
                    </a:lnTo>
                    <a:lnTo>
                      <a:pt x="14891" y="10618"/>
                    </a:lnTo>
                    <a:lnTo>
                      <a:pt x="14876" y="10610"/>
                    </a:lnTo>
                    <a:lnTo>
                      <a:pt x="14858" y="10602"/>
                    </a:lnTo>
                    <a:lnTo>
                      <a:pt x="14841" y="10594"/>
                    </a:lnTo>
                    <a:lnTo>
                      <a:pt x="14823" y="10588"/>
                    </a:lnTo>
                    <a:lnTo>
                      <a:pt x="14803" y="10581"/>
                    </a:lnTo>
                    <a:lnTo>
                      <a:pt x="14783" y="10576"/>
                    </a:lnTo>
                    <a:lnTo>
                      <a:pt x="14761" y="10571"/>
                    </a:lnTo>
                    <a:lnTo>
                      <a:pt x="14739" y="10567"/>
                    </a:lnTo>
                    <a:lnTo>
                      <a:pt x="14716" y="10564"/>
                    </a:lnTo>
                    <a:lnTo>
                      <a:pt x="14691" y="10561"/>
                    </a:lnTo>
                    <a:lnTo>
                      <a:pt x="14666" y="10559"/>
                    </a:lnTo>
                    <a:lnTo>
                      <a:pt x="14638" y="10558"/>
                    </a:lnTo>
                    <a:lnTo>
                      <a:pt x="14610" y="10556"/>
                    </a:lnTo>
                    <a:lnTo>
                      <a:pt x="14243" y="10556"/>
                    </a:lnTo>
                    <a:lnTo>
                      <a:pt x="14243" y="11124"/>
                    </a:lnTo>
                    <a:lnTo>
                      <a:pt x="13861" y="11124"/>
                    </a:lnTo>
                    <a:lnTo>
                      <a:pt x="13861" y="9625"/>
                    </a:lnTo>
                    <a:lnTo>
                      <a:pt x="14790" y="9625"/>
                    </a:lnTo>
                    <a:lnTo>
                      <a:pt x="14841" y="9626"/>
                    </a:lnTo>
                    <a:lnTo>
                      <a:pt x="14892" y="9628"/>
                    </a:lnTo>
                    <a:lnTo>
                      <a:pt x="14943" y="9630"/>
                    </a:lnTo>
                    <a:lnTo>
                      <a:pt x="14994" y="9634"/>
                    </a:lnTo>
                    <a:lnTo>
                      <a:pt x="15044" y="9640"/>
                    </a:lnTo>
                    <a:lnTo>
                      <a:pt x="15068" y="9643"/>
                    </a:lnTo>
                    <a:lnTo>
                      <a:pt x="15094" y="9647"/>
                    </a:lnTo>
                    <a:lnTo>
                      <a:pt x="15117" y="9652"/>
                    </a:lnTo>
                    <a:lnTo>
                      <a:pt x="15142" y="9657"/>
                    </a:lnTo>
                    <a:lnTo>
                      <a:pt x="15161" y="9662"/>
                    </a:lnTo>
                    <a:lnTo>
                      <a:pt x="15181" y="9668"/>
                    </a:lnTo>
                    <a:lnTo>
                      <a:pt x="15199" y="9674"/>
                    </a:lnTo>
                    <a:lnTo>
                      <a:pt x="15216" y="9681"/>
                    </a:lnTo>
                    <a:lnTo>
                      <a:pt x="15234" y="9688"/>
                    </a:lnTo>
                    <a:lnTo>
                      <a:pt x="15251" y="9696"/>
                    </a:lnTo>
                    <a:lnTo>
                      <a:pt x="15267" y="9704"/>
                    </a:lnTo>
                    <a:lnTo>
                      <a:pt x="15284" y="9713"/>
                    </a:lnTo>
                    <a:lnTo>
                      <a:pt x="15299" y="9723"/>
                    </a:lnTo>
                    <a:lnTo>
                      <a:pt x="15313" y="9733"/>
                    </a:lnTo>
                    <a:lnTo>
                      <a:pt x="15328" y="9743"/>
                    </a:lnTo>
                    <a:lnTo>
                      <a:pt x="15341" y="9753"/>
                    </a:lnTo>
                    <a:lnTo>
                      <a:pt x="15354" y="9764"/>
                    </a:lnTo>
                    <a:lnTo>
                      <a:pt x="15366" y="9777"/>
                    </a:lnTo>
                    <a:lnTo>
                      <a:pt x="15379" y="9789"/>
                    </a:lnTo>
                    <a:lnTo>
                      <a:pt x="15390" y="9801"/>
                    </a:lnTo>
                    <a:lnTo>
                      <a:pt x="15400" y="9814"/>
                    </a:lnTo>
                    <a:lnTo>
                      <a:pt x="15410" y="9828"/>
                    </a:lnTo>
                    <a:lnTo>
                      <a:pt x="15419" y="9841"/>
                    </a:lnTo>
                    <a:lnTo>
                      <a:pt x="15428" y="9855"/>
                    </a:lnTo>
                    <a:lnTo>
                      <a:pt x="15436" y="9870"/>
                    </a:lnTo>
                    <a:lnTo>
                      <a:pt x="15443" y="9884"/>
                    </a:lnTo>
                    <a:lnTo>
                      <a:pt x="15450" y="9898"/>
                    </a:lnTo>
                    <a:lnTo>
                      <a:pt x="15456" y="9913"/>
                    </a:lnTo>
                    <a:lnTo>
                      <a:pt x="15461" y="9929"/>
                    </a:lnTo>
                    <a:lnTo>
                      <a:pt x="15466" y="9945"/>
                    </a:lnTo>
                    <a:lnTo>
                      <a:pt x="15470" y="9960"/>
                    </a:lnTo>
                    <a:lnTo>
                      <a:pt x="15473" y="9977"/>
                    </a:lnTo>
                    <a:lnTo>
                      <a:pt x="15475" y="9993"/>
                    </a:lnTo>
                    <a:lnTo>
                      <a:pt x="15477" y="10009"/>
                    </a:lnTo>
                    <a:lnTo>
                      <a:pt x="15479" y="10027"/>
                    </a:lnTo>
                    <a:lnTo>
                      <a:pt x="15480" y="10043"/>
                    </a:lnTo>
                    <a:lnTo>
                      <a:pt x="15479" y="10062"/>
                    </a:lnTo>
                    <a:lnTo>
                      <a:pt x="15477" y="10081"/>
                    </a:lnTo>
                    <a:lnTo>
                      <a:pt x="15476" y="10100"/>
                    </a:lnTo>
                    <a:lnTo>
                      <a:pt x="15474" y="10118"/>
                    </a:lnTo>
                    <a:lnTo>
                      <a:pt x="15471" y="10136"/>
                    </a:lnTo>
                    <a:lnTo>
                      <a:pt x="15468" y="10154"/>
                    </a:lnTo>
                    <a:lnTo>
                      <a:pt x="15464" y="10171"/>
                    </a:lnTo>
                    <a:lnTo>
                      <a:pt x="15460" y="10189"/>
                    </a:lnTo>
                    <a:lnTo>
                      <a:pt x="15455" y="10205"/>
                    </a:lnTo>
                    <a:lnTo>
                      <a:pt x="15449" y="10222"/>
                    </a:lnTo>
                    <a:lnTo>
                      <a:pt x="15443" y="10239"/>
                    </a:lnTo>
                    <a:lnTo>
                      <a:pt x="15436" y="10254"/>
                    </a:lnTo>
                    <a:lnTo>
                      <a:pt x="15428" y="10269"/>
                    </a:lnTo>
                    <a:lnTo>
                      <a:pt x="15419" y="10285"/>
                    </a:lnTo>
                    <a:lnTo>
                      <a:pt x="15409" y="10299"/>
                    </a:lnTo>
                    <a:lnTo>
                      <a:pt x="15400" y="10314"/>
                    </a:lnTo>
                    <a:lnTo>
                      <a:pt x="15389" y="10328"/>
                    </a:lnTo>
                    <a:lnTo>
                      <a:pt x="15378" y="10341"/>
                    </a:lnTo>
                    <a:lnTo>
                      <a:pt x="15365" y="10354"/>
                    </a:lnTo>
                    <a:lnTo>
                      <a:pt x="15353" y="10366"/>
                    </a:lnTo>
                    <a:lnTo>
                      <a:pt x="15339" y="10379"/>
                    </a:lnTo>
                    <a:lnTo>
                      <a:pt x="15324" y="10391"/>
                    </a:lnTo>
                    <a:lnTo>
                      <a:pt x="15309" y="10402"/>
                    </a:lnTo>
                    <a:lnTo>
                      <a:pt x="15294" y="10412"/>
                    </a:lnTo>
                    <a:lnTo>
                      <a:pt x="15277" y="10422"/>
                    </a:lnTo>
                    <a:lnTo>
                      <a:pt x="15259" y="10433"/>
                    </a:lnTo>
                    <a:lnTo>
                      <a:pt x="15241" y="10441"/>
                    </a:lnTo>
                    <a:lnTo>
                      <a:pt x="15221" y="10450"/>
                    </a:lnTo>
                    <a:lnTo>
                      <a:pt x="15202" y="10458"/>
                    </a:lnTo>
                    <a:lnTo>
                      <a:pt x="15181" y="10465"/>
                    </a:lnTo>
                    <a:lnTo>
                      <a:pt x="15159" y="10472"/>
                    </a:lnTo>
                    <a:lnTo>
                      <a:pt x="15137" y="10478"/>
                    </a:lnTo>
                    <a:lnTo>
                      <a:pt x="15165" y="10488"/>
                    </a:lnTo>
                    <a:lnTo>
                      <a:pt x="15191" y="10496"/>
                    </a:lnTo>
                    <a:lnTo>
                      <a:pt x="15215" y="10504"/>
                    </a:lnTo>
                    <a:lnTo>
                      <a:pt x="15238" y="10513"/>
                    </a:lnTo>
                    <a:lnTo>
                      <a:pt x="15258" y="10522"/>
                    </a:lnTo>
                    <a:lnTo>
                      <a:pt x="15277" y="10533"/>
                    </a:lnTo>
                    <a:lnTo>
                      <a:pt x="15295" y="10543"/>
                    </a:lnTo>
                    <a:lnTo>
                      <a:pt x="15311" y="10554"/>
                    </a:lnTo>
                    <a:lnTo>
                      <a:pt x="15327" y="10566"/>
                    </a:lnTo>
                    <a:lnTo>
                      <a:pt x="15341" y="10579"/>
                    </a:lnTo>
                    <a:lnTo>
                      <a:pt x="15355" y="10595"/>
                    </a:lnTo>
                    <a:lnTo>
                      <a:pt x="15367" y="10610"/>
                    </a:lnTo>
                    <a:lnTo>
                      <a:pt x="15381" y="10628"/>
                    </a:lnTo>
                    <a:lnTo>
                      <a:pt x="15393" y="10648"/>
                    </a:lnTo>
                    <a:lnTo>
                      <a:pt x="15405" y="10669"/>
                    </a:lnTo>
                    <a:lnTo>
                      <a:pt x="15416" y="10692"/>
                    </a:lnTo>
                    <a:lnTo>
                      <a:pt x="15425" y="10711"/>
                    </a:lnTo>
                    <a:lnTo>
                      <a:pt x="15433" y="10729"/>
                    </a:lnTo>
                    <a:lnTo>
                      <a:pt x="15439" y="10749"/>
                    </a:lnTo>
                    <a:lnTo>
                      <a:pt x="15444" y="10768"/>
                    </a:lnTo>
                    <a:lnTo>
                      <a:pt x="15449" y="10788"/>
                    </a:lnTo>
                    <a:lnTo>
                      <a:pt x="15452" y="10807"/>
                    </a:lnTo>
                    <a:lnTo>
                      <a:pt x="15455" y="10826"/>
                    </a:lnTo>
                    <a:lnTo>
                      <a:pt x="15458" y="10846"/>
                    </a:lnTo>
                    <a:lnTo>
                      <a:pt x="15462" y="10885"/>
                    </a:lnTo>
                    <a:lnTo>
                      <a:pt x="15465" y="10924"/>
                    </a:lnTo>
                    <a:lnTo>
                      <a:pt x="15468" y="10964"/>
                    </a:lnTo>
                    <a:lnTo>
                      <a:pt x="15472" y="11003"/>
                    </a:lnTo>
                    <a:lnTo>
                      <a:pt x="15475" y="11018"/>
                    </a:lnTo>
                    <a:lnTo>
                      <a:pt x="15479" y="11034"/>
                    </a:lnTo>
                    <a:lnTo>
                      <a:pt x="15482" y="11049"/>
                    </a:lnTo>
                    <a:lnTo>
                      <a:pt x="15486" y="11064"/>
                    </a:lnTo>
                    <a:lnTo>
                      <a:pt x="15496" y="11094"/>
                    </a:lnTo>
                    <a:lnTo>
                      <a:pt x="15507" y="11124"/>
                    </a:lnTo>
                    <a:lnTo>
                      <a:pt x="15078" y="11124"/>
                    </a:lnTo>
                    <a:close/>
                    <a:moveTo>
                      <a:pt x="13531" y="9892"/>
                    </a:moveTo>
                    <a:lnTo>
                      <a:pt x="12999" y="9892"/>
                    </a:lnTo>
                    <a:lnTo>
                      <a:pt x="12961" y="9893"/>
                    </a:lnTo>
                    <a:lnTo>
                      <a:pt x="12921" y="9894"/>
                    </a:lnTo>
                    <a:lnTo>
                      <a:pt x="12880" y="9896"/>
                    </a:lnTo>
                    <a:lnTo>
                      <a:pt x="12839" y="9899"/>
                    </a:lnTo>
                    <a:lnTo>
                      <a:pt x="12799" y="9904"/>
                    </a:lnTo>
                    <a:lnTo>
                      <a:pt x="12780" y="9907"/>
                    </a:lnTo>
                    <a:lnTo>
                      <a:pt x="12761" y="9910"/>
                    </a:lnTo>
                    <a:lnTo>
                      <a:pt x="12745" y="9914"/>
                    </a:lnTo>
                    <a:lnTo>
                      <a:pt x="12730" y="9920"/>
                    </a:lnTo>
                    <a:lnTo>
                      <a:pt x="12710" y="9927"/>
                    </a:lnTo>
                    <a:lnTo>
                      <a:pt x="12692" y="9934"/>
                    </a:lnTo>
                    <a:lnTo>
                      <a:pt x="12675" y="9943"/>
                    </a:lnTo>
                    <a:lnTo>
                      <a:pt x="12658" y="9953"/>
                    </a:lnTo>
                    <a:lnTo>
                      <a:pt x="12643" y="9964"/>
                    </a:lnTo>
                    <a:lnTo>
                      <a:pt x="12629" y="9976"/>
                    </a:lnTo>
                    <a:lnTo>
                      <a:pt x="12614" y="9989"/>
                    </a:lnTo>
                    <a:lnTo>
                      <a:pt x="12601" y="10003"/>
                    </a:lnTo>
                    <a:lnTo>
                      <a:pt x="12589" y="10015"/>
                    </a:lnTo>
                    <a:lnTo>
                      <a:pt x="12579" y="10030"/>
                    </a:lnTo>
                    <a:lnTo>
                      <a:pt x="12569" y="10043"/>
                    </a:lnTo>
                    <a:lnTo>
                      <a:pt x="12562" y="10057"/>
                    </a:lnTo>
                    <a:lnTo>
                      <a:pt x="12555" y="10073"/>
                    </a:lnTo>
                    <a:lnTo>
                      <a:pt x="12549" y="10087"/>
                    </a:lnTo>
                    <a:lnTo>
                      <a:pt x="12544" y="10102"/>
                    </a:lnTo>
                    <a:lnTo>
                      <a:pt x="12540" y="10117"/>
                    </a:lnTo>
                    <a:lnTo>
                      <a:pt x="12533" y="10149"/>
                    </a:lnTo>
                    <a:lnTo>
                      <a:pt x="12528" y="10181"/>
                    </a:lnTo>
                    <a:lnTo>
                      <a:pt x="12523" y="10213"/>
                    </a:lnTo>
                    <a:lnTo>
                      <a:pt x="12518" y="10245"/>
                    </a:lnTo>
                    <a:lnTo>
                      <a:pt x="13531" y="10245"/>
                    </a:lnTo>
                    <a:lnTo>
                      <a:pt x="13531" y="10510"/>
                    </a:lnTo>
                    <a:lnTo>
                      <a:pt x="12518" y="10510"/>
                    </a:lnTo>
                    <a:lnTo>
                      <a:pt x="12523" y="10537"/>
                    </a:lnTo>
                    <a:lnTo>
                      <a:pt x="12527" y="10562"/>
                    </a:lnTo>
                    <a:lnTo>
                      <a:pt x="12532" y="10586"/>
                    </a:lnTo>
                    <a:lnTo>
                      <a:pt x="12537" y="10608"/>
                    </a:lnTo>
                    <a:lnTo>
                      <a:pt x="12544" y="10629"/>
                    </a:lnTo>
                    <a:lnTo>
                      <a:pt x="12551" y="10649"/>
                    </a:lnTo>
                    <a:lnTo>
                      <a:pt x="12560" y="10668"/>
                    </a:lnTo>
                    <a:lnTo>
                      <a:pt x="12569" y="10686"/>
                    </a:lnTo>
                    <a:lnTo>
                      <a:pt x="12580" y="10703"/>
                    </a:lnTo>
                    <a:lnTo>
                      <a:pt x="12591" y="10718"/>
                    </a:lnTo>
                    <a:lnTo>
                      <a:pt x="12602" y="10732"/>
                    </a:lnTo>
                    <a:lnTo>
                      <a:pt x="12615" y="10747"/>
                    </a:lnTo>
                    <a:lnTo>
                      <a:pt x="12629" y="10759"/>
                    </a:lnTo>
                    <a:lnTo>
                      <a:pt x="12643" y="10770"/>
                    </a:lnTo>
                    <a:lnTo>
                      <a:pt x="12658" y="10781"/>
                    </a:lnTo>
                    <a:lnTo>
                      <a:pt x="12675" y="10792"/>
                    </a:lnTo>
                    <a:lnTo>
                      <a:pt x="12692" y="10800"/>
                    </a:lnTo>
                    <a:lnTo>
                      <a:pt x="12709" y="10809"/>
                    </a:lnTo>
                    <a:lnTo>
                      <a:pt x="12729" y="10816"/>
                    </a:lnTo>
                    <a:lnTo>
                      <a:pt x="12748" y="10822"/>
                    </a:lnTo>
                    <a:lnTo>
                      <a:pt x="12768" y="10828"/>
                    </a:lnTo>
                    <a:lnTo>
                      <a:pt x="12790" y="10833"/>
                    </a:lnTo>
                    <a:lnTo>
                      <a:pt x="12811" y="10839"/>
                    </a:lnTo>
                    <a:lnTo>
                      <a:pt x="12835" y="10843"/>
                    </a:lnTo>
                    <a:lnTo>
                      <a:pt x="12858" y="10846"/>
                    </a:lnTo>
                    <a:lnTo>
                      <a:pt x="12883" y="10849"/>
                    </a:lnTo>
                    <a:lnTo>
                      <a:pt x="12908" y="10851"/>
                    </a:lnTo>
                    <a:lnTo>
                      <a:pt x="12935" y="10853"/>
                    </a:lnTo>
                    <a:lnTo>
                      <a:pt x="12990" y="10856"/>
                    </a:lnTo>
                    <a:lnTo>
                      <a:pt x="13531" y="10856"/>
                    </a:lnTo>
                    <a:lnTo>
                      <a:pt x="13531" y="11124"/>
                    </a:lnTo>
                    <a:lnTo>
                      <a:pt x="12971" y="11124"/>
                    </a:lnTo>
                    <a:lnTo>
                      <a:pt x="12908" y="11122"/>
                    </a:lnTo>
                    <a:lnTo>
                      <a:pt x="12844" y="11120"/>
                    </a:lnTo>
                    <a:lnTo>
                      <a:pt x="12778" y="11115"/>
                    </a:lnTo>
                    <a:lnTo>
                      <a:pt x="12745" y="11112"/>
                    </a:lnTo>
                    <a:lnTo>
                      <a:pt x="12712" y="11108"/>
                    </a:lnTo>
                    <a:lnTo>
                      <a:pt x="12681" y="11104"/>
                    </a:lnTo>
                    <a:lnTo>
                      <a:pt x="12649" y="11099"/>
                    </a:lnTo>
                    <a:lnTo>
                      <a:pt x="12618" y="11094"/>
                    </a:lnTo>
                    <a:lnTo>
                      <a:pt x="12588" y="11086"/>
                    </a:lnTo>
                    <a:lnTo>
                      <a:pt x="12558" y="11079"/>
                    </a:lnTo>
                    <a:lnTo>
                      <a:pt x="12530" y="11071"/>
                    </a:lnTo>
                    <a:lnTo>
                      <a:pt x="12499" y="11062"/>
                    </a:lnTo>
                    <a:lnTo>
                      <a:pt x="12471" y="11050"/>
                    </a:lnTo>
                    <a:lnTo>
                      <a:pt x="12442" y="11037"/>
                    </a:lnTo>
                    <a:lnTo>
                      <a:pt x="12415" y="11023"/>
                    </a:lnTo>
                    <a:lnTo>
                      <a:pt x="12389" y="11008"/>
                    </a:lnTo>
                    <a:lnTo>
                      <a:pt x="12364" y="10992"/>
                    </a:lnTo>
                    <a:lnTo>
                      <a:pt x="12342" y="10974"/>
                    </a:lnTo>
                    <a:lnTo>
                      <a:pt x="12320" y="10956"/>
                    </a:lnTo>
                    <a:lnTo>
                      <a:pt x="12298" y="10936"/>
                    </a:lnTo>
                    <a:lnTo>
                      <a:pt x="12279" y="10917"/>
                    </a:lnTo>
                    <a:lnTo>
                      <a:pt x="12260" y="10896"/>
                    </a:lnTo>
                    <a:lnTo>
                      <a:pt x="12242" y="10873"/>
                    </a:lnTo>
                    <a:lnTo>
                      <a:pt x="12226" y="10851"/>
                    </a:lnTo>
                    <a:lnTo>
                      <a:pt x="12210" y="10828"/>
                    </a:lnTo>
                    <a:lnTo>
                      <a:pt x="12196" y="10804"/>
                    </a:lnTo>
                    <a:lnTo>
                      <a:pt x="12182" y="10779"/>
                    </a:lnTo>
                    <a:lnTo>
                      <a:pt x="12170" y="10755"/>
                    </a:lnTo>
                    <a:lnTo>
                      <a:pt x="12158" y="10729"/>
                    </a:lnTo>
                    <a:lnTo>
                      <a:pt x="12147" y="10704"/>
                    </a:lnTo>
                    <a:lnTo>
                      <a:pt x="12138" y="10677"/>
                    </a:lnTo>
                    <a:lnTo>
                      <a:pt x="12129" y="10651"/>
                    </a:lnTo>
                    <a:lnTo>
                      <a:pt x="12121" y="10624"/>
                    </a:lnTo>
                    <a:lnTo>
                      <a:pt x="12114" y="10598"/>
                    </a:lnTo>
                    <a:lnTo>
                      <a:pt x="12107" y="10571"/>
                    </a:lnTo>
                    <a:lnTo>
                      <a:pt x="12102" y="10545"/>
                    </a:lnTo>
                    <a:lnTo>
                      <a:pt x="12097" y="10518"/>
                    </a:lnTo>
                    <a:lnTo>
                      <a:pt x="12093" y="10491"/>
                    </a:lnTo>
                    <a:lnTo>
                      <a:pt x="12090" y="10464"/>
                    </a:lnTo>
                    <a:lnTo>
                      <a:pt x="12088" y="10439"/>
                    </a:lnTo>
                    <a:lnTo>
                      <a:pt x="12086" y="10412"/>
                    </a:lnTo>
                    <a:lnTo>
                      <a:pt x="12085" y="10387"/>
                    </a:lnTo>
                    <a:lnTo>
                      <a:pt x="12085" y="10337"/>
                    </a:lnTo>
                    <a:lnTo>
                      <a:pt x="12086" y="10312"/>
                    </a:lnTo>
                    <a:lnTo>
                      <a:pt x="12088" y="10288"/>
                    </a:lnTo>
                    <a:lnTo>
                      <a:pt x="12090" y="10263"/>
                    </a:lnTo>
                    <a:lnTo>
                      <a:pt x="12093" y="10240"/>
                    </a:lnTo>
                    <a:lnTo>
                      <a:pt x="12097" y="10215"/>
                    </a:lnTo>
                    <a:lnTo>
                      <a:pt x="12101" y="10192"/>
                    </a:lnTo>
                    <a:lnTo>
                      <a:pt x="12106" y="10167"/>
                    </a:lnTo>
                    <a:lnTo>
                      <a:pt x="12113" y="10144"/>
                    </a:lnTo>
                    <a:lnTo>
                      <a:pt x="12119" y="10120"/>
                    </a:lnTo>
                    <a:lnTo>
                      <a:pt x="12127" y="10097"/>
                    </a:lnTo>
                    <a:lnTo>
                      <a:pt x="12135" y="10075"/>
                    </a:lnTo>
                    <a:lnTo>
                      <a:pt x="12143" y="10051"/>
                    </a:lnTo>
                    <a:lnTo>
                      <a:pt x="12153" y="10029"/>
                    </a:lnTo>
                    <a:lnTo>
                      <a:pt x="12164" y="10007"/>
                    </a:lnTo>
                    <a:lnTo>
                      <a:pt x="12175" y="9985"/>
                    </a:lnTo>
                    <a:lnTo>
                      <a:pt x="12187" y="9963"/>
                    </a:lnTo>
                    <a:lnTo>
                      <a:pt x="12199" y="9942"/>
                    </a:lnTo>
                    <a:lnTo>
                      <a:pt x="12213" y="9922"/>
                    </a:lnTo>
                    <a:lnTo>
                      <a:pt x="12228" y="9901"/>
                    </a:lnTo>
                    <a:lnTo>
                      <a:pt x="12243" y="9881"/>
                    </a:lnTo>
                    <a:lnTo>
                      <a:pt x="12259" y="9861"/>
                    </a:lnTo>
                    <a:lnTo>
                      <a:pt x="12277" y="9843"/>
                    </a:lnTo>
                    <a:lnTo>
                      <a:pt x="12294" y="9824"/>
                    </a:lnTo>
                    <a:lnTo>
                      <a:pt x="12313" y="9806"/>
                    </a:lnTo>
                    <a:lnTo>
                      <a:pt x="12333" y="9789"/>
                    </a:lnTo>
                    <a:lnTo>
                      <a:pt x="12353" y="9772"/>
                    </a:lnTo>
                    <a:lnTo>
                      <a:pt x="12376" y="9755"/>
                    </a:lnTo>
                    <a:lnTo>
                      <a:pt x="12398" y="9739"/>
                    </a:lnTo>
                    <a:lnTo>
                      <a:pt x="12421" y="9724"/>
                    </a:lnTo>
                    <a:lnTo>
                      <a:pt x="12445" y="9709"/>
                    </a:lnTo>
                    <a:lnTo>
                      <a:pt x="12471" y="9696"/>
                    </a:lnTo>
                    <a:lnTo>
                      <a:pt x="12494" y="9685"/>
                    </a:lnTo>
                    <a:lnTo>
                      <a:pt x="12517" y="9675"/>
                    </a:lnTo>
                    <a:lnTo>
                      <a:pt x="12542" y="9666"/>
                    </a:lnTo>
                    <a:lnTo>
                      <a:pt x="12567" y="9658"/>
                    </a:lnTo>
                    <a:lnTo>
                      <a:pt x="12593" y="9651"/>
                    </a:lnTo>
                    <a:lnTo>
                      <a:pt x="12618" y="9646"/>
                    </a:lnTo>
                    <a:lnTo>
                      <a:pt x="12644" y="9641"/>
                    </a:lnTo>
                    <a:lnTo>
                      <a:pt x="12670" y="9637"/>
                    </a:lnTo>
                    <a:lnTo>
                      <a:pt x="12697" y="9634"/>
                    </a:lnTo>
                    <a:lnTo>
                      <a:pt x="12723" y="9631"/>
                    </a:lnTo>
                    <a:lnTo>
                      <a:pt x="12751" y="9629"/>
                    </a:lnTo>
                    <a:lnTo>
                      <a:pt x="12778" y="9627"/>
                    </a:lnTo>
                    <a:lnTo>
                      <a:pt x="12831" y="9626"/>
                    </a:lnTo>
                    <a:lnTo>
                      <a:pt x="12884" y="9625"/>
                    </a:lnTo>
                    <a:lnTo>
                      <a:pt x="13531" y="9625"/>
                    </a:lnTo>
                    <a:lnTo>
                      <a:pt x="13531" y="9892"/>
                    </a:lnTo>
                    <a:close/>
                    <a:moveTo>
                      <a:pt x="12802" y="11713"/>
                    </a:moveTo>
                    <a:lnTo>
                      <a:pt x="12269" y="11713"/>
                    </a:lnTo>
                    <a:lnTo>
                      <a:pt x="12232" y="11714"/>
                    </a:lnTo>
                    <a:lnTo>
                      <a:pt x="12192" y="11715"/>
                    </a:lnTo>
                    <a:lnTo>
                      <a:pt x="12150" y="11717"/>
                    </a:lnTo>
                    <a:lnTo>
                      <a:pt x="12108" y="11720"/>
                    </a:lnTo>
                    <a:lnTo>
                      <a:pt x="12069" y="11724"/>
                    </a:lnTo>
                    <a:lnTo>
                      <a:pt x="12050" y="11727"/>
                    </a:lnTo>
                    <a:lnTo>
                      <a:pt x="12032" y="11730"/>
                    </a:lnTo>
                    <a:lnTo>
                      <a:pt x="12016" y="11734"/>
                    </a:lnTo>
                    <a:lnTo>
                      <a:pt x="11999" y="11738"/>
                    </a:lnTo>
                    <a:lnTo>
                      <a:pt x="11980" y="11746"/>
                    </a:lnTo>
                    <a:lnTo>
                      <a:pt x="11963" y="11754"/>
                    </a:lnTo>
                    <a:lnTo>
                      <a:pt x="11945" y="11764"/>
                    </a:lnTo>
                    <a:lnTo>
                      <a:pt x="11929" y="11773"/>
                    </a:lnTo>
                    <a:lnTo>
                      <a:pt x="11914" y="11784"/>
                    </a:lnTo>
                    <a:lnTo>
                      <a:pt x="11898" y="11795"/>
                    </a:lnTo>
                    <a:lnTo>
                      <a:pt x="11885" y="11809"/>
                    </a:lnTo>
                    <a:lnTo>
                      <a:pt x="11871" y="11822"/>
                    </a:lnTo>
                    <a:lnTo>
                      <a:pt x="11860" y="11835"/>
                    </a:lnTo>
                    <a:lnTo>
                      <a:pt x="11849" y="11849"/>
                    </a:lnTo>
                    <a:lnTo>
                      <a:pt x="11840" y="11863"/>
                    </a:lnTo>
                    <a:lnTo>
                      <a:pt x="11832" y="11877"/>
                    </a:lnTo>
                    <a:lnTo>
                      <a:pt x="11825" y="11892"/>
                    </a:lnTo>
                    <a:lnTo>
                      <a:pt x="11820" y="11906"/>
                    </a:lnTo>
                    <a:lnTo>
                      <a:pt x="11814" y="11922"/>
                    </a:lnTo>
                    <a:lnTo>
                      <a:pt x="11810" y="11937"/>
                    </a:lnTo>
                    <a:lnTo>
                      <a:pt x="11802" y="11969"/>
                    </a:lnTo>
                    <a:lnTo>
                      <a:pt x="11797" y="12000"/>
                    </a:lnTo>
                    <a:lnTo>
                      <a:pt x="11793" y="12033"/>
                    </a:lnTo>
                    <a:lnTo>
                      <a:pt x="11789" y="12065"/>
                    </a:lnTo>
                    <a:lnTo>
                      <a:pt x="12802" y="12065"/>
                    </a:lnTo>
                    <a:lnTo>
                      <a:pt x="12802" y="12330"/>
                    </a:lnTo>
                    <a:lnTo>
                      <a:pt x="11789" y="12330"/>
                    </a:lnTo>
                    <a:lnTo>
                      <a:pt x="11792" y="12356"/>
                    </a:lnTo>
                    <a:lnTo>
                      <a:pt x="11796" y="12382"/>
                    </a:lnTo>
                    <a:lnTo>
                      <a:pt x="11801" y="12405"/>
                    </a:lnTo>
                    <a:lnTo>
                      <a:pt x="11808" y="12428"/>
                    </a:lnTo>
                    <a:lnTo>
                      <a:pt x="11815" y="12449"/>
                    </a:lnTo>
                    <a:lnTo>
                      <a:pt x="11822" y="12468"/>
                    </a:lnTo>
                    <a:lnTo>
                      <a:pt x="11830" y="12488"/>
                    </a:lnTo>
                    <a:lnTo>
                      <a:pt x="11840" y="12505"/>
                    </a:lnTo>
                    <a:lnTo>
                      <a:pt x="11850" y="12523"/>
                    </a:lnTo>
                    <a:lnTo>
                      <a:pt x="11861" y="12538"/>
                    </a:lnTo>
                    <a:lnTo>
                      <a:pt x="11873" y="12552"/>
                    </a:lnTo>
                    <a:lnTo>
                      <a:pt x="11886" y="12566"/>
                    </a:lnTo>
                    <a:lnTo>
                      <a:pt x="11899" y="12579"/>
                    </a:lnTo>
                    <a:lnTo>
                      <a:pt x="11914" y="12591"/>
                    </a:lnTo>
                    <a:lnTo>
                      <a:pt x="11929" y="12601"/>
                    </a:lnTo>
                    <a:lnTo>
                      <a:pt x="11945" y="12611"/>
                    </a:lnTo>
                    <a:lnTo>
                      <a:pt x="11963" y="12620"/>
                    </a:lnTo>
                    <a:lnTo>
                      <a:pt x="11980" y="12629"/>
                    </a:lnTo>
                    <a:lnTo>
                      <a:pt x="11998" y="12637"/>
                    </a:lnTo>
                    <a:lnTo>
                      <a:pt x="12019" y="12643"/>
                    </a:lnTo>
                    <a:lnTo>
                      <a:pt x="12038" y="12649"/>
                    </a:lnTo>
                    <a:lnTo>
                      <a:pt x="12059" y="12654"/>
                    </a:lnTo>
                    <a:lnTo>
                      <a:pt x="12082" y="12659"/>
                    </a:lnTo>
                    <a:lnTo>
                      <a:pt x="12104" y="12663"/>
                    </a:lnTo>
                    <a:lnTo>
                      <a:pt x="12129" y="12666"/>
                    </a:lnTo>
                    <a:lnTo>
                      <a:pt x="12153" y="12669"/>
                    </a:lnTo>
                    <a:lnTo>
                      <a:pt x="12179" y="12672"/>
                    </a:lnTo>
                    <a:lnTo>
                      <a:pt x="12204" y="12674"/>
                    </a:lnTo>
                    <a:lnTo>
                      <a:pt x="12259" y="12677"/>
                    </a:lnTo>
                    <a:lnTo>
                      <a:pt x="12318" y="12678"/>
                    </a:lnTo>
                    <a:lnTo>
                      <a:pt x="12802" y="12678"/>
                    </a:lnTo>
                    <a:lnTo>
                      <a:pt x="12802" y="12944"/>
                    </a:lnTo>
                    <a:lnTo>
                      <a:pt x="12242" y="12944"/>
                    </a:lnTo>
                    <a:lnTo>
                      <a:pt x="12179" y="12942"/>
                    </a:lnTo>
                    <a:lnTo>
                      <a:pt x="12114" y="12940"/>
                    </a:lnTo>
                    <a:lnTo>
                      <a:pt x="12048" y="12935"/>
                    </a:lnTo>
                    <a:lnTo>
                      <a:pt x="12016" y="12932"/>
                    </a:lnTo>
                    <a:lnTo>
                      <a:pt x="11983" y="12929"/>
                    </a:lnTo>
                    <a:lnTo>
                      <a:pt x="11951" y="12924"/>
                    </a:lnTo>
                    <a:lnTo>
                      <a:pt x="11920" y="12919"/>
                    </a:lnTo>
                    <a:lnTo>
                      <a:pt x="11888" y="12914"/>
                    </a:lnTo>
                    <a:lnTo>
                      <a:pt x="11859" y="12907"/>
                    </a:lnTo>
                    <a:lnTo>
                      <a:pt x="11829" y="12900"/>
                    </a:lnTo>
                    <a:lnTo>
                      <a:pt x="11800" y="12893"/>
                    </a:lnTo>
                    <a:lnTo>
                      <a:pt x="11770" y="12883"/>
                    </a:lnTo>
                    <a:lnTo>
                      <a:pt x="11740" y="12870"/>
                    </a:lnTo>
                    <a:lnTo>
                      <a:pt x="11713" y="12858"/>
                    </a:lnTo>
                    <a:lnTo>
                      <a:pt x="11685" y="12844"/>
                    </a:lnTo>
                    <a:lnTo>
                      <a:pt x="11660" y="12829"/>
                    </a:lnTo>
                    <a:lnTo>
                      <a:pt x="11635" y="12812"/>
                    </a:lnTo>
                    <a:lnTo>
                      <a:pt x="11612" y="12795"/>
                    </a:lnTo>
                    <a:lnTo>
                      <a:pt x="11590" y="12777"/>
                    </a:lnTo>
                    <a:lnTo>
                      <a:pt x="11569" y="12757"/>
                    </a:lnTo>
                    <a:lnTo>
                      <a:pt x="11549" y="12737"/>
                    </a:lnTo>
                    <a:lnTo>
                      <a:pt x="11530" y="12715"/>
                    </a:lnTo>
                    <a:lnTo>
                      <a:pt x="11513" y="12694"/>
                    </a:lnTo>
                    <a:lnTo>
                      <a:pt x="11496" y="12670"/>
                    </a:lnTo>
                    <a:lnTo>
                      <a:pt x="11480" y="12648"/>
                    </a:lnTo>
                    <a:lnTo>
                      <a:pt x="11466" y="12624"/>
                    </a:lnTo>
                    <a:lnTo>
                      <a:pt x="11453" y="12599"/>
                    </a:lnTo>
                    <a:lnTo>
                      <a:pt x="11440" y="12575"/>
                    </a:lnTo>
                    <a:lnTo>
                      <a:pt x="11428" y="12549"/>
                    </a:lnTo>
                    <a:lnTo>
                      <a:pt x="11418" y="12524"/>
                    </a:lnTo>
                    <a:lnTo>
                      <a:pt x="11408" y="12497"/>
                    </a:lnTo>
                    <a:lnTo>
                      <a:pt x="11400" y="12472"/>
                    </a:lnTo>
                    <a:lnTo>
                      <a:pt x="11391" y="12445"/>
                    </a:lnTo>
                    <a:lnTo>
                      <a:pt x="11384" y="12419"/>
                    </a:lnTo>
                    <a:lnTo>
                      <a:pt x="11378" y="12391"/>
                    </a:lnTo>
                    <a:lnTo>
                      <a:pt x="11372" y="12364"/>
                    </a:lnTo>
                    <a:lnTo>
                      <a:pt x="11368" y="12338"/>
                    </a:lnTo>
                    <a:lnTo>
                      <a:pt x="11364" y="12311"/>
                    </a:lnTo>
                    <a:lnTo>
                      <a:pt x="11361" y="12285"/>
                    </a:lnTo>
                    <a:lnTo>
                      <a:pt x="11358" y="12258"/>
                    </a:lnTo>
                    <a:lnTo>
                      <a:pt x="11357" y="12233"/>
                    </a:lnTo>
                    <a:lnTo>
                      <a:pt x="11356" y="12207"/>
                    </a:lnTo>
                    <a:lnTo>
                      <a:pt x="11356" y="12157"/>
                    </a:lnTo>
                    <a:lnTo>
                      <a:pt x="11357" y="12133"/>
                    </a:lnTo>
                    <a:lnTo>
                      <a:pt x="11358" y="12109"/>
                    </a:lnTo>
                    <a:lnTo>
                      <a:pt x="11361" y="12085"/>
                    </a:lnTo>
                    <a:lnTo>
                      <a:pt x="11364" y="12060"/>
                    </a:lnTo>
                    <a:lnTo>
                      <a:pt x="11367" y="12036"/>
                    </a:lnTo>
                    <a:lnTo>
                      <a:pt x="11372" y="12013"/>
                    </a:lnTo>
                    <a:lnTo>
                      <a:pt x="11377" y="11988"/>
                    </a:lnTo>
                    <a:lnTo>
                      <a:pt x="11382" y="11965"/>
                    </a:lnTo>
                    <a:lnTo>
                      <a:pt x="11389" y="11941"/>
                    </a:lnTo>
                    <a:lnTo>
                      <a:pt x="11396" y="11918"/>
                    </a:lnTo>
                    <a:lnTo>
                      <a:pt x="11405" y="11895"/>
                    </a:lnTo>
                    <a:lnTo>
                      <a:pt x="11414" y="11872"/>
                    </a:lnTo>
                    <a:lnTo>
                      <a:pt x="11423" y="11849"/>
                    </a:lnTo>
                    <a:lnTo>
                      <a:pt x="11434" y="11827"/>
                    </a:lnTo>
                    <a:lnTo>
                      <a:pt x="11445" y="11805"/>
                    </a:lnTo>
                    <a:lnTo>
                      <a:pt x="11457" y="11784"/>
                    </a:lnTo>
                    <a:lnTo>
                      <a:pt x="11470" y="11763"/>
                    </a:lnTo>
                    <a:lnTo>
                      <a:pt x="11483" y="11742"/>
                    </a:lnTo>
                    <a:lnTo>
                      <a:pt x="11498" y="11722"/>
                    </a:lnTo>
                    <a:lnTo>
                      <a:pt x="11514" y="11701"/>
                    </a:lnTo>
                    <a:lnTo>
                      <a:pt x="11530" y="11682"/>
                    </a:lnTo>
                    <a:lnTo>
                      <a:pt x="11546" y="11663"/>
                    </a:lnTo>
                    <a:lnTo>
                      <a:pt x="11565" y="11644"/>
                    </a:lnTo>
                    <a:lnTo>
                      <a:pt x="11583" y="11626"/>
                    </a:lnTo>
                    <a:lnTo>
                      <a:pt x="11604" y="11609"/>
                    </a:lnTo>
                    <a:lnTo>
                      <a:pt x="11624" y="11592"/>
                    </a:lnTo>
                    <a:lnTo>
                      <a:pt x="11645" y="11576"/>
                    </a:lnTo>
                    <a:lnTo>
                      <a:pt x="11668" y="11560"/>
                    </a:lnTo>
                    <a:lnTo>
                      <a:pt x="11691" y="11544"/>
                    </a:lnTo>
                    <a:lnTo>
                      <a:pt x="11716" y="11530"/>
                    </a:lnTo>
                    <a:lnTo>
                      <a:pt x="11741" y="11517"/>
                    </a:lnTo>
                    <a:lnTo>
                      <a:pt x="11765" y="11506"/>
                    </a:lnTo>
                    <a:lnTo>
                      <a:pt x="11788" y="11495"/>
                    </a:lnTo>
                    <a:lnTo>
                      <a:pt x="11813" y="11486"/>
                    </a:lnTo>
                    <a:lnTo>
                      <a:pt x="11837" y="11479"/>
                    </a:lnTo>
                    <a:lnTo>
                      <a:pt x="11863" y="11472"/>
                    </a:lnTo>
                    <a:lnTo>
                      <a:pt x="11888" y="11466"/>
                    </a:lnTo>
                    <a:lnTo>
                      <a:pt x="11915" y="11462"/>
                    </a:lnTo>
                    <a:lnTo>
                      <a:pt x="11941" y="11457"/>
                    </a:lnTo>
                    <a:lnTo>
                      <a:pt x="11968" y="11454"/>
                    </a:lnTo>
                    <a:lnTo>
                      <a:pt x="11994" y="11451"/>
                    </a:lnTo>
                    <a:lnTo>
                      <a:pt x="12021" y="11448"/>
                    </a:lnTo>
                    <a:lnTo>
                      <a:pt x="12047" y="11446"/>
                    </a:lnTo>
                    <a:lnTo>
                      <a:pt x="12101" y="11445"/>
                    </a:lnTo>
                    <a:lnTo>
                      <a:pt x="12154" y="11444"/>
                    </a:lnTo>
                    <a:lnTo>
                      <a:pt x="12802" y="11444"/>
                    </a:lnTo>
                    <a:lnTo>
                      <a:pt x="12802" y="11713"/>
                    </a:lnTo>
                    <a:close/>
                    <a:moveTo>
                      <a:pt x="10931" y="11124"/>
                    </a:moveTo>
                    <a:lnTo>
                      <a:pt x="10172" y="9625"/>
                    </a:lnTo>
                    <a:lnTo>
                      <a:pt x="10603" y="9625"/>
                    </a:lnTo>
                    <a:lnTo>
                      <a:pt x="11131" y="10753"/>
                    </a:lnTo>
                    <a:lnTo>
                      <a:pt x="11670" y="9625"/>
                    </a:lnTo>
                    <a:lnTo>
                      <a:pt x="12101" y="9625"/>
                    </a:lnTo>
                    <a:lnTo>
                      <a:pt x="11314" y="11124"/>
                    </a:lnTo>
                    <a:lnTo>
                      <a:pt x="10931" y="11124"/>
                    </a:lnTo>
                    <a:close/>
                    <a:moveTo>
                      <a:pt x="11123" y="12522"/>
                    </a:moveTo>
                    <a:lnTo>
                      <a:pt x="11122" y="12541"/>
                    </a:lnTo>
                    <a:lnTo>
                      <a:pt x="11120" y="12561"/>
                    </a:lnTo>
                    <a:lnTo>
                      <a:pt x="11117" y="12581"/>
                    </a:lnTo>
                    <a:lnTo>
                      <a:pt x="11113" y="12601"/>
                    </a:lnTo>
                    <a:lnTo>
                      <a:pt x="11108" y="12620"/>
                    </a:lnTo>
                    <a:lnTo>
                      <a:pt x="11102" y="12640"/>
                    </a:lnTo>
                    <a:lnTo>
                      <a:pt x="11095" y="12659"/>
                    </a:lnTo>
                    <a:lnTo>
                      <a:pt x="11086" y="12679"/>
                    </a:lnTo>
                    <a:lnTo>
                      <a:pt x="11078" y="12697"/>
                    </a:lnTo>
                    <a:lnTo>
                      <a:pt x="11068" y="12715"/>
                    </a:lnTo>
                    <a:lnTo>
                      <a:pt x="11058" y="12734"/>
                    </a:lnTo>
                    <a:lnTo>
                      <a:pt x="11046" y="12751"/>
                    </a:lnTo>
                    <a:lnTo>
                      <a:pt x="11033" y="12768"/>
                    </a:lnTo>
                    <a:lnTo>
                      <a:pt x="11019" y="12785"/>
                    </a:lnTo>
                    <a:lnTo>
                      <a:pt x="11005" y="12801"/>
                    </a:lnTo>
                    <a:lnTo>
                      <a:pt x="10991" y="12814"/>
                    </a:lnTo>
                    <a:lnTo>
                      <a:pt x="10976" y="12828"/>
                    </a:lnTo>
                    <a:lnTo>
                      <a:pt x="10961" y="12840"/>
                    </a:lnTo>
                    <a:lnTo>
                      <a:pt x="10946" y="12851"/>
                    </a:lnTo>
                    <a:lnTo>
                      <a:pt x="10929" y="12861"/>
                    </a:lnTo>
                    <a:lnTo>
                      <a:pt x="10914" y="12871"/>
                    </a:lnTo>
                    <a:lnTo>
                      <a:pt x="10898" y="12881"/>
                    </a:lnTo>
                    <a:lnTo>
                      <a:pt x="10880" y="12889"/>
                    </a:lnTo>
                    <a:lnTo>
                      <a:pt x="10864" y="12896"/>
                    </a:lnTo>
                    <a:lnTo>
                      <a:pt x="10847" y="12902"/>
                    </a:lnTo>
                    <a:lnTo>
                      <a:pt x="10829" y="12908"/>
                    </a:lnTo>
                    <a:lnTo>
                      <a:pt x="10812" y="12914"/>
                    </a:lnTo>
                    <a:lnTo>
                      <a:pt x="10794" y="12918"/>
                    </a:lnTo>
                    <a:lnTo>
                      <a:pt x="10775" y="12923"/>
                    </a:lnTo>
                    <a:lnTo>
                      <a:pt x="10757" y="12926"/>
                    </a:lnTo>
                    <a:lnTo>
                      <a:pt x="10739" y="12931"/>
                    </a:lnTo>
                    <a:lnTo>
                      <a:pt x="10701" y="12936"/>
                    </a:lnTo>
                    <a:lnTo>
                      <a:pt x="10663" y="12940"/>
                    </a:lnTo>
                    <a:lnTo>
                      <a:pt x="10623" y="12942"/>
                    </a:lnTo>
                    <a:lnTo>
                      <a:pt x="10585" y="12943"/>
                    </a:lnTo>
                    <a:lnTo>
                      <a:pt x="10504" y="12944"/>
                    </a:lnTo>
                    <a:lnTo>
                      <a:pt x="9519" y="12944"/>
                    </a:lnTo>
                    <a:lnTo>
                      <a:pt x="9519" y="12678"/>
                    </a:lnTo>
                    <a:lnTo>
                      <a:pt x="10340" y="12678"/>
                    </a:lnTo>
                    <a:lnTo>
                      <a:pt x="10368" y="12677"/>
                    </a:lnTo>
                    <a:lnTo>
                      <a:pt x="10398" y="12677"/>
                    </a:lnTo>
                    <a:lnTo>
                      <a:pt x="10428" y="12676"/>
                    </a:lnTo>
                    <a:lnTo>
                      <a:pt x="10459" y="12674"/>
                    </a:lnTo>
                    <a:lnTo>
                      <a:pt x="10490" y="12671"/>
                    </a:lnTo>
                    <a:lnTo>
                      <a:pt x="10519" y="12667"/>
                    </a:lnTo>
                    <a:lnTo>
                      <a:pt x="10534" y="12664"/>
                    </a:lnTo>
                    <a:lnTo>
                      <a:pt x="10548" y="12661"/>
                    </a:lnTo>
                    <a:lnTo>
                      <a:pt x="10562" y="12658"/>
                    </a:lnTo>
                    <a:lnTo>
                      <a:pt x="10575" y="12654"/>
                    </a:lnTo>
                    <a:lnTo>
                      <a:pt x="10589" y="12650"/>
                    </a:lnTo>
                    <a:lnTo>
                      <a:pt x="10601" y="12645"/>
                    </a:lnTo>
                    <a:lnTo>
                      <a:pt x="10613" y="12640"/>
                    </a:lnTo>
                    <a:lnTo>
                      <a:pt x="10624" y="12634"/>
                    </a:lnTo>
                    <a:lnTo>
                      <a:pt x="10636" y="12627"/>
                    </a:lnTo>
                    <a:lnTo>
                      <a:pt x="10645" y="12619"/>
                    </a:lnTo>
                    <a:lnTo>
                      <a:pt x="10655" y="12611"/>
                    </a:lnTo>
                    <a:lnTo>
                      <a:pt x="10663" y="12602"/>
                    </a:lnTo>
                    <a:lnTo>
                      <a:pt x="10671" y="12593"/>
                    </a:lnTo>
                    <a:lnTo>
                      <a:pt x="10677" y="12583"/>
                    </a:lnTo>
                    <a:lnTo>
                      <a:pt x="10683" y="12572"/>
                    </a:lnTo>
                    <a:lnTo>
                      <a:pt x="10689" y="12560"/>
                    </a:lnTo>
                    <a:lnTo>
                      <a:pt x="10693" y="12547"/>
                    </a:lnTo>
                    <a:lnTo>
                      <a:pt x="10696" y="12534"/>
                    </a:lnTo>
                    <a:lnTo>
                      <a:pt x="10697" y="12518"/>
                    </a:lnTo>
                    <a:lnTo>
                      <a:pt x="10698" y="12503"/>
                    </a:lnTo>
                    <a:lnTo>
                      <a:pt x="10698" y="12494"/>
                    </a:lnTo>
                    <a:lnTo>
                      <a:pt x="10697" y="12485"/>
                    </a:lnTo>
                    <a:lnTo>
                      <a:pt x="10696" y="12476"/>
                    </a:lnTo>
                    <a:lnTo>
                      <a:pt x="10694" y="12466"/>
                    </a:lnTo>
                    <a:lnTo>
                      <a:pt x="10691" y="12458"/>
                    </a:lnTo>
                    <a:lnTo>
                      <a:pt x="10688" y="12449"/>
                    </a:lnTo>
                    <a:lnTo>
                      <a:pt x="10685" y="12441"/>
                    </a:lnTo>
                    <a:lnTo>
                      <a:pt x="10680" y="12433"/>
                    </a:lnTo>
                    <a:lnTo>
                      <a:pt x="10676" y="12425"/>
                    </a:lnTo>
                    <a:lnTo>
                      <a:pt x="10671" y="12416"/>
                    </a:lnTo>
                    <a:lnTo>
                      <a:pt x="10666" y="12408"/>
                    </a:lnTo>
                    <a:lnTo>
                      <a:pt x="10660" y="12401"/>
                    </a:lnTo>
                    <a:lnTo>
                      <a:pt x="10647" y="12387"/>
                    </a:lnTo>
                    <a:lnTo>
                      <a:pt x="10631" y="12374"/>
                    </a:lnTo>
                    <a:lnTo>
                      <a:pt x="10620" y="12363"/>
                    </a:lnTo>
                    <a:lnTo>
                      <a:pt x="10607" y="12355"/>
                    </a:lnTo>
                    <a:lnTo>
                      <a:pt x="10594" y="12347"/>
                    </a:lnTo>
                    <a:lnTo>
                      <a:pt x="10579" y="12341"/>
                    </a:lnTo>
                    <a:lnTo>
                      <a:pt x="10564" y="12335"/>
                    </a:lnTo>
                    <a:lnTo>
                      <a:pt x="10549" y="12331"/>
                    </a:lnTo>
                    <a:lnTo>
                      <a:pt x="10534" y="12327"/>
                    </a:lnTo>
                    <a:lnTo>
                      <a:pt x="10517" y="12323"/>
                    </a:lnTo>
                    <a:lnTo>
                      <a:pt x="10500" y="12321"/>
                    </a:lnTo>
                    <a:lnTo>
                      <a:pt x="10484" y="12319"/>
                    </a:lnTo>
                    <a:lnTo>
                      <a:pt x="10467" y="12317"/>
                    </a:lnTo>
                    <a:lnTo>
                      <a:pt x="10450" y="12315"/>
                    </a:lnTo>
                    <a:lnTo>
                      <a:pt x="10417" y="12314"/>
                    </a:lnTo>
                    <a:lnTo>
                      <a:pt x="10385" y="12313"/>
                    </a:lnTo>
                    <a:lnTo>
                      <a:pt x="10014" y="12313"/>
                    </a:lnTo>
                    <a:lnTo>
                      <a:pt x="9972" y="12312"/>
                    </a:lnTo>
                    <a:lnTo>
                      <a:pt x="9928" y="12309"/>
                    </a:lnTo>
                    <a:lnTo>
                      <a:pt x="9884" y="12306"/>
                    </a:lnTo>
                    <a:lnTo>
                      <a:pt x="9840" y="12300"/>
                    </a:lnTo>
                    <a:lnTo>
                      <a:pt x="9797" y="12293"/>
                    </a:lnTo>
                    <a:lnTo>
                      <a:pt x="9777" y="12289"/>
                    </a:lnTo>
                    <a:lnTo>
                      <a:pt x="9756" y="12285"/>
                    </a:lnTo>
                    <a:lnTo>
                      <a:pt x="9737" y="12280"/>
                    </a:lnTo>
                    <a:lnTo>
                      <a:pt x="9718" y="12274"/>
                    </a:lnTo>
                    <a:lnTo>
                      <a:pt x="9700" y="12268"/>
                    </a:lnTo>
                    <a:lnTo>
                      <a:pt x="9684" y="12261"/>
                    </a:lnTo>
                    <a:lnTo>
                      <a:pt x="9668" y="12254"/>
                    </a:lnTo>
                    <a:lnTo>
                      <a:pt x="9652" y="12246"/>
                    </a:lnTo>
                    <a:lnTo>
                      <a:pt x="9637" y="12238"/>
                    </a:lnTo>
                    <a:lnTo>
                      <a:pt x="9623" y="12230"/>
                    </a:lnTo>
                    <a:lnTo>
                      <a:pt x="9608" y="12221"/>
                    </a:lnTo>
                    <a:lnTo>
                      <a:pt x="9595" y="12210"/>
                    </a:lnTo>
                    <a:lnTo>
                      <a:pt x="9582" y="12200"/>
                    </a:lnTo>
                    <a:lnTo>
                      <a:pt x="9570" y="12190"/>
                    </a:lnTo>
                    <a:lnTo>
                      <a:pt x="9557" y="12179"/>
                    </a:lnTo>
                    <a:lnTo>
                      <a:pt x="9546" y="12167"/>
                    </a:lnTo>
                    <a:lnTo>
                      <a:pt x="9535" y="12155"/>
                    </a:lnTo>
                    <a:lnTo>
                      <a:pt x="9525" y="12143"/>
                    </a:lnTo>
                    <a:lnTo>
                      <a:pt x="9515" y="12131"/>
                    </a:lnTo>
                    <a:lnTo>
                      <a:pt x="9505" y="12118"/>
                    </a:lnTo>
                    <a:lnTo>
                      <a:pt x="9496" y="12104"/>
                    </a:lnTo>
                    <a:lnTo>
                      <a:pt x="9488" y="12091"/>
                    </a:lnTo>
                    <a:lnTo>
                      <a:pt x="9481" y="12078"/>
                    </a:lnTo>
                    <a:lnTo>
                      <a:pt x="9474" y="12064"/>
                    </a:lnTo>
                    <a:lnTo>
                      <a:pt x="9467" y="12049"/>
                    </a:lnTo>
                    <a:lnTo>
                      <a:pt x="9461" y="12035"/>
                    </a:lnTo>
                    <a:lnTo>
                      <a:pt x="9455" y="12021"/>
                    </a:lnTo>
                    <a:lnTo>
                      <a:pt x="9450" y="12006"/>
                    </a:lnTo>
                    <a:lnTo>
                      <a:pt x="9446" y="11991"/>
                    </a:lnTo>
                    <a:lnTo>
                      <a:pt x="9442" y="11977"/>
                    </a:lnTo>
                    <a:lnTo>
                      <a:pt x="9439" y="11963"/>
                    </a:lnTo>
                    <a:lnTo>
                      <a:pt x="9436" y="11947"/>
                    </a:lnTo>
                    <a:lnTo>
                      <a:pt x="9434" y="11932"/>
                    </a:lnTo>
                    <a:lnTo>
                      <a:pt x="9433" y="11918"/>
                    </a:lnTo>
                    <a:lnTo>
                      <a:pt x="9432" y="11902"/>
                    </a:lnTo>
                    <a:lnTo>
                      <a:pt x="9432" y="11865"/>
                    </a:lnTo>
                    <a:lnTo>
                      <a:pt x="9435" y="11841"/>
                    </a:lnTo>
                    <a:lnTo>
                      <a:pt x="9438" y="11818"/>
                    </a:lnTo>
                    <a:lnTo>
                      <a:pt x="9443" y="11794"/>
                    </a:lnTo>
                    <a:lnTo>
                      <a:pt x="9450" y="11770"/>
                    </a:lnTo>
                    <a:lnTo>
                      <a:pt x="9458" y="11746"/>
                    </a:lnTo>
                    <a:lnTo>
                      <a:pt x="9468" y="11723"/>
                    </a:lnTo>
                    <a:lnTo>
                      <a:pt x="9478" y="11700"/>
                    </a:lnTo>
                    <a:lnTo>
                      <a:pt x="9490" y="11678"/>
                    </a:lnTo>
                    <a:lnTo>
                      <a:pt x="9503" y="11656"/>
                    </a:lnTo>
                    <a:lnTo>
                      <a:pt x="9519" y="11635"/>
                    </a:lnTo>
                    <a:lnTo>
                      <a:pt x="9534" y="11615"/>
                    </a:lnTo>
                    <a:lnTo>
                      <a:pt x="9551" y="11595"/>
                    </a:lnTo>
                    <a:lnTo>
                      <a:pt x="9569" y="11577"/>
                    </a:lnTo>
                    <a:lnTo>
                      <a:pt x="9588" y="11560"/>
                    </a:lnTo>
                    <a:lnTo>
                      <a:pt x="9608" y="11544"/>
                    </a:lnTo>
                    <a:lnTo>
                      <a:pt x="9622" y="11534"/>
                    </a:lnTo>
                    <a:lnTo>
                      <a:pt x="9636" y="11526"/>
                    </a:lnTo>
                    <a:lnTo>
                      <a:pt x="9650" y="11518"/>
                    </a:lnTo>
                    <a:lnTo>
                      <a:pt x="9666" y="11510"/>
                    </a:lnTo>
                    <a:lnTo>
                      <a:pt x="9680" y="11503"/>
                    </a:lnTo>
                    <a:lnTo>
                      <a:pt x="9695" y="11496"/>
                    </a:lnTo>
                    <a:lnTo>
                      <a:pt x="9710" y="11490"/>
                    </a:lnTo>
                    <a:lnTo>
                      <a:pt x="9726" y="11484"/>
                    </a:lnTo>
                    <a:lnTo>
                      <a:pt x="9757" y="11475"/>
                    </a:lnTo>
                    <a:lnTo>
                      <a:pt x="9790" y="11467"/>
                    </a:lnTo>
                    <a:lnTo>
                      <a:pt x="9824" y="11460"/>
                    </a:lnTo>
                    <a:lnTo>
                      <a:pt x="9857" y="11455"/>
                    </a:lnTo>
                    <a:lnTo>
                      <a:pt x="9891" y="11452"/>
                    </a:lnTo>
                    <a:lnTo>
                      <a:pt x="9926" y="11448"/>
                    </a:lnTo>
                    <a:lnTo>
                      <a:pt x="9960" y="11446"/>
                    </a:lnTo>
                    <a:lnTo>
                      <a:pt x="9995" y="11445"/>
                    </a:lnTo>
                    <a:lnTo>
                      <a:pt x="10064" y="11444"/>
                    </a:lnTo>
                    <a:lnTo>
                      <a:pt x="11021" y="11444"/>
                    </a:lnTo>
                    <a:lnTo>
                      <a:pt x="11021" y="11713"/>
                    </a:lnTo>
                    <a:lnTo>
                      <a:pt x="10093" y="11713"/>
                    </a:lnTo>
                    <a:lnTo>
                      <a:pt x="10062" y="11714"/>
                    </a:lnTo>
                    <a:lnTo>
                      <a:pt x="10033" y="11717"/>
                    </a:lnTo>
                    <a:lnTo>
                      <a:pt x="10018" y="11718"/>
                    </a:lnTo>
                    <a:lnTo>
                      <a:pt x="10004" y="11721"/>
                    </a:lnTo>
                    <a:lnTo>
                      <a:pt x="9990" y="11723"/>
                    </a:lnTo>
                    <a:lnTo>
                      <a:pt x="9977" y="11726"/>
                    </a:lnTo>
                    <a:lnTo>
                      <a:pt x="9964" y="11730"/>
                    </a:lnTo>
                    <a:lnTo>
                      <a:pt x="9951" y="11734"/>
                    </a:lnTo>
                    <a:lnTo>
                      <a:pt x="9940" y="11739"/>
                    </a:lnTo>
                    <a:lnTo>
                      <a:pt x="9929" y="11744"/>
                    </a:lnTo>
                    <a:lnTo>
                      <a:pt x="9918" y="11751"/>
                    </a:lnTo>
                    <a:lnTo>
                      <a:pt x="9908" y="11759"/>
                    </a:lnTo>
                    <a:lnTo>
                      <a:pt x="9899" y="11766"/>
                    </a:lnTo>
                    <a:lnTo>
                      <a:pt x="9891" y="11775"/>
                    </a:lnTo>
                    <a:lnTo>
                      <a:pt x="9884" y="11784"/>
                    </a:lnTo>
                    <a:lnTo>
                      <a:pt x="9877" y="11794"/>
                    </a:lnTo>
                    <a:lnTo>
                      <a:pt x="9872" y="11805"/>
                    </a:lnTo>
                    <a:lnTo>
                      <a:pt x="9866" y="11818"/>
                    </a:lnTo>
                    <a:lnTo>
                      <a:pt x="9862" y="11832"/>
                    </a:lnTo>
                    <a:lnTo>
                      <a:pt x="9859" y="11846"/>
                    </a:lnTo>
                    <a:lnTo>
                      <a:pt x="9858" y="11862"/>
                    </a:lnTo>
                    <a:lnTo>
                      <a:pt x="9857" y="11878"/>
                    </a:lnTo>
                    <a:lnTo>
                      <a:pt x="9858" y="11893"/>
                    </a:lnTo>
                    <a:lnTo>
                      <a:pt x="9859" y="11906"/>
                    </a:lnTo>
                    <a:lnTo>
                      <a:pt x="9862" y="11920"/>
                    </a:lnTo>
                    <a:lnTo>
                      <a:pt x="9865" y="11932"/>
                    </a:lnTo>
                    <a:lnTo>
                      <a:pt x="9871" y="11943"/>
                    </a:lnTo>
                    <a:lnTo>
                      <a:pt x="9876" y="11954"/>
                    </a:lnTo>
                    <a:lnTo>
                      <a:pt x="9882" y="11965"/>
                    </a:lnTo>
                    <a:lnTo>
                      <a:pt x="9888" y="11974"/>
                    </a:lnTo>
                    <a:lnTo>
                      <a:pt x="9896" y="11982"/>
                    </a:lnTo>
                    <a:lnTo>
                      <a:pt x="9904" y="11990"/>
                    </a:lnTo>
                    <a:lnTo>
                      <a:pt x="9913" y="11997"/>
                    </a:lnTo>
                    <a:lnTo>
                      <a:pt x="9924" y="12003"/>
                    </a:lnTo>
                    <a:lnTo>
                      <a:pt x="9934" y="12009"/>
                    </a:lnTo>
                    <a:lnTo>
                      <a:pt x="9944" y="12015"/>
                    </a:lnTo>
                    <a:lnTo>
                      <a:pt x="9955" y="12020"/>
                    </a:lnTo>
                    <a:lnTo>
                      <a:pt x="9967" y="12025"/>
                    </a:lnTo>
                    <a:lnTo>
                      <a:pt x="9992" y="12032"/>
                    </a:lnTo>
                    <a:lnTo>
                      <a:pt x="10018" y="12038"/>
                    </a:lnTo>
                    <a:lnTo>
                      <a:pt x="10046" y="12042"/>
                    </a:lnTo>
                    <a:lnTo>
                      <a:pt x="10074" y="12045"/>
                    </a:lnTo>
                    <a:lnTo>
                      <a:pt x="10102" y="12047"/>
                    </a:lnTo>
                    <a:lnTo>
                      <a:pt x="10131" y="12048"/>
                    </a:lnTo>
                    <a:lnTo>
                      <a:pt x="10474" y="12048"/>
                    </a:lnTo>
                    <a:lnTo>
                      <a:pt x="10526" y="12049"/>
                    </a:lnTo>
                    <a:lnTo>
                      <a:pt x="10578" y="12050"/>
                    </a:lnTo>
                    <a:lnTo>
                      <a:pt x="10629" y="12052"/>
                    </a:lnTo>
                    <a:lnTo>
                      <a:pt x="10680" y="12056"/>
                    </a:lnTo>
                    <a:lnTo>
                      <a:pt x="10706" y="12059"/>
                    </a:lnTo>
                    <a:lnTo>
                      <a:pt x="10730" y="12064"/>
                    </a:lnTo>
                    <a:lnTo>
                      <a:pt x="10756" y="12069"/>
                    </a:lnTo>
                    <a:lnTo>
                      <a:pt x="10780" y="12074"/>
                    </a:lnTo>
                    <a:lnTo>
                      <a:pt x="10805" y="12080"/>
                    </a:lnTo>
                    <a:lnTo>
                      <a:pt x="10829" y="12087"/>
                    </a:lnTo>
                    <a:lnTo>
                      <a:pt x="10854" y="12095"/>
                    </a:lnTo>
                    <a:lnTo>
                      <a:pt x="10878" y="12105"/>
                    </a:lnTo>
                    <a:lnTo>
                      <a:pt x="10895" y="12111"/>
                    </a:lnTo>
                    <a:lnTo>
                      <a:pt x="10910" y="12120"/>
                    </a:lnTo>
                    <a:lnTo>
                      <a:pt x="10925" y="12128"/>
                    </a:lnTo>
                    <a:lnTo>
                      <a:pt x="10940" y="12136"/>
                    </a:lnTo>
                    <a:lnTo>
                      <a:pt x="10954" y="12145"/>
                    </a:lnTo>
                    <a:lnTo>
                      <a:pt x="10967" y="12155"/>
                    </a:lnTo>
                    <a:lnTo>
                      <a:pt x="10979" y="12166"/>
                    </a:lnTo>
                    <a:lnTo>
                      <a:pt x="10992" y="12176"/>
                    </a:lnTo>
                    <a:lnTo>
                      <a:pt x="11003" y="12186"/>
                    </a:lnTo>
                    <a:lnTo>
                      <a:pt x="11014" y="12197"/>
                    </a:lnTo>
                    <a:lnTo>
                      <a:pt x="11024" y="12209"/>
                    </a:lnTo>
                    <a:lnTo>
                      <a:pt x="11034" y="12222"/>
                    </a:lnTo>
                    <a:lnTo>
                      <a:pt x="11044" y="12234"/>
                    </a:lnTo>
                    <a:lnTo>
                      <a:pt x="11052" y="12246"/>
                    </a:lnTo>
                    <a:lnTo>
                      <a:pt x="11060" y="12259"/>
                    </a:lnTo>
                    <a:lnTo>
                      <a:pt x="11068" y="12272"/>
                    </a:lnTo>
                    <a:lnTo>
                      <a:pt x="11075" y="12286"/>
                    </a:lnTo>
                    <a:lnTo>
                      <a:pt x="11081" y="12299"/>
                    </a:lnTo>
                    <a:lnTo>
                      <a:pt x="11087" y="12312"/>
                    </a:lnTo>
                    <a:lnTo>
                      <a:pt x="11094" y="12327"/>
                    </a:lnTo>
                    <a:lnTo>
                      <a:pt x="11103" y="12355"/>
                    </a:lnTo>
                    <a:lnTo>
                      <a:pt x="11111" y="12384"/>
                    </a:lnTo>
                    <a:lnTo>
                      <a:pt x="11117" y="12413"/>
                    </a:lnTo>
                    <a:lnTo>
                      <a:pt x="11121" y="12443"/>
                    </a:lnTo>
                    <a:lnTo>
                      <a:pt x="11123" y="12473"/>
                    </a:lnTo>
                    <a:lnTo>
                      <a:pt x="11124" y="12502"/>
                    </a:lnTo>
                    <a:lnTo>
                      <a:pt x="11123" y="12522"/>
                    </a:lnTo>
                    <a:close/>
                    <a:moveTo>
                      <a:pt x="9353" y="11132"/>
                    </a:moveTo>
                    <a:lnTo>
                      <a:pt x="9261" y="11132"/>
                    </a:lnTo>
                    <a:lnTo>
                      <a:pt x="9221" y="11130"/>
                    </a:lnTo>
                    <a:lnTo>
                      <a:pt x="9180" y="11128"/>
                    </a:lnTo>
                    <a:lnTo>
                      <a:pt x="9139" y="11125"/>
                    </a:lnTo>
                    <a:lnTo>
                      <a:pt x="9097" y="11120"/>
                    </a:lnTo>
                    <a:lnTo>
                      <a:pt x="9056" y="11114"/>
                    </a:lnTo>
                    <a:lnTo>
                      <a:pt x="9014" y="11108"/>
                    </a:lnTo>
                    <a:lnTo>
                      <a:pt x="8973" y="11100"/>
                    </a:lnTo>
                    <a:lnTo>
                      <a:pt x="8932" y="11089"/>
                    </a:lnTo>
                    <a:lnTo>
                      <a:pt x="8891" y="11079"/>
                    </a:lnTo>
                    <a:lnTo>
                      <a:pt x="8852" y="11067"/>
                    </a:lnTo>
                    <a:lnTo>
                      <a:pt x="8814" y="11054"/>
                    </a:lnTo>
                    <a:lnTo>
                      <a:pt x="8776" y="11039"/>
                    </a:lnTo>
                    <a:lnTo>
                      <a:pt x="8740" y="11023"/>
                    </a:lnTo>
                    <a:lnTo>
                      <a:pt x="8723" y="11015"/>
                    </a:lnTo>
                    <a:lnTo>
                      <a:pt x="8707" y="11006"/>
                    </a:lnTo>
                    <a:lnTo>
                      <a:pt x="8689" y="10997"/>
                    </a:lnTo>
                    <a:lnTo>
                      <a:pt x="8674" y="10986"/>
                    </a:lnTo>
                    <a:lnTo>
                      <a:pt x="8654" y="10973"/>
                    </a:lnTo>
                    <a:lnTo>
                      <a:pt x="8634" y="10959"/>
                    </a:lnTo>
                    <a:lnTo>
                      <a:pt x="8615" y="10945"/>
                    </a:lnTo>
                    <a:lnTo>
                      <a:pt x="8598" y="10929"/>
                    </a:lnTo>
                    <a:lnTo>
                      <a:pt x="8580" y="10914"/>
                    </a:lnTo>
                    <a:lnTo>
                      <a:pt x="8564" y="10898"/>
                    </a:lnTo>
                    <a:lnTo>
                      <a:pt x="8549" y="10881"/>
                    </a:lnTo>
                    <a:lnTo>
                      <a:pt x="8534" y="10864"/>
                    </a:lnTo>
                    <a:lnTo>
                      <a:pt x="8521" y="10847"/>
                    </a:lnTo>
                    <a:lnTo>
                      <a:pt x="8508" y="10829"/>
                    </a:lnTo>
                    <a:lnTo>
                      <a:pt x="8496" y="10811"/>
                    </a:lnTo>
                    <a:lnTo>
                      <a:pt x="8484" y="10792"/>
                    </a:lnTo>
                    <a:lnTo>
                      <a:pt x="8473" y="10773"/>
                    </a:lnTo>
                    <a:lnTo>
                      <a:pt x="8463" y="10754"/>
                    </a:lnTo>
                    <a:lnTo>
                      <a:pt x="8454" y="10734"/>
                    </a:lnTo>
                    <a:lnTo>
                      <a:pt x="8446" y="10714"/>
                    </a:lnTo>
                    <a:lnTo>
                      <a:pt x="8437" y="10694"/>
                    </a:lnTo>
                    <a:lnTo>
                      <a:pt x="8429" y="10674"/>
                    </a:lnTo>
                    <a:lnTo>
                      <a:pt x="8423" y="10654"/>
                    </a:lnTo>
                    <a:lnTo>
                      <a:pt x="8417" y="10632"/>
                    </a:lnTo>
                    <a:lnTo>
                      <a:pt x="8411" y="10612"/>
                    </a:lnTo>
                    <a:lnTo>
                      <a:pt x="8406" y="10591"/>
                    </a:lnTo>
                    <a:lnTo>
                      <a:pt x="8402" y="10570"/>
                    </a:lnTo>
                    <a:lnTo>
                      <a:pt x="8398" y="10549"/>
                    </a:lnTo>
                    <a:lnTo>
                      <a:pt x="8392" y="10507"/>
                    </a:lnTo>
                    <a:lnTo>
                      <a:pt x="8387" y="10465"/>
                    </a:lnTo>
                    <a:lnTo>
                      <a:pt x="8384" y="10423"/>
                    </a:lnTo>
                    <a:lnTo>
                      <a:pt x="8383" y="10382"/>
                    </a:lnTo>
                    <a:lnTo>
                      <a:pt x="8384" y="10336"/>
                    </a:lnTo>
                    <a:lnTo>
                      <a:pt x="8386" y="10291"/>
                    </a:lnTo>
                    <a:lnTo>
                      <a:pt x="8391" y="10247"/>
                    </a:lnTo>
                    <a:lnTo>
                      <a:pt x="8397" y="10205"/>
                    </a:lnTo>
                    <a:lnTo>
                      <a:pt x="8404" y="10164"/>
                    </a:lnTo>
                    <a:lnTo>
                      <a:pt x="8413" y="10125"/>
                    </a:lnTo>
                    <a:lnTo>
                      <a:pt x="8424" y="10087"/>
                    </a:lnTo>
                    <a:lnTo>
                      <a:pt x="8436" y="10050"/>
                    </a:lnTo>
                    <a:lnTo>
                      <a:pt x="8450" y="10015"/>
                    </a:lnTo>
                    <a:lnTo>
                      <a:pt x="8466" y="9982"/>
                    </a:lnTo>
                    <a:lnTo>
                      <a:pt x="8483" y="9949"/>
                    </a:lnTo>
                    <a:lnTo>
                      <a:pt x="8503" y="9918"/>
                    </a:lnTo>
                    <a:lnTo>
                      <a:pt x="8524" y="9889"/>
                    </a:lnTo>
                    <a:lnTo>
                      <a:pt x="8547" y="9861"/>
                    </a:lnTo>
                    <a:lnTo>
                      <a:pt x="8571" y="9835"/>
                    </a:lnTo>
                    <a:lnTo>
                      <a:pt x="8598" y="9810"/>
                    </a:lnTo>
                    <a:lnTo>
                      <a:pt x="8626" y="9787"/>
                    </a:lnTo>
                    <a:lnTo>
                      <a:pt x="8656" y="9764"/>
                    </a:lnTo>
                    <a:lnTo>
                      <a:pt x="8687" y="9744"/>
                    </a:lnTo>
                    <a:lnTo>
                      <a:pt x="8721" y="9726"/>
                    </a:lnTo>
                    <a:lnTo>
                      <a:pt x="8757" y="9708"/>
                    </a:lnTo>
                    <a:lnTo>
                      <a:pt x="8793" y="9692"/>
                    </a:lnTo>
                    <a:lnTo>
                      <a:pt x="8833" y="9678"/>
                    </a:lnTo>
                    <a:lnTo>
                      <a:pt x="8874" y="9665"/>
                    </a:lnTo>
                    <a:lnTo>
                      <a:pt x="8917" y="9653"/>
                    </a:lnTo>
                    <a:lnTo>
                      <a:pt x="8962" y="9643"/>
                    </a:lnTo>
                    <a:lnTo>
                      <a:pt x="9009" y="9635"/>
                    </a:lnTo>
                    <a:lnTo>
                      <a:pt x="9058" y="9628"/>
                    </a:lnTo>
                    <a:lnTo>
                      <a:pt x="9109" y="9623"/>
                    </a:lnTo>
                    <a:lnTo>
                      <a:pt x="9162" y="9619"/>
                    </a:lnTo>
                    <a:lnTo>
                      <a:pt x="9216" y="9617"/>
                    </a:lnTo>
                    <a:lnTo>
                      <a:pt x="9273" y="9616"/>
                    </a:lnTo>
                    <a:lnTo>
                      <a:pt x="9330" y="9617"/>
                    </a:lnTo>
                    <a:lnTo>
                      <a:pt x="9385" y="9619"/>
                    </a:lnTo>
                    <a:lnTo>
                      <a:pt x="9438" y="9623"/>
                    </a:lnTo>
                    <a:lnTo>
                      <a:pt x="9489" y="9628"/>
                    </a:lnTo>
                    <a:lnTo>
                      <a:pt x="9538" y="9635"/>
                    </a:lnTo>
                    <a:lnTo>
                      <a:pt x="9585" y="9644"/>
                    </a:lnTo>
                    <a:lnTo>
                      <a:pt x="9630" y="9654"/>
                    </a:lnTo>
                    <a:lnTo>
                      <a:pt x="9674" y="9667"/>
                    </a:lnTo>
                    <a:lnTo>
                      <a:pt x="9714" y="9680"/>
                    </a:lnTo>
                    <a:lnTo>
                      <a:pt x="9753" y="9694"/>
                    </a:lnTo>
                    <a:lnTo>
                      <a:pt x="9791" y="9711"/>
                    </a:lnTo>
                    <a:lnTo>
                      <a:pt x="9827" y="9729"/>
                    </a:lnTo>
                    <a:lnTo>
                      <a:pt x="9860" y="9748"/>
                    </a:lnTo>
                    <a:lnTo>
                      <a:pt x="9891" y="9770"/>
                    </a:lnTo>
                    <a:lnTo>
                      <a:pt x="9922" y="9792"/>
                    </a:lnTo>
                    <a:lnTo>
                      <a:pt x="9949" y="9815"/>
                    </a:lnTo>
                    <a:lnTo>
                      <a:pt x="9976" y="9841"/>
                    </a:lnTo>
                    <a:lnTo>
                      <a:pt x="9999" y="9869"/>
                    </a:lnTo>
                    <a:lnTo>
                      <a:pt x="10022" y="9896"/>
                    </a:lnTo>
                    <a:lnTo>
                      <a:pt x="10043" y="9926"/>
                    </a:lnTo>
                    <a:lnTo>
                      <a:pt x="10061" y="9957"/>
                    </a:lnTo>
                    <a:lnTo>
                      <a:pt x="10079" y="9990"/>
                    </a:lnTo>
                    <a:lnTo>
                      <a:pt x="10095" y="10024"/>
                    </a:lnTo>
                    <a:lnTo>
                      <a:pt x="10108" y="10059"/>
                    </a:lnTo>
                    <a:lnTo>
                      <a:pt x="10120" y="10096"/>
                    </a:lnTo>
                    <a:lnTo>
                      <a:pt x="10131" y="10135"/>
                    </a:lnTo>
                    <a:lnTo>
                      <a:pt x="10140" y="10175"/>
                    </a:lnTo>
                    <a:lnTo>
                      <a:pt x="10147" y="10215"/>
                    </a:lnTo>
                    <a:lnTo>
                      <a:pt x="10152" y="10258"/>
                    </a:lnTo>
                    <a:lnTo>
                      <a:pt x="10156" y="10302"/>
                    </a:lnTo>
                    <a:lnTo>
                      <a:pt x="10158" y="10347"/>
                    </a:lnTo>
                    <a:lnTo>
                      <a:pt x="10159" y="10393"/>
                    </a:lnTo>
                    <a:lnTo>
                      <a:pt x="10158" y="10437"/>
                    </a:lnTo>
                    <a:lnTo>
                      <a:pt x="10156" y="10479"/>
                    </a:lnTo>
                    <a:lnTo>
                      <a:pt x="10152" y="10521"/>
                    </a:lnTo>
                    <a:lnTo>
                      <a:pt x="10146" y="10561"/>
                    </a:lnTo>
                    <a:lnTo>
                      <a:pt x="10139" y="10600"/>
                    </a:lnTo>
                    <a:lnTo>
                      <a:pt x="10130" y="10638"/>
                    </a:lnTo>
                    <a:lnTo>
                      <a:pt x="10119" y="10673"/>
                    </a:lnTo>
                    <a:lnTo>
                      <a:pt x="10106" y="10709"/>
                    </a:lnTo>
                    <a:lnTo>
                      <a:pt x="10092" y="10743"/>
                    </a:lnTo>
                    <a:lnTo>
                      <a:pt x="10077" y="10775"/>
                    </a:lnTo>
                    <a:lnTo>
                      <a:pt x="10059" y="10806"/>
                    </a:lnTo>
                    <a:lnTo>
                      <a:pt x="10040" y="10835"/>
                    </a:lnTo>
                    <a:lnTo>
                      <a:pt x="10019" y="10864"/>
                    </a:lnTo>
                    <a:lnTo>
                      <a:pt x="9997" y="10891"/>
                    </a:lnTo>
                    <a:lnTo>
                      <a:pt x="9973" y="10916"/>
                    </a:lnTo>
                    <a:lnTo>
                      <a:pt x="9947" y="10941"/>
                    </a:lnTo>
                    <a:lnTo>
                      <a:pt x="9918" y="10964"/>
                    </a:lnTo>
                    <a:lnTo>
                      <a:pt x="9890" y="10985"/>
                    </a:lnTo>
                    <a:lnTo>
                      <a:pt x="9858" y="11005"/>
                    </a:lnTo>
                    <a:lnTo>
                      <a:pt x="9826" y="11024"/>
                    </a:lnTo>
                    <a:lnTo>
                      <a:pt x="9792" y="11040"/>
                    </a:lnTo>
                    <a:lnTo>
                      <a:pt x="9755" y="11057"/>
                    </a:lnTo>
                    <a:lnTo>
                      <a:pt x="9718" y="11071"/>
                    </a:lnTo>
                    <a:lnTo>
                      <a:pt x="9678" y="11083"/>
                    </a:lnTo>
                    <a:lnTo>
                      <a:pt x="9637" y="11096"/>
                    </a:lnTo>
                    <a:lnTo>
                      <a:pt x="9594" y="11105"/>
                    </a:lnTo>
                    <a:lnTo>
                      <a:pt x="9549" y="11113"/>
                    </a:lnTo>
                    <a:lnTo>
                      <a:pt x="9502" y="11120"/>
                    </a:lnTo>
                    <a:lnTo>
                      <a:pt x="9454" y="11125"/>
                    </a:lnTo>
                    <a:lnTo>
                      <a:pt x="9404" y="11129"/>
                    </a:lnTo>
                    <a:lnTo>
                      <a:pt x="9353" y="11132"/>
                    </a:lnTo>
                    <a:close/>
                    <a:moveTo>
                      <a:pt x="9221" y="12522"/>
                    </a:moveTo>
                    <a:lnTo>
                      <a:pt x="9219" y="12541"/>
                    </a:lnTo>
                    <a:lnTo>
                      <a:pt x="9217" y="12561"/>
                    </a:lnTo>
                    <a:lnTo>
                      <a:pt x="9214" y="12581"/>
                    </a:lnTo>
                    <a:lnTo>
                      <a:pt x="9210" y="12601"/>
                    </a:lnTo>
                    <a:lnTo>
                      <a:pt x="9204" y="12620"/>
                    </a:lnTo>
                    <a:lnTo>
                      <a:pt x="9199" y="12640"/>
                    </a:lnTo>
                    <a:lnTo>
                      <a:pt x="9192" y="12659"/>
                    </a:lnTo>
                    <a:lnTo>
                      <a:pt x="9185" y="12679"/>
                    </a:lnTo>
                    <a:lnTo>
                      <a:pt x="9176" y="12697"/>
                    </a:lnTo>
                    <a:lnTo>
                      <a:pt x="9167" y="12715"/>
                    </a:lnTo>
                    <a:lnTo>
                      <a:pt x="9156" y="12734"/>
                    </a:lnTo>
                    <a:lnTo>
                      <a:pt x="9144" y="12751"/>
                    </a:lnTo>
                    <a:lnTo>
                      <a:pt x="9132" y="12768"/>
                    </a:lnTo>
                    <a:lnTo>
                      <a:pt x="9118" y="12785"/>
                    </a:lnTo>
                    <a:lnTo>
                      <a:pt x="9104" y="12801"/>
                    </a:lnTo>
                    <a:lnTo>
                      <a:pt x="9089" y="12814"/>
                    </a:lnTo>
                    <a:lnTo>
                      <a:pt x="9075" y="12828"/>
                    </a:lnTo>
                    <a:lnTo>
                      <a:pt x="9060" y="12840"/>
                    </a:lnTo>
                    <a:lnTo>
                      <a:pt x="9044" y="12851"/>
                    </a:lnTo>
                    <a:lnTo>
                      <a:pt x="9028" y="12861"/>
                    </a:lnTo>
                    <a:lnTo>
                      <a:pt x="9013" y="12871"/>
                    </a:lnTo>
                    <a:lnTo>
                      <a:pt x="8995" y="12881"/>
                    </a:lnTo>
                    <a:lnTo>
                      <a:pt x="8979" y="12889"/>
                    </a:lnTo>
                    <a:lnTo>
                      <a:pt x="8963" y="12896"/>
                    </a:lnTo>
                    <a:lnTo>
                      <a:pt x="8945" y="12902"/>
                    </a:lnTo>
                    <a:lnTo>
                      <a:pt x="8928" y="12908"/>
                    </a:lnTo>
                    <a:lnTo>
                      <a:pt x="8910" y="12914"/>
                    </a:lnTo>
                    <a:lnTo>
                      <a:pt x="8892" y="12918"/>
                    </a:lnTo>
                    <a:lnTo>
                      <a:pt x="8874" y="12923"/>
                    </a:lnTo>
                    <a:lnTo>
                      <a:pt x="8856" y="12926"/>
                    </a:lnTo>
                    <a:lnTo>
                      <a:pt x="8837" y="12931"/>
                    </a:lnTo>
                    <a:lnTo>
                      <a:pt x="8800" y="12936"/>
                    </a:lnTo>
                    <a:lnTo>
                      <a:pt x="8761" y="12940"/>
                    </a:lnTo>
                    <a:lnTo>
                      <a:pt x="8722" y="12942"/>
                    </a:lnTo>
                    <a:lnTo>
                      <a:pt x="8682" y="12943"/>
                    </a:lnTo>
                    <a:lnTo>
                      <a:pt x="8603" y="12944"/>
                    </a:lnTo>
                    <a:lnTo>
                      <a:pt x="7617" y="12944"/>
                    </a:lnTo>
                    <a:lnTo>
                      <a:pt x="7617" y="12678"/>
                    </a:lnTo>
                    <a:lnTo>
                      <a:pt x="8437" y="12678"/>
                    </a:lnTo>
                    <a:lnTo>
                      <a:pt x="8467" y="12677"/>
                    </a:lnTo>
                    <a:lnTo>
                      <a:pt x="8497" y="12677"/>
                    </a:lnTo>
                    <a:lnTo>
                      <a:pt x="8527" y="12676"/>
                    </a:lnTo>
                    <a:lnTo>
                      <a:pt x="8557" y="12674"/>
                    </a:lnTo>
                    <a:lnTo>
                      <a:pt x="8587" y="12671"/>
                    </a:lnTo>
                    <a:lnTo>
                      <a:pt x="8617" y="12667"/>
                    </a:lnTo>
                    <a:lnTo>
                      <a:pt x="8631" y="12664"/>
                    </a:lnTo>
                    <a:lnTo>
                      <a:pt x="8646" y="12661"/>
                    </a:lnTo>
                    <a:lnTo>
                      <a:pt x="8660" y="12658"/>
                    </a:lnTo>
                    <a:lnTo>
                      <a:pt x="8673" y="12654"/>
                    </a:lnTo>
                    <a:lnTo>
                      <a:pt x="8686" y="12650"/>
                    </a:lnTo>
                    <a:lnTo>
                      <a:pt x="8699" y="12645"/>
                    </a:lnTo>
                    <a:lnTo>
                      <a:pt x="8711" y="12640"/>
                    </a:lnTo>
                    <a:lnTo>
                      <a:pt x="8722" y="12634"/>
                    </a:lnTo>
                    <a:lnTo>
                      <a:pt x="8732" y="12627"/>
                    </a:lnTo>
                    <a:lnTo>
                      <a:pt x="8742" y="12619"/>
                    </a:lnTo>
                    <a:lnTo>
                      <a:pt x="8752" y="12611"/>
                    </a:lnTo>
                    <a:lnTo>
                      <a:pt x="8761" y="12602"/>
                    </a:lnTo>
                    <a:lnTo>
                      <a:pt x="8768" y="12593"/>
                    </a:lnTo>
                    <a:lnTo>
                      <a:pt x="8775" y="12583"/>
                    </a:lnTo>
                    <a:lnTo>
                      <a:pt x="8781" y="12572"/>
                    </a:lnTo>
                    <a:lnTo>
                      <a:pt x="8786" y="12560"/>
                    </a:lnTo>
                    <a:lnTo>
                      <a:pt x="8790" y="12547"/>
                    </a:lnTo>
                    <a:lnTo>
                      <a:pt x="8792" y="12534"/>
                    </a:lnTo>
                    <a:lnTo>
                      <a:pt x="8794" y="12518"/>
                    </a:lnTo>
                    <a:lnTo>
                      <a:pt x="8795" y="12503"/>
                    </a:lnTo>
                    <a:lnTo>
                      <a:pt x="8794" y="12494"/>
                    </a:lnTo>
                    <a:lnTo>
                      <a:pt x="8794" y="12485"/>
                    </a:lnTo>
                    <a:lnTo>
                      <a:pt x="8792" y="12476"/>
                    </a:lnTo>
                    <a:lnTo>
                      <a:pt x="8790" y="12466"/>
                    </a:lnTo>
                    <a:lnTo>
                      <a:pt x="8788" y="12458"/>
                    </a:lnTo>
                    <a:lnTo>
                      <a:pt x="8785" y="12449"/>
                    </a:lnTo>
                    <a:lnTo>
                      <a:pt x="8782" y="12441"/>
                    </a:lnTo>
                    <a:lnTo>
                      <a:pt x="8778" y="12433"/>
                    </a:lnTo>
                    <a:lnTo>
                      <a:pt x="8769" y="12416"/>
                    </a:lnTo>
                    <a:lnTo>
                      <a:pt x="8758" y="12401"/>
                    </a:lnTo>
                    <a:lnTo>
                      <a:pt x="8745" y="12387"/>
                    </a:lnTo>
                    <a:lnTo>
                      <a:pt x="8731" y="12374"/>
                    </a:lnTo>
                    <a:lnTo>
                      <a:pt x="8719" y="12363"/>
                    </a:lnTo>
                    <a:lnTo>
                      <a:pt x="8706" y="12355"/>
                    </a:lnTo>
                    <a:lnTo>
                      <a:pt x="8692" y="12347"/>
                    </a:lnTo>
                    <a:lnTo>
                      <a:pt x="8678" y="12341"/>
                    </a:lnTo>
                    <a:lnTo>
                      <a:pt x="8663" y="12335"/>
                    </a:lnTo>
                    <a:lnTo>
                      <a:pt x="8648" y="12331"/>
                    </a:lnTo>
                    <a:lnTo>
                      <a:pt x="8631" y="12327"/>
                    </a:lnTo>
                    <a:lnTo>
                      <a:pt x="8615" y="12323"/>
                    </a:lnTo>
                    <a:lnTo>
                      <a:pt x="8599" y="12321"/>
                    </a:lnTo>
                    <a:lnTo>
                      <a:pt x="8582" y="12319"/>
                    </a:lnTo>
                    <a:lnTo>
                      <a:pt x="8565" y="12317"/>
                    </a:lnTo>
                    <a:lnTo>
                      <a:pt x="8549" y="12315"/>
                    </a:lnTo>
                    <a:lnTo>
                      <a:pt x="8515" y="12314"/>
                    </a:lnTo>
                    <a:lnTo>
                      <a:pt x="8483" y="12313"/>
                    </a:lnTo>
                    <a:lnTo>
                      <a:pt x="8112" y="12313"/>
                    </a:lnTo>
                    <a:lnTo>
                      <a:pt x="8069" y="12312"/>
                    </a:lnTo>
                    <a:lnTo>
                      <a:pt x="8026" y="12309"/>
                    </a:lnTo>
                    <a:lnTo>
                      <a:pt x="7982" y="12306"/>
                    </a:lnTo>
                    <a:lnTo>
                      <a:pt x="7938" y="12300"/>
                    </a:lnTo>
                    <a:lnTo>
                      <a:pt x="7895" y="12293"/>
                    </a:lnTo>
                    <a:lnTo>
                      <a:pt x="7874" y="12289"/>
                    </a:lnTo>
                    <a:lnTo>
                      <a:pt x="7854" y="12285"/>
                    </a:lnTo>
                    <a:lnTo>
                      <a:pt x="7834" y="12280"/>
                    </a:lnTo>
                    <a:lnTo>
                      <a:pt x="7814" y="12274"/>
                    </a:lnTo>
                    <a:lnTo>
                      <a:pt x="7798" y="12268"/>
                    </a:lnTo>
                    <a:lnTo>
                      <a:pt x="7782" y="12261"/>
                    </a:lnTo>
                    <a:lnTo>
                      <a:pt x="7765" y="12254"/>
                    </a:lnTo>
                    <a:lnTo>
                      <a:pt x="7750" y="12246"/>
                    </a:lnTo>
                    <a:lnTo>
                      <a:pt x="7735" y="12238"/>
                    </a:lnTo>
                    <a:lnTo>
                      <a:pt x="7720" y="12230"/>
                    </a:lnTo>
                    <a:lnTo>
                      <a:pt x="7706" y="12221"/>
                    </a:lnTo>
                    <a:lnTo>
                      <a:pt x="7693" y="12210"/>
                    </a:lnTo>
                    <a:lnTo>
                      <a:pt x="7680" y="12200"/>
                    </a:lnTo>
                    <a:lnTo>
                      <a:pt x="7667" y="12190"/>
                    </a:lnTo>
                    <a:lnTo>
                      <a:pt x="7655" y="12179"/>
                    </a:lnTo>
                    <a:lnTo>
                      <a:pt x="7644" y="12167"/>
                    </a:lnTo>
                    <a:lnTo>
                      <a:pt x="7633" y="12155"/>
                    </a:lnTo>
                    <a:lnTo>
                      <a:pt x="7622" y="12143"/>
                    </a:lnTo>
                    <a:lnTo>
                      <a:pt x="7613" y="12131"/>
                    </a:lnTo>
                    <a:lnTo>
                      <a:pt x="7603" y="12118"/>
                    </a:lnTo>
                    <a:lnTo>
                      <a:pt x="7595" y="12104"/>
                    </a:lnTo>
                    <a:lnTo>
                      <a:pt x="7587" y="12091"/>
                    </a:lnTo>
                    <a:lnTo>
                      <a:pt x="7579" y="12078"/>
                    </a:lnTo>
                    <a:lnTo>
                      <a:pt x="7571" y="12064"/>
                    </a:lnTo>
                    <a:lnTo>
                      <a:pt x="7565" y="12049"/>
                    </a:lnTo>
                    <a:lnTo>
                      <a:pt x="7559" y="12035"/>
                    </a:lnTo>
                    <a:lnTo>
                      <a:pt x="7554" y="12021"/>
                    </a:lnTo>
                    <a:lnTo>
                      <a:pt x="7549" y="12006"/>
                    </a:lnTo>
                    <a:lnTo>
                      <a:pt x="7545" y="11991"/>
                    </a:lnTo>
                    <a:lnTo>
                      <a:pt x="7541" y="11977"/>
                    </a:lnTo>
                    <a:lnTo>
                      <a:pt x="7538" y="11963"/>
                    </a:lnTo>
                    <a:lnTo>
                      <a:pt x="7535" y="11947"/>
                    </a:lnTo>
                    <a:lnTo>
                      <a:pt x="7533" y="11932"/>
                    </a:lnTo>
                    <a:lnTo>
                      <a:pt x="7532" y="11918"/>
                    </a:lnTo>
                    <a:lnTo>
                      <a:pt x="7531" y="11902"/>
                    </a:lnTo>
                    <a:lnTo>
                      <a:pt x="7531" y="11865"/>
                    </a:lnTo>
                    <a:lnTo>
                      <a:pt x="7534" y="11841"/>
                    </a:lnTo>
                    <a:lnTo>
                      <a:pt x="7537" y="11818"/>
                    </a:lnTo>
                    <a:lnTo>
                      <a:pt x="7542" y="11794"/>
                    </a:lnTo>
                    <a:lnTo>
                      <a:pt x="7549" y="11770"/>
                    </a:lnTo>
                    <a:lnTo>
                      <a:pt x="7557" y="11746"/>
                    </a:lnTo>
                    <a:lnTo>
                      <a:pt x="7566" y="11723"/>
                    </a:lnTo>
                    <a:lnTo>
                      <a:pt x="7577" y="11700"/>
                    </a:lnTo>
                    <a:lnTo>
                      <a:pt x="7589" y="11678"/>
                    </a:lnTo>
                    <a:lnTo>
                      <a:pt x="7602" y="11656"/>
                    </a:lnTo>
                    <a:lnTo>
                      <a:pt x="7616" y="11635"/>
                    </a:lnTo>
                    <a:lnTo>
                      <a:pt x="7632" y="11615"/>
                    </a:lnTo>
                    <a:lnTo>
                      <a:pt x="7649" y="11595"/>
                    </a:lnTo>
                    <a:lnTo>
                      <a:pt x="7667" y="11577"/>
                    </a:lnTo>
                    <a:lnTo>
                      <a:pt x="7686" y="11560"/>
                    </a:lnTo>
                    <a:lnTo>
                      <a:pt x="7706" y="11544"/>
                    </a:lnTo>
                    <a:lnTo>
                      <a:pt x="7720" y="11534"/>
                    </a:lnTo>
                    <a:lnTo>
                      <a:pt x="7734" y="11526"/>
                    </a:lnTo>
                    <a:lnTo>
                      <a:pt x="7748" y="11518"/>
                    </a:lnTo>
                    <a:lnTo>
                      <a:pt x="7763" y="11510"/>
                    </a:lnTo>
                    <a:lnTo>
                      <a:pt x="7778" y="11503"/>
                    </a:lnTo>
                    <a:lnTo>
                      <a:pt x="7793" y="11496"/>
                    </a:lnTo>
                    <a:lnTo>
                      <a:pt x="7808" y="11490"/>
                    </a:lnTo>
                    <a:lnTo>
                      <a:pt x="7823" y="11484"/>
                    </a:lnTo>
                    <a:lnTo>
                      <a:pt x="7855" y="11475"/>
                    </a:lnTo>
                    <a:lnTo>
                      <a:pt x="7888" y="11467"/>
                    </a:lnTo>
                    <a:lnTo>
                      <a:pt x="7921" y="11460"/>
                    </a:lnTo>
                    <a:lnTo>
                      <a:pt x="7955" y="11455"/>
                    </a:lnTo>
                    <a:lnTo>
                      <a:pt x="7989" y="11452"/>
                    </a:lnTo>
                    <a:lnTo>
                      <a:pt x="8023" y="11448"/>
                    </a:lnTo>
                    <a:lnTo>
                      <a:pt x="8058" y="11446"/>
                    </a:lnTo>
                    <a:lnTo>
                      <a:pt x="8093" y="11445"/>
                    </a:lnTo>
                    <a:lnTo>
                      <a:pt x="8162" y="11444"/>
                    </a:lnTo>
                    <a:lnTo>
                      <a:pt x="9120" y="11444"/>
                    </a:lnTo>
                    <a:lnTo>
                      <a:pt x="9120" y="11713"/>
                    </a:lnTo>
                    <a:lnTo>
                      <a:pt x="8191" y="11713"/>
                    </a:lnTo>
                    <a:lnTo>
                      <a:pt x="8160" y="11714"/>
                    </a:lnTo>
                    <a:lnTo>
                      <a:pt x="8130" y="11717"/>
                    </a:lnTo>
                    <a:lnTo>
                      <a:pt x="8116" y="11718"/>
                    </a:lnTo>
                    <a:lnTo>
                      <a:pt x="8102" y="11721"/>
                    </a:lnTo>
                    <a:lnTo>
                      <a:pt x="8088" y="11723"/>
                    </a:lnTo>
                    <a:lnTo>
                      <a:pt x="8074" y="11726"/>
                    </a:lnTo>
                    <a:lnTo>
                      <a:pt x="8062" y="11730"/>
                    </a:lnTo>
                    <a:lnTo>
                      <a:pt x="8050" y="11734"/>
                    </a:lnTo>
                    <a:lnTo>
                      <a:pt x="8038" y="11739"/>
                    </a:lnTo>
                    <a:lnTo>
                      <a:pt x="8027" y="11744"/>
                    </a:lnTo>
                    <a:lnTo>
                      <a:pt x="8016" y="11751"/>
                    </a:lnTo>
                    <a:lnTo>
                      <a:pt x="8007" y="11759"/>
                    </a:lnTo>
                    <a:lnTo>
                      <a:pt x="7998" y="11766"/>
                    </a:lnTo>
                    <a:lnTo>
                      <a:pt x="7990" y="11775"/>
                    </a:lnTo>
                    <a:lnTo>
                      <a:pt x="7983" y="11784"/>
                    </a:lnTo>
                    <a:lnTo>
                      <a:pt x="7975" y="11794"/>
                    </a:lnTo>
                    <a:lnTo>
                      <a:pt x="7970" y="11805"/>
                    </a:lnTo>
                    <a:lnTo>
                      <a:pt x="7965" y="11818"/>
                    </a:lnTo>
                    <a:lnTo>
                      <a:pt x="7961" y="11832"/>
                    </a:lnTo>
                    <a:lnTo>
                      <a:pt x="7958" y="11846"/>
                    </a:lnTo>
                    <a:lnTo>
                      <a:pt x="7957" y="11862"/>
                    </a:lnTo>
                    <a:lnTo>
                      <a:pt x="7956" y="11878"/>
                    </a:lnTo>
                    <a:lnTo>
                      <a:pt x="7957" y="11893"/>
                    </a:lnTo>
                    <a:lnTo>
                      <a:pt x="7958" y="11906"/>
                    </a:lnTo>
                    <a:lnTo>
                      <a:pt x="7961" y="11920"/>
                    </a:lnTo>
                    <a:lnTo>
                      <a:pt x="7964" y="11932"/>
                    </a:lnTo>
                    <a:lnTo>
                      <a:pt x="7969" y="11943"/>
                    </a:lnTo>
                    <a:lnTo>
                      <a:pt x="7974" y="11954"/>
                    </a:lnTo>
                    <a:lnTo>
                      <a:pt x="7980" y="11965"/>
                    </a:lnTo>
                    <a:lnTo>
                      <a:pt x="7988" y="11974"/>
                    </a:lnTo>
                    <a:lnTo>
                      <a:pt x="7995" y="11982"/>
                    </a:lnTo>
                    <a:lnTo>
                      <a:pt x="8003" y="11990"/>
                    </a:lnTo>
                    <a:lnTo>
                      <a:pt x="8012" y="11997"/>
                    </a:lnTo>
                    <a:lnTo>
                      <a:pt x="8022" y="12003"/>
                    </a:lnTo>
                    <a:lnTo>
                      <a:pt x="8033" y="12009"/>
                    </a:lnTo>
                    <a:lnTo>
                      <a:pt x="8043" y="12015"/>
                    </a:lnTo>
                    <a:lnTo>
                      <a:pt x="8054" y="12020"/>
                    </a:lnTo>
                    <a:lnTo>
                      <a:pt x="8066" y="12025"/>
                    </a:lnTo>
                    <a:lnTo>
                      <a:pt x="8091" y="12032"/>
                    </a:lnTo>
                    <a:lnTo>
                      <a:pt x="8117" y="12038"/>
                    </a:lnTo>
                    <a:lnTo>
                      <a:pt x="8144" y="12042"/>
                    </a:lnTo>
                    <a:lnTo>
                      <a:pt x="8172" y="12045"/>
                    </a:lnTo>
                    <a:lnTo>
                      <a:pt x="8200" y="12047"/>
                    </a:lnTo>
                    <a:lnTo>
                      <a:pt x="8228" y="12048"/>
                    </a:lnTo>
                    <a:lnTo>
                      <a:pt x="8573" y="12048"/>
                    </a:lnTo>
                    <a:lnTo>
                      <a:pt x="8625" y="12049"/>
                    </a:lnTo>
                    <a:lnTo>
                      <a:pt x="8676" y="12050"/>
                    </a:lnTo>
                    <a:lnTo>
                      <a:pt x="8727" y="12052"/>
                    </a:lnTo>
                    <a:lnTo>
                      <a:pt x="8778" y="12056"/>
                    </a:lnTo>
                    <a:lnTo>
                      <a:pt x="8804" y="12059"/>
                    </a:lnTo>
                    <a:lnTo>
                      <a:pt x="8828" y="12064"/>
                    </a:lnTo>
                    <a:lnTo>
                      <a:pt x="8854" y="12069"/>
                    </a:lnTo>
                    <a:lnTo>
                      <a:pt x="8878" y="12074"/>
                    </a:lnTo>
                    <a:lnTo>
                      <a:pt x="8903" y="12080"/>
                    </a:lnTo>
                    <a:lnTo>
                      <a:pt x="8927" y="12087"/>
                    </a:lnTo>
                    <a:lnTo>
                      <a:pt x="8952" y="12095"/>
                    </a:lnTo>
                    <a:lnTo>
                      <a:pt x="8976" y="12105"/>
                    </a:lnTo>
                    <a:lnTo>
                      <a:pt x="8992" y="12111"/>
                    </a:lnTo>
                    <a:lnTo>
                      <a:pt x="9008" y="12120"/>
                    </a:lnTo>
                    <a:lnTo>
                      <a:pt x="9023" y="12128"/>
                    </a:lnTo>
                    <a:lnTo>
                      <a:pt x="9038" y="12136"/>
                    </a:lnTo>
                    <a:lnTo>
                      <a:pt x="9051" y="12145"/>
                    </a:lnTo>
                    <a:lnTo>
                      <a:pt x="9065" y="12155"/>
                    </a:lnTo>
                    <a:lnTo>
                      <a:pt x="9078" y="12166"/>
                    </a:lnTo>
                    <a:lnTo>
                      <a:pt x="9090" y="12176"/>
                    </a:lnTo>
                    <a:lnTo>
                      <a:pt x="9101" y="12186"/>
                    </a:lnTo>
                    <a:lnTo>
                      <a:pt x="9112" y="12197"/>
                    </a:lnTo>
                    <a:lnTo>
                      <a:pt x="9123" y="12209"/>
                    </a:lnTo>
                    <a:lnTo>
                      <a:pt x="9132" y="12222"/>
                    </a:lnTo>
                    <a:lnTo>
                      <a:pt x="9141" y="12234"/>
                    </a:lnTo>
                    <a:lnTo>
                      <a:pt x="9150" y="12246"/>
                    </a:lnTo>
                    <a:lnTo>
                      <a:pt x="9158" y="12259"/>
                    </a:lnTo>
                    <a:lnTo>
                      <a:pt x="9166" y="12272"/>
                    </a:lnTo>
                    <a:lnTo>
                      <a:pt x="9173" y="12286"/>
                    </a:lnTo>
                    <a:lnTo>
                      <a:pt x="9179" y="12299"/>
                    </a:lnTo>
                    <a:lnTo>
                      <a:pt x="9185" y="12312"/>
                    </a:lnTo>
                    <a:lnTo>
                      <a:pt x="9190" y="12327"/>
                    </a:lnTo>
                    <a:lnTo>
                      <a:pt x="9200" y="12355"/>
                    </a:lnTo>
                    <a:lnTo>
                      <a:pt x="9208" y="12384"/>
                    </a:lnTo>
                    <a:lnTo>
                      <a:pt x="9214" y="12413"/>
                    </a:lnTo>
                    <a:lnTo>
                      <a:pt x="9218" y="12443"/>
                    </a:lnTo>
                    <a:lnTo>
                      <a:pt x="9220" y="12473"/>
                    </a:lnTo>
                    <a:lnTo>
                      <a:pt x="9221" y="12502"/>
                    </a:lnTo>
                    <a:lnTo>
                      <a:pt x="9221" y="12522"/>
                    </a:lnTo>
                    <a:close/>
                    <a:moveTo>
                      <a:pt x="7239" y="11713"/>
                    </a:moveTo>
                    <a:lnTo>
                      <a:pt x="6707" y="11713"/>
                    </a:lnTo>
                    <a:lnTo>
                      <a:pt x="6670" y="11714"/>
                    </a:lnTo>
                    <a:lnTo>
                      <a:pt x="6629" y="11715"/>
                    </a:lnTo>
                    <a:lnTo>
                      <a:pt x="6588" y="11717"/>
                    </a:lnTo>
                    <a:lnTo>
                      <a:pt x="6546" y="11720"/>
                    </a:lnTo>
                    <a:lnTo>
                      <a:pt x="6507" y="11724"/>
                    </a:lnTo>
                    <a:lnTo>
                      <a:pt x="6487" y="11727"/>
                    </a:lnTo>
                    <a:lnTo>
                      <a:pt x="6470" y="11730"/>
                    </a:lnTo>
                    <a:lnTo>
                      <a:pt x="6453" y="11734"/>
                    </a:lnTo>
                    <a:lnTo>
                      <a:pt x="6437" y="11738"/>
                    </a:lnTo>
                    <a:lnTo>
                      <a:pt x="6418" y="11746"/>
                    </a:lnTo>
                    <a:lnTo>
                      <a:pt x="6399" y="11754"/>
                    </a:lnTo>
                    <a:lnTo>
                      <a:pt x="6382" y="11764"/>
                    </a:lnTo>
                    <a:lnTo>
                      <a:pt x="6366" y="11773"/>
                    </a:lnTo>
                    <a:lnTo>
                      <a:pt x="6351" y="11784"/>
                    </a:lnTo>
                    <a:lnTo>
                      <a:pt x="6335" y="11795"/>
                    </a:lnTo>
                    <a:lnTo>
                      <a:pt x="6322" y="11809"/>
                    </a:lnTo>
                    <a:lnTo>
                      <a:pt x="6308" y="11822"/>
                    </a:lnTo>
                    <a:lnTo>
                      <a:pt x="6296" y="11835"/>
                    </a:lnTo>
                    <a:lnTo>
                      <a:pt x="6286" y="11849"/>
                    </a:lnTo>
                    <a:lnTo>
                      <a:pt x="6277" y="11863"/>
                    </a:lnTo>
                    <a:lnTo>
                      <a:pt x="6270" y="11877"/>
                    </a:lnTo>
                    <a:lnTo>
                      <a:pt x="6263" y="11892"/>
                    </a:lnTo>
                    <a:lnTo>
                      <a:pt x="6257" y="11906"/>
                    </a:lnTo>
                    <a:lnTo>
                      <a:pt x="6252" y="11922"/>
                    </a:lnTo>
                    <a:lnTo>
                      <a:pt x="6248" y="11937"/>
                    </a:lnTo>
                    <a:lnTo>
                      <a:pt x="6240" y="11969"/>
                    </a:lnTo>
                    <a:lnTo>
                      <a:pt x="6235" y="12000"/>
                    </a:lnTo>
                    <a:lnTo>
                      <a:pt x="6231" y="12033"/>
                    </a:lnTo>
                    <a:lnTo>
                      <a:pt x="6227" y="12065"/>
                    </a:lnTo>
                    <a:lnTo>
                      <a:pt x="7239" y="12065"/>
                    </a:lnTo>
                    <a:lnTo>
                      <a:pt x="7239" y="12330"/>
                    </a:lnTo>
                    <a:lnTo>
                      <a:pt x="6227" y="12330"/>
                    </a:lnTo>
                    <a:lnTo>
                      <a:pt x="6230" y="12356"/>
                    </a:lnTo>
                    <a:lnTo>
                      <a:pt x="6234" y="12382"/>
                    </a:lnTo>
                    <a:lnTo>
                      <a:pt x="6239" y="12405"/>
                    </a:lnTo>
                    <a:lnTo>
                      <a:pt x="6245" y="12428"/>
                    </a:lnTo>
                    <a:lnTo>
                      <a:pt x="6252" y="12449"/>
                    </a:lnTo>
                    <a:lnTo>
                      <a:pt x="6260" y="12468"/>
                    </a:lnTo>
                    <a:lnTo>
                      <a:pt x="6268" y="12488"/>
                    </a:lnTo>
                    <a:lnTo>
                      <a:pt x="6277" y="12505"/>
                    </a:lnTo>
                    <a:lnTo>
                      <a:pt x="6287" y="12523"/>
                    </a:lnTo>
                    <a:lnTo>
                      <a:pt x="6299" y="12538"/>
                    </a:lnTo>
                    <a:lnTo>
                      <a:pt x="6310" y="12552"/>
                    </a:lnTo>
                    <a:lnTo>
                      <a:pt x="6323" y="12566"/>
                    </a:lnTo>
                    <a:lnTo>
                      <a:pt x="6336" y="12579"/>
                    </a:lnTo>
                    <a:lnTo>
                      <a:pt x="6351" y="12591"/>
                    </a:lnTo>
                    <a:lnTo>
                      <a:pt x="6366" y="12601"/>
                    </a:lnTo>
                    <a:lnTo>
                      <a:pt x="6382" y="12611"/>
                    </a:lnTo>
                    <a:lnTo>
                      <a:pt x="6399" y="12620"/>
                    </a:lnTo>
                    <a:lnTo>
                      <a:pt x="6417" y="12629"/>
                    </a:lnTo>
                    <a:lnTo>
                      <a:pt x="6435" y="12637"/>
                    </a:lnTo>
                    <a:lnTo>
                      <a:pt x="6456" y="12643"/>
                    </a:lnTo>
                    <a:lnTo>
                      <a:pt x="6476" y="12649"/>
                    </a:lnTo>
                    <a:lnTo>
                      <a:pt x="6496" y="12654"/>
                    </a:lnTo>
                    <a:lnTo>
                      <a:pt x="6519" y="12659"/>
                    </a:lnTo>
                    <a:lnTo>
                      <a:pt x="6542" y="12663"/>
                    </a:lnTo>
                    <a:lnTo>
                      <a:pt x="6566" y="12666"/>
                    </a:lnTo>
                    <a:lnTo>
                      <a:pt x="6590" y="12669"/>
                    </a:lnTo>
                    <a:lnTo>
                      <a:pt x="6616" y="12672"/>
                    </a:lnTo>
                    <a:lnTo>
                      <a:pt x="6642" y="12674"/>
                    </a:lnTo>
                    <a:lnTo>
                      <a:pt x="6697" y="12677"/>
                    </a:lnTo>
                    <a:lnTo>
                      <a:pt x="6755" y="12678"/>
                    </a:lnTo>
                    <a:lnTo>
                      <a:pt x="7239" y="12678"/>
                    </a:lnTo>
                    <a:lnTo>
                      <a:pt x="7239" y="12944"/>
                    </a:lnTo>
                    <a:lnTo>
                      <a:pt x="6679" y="12944"/>
                    </a:lnTo>
                    <a:lnTo>
                      <a:pt x="6617" y="12942"/>
                    </a:lnTo>
                    <a:lnTo>
                      <a:pt x="6551" y="12940"/>
                    </a:lnTo>
                    <a:lnTo>
                      <a:pt x="6486" y="12935"/>
                    </a:lnTo>
                    <a:lnTo>
                      <a:pt x="6454" y="12932"/>
                    </a:lnTo>
                    <a:lnTo>
                      <a:pt x="6421" y="12929"/>
                    </a:lnTo>
                    <a:lnTo>
                      <a:pt x="6388" y="12924"/>
                    </a:lnTo>
                    <a:lnTo>
                      <a:pt x="6357" y="12919"/>
                    </a:lnTo>
                    <a:lnTo>
                      <a:pt x="6326" y="12914"/>
                    </a:lnTo>
                    <a:lnTo>
                      <a:pt x="6295" y="12907"/>
                    </a:lnTo>
                    <a:lnTo>
                      <a:pt x="6267" y="12900"/>
                    </a:lnTo>
                    <a:lnTo>
                      <a:pt x="6238" y="12893"/>
                    </a:lnTo>
                    <a:lnTo>
                      <a:pt x="6208" y="12883"/>
                    </a:lnTo>
                    <a:lnTo>
                      <a:pt x="6178" y="12870"/>
                    </a:lnTo>
                    <a:lnTo>
                      <a:pt x="6150" y="12858"/>
                    </a:lnTo>
                    <a:lnTo>
                      <a:pt x="6123" y="12844"/>
                    </a:lnTo>
                    <a:lnTo>
                      <a:pt x="6098" y="12829"/>
                    </a:lnTo>
                    <a:lnTo>
                      <a:pt x="6073" y="12812"/>
                    </a:lnTo>
                    <a:lnTo>
                      <a:pt x="6050" y="12795"/>
                    </a:lnTo>
                    <a:lnTo>
                      <a:pt x="6027" y="12777"/>
                    </a:lnTo>
                    <a:lnTo>
                      <a:pt x="6006" y="12757"/>
                    </a:lnTo>
                    <a:lnTo>
                      <a:pt x="5986" y="12737"/>
                    </a:lnTo>
                    <a:lnTo>
                      <a:pt x="5968" y="12715"/>
                    </a:lnTo>
                    <a:lnTo>
                      <a:pt x="5950" y="12694"/>
                    </a:lnTo>
                    <a:lnTo>
                      <a:pt x="5933" y="12670"/>
                    </a:lnTo>
                    <a:lnTo>
                      <a:pt x="5918" y="12648"/>
                    </a:lnTo>
                    <a:lnTo>
                      <a:pt x="5904" y="12624"/>
                    </a:lnTo>
                    <a:lnTo>
                      <a:pt x="5889" y="12599"/>
                    </a:lnTo>
                    <a:lnTo>
                      <a:pt x="5877" y="12575"/>
                    </a:lnTo>
                    <a:lnTo>
                      <a:pt x="5866" y="12549"/>
                    </a:lnTo>
                    <a:lnTo>
                      <a:pt x="5855" y="12524"/>
                    </a:lnTo>
                    <a:lnTo>
                      <a:pt x="5846" y="12497"/>
                    </a:lnTo>
                    <a:lnTo>
                      <a:pt x="5836" y="12472"/>
                    </a:lnTo>
                    <a:lnTo>
                      <a:pt x="5828" y="12445"/>
                    </a:lnTo>
                    <a:lnTo>
                      <a:pt x="5821" y="12419"/>
                    </a:lnTo>
                    <a:lnTo>
                      <a:pt x="5815" y="12391"/>
                    </a:lnTo>
                    <a:lnTo>
                      <a:pt x="5810" y="12364"/>
                    </a:lnTo>
                    <a:lnTo>
                      <a:pt x="5805" y="12338"/>
                    </a:lnTo>
                    <a:lnTo>
                      <a:pt x="5802" y="12311"/>
                    </a:lnTo>
                    <a:lnTo>
                      <a:pt x="5799" y="12285"/>
                    </a:lnTo>
                    <a:lnTo>
                      <a:pt x="5796" y="12258"/>
                    </a:lnTo>
                    <a:lnTo>
                      <a:pt x="5795" y="12233"/>
                    </a:lnTo>
                    <a:lnTo>
                      <a:pt x="5794" y="12207"/>
                    </a:lnTo>
                    <a:lnTo>
                      <a:pt x="5793" y="12182"/>
                    </a:lnTo>
                    <a:lnTo>
                      <a:pt x="5794" y="12157"/>
                    </a:lnTo>
                    <a:lnTo>
                      <a:pt x="5795" y="12133"/>
                    </a:lnTo>
                    <a:lnTo>
                      <a:pt x="5796" y="12109"/>
                    </a:lnTo>
                    <a:lnTo>
                      <a:pt x="5798" y="12085"/>
                    </a:lnTo>
                    <a:lnTo>
                      <a:pt x="5801" y="12060"/>
                    </a:lnTo>
                    <a:lnTo>
                      <a:pt x="5805" y="12036"/>
                    </a:lnTo>
                    <a:lnTo>
                      <a:pt x="5809" y="12013"/>
                    </a:lnTo>
                    <a:lnTo>
                      <a:pt x="5814" y="11988"/>
                    </a:lnTo>
                    <a:lnTo>
                      <a:pt x="5820" y="11965"/>
                    </a:lnTo>
                    <a:lnTo>
                      <a:pt x="5827" y="11941"/>
                    </a:lnTo>
                    <a:lnTo>
                      <a:pt x="5834" y="11918"/>
                    </a:lnTo>
                    <a:lnTo>
                      <a:pt x="5843" y="11895"/>
                    </a:lnTo>
                    <a:lnTo>
                      <a:pt x="5851" y="11872"/>
                    </a:lnTo>
                    <a:lnTo>
                      <a:pt x="5861" y="11849"/>
                    </a:lnTo>
                    <a:lnTo>
                      <a:pt x="5871" y="11827"/>
                    </a:lnTo>
                    <a:lnTo>
                      <a:pt x="5882" y="11805"/>
                    </a:lnTo>
                    <a:lnTo>
                      <a:pt x="5895" y="11784"/>
                    </a:lnTo>
                    <a:lnTo>
                      <a:pt x="5907" y="11763"/>
                    </a:lnTo>
                    <a:lnTo>
                      <a:pt x="5921" y="11742"/>
                    </a:lnTo>
                    <a:lnTo>
                      <a:pt x="5935" y="11722"/>
                    </a:lnTo>
                    <a:lnTo>
                      <a:pt x="5951" y="11701"/>
                    </a:lnTo>
                    <a:lnTo>
                      <a:pt x="5967" y="11682"/>
                    </a:lnTo>
                    <a:lnTo>
                      <a:pt x="5984" y="11663"/>
                    </a:lnTo>
                    <a:lnTo>
                      <a:pt x="6002" y="11644"/>
                    </a:lnTo>
                    <a:lnTo>
                      <a:pt x="6021" y="11626"/>
                    </a:lnTo>
                    <a:lnTo>
                      <a:pt x="6040" y="11609"/>
                    </a:lnTo>
                    <a:lnTo>
                      <a:pt x="6062" y="11592"/>
                    </a:lnTo>
                    <a:lnTo>
                      <a:pt x="6083" y="11576"/>
                    </a:lnTo>
                    <a:lnTo>
                      <a:pt x="6106" y="11560"/>
                    </a:lnTo>
                    <a:lnTo>
                      <a:pt x="6129" y="11544"/>
                    </a:lnTo>
                    <a:lnTo>
                      <a:pt x="6154" y="11530"/>
                    </a:lnTo>
                    <a:lnTo>
                      <a:pt x="6179" y="11517"/>
                    </a:lnTo>
                    <a:lnTo>
                      <a:pt x="6202" y="11506"/>
                    </a:lnTo>
                    <a:lnTo>
                      <a:pt x="6225" y="11495"/>
                    </a:lnTo>
                    <a:lnTo>
                      <a:pt x="6250" y="11486"/>
                    </a:lnTo>
                    <a:lnTo>
                      <a:pt x="6275" y="11479"/>
                    </a:lnTo>
                    <a:lnTo>
                      <a:pt x="6300" y="11472"/>
                    </a:lnTo>
                    <a:lnTo>
                      <a:pt x="6326" y="11466"/>
                    </a:lnTo>
                    <a:lnTo>
                      <a:pt x="6352" y="11462"/>
                    </a:lnTo>
                    <a:lnTo>
                      <a:pt x="6378" y="11457"/>
                    </a:lnTo>
                    <a:lnTo>
                      <a:pt x="6405" y="11454"/>
                    </a:lnTo>
                    <a:lnTo>
                      <a:pt x="6431" y="11451"/>
                    </a:lnTo>
                    <a:lnTo>
                      <a:pt x="6458" y="11448"/>
                    </a:lnTo>
                    <a:lnTo>
                      <a:pt x="6485" y="11446"/>
                    </a:lnTo>
                    <a:lnTo>
                      <a:pt x="6538" y="11445"/>
                    </a:lnTo>
                    <a:lnTo>
                      <a:pt x="6591" y="11444"/>
                    </a:lnTo>
                    <a:lnTo>
                      <a:pt x="7239" y="11444"/>
                    </a:lnTo>
                    <a:lnTo>
                      <a:pt x="7239" y="11713"/>
                    </a:lnTo>
                    <a:close/>
                    <a:moveTo>
                      <a:pt x="4975" y="10026"/>
                    </a:moveTo>
                    <a:lnTo>
                      <a:pt x="4975" y="11124"/>
                    </a:lnTo>
                    <a:lnTo>
                      <a:pt x="4607" y="11124"/>
                    </a:lnTo>
                    <a:lnTo>
                      <a:pt x="4607" y="9625"/>
                    </a:lnTo>
                    <a:lnTo>
                      <a:pt x="5098" y="9625"/>
                    </a:lnTo>
                    <a:lnTo>
                      <a:pt x="5813" y="10742"/>
                    </a:lnTo>
                    <a:lnTo>
                      <a:pt x="5813" y="9625"/>
                    </a:lnTo>
                    <a:lnTo>
                      <a:pt x="6177" y="9625"/>
                    </a:lnTo>
                    <a:lnTo>
                      <a:pt x="6177" y="11124"/>
                    </a:lnTo>
                    <a:lnTo>
                      <a:pt x="5705" y="11124"/>
                    </a:lnTo>
                    <a:lnTo>
                      <a:pt x="4975" y="10026"/>
                    </a:lnTo>
                    <a:close/>
                    <a:moveTo>
                      <a:pt x="5550" y="12944"/>
                    </a:moveTo>
                    <a:lnTo>
                      <a:pt x="5183" y="12944"/>
                    </a:lnTo>
                    <a:lnTo>
                      <a:pt x="5183" y="11817"/>
                    </a:lnTo>
                    <a:lnTo>
                      <a:pt x="4713" y="12944"/>
                    </a:lnTo>
                    <a:lnTo>
                      <a:pt x="4320" y="12944"/>
                    </a:lnTo>
                    <a:lnTo>
                      <a:pt x="3875" y="11817"/>
                    </a:lnTo>
                    <a:lnTo>
                      <a:pt x="3875" y="12944"/>
                    </a:lnTo>
                    <a:lnTo>
                      <a:pt x="3510" y="12944"/>
                    </a:lnTo>
                    <a:lnTo>
                      <a:pt x="3510" y="11444"/>
                    </a:lnTo>
                    <a:lnTo>
                      <a:pt x="4072" y="11444"/>
                    </a:lnTo>
                    <a:lnTo>
                      <a:pt x="4520" y="12616"/>
                    </a:lnTo>
                    <a:lnTo>
                      <a:pt x="4990" y="11444"/>
                    </a:lnTo>
                    <a:lnTo>
                      <a:pt x="5550" y="11444"/>
                    </a:lnTo>
                    <a:lnTo>
                      <a:pt x="5550" y="12944"/>
                    </a:lnTo>
                    <a:close/>
                    <a:moveTo>
                      <a:pt x="2931" y="11124"/>
                    </a:moveTo>
                    <a:lnTo>
                      <a:pt x="2484" y="11124"/>
                    </a:lnTo>
                    <a:lnTo>
                      <a:pt x="3228" y="9625"/>
                    </a:lnTo>
                    <a:lnTo>
                      <a:pt x="3668" y="9625"/>
                    </a:lnTo>
                    <a:lnTo>
                      <a:pt x="4414" y="11124"/>
                    </a:lnTo>
                    <a:lnTo>
                      <a:pt x="3963" y="11124"/>
                    </a:lnTo>
                    <a:lnTo>
                      <a:pt x="3789" y="10775"/>
                    </a:lnTo>
                    <a:lnTo>
                      <a:pt x="3104" y="10775"/>
                    </a:lnTo>
                    <a:lnTo>
                      <a:pt x="2931" y="11124"/>
                    </a:lnTo>
                    <a:close/>
                    <a:moveTo>
                      <a:pt x="2290" y="11124"/>
                    </a:moveTo>
                    <a:lnTo>
                      <a:pt x="1909" y="11124"/>
                    </a:lnTo>
                    <a:lnTo>
                      <a:pt x="1909" y="10504"/>
                    </a:lnTo>
                    <a:lnTo>
                      <a:pt x="1214" y="10504"/>
                    </a:lnTo>
                    <a:lnTo>
                      <a:pt x="1214" y="11124"/>
                    </a:lnTo>
                    <a:lnTo>
                      <a:pt x="830" y="11124"/>
                    </a:lnTo>
                    <a:lnTo>
                      <a:pt x="830" y="9625"/>
                    </a:lnTo>
                    <a:lnTo>
                      <a:pt x="1214" y="9625"/>
                    </a:lnTo>
                    <a:lnTo>
                      <a:pt x="1214" y="10238"/>
                    </a:lnTo>
                    <a:lnTo>
                      <a:pt x="1909" y="10238"/>
                    </a:lnTo>
                    <a:lnTo>
                      <a:pt x="1909" y="9625"/>
                    </a:lnTo>
                    <a:lnTo>
                      <a:pt x="2290" y="9625"/>
                    </a:lnTo>
                    <a:lnTo>
                      <a:pt x="2290" y="11124"/>
                    </a:lnTo>
                    <a:close/>
                    <a:moveTo>
                      <a:pt x="8114" y="9625"/>
                    </a:moveTo>
                    <a:lnTo>
                      <a:pt x="8114" y="11124"/>
                    </a:lnTo>
                    <a:lnTo>
                      <a:pt x="7642" y="11124"/>
                    </a:lnTo>
                    <a:lnTo>
                      <a:pt x="6911" y="10026"/>
                    </a:lnTo>
                    <a:lnTo>
                      <a:pt x="6911" y="11124"/>
                    </a:lnTo>
                    <a:lnTo>
                      <a:pt x="6543" y="11124"/>
                    </a:lnTo>
                    <a:lnTo>
                      <a:pt x="6543" y="9625"/>
                    </a:lnTo>
                    <a:lnTo>
                      <a:pt x="7035" y="9625"/>
                    </a:lnTo>
                    <a:lnTo>
                      <a:pt x="7750" y="10742"/>
                    </a:lnTo>
                    <a:lnTo>
                      <a:pt x="7750" y="9625"/>
                    </a:lnTo>
                    <a:lnTo>
                      <a:pt x="8114" y="9625"/>
                    </a:lnTo>
                    <a:close/>
                    <a:moveTo>
                      <a:pt x="6191" y="4872"/>
                    </a:moveTo>
                    <a:lnTo>
                      <a:pt x="6520" y="4872"/>
                    </a:lnTo>
                    <a:lnTo>
                      <a:pt x="6527" y="4808"/>
                    </a:lnTo>
                    <a:lnTo>
                      <a:pt x="6535" y="4744"/>
                    </a:lnTo>
                    <a:lnTo>
                      <a:pt x="6541" y="4710"/>
                    </a:lnTo>
                    <a:lnTo>
                      <a:pt x="6546" y="4678"/>
                    </a:lnTo>
                    <a:lnTo>
                      <a:pt x="6554" y="4644"/>
                    </a:lnTo>
                    <a:lnTo>
                      <a:pt x="6560" y="4609"/>
                    </a:lnTo>
                    <a:lnTo>
                      <a:pt x="6568" y="4576"/>
                    </a:lnTo>
                    <a:lnTo>
                      <a:pt x="6576" y="4541"/>
                    </a:lnTo>
                    <a:lnTo>
                      <a:pt x="6585" y="4506"/>
                    </a:lnTo>
                    <a:lnTo>
                      <a:pt x="6595" y="4472"/>
                    </a:lnTo>
                    <a:lnTo>
                      <a:pt x="6607" y="4437"/>
                    </a:lnTo>
                    <a:lnTo>
                      <a:pt x="6618" y="4402"/>
                    </a:lnTo>
                    <a:lnTo>
                      <a:pt x="6630" y="4368"/>
                    </a:lnTo>
                    <a:lnTo>
                      <a:pt x="6644" y="4332"/>
                    </a:lnTo>
                    <a:lnTo>
                      <a:pt x="6659" y="4297"/>
                    </a:lnTo>
                    <a:lnTo>
                      <a:pt x="6674" y="4262"/>
                    </a:lnTo>
                    <a:lnTo>
                      <a:pt x="6691" y="4227"/>
                    </a:lnTo>
                    <a:lnTo>
                      <a:pt x="6709" y="4192"/>
                    </a:lnTo>
                    <a:lnTo>
                      <a:pt x="6728" y="4157"/>
                    </a:lnTo>
                    <a:lnTo>
                      <a:pt x="6748" y="4122"/>
                    </a:lnTo>
                    <a:lnTo>
                      <a:pt x="6770" y="4087"/>
                    </a:lnTo>
                    <a:lnTo>
                      <a:pt x="6792" y="4052"/>
                    </a:lnTo>
                    <a:lnTo>
                      <a:pt x="6817" y="4018"/>
                    </a:lnTo>
                    <a:lnTo>
                      <a:pt x="6842" y="3984"/>
                    </a:lnTo>
                    <a:lnTo>
                      <a:pt x="6870" y="3950"/>
                    </a:lnTo>
                    <a:lnTo>
                      <a:pt x="6898" y="3917"/>
                    </a:lnTo>
                    <a:lnTo>
                      <a:pt x="6928" y="3883"/>
                    </a:lnTo>
                    <a:lnTo>
                      <a:pt x="6959" y="3849"/>
                    </a:lnTo>
                    <a:lnTo>
                      <a:pt x="6992" y="3817"/>
                    </a:lnTo>
                    <a:lnTo>
                      <a:pt x="7027" y="3784"/>
                    </a:lnTo>
                    <a:lnTo>
                      <a:pt x="7058" y="3757"/>
                    </a:lnTo>
                    <a:lnTo>
                      <a:pt x="7091" y="3730"/>
                    </a:lnTo>
                    <a:lnTo>
                      <a:pt x="7123" y="3704"/>
                    </a:lnTo>
                    <a:lnTo>
                      <a:pt x="7156" y="3679"/>
                    </a:lnTo>
                    <a:lnTo>
                      <a:pt x="7189" y="3655"/>
                    </a:lnTo>
                    <a:lnTo>
                      <a:pt x="7223" y="3631"/>
                    </a:lnTo>
                    <a:lnTo>
                      <a:pt x="7256" y="3609"/>
                    </a:lnTo>
                    <a:lnTo>
                      <a:pt x="7291" y="3587"/>
                    </a:lnTo>
                    <a:lnTo>
                      <a:pt x="7326" y="3567"/>
                    </a:lnTo>
                    <a:lnTo>
                      <a:pt x="7360" y="3548"/>
                    </a:lnTo>
                    <a:lnTo>
                      <a:pt x="7396" y="3529"/>
                    </a:lnTo>
                    <a:lnTo>
                      <a:pt x="7432" y="3511"/>
                    </a:lnTo>
                    <a:lnTo>
                      <a:pt x="7467" y="3495"/>
                    </a:lnTo>
                    <a:lnTo>
                      <a:pt x="7504" y="3478"/>
                    </a:lnTo>
                    <a:lnTo>
                      <a:pt x="7541" y="3464"/>
                    </a:lnTo>
                    <a:lnTo>
                      <a:pt x="7578" y="3450"/>
                    </a:lnTo>
                    <a:lnTo>
                      <a:pt x="7615" y="3436"/>
                    </a:lnTo>
                    <a:lnTo>
                      <a:pt x="7653" y="3424"/>
                    </a:lnTo>
                    <a:lnTo>
                      <a:pt x="7691" y="3412"/>
                    </a:lnTo>
                    <a:lnTo>
                      <a:pt x="7729" y="3402"/>
                    </a:lnTo>
                    <a:lnTo>
                      <a:pt x="7766" y="3392"/>
                    </a:lnTo>
                    <a:lnTo>
                      <a:pt x="7805" y="3383"/>
                    </a:lnTo>
                    <a:lnTo>
                      <a:pt x="7844" y="3375"/>
                    </a:lnTo>
                    <a:lnTo>
                      <a:pt x="7883" y="3368"/>
                    </a:lnTo>
                    <a:lnTo>
                      <a:pt x="7922" y="3362"/>
                    </a:lnTo>
                    <a:lnTo>
                      <a:pt x="7961" y="3356"/>
                    </a:lnTo>
                    <a:lnTo>
                      <a:pt x="8001" y="3352"/>
                    </a:lnTo>
                    <a:lnTo>
                      <a:pt x="8041" y="3348"/>
                    </a:lnTo>
                    <a:lnTo>
                      <a:pt x="8080" y="3345"/>
                    </a:lnTo>
                    <a:lnTo>
                      <a:pt x="8120" y="3343"/>
                    </a:lnTo>
                    <a:lnTo>
                      <a:pt x="8161" y="3342"/>
                    </a:lnTo>
                    <a:lnTo>
                      <a:pt x="8201" y="3342"/>
                    </a:lnTo>
                    <a:lnTo>
                      <a:pt x="8275" y="3343"/>
                    </a:lnTo>
                    <a:lnTo>
                      <a:pt x="8349" y="3347"/>
                    </a:lnTo>
                    <a:lnTo>
                      <a:pt x="8420" y="3354"/>
                    </a:lnTo>
                    <a:lnTo>
                      <a:pt x="8492" y="3362"/>
                    </a:lnTo>
                    <a:lnTo>
                      <a:pt x="8561" y="3373"/>
                    </a:lnTo>
                    <a:lnTo>
                      <a:pt x="8629" y="3386"/>
                    </a:lnTo>
                    <a:lnTo>
                      <a:pt x="8698" y="3402"/>
                    </a:lnTo>
                    <a:lnTo>
                      <a:pt x="8764" y="3419"/>
                    </a:lnTo>
                    <a:lnTo>
                      <a:pt x="8830" y="3436"/>
                    </a:lnTo>
                    <a:lnTo>
                      <a:pt x="8894" y="3456"/>
                    </a:lnTo>
                    <a:lnTo>
                      <a:pt x="8959" y="3476"/>
                    </a:lnTo>
                    <a:lnTo>
                      <a:pt x="9022" y="3498"/>
                    </a:lnTo>
                    <a:lnTo>
                      <a:pt x="9084" y="3520"/>
                    </a:lnTo>
                    <a:lnTo>
                      <a:pt x="9145" y="3542"/>
                    </a:lnTo>
                    <a:lnTo>
                      <a:pt x="9207" y="3566"/>
                    </a:lnTo>
                    <a:lnTo>
                      <a:pt x="9266" y="3589"/>
                    </a:lnTo>
                    <a:lnTo>
                      <a:pt x="9383" y="3635"/>
                    </a:lnTo>
                    <a:lnTo>
                      <a:pt x="9498" y="3680"/>
                    </a:lnTo>
                    <a:lnTo>
                      <a:pt x="9554" y="3702"/>
                    </a:lnTo>
                    <a:lnTo>
                      <a:pt x="9609" y="3722"/>
                    </a:lnTo>
                    <a:lnTo>
                      <a:pt x="9665" y="3741"/>
                    </a:lnTo>
                    <a:lnTo>
                      <a:pt x="9720" y="3760"/>
                    </a:lnTo>
                    <a:lnTo>
                      <a:pt x="9774" y="3776"/>
                    </a:lnTo>
                    <a:lnTo>
                      <a:pt x="9827" y="3791"/>
                    </a:lnTo>
                    <a:lnTo>
                      <a:pt x="9880" y="3805"/>
                    </a:lnTo>
                    <a:lnTo>
                      <a:pt x="9932" y="3816"/>
                    </a:lnTo>
                    <a:lnTo>
                      <a:pt x="9984" y="3825"/>
                    </a:lnTo>
                    <a:lnTo>
                      <a:pt x="10036" y="3831"/>
                    </a:lnTo>
                    <a:lnTo>
                      <a:pt x="10087" y="3835"/>
                    </a:lnTo>
                    <a:lnTo>
                      <a:pt x="10137" y="3837"/>
                    </a:lnTo>
                    <a:lnTo>
                      <a:pt x="10137" y="4188"/>
                    </a:lnTo>
                    <a:lnTo>
                      <a:pt x="10079" y="4187"/>
                    </a:lnTo>
                    <a:lnTo>
                      <a:pt x="10020" y="4182"/>
                    </a:lnTo>
                    <a:lnTo>
                      <a:pt x="9962" y="4176"/>
                    </a:lnTo>
                    <a:lnTo>
                      <a:pt x="9904" y="4167"/>
                    </a:lnTo>
                    <a:lnTo>
                      <a:pt x="9847" y="4155"/>
                    </a:lnTo>
                    <a:lnTo>
                      <a:pt x="9789" y="4141"/>
                    </a:lnTo>
                    <a:lnTo>
                      <a:pt x="9732" y="4126"/>
                    </a:lnTo>
                    <a:lnTo>
                      <a:pt x="9674" y="4110"/>
                    </a:lnTo>
                    <a:lnTo>
                      <a:pt x="9617" y="4091"/>
                    </a:lnTo>
                    <a:lnTo>
                      <a:pt x="9558" y="4072"/>
                    </a:lnTo>
                    <a:lnTo>
                      <a:pt x="9501" y="4050"/>
                    </a:lnTo>
                    <a:lnTo>
                      <a:pt x="9443" y="4029"/>
                    </a:lnTo>
                    <a:lnTo>
                      <a:pt x="9327" y="3983"/>
                    </a:lnTo>
                    <a:lnTo>
                      <a:pt x="9211" y="3936"/>
                    </a:lnTo>
                    <a:lnTo>
                      <a:pt x="9091" y="3889"/>
                    </a:lnTo>
                    <a:lnTo>
                      <a:pt x="8972" y="3844"/>
                    </a:lnTo>
                    <a:lnTo>
                      <a:pt x="8911" y="3823"/>
                    </a:lnTo>
                    <a:lnTo>
                      <a:pt x="8850" y="3802"/>
                    </a:lnTo>
                    <a:lnTo>
                      <a:pt x="8788" y="3782"/>
                    </a:lnTo>
                    <a:lnTo>
                      <a:pt x="8726" y="3764"/>
                    </a:lnTo>
                    <a:lnTo>
                      <a:pt x="8663" y="3746"/>
                    </a:lnTo>
                    <a:lnTo>
                      <a:pt x="8599" y="3731"/>
                    </a:lnTo>
                    <a:lnTo>
                      <a:pt x="8534" y="3718"/>
                    </a:lnTo>
                    <a:lnTo>
                      <a:pt x="8470" y="3707"/>
                    </a:lnTo>
                    <a:lnTo>
                      <a:pt x="8404" y="3698"/>
                    </a:lnTo>
                    <a:lnTo>
                      <a:pt x="8337" y="3690"/>
                    </a:lnTo>
                    <a:lnTo>
                      <a:pt x="8270" y="3686"/>
                    </a:lnTo>
                    <a:lnTo>
                      <a:pt x="8201" y="3685"/>
                    </a:lnTo>
                    <a:lnTo>
                      <a:pt x="8171" y="3685"/>
                    </a:lnTo>
                    <a:lnTo>
                      <a:pt x="8141" y="3686"/>
                    </a:lnTo>
                    <a:lnTo>
                      <a:pt x="8110" y="3688"/>
                    </a:lnTo>
                    <a:lnTo>
                      <a:pt x="8079" y="3690"/>
                    </a:lnTo>
                    <a:lnTo>
                      <a:pt x="8049" y="3693"/>
                    </a:lnTo>
                    <a:lnTo>
                      <a:pt x="8018" y="3696"/>
                    </a:lnTo>
                    <a:lnTo>
                      <a:pt x="7988" y="3702"/>
                    </a:lnTo>
                    <a:lnTo>
                      <a:pt x="7957" y="3707"/>
                    </a:lnTo>
                    <a:lnTo>
                      <a:pt x="7926" y="3712"/>
                    </a:lnTo>
                    <a:lnTo>
                      <a:pt x="7897" y="3718"/>
                    </a:lnTo>
                    <a:lnTo>
                      <a:pt x="7866" y="3725"/>
                    </a:lnTo>
                    <a:lnTo>
                      <a:pt x="7836" y="3733"/>
                    </a:lnTo>
                    <a:lnTo>
                      <a:pt x="7806" y="3741"/>
                    </a:lnTo>
                    <a:lnTo>
                      <a:pt x="7776" y="3751"/>
                    </a:lnTo>
                    <a:lnTo>
                      <a:pt x="7747" y="3761"/>
                    </a:lnTo>
                    <a:lnTo>
                      <a:pt x="7717" y="3771"/>
                    </a:lnTo>
                    <a:lnTo>
                      <a:pt x="7688" y="3782"/>
                    </a:lnTo>
                    <a:lnTo>
                      <a:pt x="7658" y="3794"/>
                    </a:lnTo>
                    <a:lnTo>
                      <a:pt x="7630" y="3807"/>
                    </a:lnTo>
                    <a:lnTo>
                      <a:pt x="7600" y="3820"/>
                    </a:lnTo>
                    <a:lnTo>
                      <a:pt x="7571" y="3834"/>
                    </a:lnTo>
                    <a:lnTo>
                      <a:pt x="7544" y="3848"/>
                    </a:lnTo>
                    <a:lnTo>
                      <a:pt x="7515" y="3865"/>
                    </a:lnTo>
                    <a:lnTo>
                      <a:pt x="7488" y="3881"/>
                    </a:lnTo>
                    <a:lnTo>
                      <a:pt x="7460" y="3897"/>
                    </a:lnTo>
                    <a:lnTo>
                      <a:pt x="7433" y="3916"/>
                    </a:lnTo>
                    <a:lnTo>
                      <a:pt x="7406" y="3934"/>
                    </a:lnTo>
                    <a:lnTo>
                      <a:pt x="7380" y="3953"/>
                    </a:lnTo>
                    <a:lnTo>
                      <a:pt x="7353" y="3973"/>
                    </a:lnTo>
                    <a:lnTo>
                      <a:pt x="7327" y="3993"/>
                    </a:lnTo>
                    <a:lnTo>
                      <a:pt x="7301" y="4015"/>
                    </a:lnTo>
                    <a:lnTo>
                      <a:pt x="7277" y="4037"/>
                    </a:lnTo>
                    <a:lnTo>
                      <a:pt x="7254" y="4059"/>
                    </a:lnTo>
                    <a:lnTo>
                      <a:pt x="7232" y="4079"/>
                    </a:lnTo>
                    <a:lnTo>
                      <a:pt x="7211" y="4100"/>
                    </a:lnTo>
                    <a:lnTo>
                      <a:pt x="7191" y="4123"/>
                    </a:lnTo>
                    <a:lnTo>
                      <a:pt x="7173" y="4145"/>
                    </a:lnTo>
                    <a:lnTo>
                      <a:pt x="7153" y="4168"/>
                    </a:lnTo>
                    <a:lnTo>
                      <a:pt x="7136" y="4190"/>
                    </a:lnTo>
                    <a:lnTo>
                      <a:pt x="7120" y="4213"/>
                    </a:lnTo>
                    <a:lnTo>
                      <a:pt x="7103" y="4236"/>
                    </a:lnTo>
                    <a:lnTo>
                      <a:pt x="7087" y="4260"/>
                    </a:lnTo>
                    <a:lnTo>
                      <a:pt x="7073" y="4284"/>
                    </a:lnTo>
                    <a:lnTo>
                      <a:pt x="7058" y="4308"/>
                    </a:lnTo>
                    <a:lnTo>
                      <a:pt x="7045" y="4333"/>
                    </a:lnTo>
                    <a:lnTo>
                      <a:pt x="7032" y="4357"/>
                    </a:lnTo>
                    <a:lnTo>
                      <a:pt x="7020" y="4383"/>
                    </a:lnTo>
                    <a:lnTo>
                      <a:pt x="7008" y="4408"/>
                    </a:lnTo>
                    <a:lnTo>
                      <a:pt x="6997" y="4435"/>
                    </a:lnTo>
                    <a:lnTo>
                      <a:pt x="6987" y="4461"/>
                    </a:lnTo>
                    <a:lnTo>
                      <a:pt x="6977" y="4488"/>
                    </a:lnTo>
                    <a:lnTo>
                      <a:pt x="6968" y="4515"/>
                    </a:lnTo>
                    <a:lnTo>
                      <a:pt x="6959" y="4542"/>
                    </a:lnTo>
                    <a:lnTo>
                      <a:pt x="6950" y="4571"/>
                    </a:lnTo>
                    <a:lnTo>
                      <a:pt x="6943" y="4598"/>
                    </a:lnTo>
                    <a:lnTo>
                      <a:pt x="6936" y="4627"/>
                    </a:lnTo>
                    <a:lnTo>
                      <a:pt x="6929" y="4656"/>
                    </a:lnTo>
                    <a:lnTo>
                      <a:pt x="6923" y="4686"/>
                    </a:lnTo>
                    <a:lnTo>
                      <a:pt x="6917" y="4715"/>
                    </a:lnTo>
                    <a:lnTo>
                      <a:pt x="6912" y="4746"/>
                    </a:lnTo>
                    <a:lnTo>
                      <a:pt x="6901" y="4808"/>
                    </a:lnTo>
                    <a:lnTo>
                      <a:pt x="6893" y="4872"/>
                    </a:lnTo>
                    <a:lnTo>
                      <a:pt x="7620" y="4872"/>
                    </a:lnTo>
                    <a:lnTo>
                      <a:pt x="7648" y="4868"/>
                    </a:lnTo>
                    <a:lnTo>
                      <a:pt x="7660" y="4866"/>
                    </a:lnTo>
                    <a:lnTo>
                      <a:pt x="7672" y="4864"/>
                    </a:lnTo>
                    <a:lnTo>
                      <a:pt x="7683" y="4861"/>
                    </a:lnTo>
                    <a:lnTo>
                      <a:pt x="7693" y="4858"/>
                    </a:lnTo>
                    <a:lnTo>
                      <a:pt x="7703" y="4855"/>
                    </a:lnTo>
                    <a:lnTo>
                      <a:pt x="7711" y="4851"/>
                    </a:lnTo>
                    <a:lnTo>
                      <a:pt x="7719" y="4847"/>
                    </a:lnTo>
                    <a:lnTo>
                      <a:pt x="7728" y="4842"/>
                    </a:lnTo>
                    <a:lnTo>
                      <a:pt x="7735" y="4837"/>
                    </a:lnTo>
                    <a:lnTo>
                      <a:pt x="7741" y="4832"/>
                    </a:lnTo>
                    <a:lnTo>
                      <a:pt x="7747" y="4826"/>
                    </a:lnTo>
                    <a:lnTo>
                      <a:pt x="7752" y="4820"/>
                    </a:lnTo>
                    <a:lnTo>
                      <a:pt x="7757" y="4813"/>
                    </a:lnTo>
                    <a:lnTo>
                      <a:pt x="7761" y="4806"/>
                    </a:lnTo>
                    <a:lnTo>
                      <a:pt x="7765" y="4799"/>
                    </a:lnTo>
                    <a:lnTo>
                      <a:pt x="7768" y="4791"/>
                    </a:lnTo>
                    <a:lnTo>
                      <a:pt x="7774" y="4775"/>
                    </a:lnTo>
                    <a:lnTo>
                      <a:pt x="7779" y="4756"/>
                    </a:lnTo>
                    <a:lnTo>
                      <a:pt x="7782" y="4738"/>
                    </a:lnTo>
                    <a:lnTo>
                      <a:pt x="7783" y="4716"/>
                    </a:lnTo>
                    <a:lnTo>
                      <a:pt x="7784" y="4695"/>
                    </a:lnTo>
                    <a:lnTo>
                      <a:pt x="7785" y="4672"/>
                    </a:lnTo>
                    <a:lnTo>
                      <a:pt x="7785" y="4645"/>
                    </a:lnTo>
                    <a:lnTo>
                      <a:pt x="7787" y="4618"/>
                    </a:lnTo>
                    <a:lnTo>
                      <a:pt x="7791" y="4591"/>
                    </a:lnTo>
                    <a:lnTo>
                      <a:pt x="7795" y="4566"/>
                    </a:lnTo>
                    <a:lnTo>
                      <a:pt x="7801" y="4539"/>
                    </a:lnTo>
                    <a:lnTo>
                      <a:pt x="7808" y="4515"/>
                    </a:lnTo>
                    <a:lnTo>
                      <a:pt x="7817" y="4489"/>
                    </a:lnTo>
                    <a:lnTo>
                      <a:pt x="7826" y="4466"/>
                    </a:lnTo>
                    <a:lnTo>
                      <a:pt x="7838" y="4441"/>
                    </a:lnTo>
                    <a:lnTo>
                      <a:pt x="7850" y="4419"/>
                    </a:lnTo>
                    <a:lnTo>
                      <a:pt x="7863" y="4396"/>
                    </a:lnTo>
                    <a:lnTo>
                      <a:pt x="7877" y="4374"/>
                    </a:lnTo>
                    <a:lnTo>
                      <a:pt x="7893" y="4352"/>
                    </a:lnTo>
                    <a:lnTo>
                      <a:pt x="7909" y="4332"/>
                    </a:lnTo>
                    <a:lnTo>
                      <a:pt x="7926" y="4313"/>
                    </a:lnTo>
                    <a:lnTo>
                      <a:pt x="7945" y="4294"/>
                    </a:lnTo>
                    <a:lnTo>
                      <a:pt x="7964" y="4276"/>
                    </a:lnTo>
                    <a:lnTo>
                      <a:pt x="7985" y="4259"/>
                    </a:lnTo>
                    <a:lnTo>
                      <a:pt x="8006" y="4243"/>
                    </a:lnTo>
                    <a:lnTo>
                      <a:pt x="8028" y="4228"/>
                    </a:lnTo>
                    <a:lnTo>
                      <a:pt x="8052" y="4214"/>
                    </a:lnTo>
                    <a:lnTo>
                      <a:pt x="8075" y="4200"/>
                    </a:lnTo>
                    <a:lnTo>
                      <a:pt x="8100" y="4188"/>
                    </a:lnTo>
                    <a:lnTo>
                      <a:pt x="8125" y="4177"/>
                    </a:lnTo>
                    <a:lnTo>
                      <a:pt x="8152" y="4168"/>
                    </a:lnTo>
                    <a:lnTo>
                      <a:pt x="8178" y="4159"/>
                    </a:lnTo>
                    <a:lnTo>
                      <a:pt x="8206" y="4151"/>
                    </a:lnTo>
                    <a:lnTo>
                      <a:pt x="8234" y="4145"/>
                    </a:lnTo>
                    <a:lnTo>
                      <a:pt x="8263" y="4140"/>
                    </a:lnTo>
                    <a:lnTo>
                      <a:pt x="8293" y="4137"/>
                    </a:lnTo>
                    <a:lnTo>
                      <a:pt x="8322" y="4135"/>
                    </a:lnTo>
                    <a:lnTo>
                      <a:pt x="8353" y="4134"/>
                    </a:lnTo>
                    <a:lnTo>
                      <a:pt x="8396" y="4135"/>
                    </a:lnTo>
                    <a:lnTo>
                      <a:pt x="8438" y="4137"/>
                    </a:lnTo>
                    <a:lnTo>
                      <a:pt x="8481" y="4140"/>
                    </a:lnTo>
                    <a:lnTo>
                      <a:pt x="8524" y="4144"/>
                    </a:lnTo>
                    <a:lnTo>
                      <a:pt x="8568" y="4149"/>
                    </a:lnTo>
                    <a:lnTo>
                      <a:pt x="8611" y="4155"/>
                    </a:lnTo>
                    <a:lnTo>
                      <a:pt x="8655" y="4163"/>
                    </a:lnTo>
                    <a:lnTo>
                      <a:pt x="8699" y="4170"/>
                    </a:lnTo>
                    <a:lnTo>
                      <a:pt x="8787" y="4187"/>
                    </a:lnTo>
                    <a:lnTo>
                      <a:pt x="8877" y="4206"/>
                    </a:lnTo>
                    <a:lnTo>
                      <a:pt x="8968" y="4227"/>
                    </a:lnTo>
                    <a:lnTo>
                      <a:pt x="9061" y="4248"/>
                    </a:lnTo>
                    <a:lnTo>
                      <a:pt x="9153" y="4270"/>
                    </a:lnTo>
                    <a:lnTo>
                      <a:pt x="9248" y="4291"/>
                    </a:lnTo>
                    <a:lnTo>
                      <a:pt x="9297" y="4300"/>
                    </a:lnTo>
                    <a:lnTo>
                      <a:pt x="9345" y="4311"/>
                    </a:lnTo>
                    <a:lnTo>
                      <a:pt x="9394" y="4319"/>
                    </a:lnTo>
                    <a:lnTo>
                      <a:pt x="9443" y="4328"/>
                    </a:lnTo>
                    <a:lnTo>
                      <a:pt x="9493" y="4335"/>
                    </a:lnTo>
                    <a:lnTo>
                      <a:pt x="9543" y="4342"/>
                    </a:lnTo>
                    <a:lnTo>
                      <a:pt x="9593" y="4348"/>
                    </a:lnTo>
                    <a:lnTo>
                      <a:pt x="9644" y="4353"/>
                    </a:lnTo>
                    <a:lnTo>
                      <a:pt x="9696" y="4357"/>
                    </a:lnTo>
                    <a:lnTo>
                      <a:pt x="9747" y="4361"/>
                    </a:lnTo>
                    <a:lnTo>
                      <a:pt x="9800" y="4363"/>
                    </a:lnTo>
                    <a:lnTo>
                      <a:pt x="9852" y="4364"/>
                    </a:lnTo>
                    <a:lnTo>
                      <a:pt x="9895" y="4363"/>
                    </a:lnTo>
                    <a:lnTo>
                      <a:pt x="9935" y="4362"/>
                    </a:lnTo>
                    <a:lnTo>
                      <a:pt x="9975" y="4359"/>
                    </a:lnTo>
                    <a:lnTo>
                      <a:pt x="10014" y="4357"/>
                    </a:lnTo>
                    <a:lnTo>
                      <a:pt x="10054" y="4353"/>
                    </a:lnTo>
                    <a:lnTo>
                      <a:pt x="10095" y="4348"/>
                    </a:lnTo>
                    <a:lnTo>
                      <a:pt x="10137" y="4342"/>
                    </a:lnTo>
                    <a:lnTo>
                      <a:pt x="10181" y="4335"/>
                    </a:lnTo>
                    <a:lnTo>
                      <a:pt x="10181" y="4426"/>
                    </a:lnTo>
                    <a:lnTo>
                      <a:pt x="10153" y="4439"/>
                    </a:lnTo>
                    <a:lnTo>
                      <a:pt x="10125" y="4452"/>
                    </a:lnTo>
                    <a:lnTo>
                      <a:pt x="10097" y="4466"/>
                    </a:lnTo>
                    <a:lnTo>
                      <a:pt x="10068" y="4477"/>
                    </a:lnTo>
                    <a:lnTo>
                      <a:pt x="10039" y="4489"/>
                    </a:lnTo>
                    <a:lnTo>
                      <a:pt x="10010" y="4500"/>
                    </a:lnTo>
                    <a:lnTo>
                      <a:pt x="9981" y="4510"/>
                    </a:lnTo>
                    <a:lnTo>
                      <a:pt x="9950" y="4521"/>
                    </a:lnTo>
                    <a:lnTo>
                      <a:pt x="9921" y="4530"/>
                    </a:lnTo>
                    <a:lnTo>
                      <a:pt x="9890" y="4539"/>
                    </a:lnTo>
                    <a:lnTo>
                      <a:pt x="9858" y="4548"/>
                    </a:lnTo>
                    <a:lnTo>
                      <a:pt x="9828" y="4556"/>
                    </a:lnTo>
                    <a:lnTo>
                      <a:pt x="9796" y="4563"/>
                    </a:lnTo>
                    <a:lnTo>
                      <a:pt x="9763" y="4571"/>
                    </a:lnTo>
                    <a:lnTo>
                      <a:pt x="9732" y="4578"/>
                    </a:lnTo>
                    <a:lnTo>
                      <a:pt x="9698" y="4584"/>
                    </a:lnTo>
                    <a:lnTo>
                      <a:pt x="9632" y="4596"/>
                    </a:lnTo>
                    <a:lnTo>
                      <a:pt x="9565" y="4605"/>
                    </a:lnTo>
                    <a:lnTo>
                      <a:pt x="9495" y="4613"/>
                    </a:lnTo>
                    <a:lnTo>
                      <a:pt x="9425" y="4621"/>
                    </a:lnTo>
                    <a:lnTo>
                      <a:pt x="9352" y="4626"/>
                    </a:lnTo>
                    <a:lnTo>
                      <a:pt x="9279" y="4629"/>
                    </a:lnTo>
                    <a:lnTo>
                      <a:pt x="9204" y="4631"/>
                    </a:lnTo>
                    <a:lnTo>
                      <a:pt x="9128" y="4632"/>
                    </a:lnTo>
                    <a:lnTo>
                      <a:pt x="9062" y="4631"/>
                    </a:lnTo>
                    <a:lnTo>
                      <a:pt x="9002" y="4631"/>
                    </a:lnTo>
                    <a:lnTo>
                      <a:pt x="8946" y="4629"/>
                    </a:lnTo>
                    <a:lnTo>
                      <a:pt x="8895" y="4627"/>
                    </a:lnTo>
                    <a:lnTo>
                      <a:pt x="8806" y="4622"/>
                    </a:lnTo>
                    <a:lnTo>
                      <a:pt x="8729" y="4617"/>
                    </a:lnTo>
                    <a:lnTo>
                      <a:pt x="8662" y="4610"/>
                    </a:lnTo>
                    <a:lnTo>
                      <a:pt x="8601" y="4606"/>
                    </a:lnTo>
                    <a:lnTo>
                      <a:pt x="8571" y="4604"/>
                    </a:lnTo>
                    <a:lnTo>
                      <a:pt x="8541" y="4602"/>
                    </a:lnTo>
                    <a:lnTo>
                      <a:pt x="8512" y="4601"/>
                    </a:lnTo>
                    <a:lnTo>
                      <a:pt x="8481" y="4601"/>
                    </a:lnTo>
                    <a:lnTo>
                      <a:pt x="8436" y="4602"/>
                    </a:lnTo>
                    <a:lnTo>
                      <a:pt x="8395" y="4604"/>
                    </a:lnTo>
                    <a:lnTo>
                      <a:pt x="8374" y="4606"/>
                    </a:lnTo>
                    <a:lnTo>
                      <a:pt x="8356" y="4609"/>
                    </a:lnTo>
                    <a:lnTo>
                      <a:pt x="8337" y="4612"/>
                    </a:lnTo>
                    <a:lnTo>
                      <a:pt x="8319" y="4616"/>
                    </a:lnTo>
                    <a:lnTo>
                      <a:pt x="8303" y="4620"/>
                    </a:lnTo>
                    <a:lnTo>
                      <a:pt x="8286" y="4624"/>
                    </a:lnTo>
                    <a:lnTo>
                      <a:pt x="8271" y="4629"/>
                    </a:lnTo>
                    <a:lnTo>
                      <a:pt x="8256" y="4634"/>
                    </a:lnTo>
                    <a:lnTo>
                      <a:pt x="8243" y="4640"/>
                    </a:lnTo>
                    <a:lnTo>
                      <a:pt x="8229" y="4646"/>
                    </a:lnTo>
                    <a:lnTo>
                      <a:pt x="8216" y="4653"/>
                    </a:lnTo>
                    <a:lnTo>
                      <a:pt x="8205" y="4660"/>
                    </a:lnTo>
                    <a:lnTo>
                      <a:pt x="8194" y="4669"/>
                    </a:lnTo>
                    <a:lnTo>
                      <a:pt x="8183" y="4677"/>
                    </a:lnTo>
                    <a:lnTo>
                      <a:pt x="8173" y="4686"/>
                    </a:lnTo>
                    <a:lnTo>
                      <a:pt x="8165" y="4695"/>
                    </a:lnTo>
                    <a:lnTo>
                      <a:pt x="8157" y="4705"/>
                    </a:lnTo>
                    <a:lnTo>
                      <a:pt x="8149" y="4715"/>
                    </a:lnTo>
                    <a:lnTo>
                      <a:pt x="8143" y="4727"/>
                    </a:lnTo>
                    <a:lnTo>
                      <a:pt x="8137" y="4738"/>
                    </a:lnTo>
                    <a:lnTo>
                      <a:pt x="8131" y="4750"/>
                    </a:lnTo>
                    <a:lnTo>
                      <a:pt x="8126" y="4763"/>
                    </a:lnTo>
                    <a:lnTo>
                      <a:pt x="8122" y="4777"/>
                    </a:lnTo>
                    <a:lnTo>
                      <a:pt x="8119" y="4790"/>
                    </a:lnTo>
                    <a:lnTo>
                      <a:pt x="8117" y="4804"/>
                    </a:lnTo>
                    <a:lnTo>
                      <a:pt x="8115" y="4820"/>
                    </a:lnTo>
                    <a:lnTo>
                      <a:pt x="8114" y="4835"/>
                    </a:lnTo>
                    <a:lnTo>
                      <a:pt x="8114" y="4872"/>
                    </a:lnTo>
                    <a:lnTo>
                      <a:pt x="8117" y="4895"/>
                    </a:lnTo>
                    <a:lnTo>
                      <a:pt x="8120" y="4923"/>
                    </a:lnTo>
                    <a:lnTo>
                      <a:pt x="8125" y="4951"/>
                    </a:lnTo>
                    <a:lnTo>
                      <a:pt x="8138" y="5014"/>
                    </a:lnTo>
                    <a:lnTo>
                      <a:pt x="8151" y="5077"/>
                    </a:lnTo>
                    <a:lnTo>
                      <a:pt x="8164" y="5136"/>
                    </a:lnTo>
                    <a:lnTo>
                      <a:pt x="8176" y="5184"/>
                    </a:lnTo>
                    <a:lnTo>
                      <a:pt x="8184" y="5217"/>
                    </a:lnTo>
                    <a:lnTo>
                      <a:pt x="8188" y="5230"/>
                    </a:lnTo>
                    <a:lnTo>
                      <a:pt x="6864" y="5230"/>
                    </a:lnTo>
                    <a:lnTo>
                      <a:pt x="6861" y="5276"/>
                    </a:lnTo>
                    <a:lnTo>
                      <a:pt x="6856" y="5325"/>
                    </a:lnTo>
                    <a:lnTo>
                      <a:pt x="6853" y="5374"/>
                    </a:lnTo>
                    <a:lnTo>
                      <a:pt x="6849" y="5425"/>
                    </a:lnTo>
                    <a:lnTo>
                      <a:pt x="6846" y="5475"/>
                    </a:lnTo>
                    <a:lnTo>
                      <a:pt x="6842" y="5526"/>
                    </a:lnTo>
                    <a:lnTo>
                      <a:pt x="6839" y="5577"/>
                    </a:lnTo>
                    <a:lnTo>
                      <a:pt x="6835" y="5628"/>
                    </a:lnTo>
                    <a:lnTo>
                      <a:pt x="6832" y="5678"/>
                    </a:lnTo>
                    <a:lnTo>
                      <a:pt x="6828" y="5728"/>
                    </a:lnTo>
                    <a:lnTo>
                      <a:pt x="6825" y="5776"/>
                    </a:lnTo>
                    <a:lnTo>
                      <a:pt x="6822" y="5824"/>
                    </a:lnTo>
                    <a:lnTo>
                      <a:pt x="6818" y="5870"/>
                    </a:lnTo>
                    <a:lnTo>
                      <a:pt x="6815" y="5914"/>
                    </a:lnTo>
                    <a:lnTo>
                      <a:pt x="6812" y="5956"/>
                    </a:lnTo>
                    <a:lnTo>
                      <a:pt x="6809" y="5997"/>
                    </a:lnTo>
                    <a:lnTo>
                      <a:pt x="7187" y="5997"/>
                    </a:lnTo>
                    <a:lnTo>
                      <a:pt x="7187" y="6406"/>
                    </a:lnTo>
                    <a:lnTo>
                      <a:pt x="7234" y="6423"/>
                    </a:lnTo>
                    <a:lnTo>
                      <a:pt x="7279" y="6441"/>
                    </a:lnTo>
                    <a:lnTo>
                      <a:pt x="7302" y="6452"/>
                    </a:lnTo>
                    <a:lnTo>
                      <a:pt x="7324" y="6462"/>
                    </a:lnTo>
                    <a:lnTo>
                      <a:pt x="7346" y="6473"/>
                    </a:lnTo>
                    <a:lnTo>
                      <a:pt x="7367" y="6484"/>
                    </a:lnTo>
                    <a:lnTo>
                      <a:pt x="7389" y="6496"/>
                    </a:lnTo>
                    <a:lnTo>
                      <a:pt x="7409" y="6509"/>
                    </a:lnTo>
                    <a:lnTo>
                      <a:pt x="7430" y="6522"/>
                    </a:lnTo>
                    <a:lnTo>
                      <a:pt x="7449" y="6536"/>
                    </a:lnTo>
                    <a:lnTo>
                      <a:pt x="7468" y="6550"/>
                    </a:lnTo>
                    <a:lnTo>
                      <a:pt x="7487" y="6565"/>
                    </a:lnTo>
                    <a:lnTo>
                      <a:pt x="7504" y="6581"/>
                    </a:lnTo>
                    <a:lnTo>
                      <a:pt x="7521" y="6597"/>
                    </a:lnTo>
                    <a:lnTo>
                      <a:pt x="7538" y="6614"/>
                    </a:lnTo>
                    <a:lnTo>
                      <a:pt x="7554" y="6632"/>
                    </a:lnTo>
                    <a:lnTo>
                      <a:pt x="7568" y="6650"/>
                    </a:lnTo>
                    <a:lnTo>
                      <a:pt x="7583" y="6669"/>
                    </a:lnTo>
                    <a:lnTo>
                      <a:pt x="7596" y="6689"/>
                    </a:lnTo>
                    <a:lnTo>
                      <a:pt x="7608" y="6710"/>
                    </a:lnTo>
                    <a:lnTo>
                      <a:pt x="7619" y="6731"/>
                    </a:lnTo>
                    <a:lnTo>
                      <a:pt x="7630" y="6752"/>
                    </a:lnTo>
                    <a:lnTo>
                      <a:pt x="7639" y="6776"/>
                    </a:lnTo>
                    <a:lnTo>
                      <a:pt x="7647" y="6799"/>
                    </a:lnTo>
                    <a:lnTo>
                      <a:pt x="7654" y="6824"/>
                    </a:lnTo>
                    <a:lnTo>
                      <a:pt x="7659" y="6849"/>
                    </a:lnTo>
                    <a:lnTo>
                      <a:pt x="7664" y="6875"/>
                    </a:lnTo>
                    <a:lnTo>
                      <a:pt x="7667" y="6902"/>
                    </a:lnTo>
                    <a:lnTo>
                      <a:pt x="7669" y="6930"/>
                    </a:lnTo>
                    <a:lnTo>
                      <a:pt x="7670" y="6958"/>
                    </a:lnTo>
                    <a:lnTo>
                      <a:pt x="7669" y="6984"/>
                    </a:lnTo>
                    <a:lnTo>
                      <a:pt x="7667" y="7008"/>
                    </a:lnTo>
                    <a:lnTo>
                      <a:pt x="7665" y="7032"/>
                    </a:lnTo>
                    <a:lnTo>
                      <a:pt x="7661" y="7055"/>
                    </a:lnTo>
                    <a:lnTo>
                      <a:pt x="7656" y="7078"/>
                    </a:lnTo>
                    <a:lnTo>
                      <a:pt x="7650" y="7100"/>
                    </a:lnTo>
                    <a:lnTo>
                      <a:pt x="7642" y="7122"/>
                    </a:lnTo>
                    <a:lnTo>
                      <a:pt x="7634" y="7143"/>
                    </a:lnTo>
                    <a:lnTo>
                      <a:pt x="7625" y="7163"/>
                    </a:lnTo>
                    <a:lnTo>
                      <a:pt x="7614" y="7183"/>
                    </a:lnTo>
                    <a:lnTo>
                      <a:pt x="7603" y="7202"/>
                    </a:lnTo>
                    <a:lnTo>
                      <a:pt x="7591" y="7222"/>
                    </a:lnTo>
                    <a:lnTo>
                      <a:pt x="7578" y="7240"/>
                    </a:lnTo>
                    <a:lnTo>
                      <a:pt x="7564" y="7257"/>
                    </a:lnTo>
                    <a:lnTo>
                      <a:pt x="7549" y="7275"/>
                    </a:lnTo>
                    <a:lnTo>
                      <a:pt x="7534" y="7291"/>
                    </a:lnTo>
                    <a:lnTo>
                      <a:pt x="7517" y="7307"/>
                    </a:lnTo>
                    <a:lnTo>
                      <a:pt x="7500" y="7324"/>
                    </a:lnTo>
                    <a:lnTo>
                      <a:pt x="7482" y="7338"/>
                    </a:lnTo>
                    <a:lnTo>
                      <a:pt x="7463" y="7353"/>
                    </a:lnTo>
                    <a:lnTo>
                      <a:pt x="7443" y="7367"/>
                    </a:lnTo>
                    <a:lnTo>
                      <a:pt x="7424" y="7381"/>
                    </a:lnTo>
                    <a:lnTo>
                      <a:pt x="7402" y="7394"/>
                    </a:lnTo>
                    <a:lnTo>
                      <a:pt x="7381" y="7406"/>
                    </a:lnTo>
                    <a:lnTo>
                      <a:pt x="7358" y="7418"/>
                    </a:lnTo>
                    <a:lnTo>
                      <a:pt x="7336" y="7430"/>
                    </a:lnTo>
                    <a:lnTo>
                      <a:pt x="7312" y="7441"/>
                    </a:lnTo>
                    <a:lnTo>
                      <a:pt x="7288" y="7452"/>
                    </a:lnTo>
                    <a:lnTo>
                      <a:pt x="7263" y="7462"/>
                    </a:lnTo>
                    <a:lnTo>
                      <a:pt x="7239" y="7472"/>
                    </a:lnTo>
                    <a:lnTo>
                      <a:pt x="7213" y="7481"/>
                    </a:lnTo>
                    <a:lnTo>
                      <a:pt x="7187" y="7490"/>
                    </a:lnTo>
                    <a:lnTo>
                      <a:pt x="7187" y="7894"/>
                    </a:lnTo>
                    <a:lnTo>
                      <a:pt x="7211" y="7898"/>
                    </a:lnTo>
                    <a:lnTo>
                      <a:pt x="7243" y="7903"/>
                    </a:lnTo>
                    <a:lnTo>
                      <a:pt x="7278" y="7907"/>
                    </a:lnTo>
                    <a:lnTo>
                      <a:pt x="7316" y="7910"/>
                    </a:lnTo>
                    <a:lnTo>
                      <a:pt x="7355" y="7912"/>
                    </a:lnTo>
                    <a:lnTo>
                      <a:pt x="7395" y="7914"/>
                    </a:lnTo>
                    <a:lnTo>
                      <a:pt x="7432" y="7915"/>
                    </a:lnTo>
                    <a:lnTo>
                      <a:pt x="7465" y="7916"/>
                    </a:lnTo>
                    <a:lnTo>
                      <a:pt x="7512" y="7915"/>
                    </a:lnTo>
                    <a:lnTo>
                      <a:pt x="7559" y="7913"/>
                    </a:lnTo>
                    <a:lnTo>
                      <a:pt x="7606" y="7910"/>
                    </a:lnTo>
                    <a:lnTo>
                      <a:pt x="7653" y="7906"/>
                    </a:lnTo>
                    <a:lnTo>
                      <a:pt x="7700" y="7900"/>
                    </a:lnTo>
                    <a:lnTo>
                      <a:pt x="7747" y="7894"/>
                    </a:lnTo>
                    <a:lnTo>
                      <a:pt x="7792" y="7886"/>
                    </a:lnTo>
                    <a:lnTo>
                      <a:pt x="7837" y="7877"/>
                    </a:lnTo>
                    <a:lnTo>
                      <a:pt x="7881" y="7868"/>
                    </a:lnTo>
                    <a:lnTo>
                      <a:pt x="7922" y="7857"/>
                    </a:lnTo>
                    <a:lnTo>
                      <a:pt x="7963" y="7846"/>
                    </a:lnTo>
                    <a:lnTo>
                      <a:pt x="8002" y="7834"/>
                    </a:lnTo>
                    <a:lnTo>
                      <a:pt x="8039" y="7820"/>
                    </a:lnTo>
                    <a:lnTo>
                      <a:pt x="8073" y="7807"/>
                    </a:lnTo>
                    <a:lnTo>
                      <a:pt x="8105" y="7792"/>
                    </a:lnTo>
                    <a:lnTo>
                      <a:pt x="8133" y="7776"/>
                    </a:lnTo>
                    <a:lnTo>
                      <a:pt x="8133" y="8757"/>
                    </a:lnTo>
                    <a:lnTo>
                      <a:pt x="7762" y="8757"/>
                    </a:lnTo>
                    <a:lnTo>
                      <a:pt x="7762" y="8242"/>
                    </a:lnTo>
                    <a:lnTo>
                      <a:pt x="7728" y="8248"/>
                    </a:lnTo>
                    <a:lnTo>
                      <a:pt x="7690" y="8254"/>
                    </a:lnTo>
                    <a:lnTo>
                      <a:pt x="7650" y="8259"/>
                    </a:lnTo>
                    <a:lnTo>
                      <a:pt x="7608" y="8264"/>
                    </a:lnTo>
                    <a:lnTo>
                      <a:pt x="7565" y="8268"/>
                    </a:lnTo>
                    <a:lnTo>
                      <a:pt x="7521" y="8271"/>
                    </a:lnTo>
                    <a:lnTo>
                      <a:pt x="7480" y="8272"/>
                    </a:lnTo>
                    <a:lnTo>
                      <a:pt x="7440" y="8273"/>
                    </a:lnTo>
                    <a:lnTo>
                      <a:pt x="7387" y="8273"/>
                    </a:lnTo>
                    <a:lnTo>
                      <a:pt x="7338" y="8272"/>
                    </a:lnTo>
                    <a:lnTo>
                      <a:pt x="7291" y="8270"/>
                    </a:lnTo>
                    <a:lnTo>
                      <a:pt x="7248" y="8268"/>
                    </a:lnTo>
                    <a:lnTo>
                      <a:pt x="7207" y="8264"/>
                    </a:lnTo>
                    <a:lnTo>
                      <a:pt x="7168" y="8261"/>
                    </a:lnTo>
                    <a:lnTo>
                      <a:pt x="7131" y="8256"/>
                    </a:lnTo>
                    <a:lnTo>
                      <a:pt x="7095" y="8251"/>
                    </a:lnTo>
                    <a:lnTo>
                      <a:pt x="7059" y="8246"/>
                    </a:lnTo>
                    <a:lnTo>
                      <a:pt x="7026" y="8239"/>
                    </a:lnTo>
                    <a:lnTo>
                      <a:pt x="6992" y="8231"/>
                    </a:lnTo>
                    <a:lnTo>
                      <a:pt x="6957" y="8224"/>
                    </a:lnTo>
                    <a:lnTo>
                      <a:pt x="6889" y="8207"/>
                    </a:lnTo>
                    <a:lnTo>
                      <a:pt x="6816" y="8189"/>
                    </a:lnTo>
                    <a:lnTo>
                      <a:pt x="6816" y="7245"/>
                    </a:lnTo>
                    <a:lnTo>
                      <a:pt x="6848" y="7238"/>
                    </a:lnTo>
                    <a:lnTo>
                      <a:pt x="6885" y="7231"/>
                    </a:lnTo>
                    <a:lnTo>
                      <a:pt x="6923" y="7223"/>
                    </a:lnTo>
                    <a:lnTo>
                      <a:pt x="6962" y="7212"/>
                    </a:lnTo>
                    <a:lnTo>
                      <a:pt x="7001" y="7201"/>
                    </a:lnTo>
                    <a:lnTo>
                      <a:pt x="7040" y="7188"/>
                    </a:lnTo>
                    <a:lnTo>
                      <a:pt x="7060" y="7181"/>
                    </a:lnTo>
                    <a:lnTo>
                      <a:pt x="7080" y="7174"/>
                    </a:lnTo>
                    <a:lnTo>
                      <a:pt x="7098" y="7167"/>
                    </a:lnTo>
                    <a:lnTo>
                      <a:pt x="7117" y="7158"/>
                    </a:lnTo>
                    <a:lnTo>
                      <a:pt x="7135" y="7149"/>
                    </a:lnTo>
                    <a:lnTo>
                      <a:pt x="7152" y="7140"/>
                    </a:lnTo>
                    <a:lnTo>
                      <a:pt x="7170" y="7131"/>
                    </a:lnTo>
                    <a:lnTo>
                      <a:pt x="7185" y="7121"/>
                    </a:lnTo>
                    <a:lnTo>
                      <a:pt x="7200" y="7110"/>
                    </a:lnTo>
                    <a:lnTo>
                      <a:pt x="7214" y="7099"/>
                    </a:lnTo>
                    <a:lnTo>
                      <a:pt x="7228" y="7088"/>
                    </a:lnTo>
                    <a:lnTo>
                      <a:pt x="7241" y="7076"/>
                    </a:lnTo>
                    <a:lnTo>
                      <a:pt x="7251" y="7064"/>
                    </a:lnTo>
                    <a:lnTo>
                      <a:pt x="7261" y="7050"/>
                    </a:lnTo>
                    <a:lnTo>
                      <a:pt x="7271" y="7036"/>
                    </a:lnTo>
                    <a:lnTo>
                      <a:pt x="7278" y="7022"/>
                    </a:lnTo>
                    <a:lnTo>
                      <a:pt x="7283" y="7007"/>
                    </a:lnTo>
                    <a:lnTo>
                      <a:pt x="7287" y="6992"/>
                    </a:lnTo>
                    <a:lnTo>
                      <a:pt x="7290" y="6976"/>
                    </a:lnTo>
                    <a:lnTo>
                      <a:pt x="7291" y="6958"/>
                    </a:lnTo>
                    <a:lnTo>
                      <a:pt x="7290" y="6941"/>
                    </a:lnTo>
                    <a:lnTo>
                      <a:pt x="7288" y="6924"/>
                    </a:lnTo>
                    <a:lnTo>
                      <a:pt x="7283" y="6907"/>
                    </a:lnTo>
                    <a:lnTo>
                      <a:pt x="7278" y="6891"/>
                    </a:lnTo>
                    <a:lnTo>
                      <a:pt x="7271" y="6876"/>
                    </a:lnTo>
                    <a:lnTo>
                      <a:pt x="7261" y="6862"/>
                    </a:lnTo>
                    <a:lnTo>
                      <a:pt x="7252" y="6847"/>
                    </a:lnTo>
                    <a:lnTo>
                      <a:pt x="7241" y="6834"/>
                    </a:lnTo>
                    <a:lnTo>
                      <a:pt x="7229" y="6822"/>
                    </a:lnTo>
                    <a:lnTo>
                      <a:pt x="7215" y="6810"/>
                    </a:lnTo>
                    <a:lnTo>
                      <a:pt x="7201" y="6798"/>
                    </a:lnTo>
                    <a:lnTo>
                      <a:pt x="7186" y="6787"/>
                    </a:lnTo>
                    <a:lnTo>
                      <a:pt x="7170" y="6777"/>
                    </a:lnTo>
                    <a:lnTo>
                      <a:pt x="7152" y="6767"/>
                    </a:lnTo>
                    <a:lnTo>
                      <a:pt x="7135" y="6758"/>
                    </a:lnTo>
                    <a:lnTo>
                      <a:pt x="7118" y="6748"/>
                    </a:lnTo>
                    <a:lnTo>
                      <a:pt x="7098" y="6740"/>
                    </a:lnTo>
                    <a:lnTo>
                      <a:pt x="7080" y="6732"/>
                    </a:lnTo>
                    <a:lnTo>
                      <a:pt x="7060" y="6724"/>
                    </a:lnTo>
                    <a:lnTo>
                      <a:pt x="7041" y="6717"/>
                    </a:lnTo>
                    <a:lnTo>
                      <a:pt x="7001" y="6703"/>
                    </a:lnTo>
                    <a:lnTo>
                      <a:pt x="6962" y="6691"/>
                    </a:lnTo>
                    <a:lnTo>
                      <a:pt x="6885" y="6670"/>
                    </a:lnTo>
                    <a:lnTo>
                      <a:pt x="6816" y="6651"/>
                    </a:lnTo>
                    <a:lnTo>
                      <a:pt x="6816" y="6354"/>
                    </a:lnTo>
                    <a:lnTo>
                      <a:pt x="6410" y="6354"/>
                    </a:lnTo>
                    <a:lnTo>
                      <a:pt x="6415" y="6283"/>
                    </a:lnTo>
                    <a:lnTo>
                      <a:pt x="6420" y="6213"/>
                    </a:lnTo>
                    <a:lnTo>
                      <a:pt x="6425" y="6143"/>
                    </a:lnTo>
                    <a:lnTo>
                      <a:pt x="6430" y="6073"/>
                    </a:lnTo>
                    <a:lnTo>
                      <a:pt x="6435" y="6003"/>
                    </a:lnTo>
                    <a:lnTo>
                      <a:pt x="6441" y="5932"/>
                    </a:lnTo>
                    <a:lnTo>
                      <a:pt x="6446" y="5862"/>
                    </a:lnTo>
                    <a:lnTo>
                      <a:pt x="6452" y="5792"/>
                    </a:lnTo>
                    <a:lnTo>
                      <a:pt x="6457" y="5721"/>
                    </a:lnTo>
                    <a:lnTo>
                      <a:pt x="6462" y="5651"/>
                    </a:lnTo>
                    <a:lnTo>
                      <a:pt x="6467" y="5580"/>
                    </a:lnTo>
                    <a:lnTo>
                      <a:pt x="6472" y="5510"/>
                    </a:lnTo>
                    <a:lnTo>
                      <a:pt x="6477" y="5441"/>
                    </a:lnTo>
                    <a:lnTo>
                      <a:pt x="6482" y="5370"/>
                    </a:lnTo>
                    <a:lnTo>
                      <a:pt x="6487" y="5300"/>
                    </a:lnTo>
                    <a:lnTo>
                      <a:pt x="6491" y="5230"/>
                    </a:lnTo>
                    <a:lnTo>
                      <a:pt x="6191" y="5230"/>
                    </a:lnTo>
                    <a:lnTo>
                      <a:pt x="6191" y="4872"/>
                    </a:lnTo>
                    <a:close/>
                    <a:moveTo>
                      <a:pt x="0" y="0"/>
                    </a:moveTo>
                    <a:lnTo>
                      <a:pt x="0" y="16320"/>
                    </a:lnTo>
                    <a:lnTo>
                      <a:pt x="16320" y="16320"/>
                    </a:lnTo>
                    <a:lnTo>
                      <a:pt x="16320" y="0"/>
                    </a:lnTo>
                    <a:lnTo>
                      <a:pt x="0" y="0"/>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pic>
        <p:nvPicPr>
          <p:cNvPr id="81" name="Grafik 8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3" name="Grafik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4556" y="4373688"/>
            <a:ext cx="2225149" cy="540393"/>
          </a:xfrm>
          <a:prstGeom prst="rect">
            <a:avLst/>
          </a:prstGeom>
        </p:spPr>
      </p:pic>
      <p:pic>
        <p:nvPicPr>
          <p:cNvPr id="2" name="Grafik 1"/>
          <p:cNvPicPr>
            <a:picLocks/>
          </p:cNvPicPr>
          <p:nvPr userDrawn="1"/>
        </p:nvPicPr>
        <p:blipFill>
          <a:blip r:embed="rId6">
            <a:extLst>
              <a:ext uri="{28A0092B-C50C-407E-A947-70E740481C1C}">
                <a14:useLocalDpi xmlns:a14="http://schemas.microsoft.com/office/drawing/2010/main" val="0"/>
              </a:ext>
            </a:extLst>
          </a:blip>
          <a:stretch>
            <a:fillRect/>
          </a:stretch>
        </p:blipFill>
        <p:spPr>
          <a:xfrm>
            <a:off x="604799" y="835045"/>
            <a:ext cx="3456000" cy="602122"/>
          </a:xfrm>
          <a:prstGeom prst="rect">
            <a:avLst/>
          </a:prstGeom>
        </p:spPr>
      </p:pic>
      <p:sp>
        <p:nvSpPr>
          <p:cNvPr id="37" name="Textplatzhalter 36"/>
          <p:cNvSpPr>
            <a:spLocks noGrp="1"/>
          </p:cNvSpPr>
          <p:nvPr>
            <p:ph type="body" sz="quarter" idx="12" hasCustomPrompt="1"/>
          </p:nvPr>
        </p:nvSpPr>
        <p:spPr>
          <a:xfrm rot="-240000">
            <a:off x="690478" y="968827"/>
            <a:ext cx="3237052" cy="311150"/>
          </a:xfrm>
        </p:spPr>
        <p:txBody>
          <a:bodyPr anchor="ctr" anchorCtr="0"/>
          <a:lstStyle>
            <a:lvl1pPr marL="0" indent="0" algn="ctr">
              <a:buNone/>
              <a:defRPr baseline="0">
                <a:solidFill>
                  <a:schemeClr val="bg1"/>
                </a:solidFill>
              </a:defRPr>
            </a:lvl1pPr>
          </a:lstStyle>
          <a:p>
            <a:pPr lvl="0"/>
            <a:r>
              <a:rPr lang="de-DE" dirty="0" smtClean="0"/>
              <a:t>Ort &amp; Datum</a:t>
            </a:r>
            <a:endParaRPr lang="de-DE" dirty="0"/>
          </a:p>
        </p:txBody>
      </p:sp>
      <p:sp>
        <p:nvSpPr>
          <p:cNvPr id="79" name="Textplatzhalter 38"/>
          <p:cNvSpPr>
            <a:spLocks noGrp="1"/>
          </p:cNvSpPr>
          <p:nvPr>
            <p:ph type="body" sz="quarter" idx="14" hasCustomPrompt="1"/>
          </p:nvPr>
        </p:nvSpPr>
        <p:spPr>
          <a:xfrm rot="-240000">
            <a:off x="395536" y="1320486"/>
            <a:ext cx="5418000" cy="2016000"/>
          </a:xfrm>
        </p:spPr>
        <p:txBody>
          <a:bodyPr anchor="ctr" anchorCtr="0">
            <a:normAutofit/>
          </a:bodyPr>
          <a:lstStyle>
            <a:lvl1pPr marL="0" indent="0">
              <a:lnSpc>
                <a:spcPts val="4600"/>
              </a:lnSpc>
              <a:spcAft>
                <a:spcPts val="0"/>
              </a:spcAft>
              <a:buNone/>
              <a:defRPr sz="4000">
                <a:solidFill>
                  <a:schemeClr val="bg1"/>
                </a:solidFill>
                <a:latin typeface="Arial Black" panose="020B0A04020102020204" pitchFamily="34" charset="0"/>
              </a:defRPr>
            </a:lvl1pPr>
          </a:lstStyle>
          <a:p>
            <a:pPr lvl="0"/>
            <a:r>
              <a:rPr lang="de-DE" sz="4400" dirty="0" smtClean="0">
                <a:latin typeface="Arial Black" panose="020B0A04020102020204" pitchFamily="34" charset="0"/>
              </a:rPr>
              <a:t>TITEL DER PRÄSENTATION</a:t>
            </a:r>
            <a:r>
              <a:rPr lang="de-DE" sz="4000" dirty="0" smtClean="0">
                <a:latin typeface="Arial Black" panose="020B0A04020102020204" pitchFamily="34" charset="0"/>
              </a:rPr>
              <a:t/>
            </a:r>
            <a:br>
              <a:rPr lang="de-DE" sz="4000" dirty="0" smtClean="0">
                <a:latin typeface="Arial Black" panose="020B0A04020102020204" pitchFamily="34" charset="0"/>
              </a:rPr>
            </a:br>
            <a:r>
              <a:rPr lang="de-DE" sz="4000" dirty="0" smtClean="0">
                <a:latin typeface="Arial Black" panose="020B0A04020102020204" pitchFamily="34" charset="0"/>
              </a:rPr>
              <a:t>ARIAL BLACK</a:t>
            </a:r>
            <a:endParaRPr lang="de-DE" sz="4400" dirty="0" smtClean="0">
              <a:latin typeface="Arial Black" panose="020B0A04020102020204" pitchFamily="34" charset="0"/>
            </a:endParaRPr>
          </a:p>
        </p:txBody>
      </p:sp>
      <p:sp>
        <p:nvSpPr>
          <p:cNvPr id="82" name="Textplatzhalter 40"/>
          <p:cNvSpPr>
            <a:spLocks noGrp="1"/>
          </p:cNvSpPr>
          <p:nvPr>
            <p:ph type="body" sz="quarter" idx="16" hasCustomPrompt="1"/>
          </p:nvPr>
        </p:nvSpPr>
        <p:spPr>
          <a:xfrm rot="-240000">
            <a:off x="486830" y="3405773"/>
            <a:ext cx="4074190" cy="695218"/>
          </a:xfrm>
        </p:spPr>
        <p:txBody>
          <a:bodyPr/>
          <a:lstStyle>
            <a:lvl1pPr marL="0" marR="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sz="1600">
                <a:solidFill>
                  <a:schemeClr val="bg1"/>
                </a:solidFill>
              </a:defRPr>
            </a:lvl1pPr>
          </a:lstStyle>
          <a:p>
            <a:pPr marL="0" marR="0" lvl="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a:pPr>
            <a:r>
              <a:rPr lang="de-DE" sz="1600" dirty="0" smtClean="0">
                <a:solidFill>
                  <a:schemeClr val="bg1"/>
                </a:solidFill>
              </a:rPr>
              <a:t>Themenbeschreibung, Inhalte,</a:t>
            </a:r>
            <a:r>
              <a:rPr lang="de-DE" sz="1600" baseline="0" dirty="0" smtClean="0">
                <a:solidFill>
                  <a:schemeClr val="bg1"/>
                </a:solidFill>
              </a:rPr>
              <a:t> Abteilung und Verfasser, Arial, 16 PT, Weiß</a:t>
            </a:r>
            <a:r>
              <a:rPr lang="de-DE" sz="1600" baseline="0" dirty="0">
                <a:solidFill>
                  <a:schemeClr val="bg1"/>
                </a:solidFill>
              </a:rPr>
              <a:t/>
            </a:r>
            <a:br>
              <a:rPr lang="de-DE" sz="1600" baseline="0" dirty="0">
                <a:solidFill>
                  <a:schemeClr val="bg1"/>
                </a:solidFill>
              </a:rPr>
            </a:br>
            <a:endParaRPr lang="de-DE" sz="1600" baseline="0" dirty="0" smtClean="0">
              <a:solidFill>
                <a:schemeClr val="bg1"/>
              </a:solidFill>
            </a:endParaRPr>
          </a:p>
        </p:txBody>
      </p:sp>
    </p:spTree>
    <p:extLst>
      <p:ext uri="{BB962C8B-B14F-4D97-AF65-F5344CB8AC3E}">
        <p14:creationId xmlns:p14="http://schemas.microsoft.com/office/powerpoint/2010/main" val="389268157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13">
          <p15:clr>
            <a:srgbClr val="FBAE40"/>
          </p15:clr>
        </p15:guide>
        <p15:guide id="2" pos="2880">
          <p15:clr>
            <a:srgbClr val="FBAE40"/>
          </p15:clr>
        </p15:guide>
        <p15:guide id="3" pos="249">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Titel_Motiv_Leichtbau">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hteck 12"/>
          <p:cNvSpPr/>
          <p:nvPr userDrawn="1"/>
        </p:nvSpPr>
        <p:spPr>
          <a:xfrm>
            <a:off x="0" y="3798267"/>
            <a:ext cx="9144000" cy="1348227"/>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smtClean="0">
                  <a:solidFill>
                    <a:schemeClr val="tx1"/>
                  </a:solidFill>
                  <a:latin typeface="+mn-lt"/>
                </a:rPr>
                <a:t>Hilfslinien anzeigen über Menu: </a:t>
              </a:r>
              <a:br>
                <a:rPr lang="de-DE" sz="700" b="0" dirty="0" smtClean="0">
                  <a:solidFill>
                    <a:schemeClr val="tx1"/>
                  </a:solidFill>
                  <a:latin typeface="+mn-lt"/>
                </a:rPr>
              </a:br>
              <a:r>
                <a:rPr lang="de-DE" sz="700" b="1" dirty="0" smtClean="0">
                  <a:solidFill>
                    <a:schemeClr val="tx1"/>
                  </a:solidFill>
                  <a:latin typeface="+mn-lt"/>
                </a:rPr>
                <a:t>Ansicht | Anzeigen | </a:t>
              </a:r>
              <a:r>
                <a:rPr lang="de-DE" sz="700" b="0" dirty="0" smtClean="0">
                  <a:solidFill>
                    <a:schemeClr val="tx1"/>
                  </a:solidFill>
                  <a:latin typeface="+mn-lt"/>
                </a:rPr>
                <a:t>Haken bei</a:t>
              </a:r>
              <a:r>
                <a:rPr lang="de-DE" sz="700" b="1" dirty="0" smtClean="0">
                  <a:solidFill>
                    <a:schemeClr val="tx1"/>
                  </a:solidFill>
                  <a:latin typeface="+mn-lt"/>
                </a:rPr>
                <a:t/>
              </a:r>
              <a:br>
                <a:rPr lang="de-DE" sz="700" b="1" dirty="0" smtClean="0">
                  <a:solidFill>
                    <a:schemeClr val="tx1"/>
                  </a:solidFill>
                  <a:latin typeface="+mn-lt"/>
                </a:rPr>
              </a:br>
              <a:r>
                <a:rPr lang="de-DE" sz="700" b="1" dirty="0" smtClean="0">
                  <a:solidFill>
                    <a:schemeClr val="tx1"/>
                  </a:solidFill>
                  <a:latin typeface="+mn-lt"/>
                </a:rPr>
                <a:t>Führungslinien </a:t>
              </a:r>
              <a:r>
                <a:rPr lang="de-DE" sz="700" b="0" dirty="0" smtClean="0">
                  <a:solidFill>
                    <a:schemeClr val="tx1"/>
                  </a:solidFill>
                  <a:latin typeface="+mn-lt"/>
                </a:rPr>
                <a:t>setzten</a:t>
              </a:r>
            </a:p>
            <a:p>
              <a:pPr indent="0" algn="r">
                <a:lnSpc>
                  <a:spcPct val="100000"/>
                </a:lnSpc>
                <a:spcBef>
                  <a:spcPts val="0"/>
                </a:spcBef>
                <a:spcAft>
                  <a:spcPts val="0"/>
                </a:spcAft>
              </a:pPr>
              <a:r>
                <a:rPr lang="de-DE" sz="400" b="0" dirty="0" smtClean="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smtClean="0">
                <a:solidFill>
                  <a:schemeClr val="tx1"/>
                </a:solidFill>
                <a:latin typeface="+mn-lt"/>
              </a:endParaRPr>
            </a:p>
            <a:p>
              <a:pPr indent="0" algn="r">
                <a:lnSpc>
                  <a:spcPct val="100000"/>
                </a:lnSpc>
                <a:spcBef>
                  <a:spcPts val="0"/>
                </a:spcBef>
                <a:spcAft>
                  <a:spcPts val="0"/>
                </a:spcAft>
              </a:pPr>
              <a:r>
                <a:rPr lang="de-DE" sz="700" b="0" dirty="0" smtClean="0">
                  <a:solidFill>
                    <a:schemeClr val="tx1"/>
                  </a:solidFill>
                  <a:latin typeface="+mn-lt"/>
                </a:rPr>
                <a:t>Folie in</a:t>
              </a:r>
              <a:r>
                <a:rPr lang="de-DE" sz="700" b="0" baseline="0" dirty="0" smtClean="0">
                  <a:solidFill>
                    <a:schemeClr val="tx1"/>
                  </a:solidFill>
                  <a:latin typeface="+mn-lt"/>
                </a:rPr>
                <a:t> Ursprungsform </a:t>
              </a:r>
            </a:p>
            <a:p>
              <a:pPr indent="0" algn="r">
                <a:lnSpc>
                  <a:spcPct val="100000"/>
                </a:lnSpc>
                <a:spcBef>
                  <a:spcPts val="0"/>
                </a:spcBef>
                <a:spcAft>
                  <a:spcPts val="0"/>
                </a:spcAft>
              </a:pPr>
              <a:r>
                <a:rPr lang="de-DE" sz="700" b="0" baseline="0" dirty="0" smtClean="0">
                  <a:solidFill>
                    <a:schemeClr val="tx1"/>
                  </a:solidFill>
                  <a:latin typeface="+mn-lt"/>
                </a:rPr>
                <a:t>bringen über Menu:</a:t>
              </a:r>
            </a:p>
            <a:p>
              <a:pPr indent="0" algn="r">
                <a:lnSpc>
                  <a:spcPct val="100000"/>
                </a:lnSpc>
                <a:spcBef>
                  <a:spcPts val="0"/>
                </a:spcBef>
                <a:spcAft>
                  <a:spcPts val="0"/>
                </a:spcAft>
              </a:pPr>
              <a:r>
                <a:rPr lang="de-DE" sz="700" b="1" baseline="0" dirty="0" smtClean="0">
                  <a:solidFill>
                    <a:schemeClr val="tx1"/>
                  </a:solidFill>
                  <a:latin typeface="+mn-lt"/>
                </a:rPr>
                <a:t>Start | Folien | Zurücksetzen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1" baseline="0" dirty="0" smtClean="0">
                <a:solidFill>
                  <a:schemeClr val="tx1"/>
                </a:solidFill>
                <a:latin typeface="+mn-lt"/>
              </a:endParaRPr>
            </a:p>
            <a:p>
              <a:pPr indent="0" algn="r">
                <a:lnSpc>
                  <a:spcPct val="100000"/>
                </a:lnSpc>
                <a:spcBef>
                  <a:spcPts val="0"/>
                </a:spcBef>
                <a:spcAft>
                  <a:spcPts val="0"/>
                </a:spcAft>
              </a:pPr>
              <a:r>
                <a:rPr lang="de-DE" sz="700" dirty="0" smtClean="0">
                  <a:solidFill>
                    <a:schemeClr val="tx1"/>
                  </a:solidFill>
                </a:rPr>
                <a:t>Wechsel der Textebene im Menü über: </a:t>
              </a:r>
              <a:r>
                <a:rPr lang="de-DE" sz="700" b="1" dirty="0" smtClean="0">
                  <a:solidFill>
                    <a:schemeClr val="tx1"/>
                  </a:solidFill>
                </a:rPr>
                <a:t>Start | Absatz | Listenebene erhöhen/verringern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0" baseline="0" dirty="0" smtClean="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smtClean="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smtClean="0">
                  <a:solidFill>
                    <a:schemeClr val="tx1"/>
                  </a:solidFill>
                  <a:latin typeface="+mn-lt"/>
                </a:rPr>
                <a:t>Start | Folien | Layout</a:t>
              </a:r>
            </a:p>
            <a:p>
              <a:pPr indent="0" algn="r">
                <a:lnSpc>
                  <a:spcPct val="100000"/>
                </a:lnSpc>
                <a:spcBef>
                  <a:spcPts val="0"/>
                </a:spcBef>
                <a:spcAft>
                  <a:spcPts val="0"/>
                </a:spcAft>
              </a:pPr>
              <a:endParaRPr lang="de-DE" sz="700" b="1" baseline="0" noProof="0" dirty="0" smtClean="0">
                <a:solidFill>
                  <a:schemeClr val="tx1"/>
                </a:solidFill>
                <a:latin typeface="+mn-lt"/>
              </a:endParaRPr>
            </a:p>
            <a:p>
              <a:pPr indent="0" algn="r">
                <a:lnSpc>
                  <a:spcPct val="100000"/>
                </a:lnSpc>
                <a:spcBef>
                  <a:spcPts val="0"/>
                </a:spcBef>
                <a:spcAft>
                  <a:spcPts val="0"/>
                </a:spcAft>
              </a:pPr>
              <a:endParaRPr lang="de-DE" sz="700" b="1" noProof="0" dirty="0" smtClean="0">
                <a:solidFill>
                  <a:schemeClr val="tx1"/>
                </a:solidFill>
                <a:latin typeface="+mn-lt"/>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smtClean="0">
                  <a:solidFill>
                    <a:schemeClr val="tx1"/>
                  </a:solidFill>
                  <a:latin typeface="+mn-lt"/>
                </a:rPr>
                <a:t>Hinweis</a:t>
              </a:r>
              <a:r>
                <a:rPr lang="de-DE" sz="700" b="0" baseline="0" dirty="0" smtClean="0">
                  <a:solidFill>
                    <a:schemeClr val="tx1"/>
                  </a:solidFill>
                  <a:latin typeface="+mn-lt"/>
                </a:rPr>
                <a:t>: Titel der Präsentation ist Fußzeile</a:t>
              </a:r>
            </a:p>
            <a:p>
              <a:pPr indent="0" algn="r">
                <a:lnSpc>
                  <a:spcPct val="100000"/>
                </a:lnSpc>
                <a:spcBef>
                  <a:spcPts val="0"/>
                </a:spcBef>
                <a:spcAft>
                  <a:spcPts val="0"/>
                </a:spcAft>
              </a:pPr>
              <a:r>
                <a:rPr lang="de-DE" sz="700" b="0" baseline="0" dirty="0" smtClean="0">
                  <a:solidFill>
                    <a:schemeClr val="tx1"/>
                  </a:solidFill>
                  <a:latin typeface="+mn-lt"/>
                </a:rPr>
                <a:t>Fußzeile (pro Folie oder für alle) </a:t>
              </a:r>
              <a:br>
                <a:rPr lang="de-DE" sz="700" b="0" baseline="0" dirty="0" smtClean="0">
                  <a:solidFill>
                    <a:schemeClr val="tx1"/>
                  </a:solidFill>
                  <a:latin typeface="+mn-lt"/>
                </a:rPr>
              </a:br>
              <a:r>
                <a:rPr lang="de-DE" sz="700" b="0" baseline="0" dirty="0" smtClean="0">
                  <a:solidFill>
                    <a:schemeClr val="tx1"/>
                  </a:solidFill>
                  <a:latin typeface="+mn-lt"/>
                </a:rPr>
                <a:t>anpassen über Menü:</a:t>
              </a:r>
            </a:p>
            <a:p>
              <a:pPr indent="0" algn="r">
                <a:lnSpc>
                  <a:spcPct val="100000"/>
                </a:lnSpc>
                <a:spcBef>
                  <a:spcPts val="0"/>
                </a:spcBef>
                <a:spcAft>
                  <a:spcPts val="0"/>
                </a:spcAft>
              </a:pPr>
              <a:r>
                <a:rPr lang="de-DE" sz="700" b="1" baseline="0" dirty="0" smtClean="0">
                  <a:solidFill>
                    <a:schemeClr val="tx1"/>
                  </a:solidFill>
                  <a:latin typeface="+mn-lt"/>
                </a:rPr>
                <a:t>Einfügen | Text | Kopf- und Fußzeile</a:t>
              </a:r>
            </a:p>
          </p:txBody>
        </p:sp>
      </p:grpSp>
      <p:grpSp>
        <p:nvGrpSpPr>
          <p:cNvPr id="23" name="Gruppieren 22"/>
          <p:cNvGrpSpPr/>
          <p:nvPr userDrawn="1"/>
        </p:nvGrpSpPr>
        <p:grpSpPr>
          <a:xfrm>
            <a:off x="8589100" y="4123704"/>
            <a:ext cx="555433" cy="1021087"/>
            <a:chOff x="8589100" y="4123704"/>
            <a:chExt cx="555433" cy="1021087"/>
          </a:xfrm>
          <a:solidFill>
            <a:srgbClr val="216CE8">
              <a:alpha val="40000"/>
            </a:srgbClr>
          </a:solidFill>
        </p:grpSpPr>
        <p:sp>
          <p:nvSpPr>
            <p:cNvPr id="19" name="Flussdiagramm: Manuelle Eingabe 18"/>
            <p:cNvSpPr/>
            <p:nvPr userDrawn="1"/>
          </p:nvSpPr>
          <p:spPr>
            <a:xfrm rot="16200000" flipH="1">
              <a:off x="8372480" y="4374929"/>
              <a:ext cx="986482" cy="553241"/>
            </a:xfrm>
            <a:prstGeom prst="flowChartManualIn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Gleichschenkliges Dreieck 20"/>
            <p:cNvSpPr/>
            <p:nvPr userDrawn="1"/>
          </p:nvSpPr>
          <p:spPr>
            <a:xfrm rot="-5580000">
              <a:off x="8896738" y="3921628"/>
              <a:ext cx="45719" cy="4498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0" name="Gruppieren 19"/>
          <p:cNvGrpSpPr/>
          <p:nvPr userDrawn="1"/>
        </p:nvGrpSpPr>
        <p:grpSpPr>
          <a:xfrm>
            <a:off x="8379956" y="4374331"/>
            <a:ext cx="539750" cy="539750"/>
            <a:chOff x="8379956" y="4374331"/>
            <a:chExt cx="539750" cy="539750"/>
          </a:xfrm>
        </p:grpSpPr>
        <p:sp>
          <p:nvSpPr>
            <p:cNvPr id="4" name="Rechteck 3"/>
            <p:cNvSpPr>
              <a:spLocks noChangeAspect="1"/>
            </p:cNvSpPr>
            <p:nvPr userDrawn="1"/>
          </p:nvSpPr>
          <p:spPr>
            <a:xfrm>
              <a:off x="8388000" y="4390450"/>
              <a:ext cx="504000" cy="50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 name="Gruppieren 10"/>
            <p:cNvGrpSpPr/>
            <p:nvPr userDrawn="1"/>
          </p:nvGrpSpPr>
          <p:grpSpPr>
            <a:xfrm>
              <a:off x="8379956" y="4374331"/>
              <a:ext cx="539750" cy="539750"/>
              <a:chOff x="7583906" y="3939208"/>
              <a:chExt cx="539750" cy="539750"/>
            </a:xfrm>
          </p:grpSpPr>
          <p:sp>
            <p:nvSpPr>
              <p:cNvPr id="7" name="Freeform 5"/>
              <p:cNvSpPr>
                <a:spLocks/>
              </p:cNvSpPr>
              <p:nvPr userDrawn="1"/>
            </p:nvSpPr>
            <p:spPr bwMode="auto">
              <a:xfrm>
                <a:off x="7688681" y="4269408"/>
                <a:ext cx="17463" cy="17463"/>
              </a:xfrm>
              <a:custGeom>
                <a:avLst/>
                <a:gdLst>
                  <a:gd name="T0" fmla="*/ 0 w 513"/>
                  <a:gd name="T1" fmla="*/ 526 h 526"/>
                  <a:gd name="T2" fmla="*/ 513 w 513"/>
                  <a:gd name="T3" fmla="*/ 526 h 526"/>
                  <a:gd name="T4" fmla="*/ 257 w 513"/>
                  <a:gd name="T5" fmla="*/ 0 h 526"/>
                  <a:gd name="T6" fmla="*/ 0 w 513"/>
                  <a:gd name="T7" fmla="*/ 526 h 526"/>
                </a:gdLst>
                <a:ahLst/>
                <a:cxnLst>
                  <a:cxn ang="0">
                    <a:pos x="T0" y="T1"/>
                  </a:cxn>
                  <a:cxn ang="0">
                    <a:pos x="T2" y="T3"/>
                  </a:cxn>
                  <a:cxn ang="0">
                    <a:pos x="T4" y="T5"/>
                  </a:cxn>
                  <a:cxn ang="0">
                    <a:pos x="T6" y="T7"/>
                  </a:cxn>
                </a:cxnLst>
                <a:rect l="0" t="0" r="r" b="b"/>
                <a:pathLst>
                  <a:path w="513" h="526">
                    <a:moveTo>
                      <a:pt x="0" y="526"/>
                    </a:moveTo>
                    <a:lnTo>
                      <a:pt x="513" y="526"/>
                    </a:lnTo>
                    <a:lnTo>
                      <a:pt x="257" y="0"/>
                    </a:lnTo>
                    <a:lnTo>
                      <a:pt x="0" y="526"/>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 name="Freeform 6"/>
              <p:cNvSpPr>
                <a:spLocks/>
              </p:cNvSpPr>
              <p:nvPr userDrawn="1"/>
            </p:nvSpPr>
            <p:spPr bwMode="auto">
              <a:xfrm>
                <a:off x="8055394" y="4266233"/>
                <a:ext cx="26988" cy="12700"/>
              </a:xfrm>
              <a:custGeom>
                <a:avLst/>
                <a:gdLst>
                  <a:gd name="T0" fmla="*/ 812 w 815"/>
                  <a:gd name="T1" fmla="*/ 149 h 395"/>
                  <a:gd name="T2" fmla="*/ 810 w 815"/>
                  <a:gd name="T3" fmla="*/ 137 h 395"/>
                  <a:gd name="T4" fmla="*/ 807 w 815"/>
                  <a:gd name="T5" fmla="*/ 125 h 395"/>
                  <a:gd name="T6" fmla="*/ 803 w 815"/>
                  <a:gd name="T7" fmla="*/ 114 h 395"/>
                  <a:gd name="T8" fmla="*/ 799 w 815"/>
                  <a:gd name="T9" fmla="*/ 104 h 395"/>
                  <a:gd name="T10" fmla="*/ 794 w 815"/>
                  <a:gd name="T11" fmla="*/ 94 h 395"/>
                  <a:gd name="T12" fmla="*/ 789 w 815"/>
                  <a:gd name="T13" fmla="*/ 85 h 395"/>
                  <a:gd name="T14" fmla="*/ 783 w 815"/>
                  <a:gd name="T15" fmla="*/ 76 h 395"/>
                  <a:gd name="T16" fmla="*/ 777 w 815"/>
                  <a:gd name="T17" fmla="*/ 68 h 395"/>
                  <a:gd name="T18" fmla="*/ 769 w 815"/>
                  <a:gd name="T19" fmla="*/ 61 h 395"/>
                  <a:gd name="T20" fmla="*/ 761 w 815"/>
                  <a:gd name="T21" fmla="*/ 54 h 395"/>
                  <a:gd name="T22" fmla="*/ 754 w 815"/>
                  <a:gd name="T23" fmla="*/ 48 h 395"/>
                  <a:gd name="T24" fmla="*/ 745 w 815"/>
                  <a:gd name="T25" fmla="*/ 42 h 395"/>
                  <a:gd name="T26" fmla="*/ 736 w 815"/>
                  <a:gd name="T27" fmla="*/ 37 h 395"/>
                  <a:gd name="T28" fmla="*/ 727 w 815"/>
                  <a:gd name="T29" fmla="*/ 32 h 395"/>
                  <a:gd name="T30" fmla="*/ 716 w 815"/>
                  <a:gd name="T31" fmla="*/ 26 h 395"/>
                  <a:gd name="T32" fmla="*/ 706 w 815"/>
                  <a:gd name="T33" fmla="*/ 22 h 395"/>
                  <a:gd name="T34" fmla="*/ 695 w 815"/>
                  <a:gd name="T35" fmla="*/ 18 h 395"/>
                  <a:gd name="T36" fmla="*/ 672 w 815"/>
                  <a:gd name="T37" fmla="*/ 12 h 395"/>
                  <a:gd name="T38" fmla="*/ 648 w 815"/>
                  <a:gd name="T39" fmla="*/ 7 h 395"/>
                  <a:gd name="T40" fmla="*/ 621 w 815"/>
                  <a:gd name="T41" fmla="*/ 4 h 395"/>
                  <a:gd name="T42" fmla="*/ 595 w 815"/>
                  <a:gd name="T43" fmla="*/ 2 h 395"/>
                  <a:gd name="T44" fmla="*/ 566 w 815"/>
                  <a:gd name="T45" fmla="*/ 0 h 395"/>
                  <a:gd name="T46" fmla="*/ 0 w 815"/>
                  <a:gd name="T47" fmla="*/ 0 h 395"/>
                  <a:gd name="T48" fmla="*/ 0 w 815"/>
                  <a:gd name="T49" fmla="*/ 395 h 395"/>
                  <a:gd name="T50" fmla="*/ 569 w 815"/>
                  <a:gd name="T51" fmla="*/ 395 h 395"/>
                  <a:gd name="T52" fmla="*/ 599 w 815"/>
                  <a:gd name="T53" fmla="*/ 393 h 395"/>
                  <a:gd name="T54" fmla="*/ 628 w 815"/>
                  <a:gd name="T55" fmla="*/ 390 h 395"/>
                  <a:gd name="T56" fmla="*/ 654 w 815"/>
                  <a:gd name="T57" fmla="*/ 386 h 395"/>
                  <a:gd name="T58" fmla="*/ 667 w 815"/>
                  <a:gd name="T59" fmla="*/ 382 h 395"/>
                  <a:gd name="T60" fmla="*/ 680 w 815"/>
                  <a:gd name="T61" fmla="*/ 379 h 395"/>
                  <a:gd name="T62" fmla="*/ 691 w 815"/>
                  <a:gd name="T63" fmla="*/ 376 h 395"/>
                  <a:gd name="T64" fmla="*/ 702 w 815"/>
                  <a:gd name="T65" fmla="*/ 372 h 395"/>
                  <a:gd name="T66" fmla="*/ 713 w 815"/>
                  <a:gd name="T67" fmla="*/ 368 h 395"/>
                  <a:gd name="T68" fmla="*/ 723 w 815"/>
                  <a:gd name="T69" fmla="*/ 363 h 395"/>
                  <a:gd name="T70" fmla="*/ 733 w 815"/>
                  <a:gd name="T71" fmla="*/ 358 h 395"/>
                  <a:gd name="T72" fmla="*/ 742 w 815"/>
                  <a:gd name="T73" fmla="*/ 352 h 395"/>
                  <a:gd name="T74" fmla="*/ 751 w 815"/>
                  <a:gd name="T75" fmla="*/ 346 h 395"/>
                  <a:gd name="T76" fmla="*/ 759 w 815"/>
                  <a:gd name="T77" fmla="*/ 340 h 395"/>
                  <a:gd name="T78" fmla="*/ 766 w 815"/>
                  <a:gd name="T79" fmla="*/ 332 h 395"/>
                  <a:gd name="T80" fmla="*/ 773 w 815"/>
                  <a:gd name="T81" fmla="*/ 324 h 395"/>
                  <a:gd name="T82" fmla="*/ 781 w 815"/>
                  <a:gd name="T83" fmla="*/ 316 h 395"/>
                  <a:gd name="T84" fmla="*/ 786 w 815"/>
                  <a:gd name="T85" fmla="*/ 308 h 395"/>
                  <a:gd name="T86" fmla="*/ 792 w 815"/>
                  <a:gd name="T87" fmla="*/ 299 h 395"/>
                  <a:gd name="T88" fmla="*/ 797 w 815"/>
                  <a:gd name="T89" fmla="*/ 289 h 395"/>
                  <a:gd name="T90" fmla="*/ 801 w 815"/>
                  <a:gd name="T91" fmla="*/ 278 h 395"/>
                  <a:gd name="T92" fmla="*/ 805 w 815"/>
                  <a:gd name="T93" fmla="*/ 267 h 395"/>
                  <a:gd name="T94" fmla="*/ 808 w 815"/>
                  <a:gd name="T95" fmla="*/ 256 h 395"/>
                  <a:gd name="T96" fmla="*/ 810 w 815"/>
                  <a:gd name="T97" fmla="*/ 244 h 395"/>
                  <a:gd name="T98" fmla="*/ 812 w 815"/>
                  <a:gd name="T99" fmla="*/ 232 h 395"/>
                  <a:gd name="T100" fmla="*/ 814 w 815"/>
                  <a:gd name="T101" fmla="*/ 218 h 395"/>
                  <a:gd name="T102" fmla="*/ 815 w 815"/>
                  <a:gd name="T103" fmla="*/ 204 h 395"/>
                  <a:gd name="T104" fmla="*/ 815 w 815"/>
                  <a:gd name="T105" fmla="*/ 175 h 395"/>
                  <a:gd name="T106" fmla="*/ 814 w 815"/>
                  <a:gd name="T107" fmla="*/ 162 h 395"/>
                  <a:gd name="T108" fmla="*/ 812 w 815"/>
                  <a:gd name="T109" fmla="*/ 14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15" h="395">
                    <a:moveTo>
                      <a:pt x="812" y="149"/>
                    </a:moveTo>
                    <a:lnTo>
                      <a:pt x="810" y="137"/>
                    </a:lnTo>
                    <a:lnTo>
                      <a:pt x="807" y="125"/>
                    </a:lnTo>
                    <a:lnTo>
                      <a:pt x="803" y="114"/>
                    </a:lnTo>
                    <a:lnTo>
                      <a:pt x="799" y="104"/>
                    </a:lnTo>
                    <a:lnTo>
                      <a:pt x="794" y="94"/>
                    </a:lnTo>
                    <a:lnTo>
                      <a:pt x="789" y="85"/>
                    </a:lnTo>
                    <a:lnTo>
                      <a:pt x="783" y="76"/>
                    </a:lnTo>
                    <a:lnTo>
                      <a:pt x="777" y="68"/>
                    </a:lnTo>
                    <a:lnTo>
                      <a:pt x="769" y="61"/>
                    </a:lnTo>
                    <a:lnTo>
                      <a:pt x="761" y="54"/>
                    </a:lnTo>
                    <a:lnTo>
                      <a:pt x="754" y="48"/>
                    </a:lnTo>
                    <a:lnTo>
                      <a:pt x="745" y="42"/>
                    </a:lnTo>
                    <a:lnTo>
                      <a:pt x="736" y="37"/>
                    </a:lnTo>
                    <a:lnTo>
                      <a:pt x="727" y="32"/>
                    </a:lnTo>
                    <a:lnTo>
                      <a:pt x="716" y="26"/>
                    </a:lnTo>
                    <a:lnTo>
                      <a:pt x="706" y="22"/>
                    </a:lnTo>
                    <a:lnTo>
                      <a:pt x="695" y="18"/>
                    </a:lnTo>
                    <a:lnTo>
                      <a:pt x="672" y="12"/>
                    </a:lnTo>
                    <a:lnTo>
                      <a:pt x="648" y="7"/>
                    </a:lnTo>
                    <a:lnTo>
                      <a:pt x="621" y="4"/>
                    </a:lnTo>
                    <a:lnTo>
                      <a:pt x="595" y="2"/>
                    </a:lnTo>
                    <a:lnTo>
                      <a:pt x="566" y="0"/>
                    </a:lnTo>
                    <a:lnTo>
                      <a:pt x="0" y="0"/>
                    </a:lnTo>
                    <a:lnTo>
                      <a:pt x="0" y="395"/>
                    </a:lnTo>
                    <a:lnTo>
                      <a:pt x="569" y="395"/>
                    </a:lnTo>
                    <a:lnTo>
                      <a:pt x="599" y="393"/>
                    </a:lnTo>
                    <a:lnTo>
                      <a:pt x="628" y="390"/>
                    </a:lnTo>
                    <a:lnTo>
                      <a:pt x="654" y="386"/>
                    </a:lnTo>
                    <a:lnTo>
                      <a:pt x="667" y="382"/>
                    </a:lnTo>
                    <a:lnTo>
                      <a:pt x="680" y="379"/>
                    </a:lnTo>
                    <a:lnTo>
                      <a:pt x="691" y="376"/>
                    </a:lnTo>
                    <a:lnTo>
                      <a:pt x="702" y="372"/>
                    </a:lnTo>
                    <a:lnTo>
                      <a:pt x="713" y="368"/>
                    </a:lnTo>
                    <a:lnTo>
                      <a:pt x="723" y="363"/>
                    </a:lnTo>
                    <a:lnTo>
                      <a:pt x="733" y="358"/>
                    </a:lnTo>
                    <a:lnTo>
                      <a:pt x="742" y="352"/>
                    </a:lnTo>
                    <a:lnTo>
                      <a:pt x="751" y="346"/>
                    </a:lnTo>
                    <a:lnTo>
                      <a:pt x="759" y="340"/>
                    </a:lnTo>
                    <a:lnTo>
                      <a:pt x="766" y="332"/>
                    </a:lnTo>
                    <a:lnTo>
                      <a:pt x="773" y="324"/>
                    </a:lnTo>
                    <a:lnTo>
                      <a:pt x="781" y="316"/>
                    </a:lnTo>
                    <a:lnTo>
                      <a:pt x="786" y="308"/>
                    </a:lnTo>
                    <a:lnTo>
                      <a:pt x="792" y="299"/>
                    </a:lnTo>
                    <a:lnTo>
                      <a:pt x="797" y="289"/>
                    </a:lnTo>
                    <a:lnTo>
                      <a:pt x="801" y="278"/>
                    </a:lnTo>
                    <a:lnTo>
                      <a:pt x="805" y="267"/>
                    </a:lnTo>
                    <a:lnTo>
                      <a:pt x="808" y="256"/>
                    </a:lnTo>
                    <a:lnTo>
                      <a:pt x="810" y="244"/>
                    </a:lnTo>
                    <a:lnTo>
                      <a:pt x="812" y="232"/>
                    </a:lnTo>
                    <a:lnTo>
                      <a:pt x="814" y="218"/>
                    </a:lnTo>
                    <a:lnTo>
                      <a:pt x="815" y="204"/>
                    </a:lnTo>
                    <a:lnTo>
                      <a:pt x="815" y="175"/>
                    </a:lnTo>
                    <a:lnTo>
                      <a:pt x="814" y="162"/>
                    </a:lnTo>
                    <a:lnTo>
                      <a:pt x="812" y="149"/>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 name="Freeform 7"/>
              <p:cNvSpPr>
                <a:spLocks/>
              </p:cNvSpPr>
              <p:nvPr userDrawn="1"/>
            </p:nvSpPr>
            <p:spPr bwMode="auto">
              <a:xfrm>
                <a:off x="7876006" y="4266233"/>
                <a:ext cx="30163" cy="33338"/>
              </a:xfrm>
              <a:custGeom>
                <a:avLst/>
                <a:gdLst>
                  <a:gd name="T0" fmla="*/ 700 w 928"/>
                  <a:gd name="T1" fmla="*/ 974 h 1014"/>
                  <a:gd name="T2" fmla="*/ 743 w 928"/>
                  <a:gd name="T3" fmla="*/ 951 h 1014"/>
                  <a:gd name="T4" fmla="*/ 781 w 928"/>
                  <a:gd name="T5" fmla="*/ 925 h 1014"/>
                  <a:gd name="T6" fmla="*/ 814 w 928"/>
                  <a:gd name="T7" fmla="*/ 895 h 1014"/>
                  <a:gd name="T8" fmla="*/ 841 w 928"/>
                  <a:gd name="T9" fmla="*/ 861 h 1014"/>
                  <a:gd name="T10" fmla="*/ 865 w 928"/>
                  <a:gd name="T11" fmla="*/ 825 h 1014"/>
                  <a:gd name="T12" fmla="*/ 883 w 928"/>
                  <a:gd name="T13" fmla="*/ 785 h 1014"/>
                  <a:gd name="T14" fmla="*/ 898 w 928"/>
                  <a:gd name="T15" fmla="*/ 742 h 1014"/>
                  <a:gd name="T16" fmla="*/ 910 w 928"/>
                  <a:gd name="T17" fmla="*/ 697 h 1014"/>
                  <a:gd name="T18" fmla="*/ 919 w 928"/>
                  <a:gd name="T19" fmla="*/ 651 h 1014"/>
                  <a:gd name="T20" fmla="*/ 924 w 928"/>
                  <a:gd name="T21" fmla="*/ 602 h 1014"/>
                  <a:gd name="T22" fmla="*/ 927 w 928"/>
                  <a:gd name="T23" fmla="*/ 553 h 1014"/>
                  <a:gd name="T24" fmla="*/ 928 w 928"/>
                  <a:gd name="T25" fmla="*/ 477 h 1014"/>
                  <a:gd name="T26" fmla="*/ 926 w 928"/>
                  <a:gd name="T27" fmla="*/ 427 h 1014"/>
                  <a:gd name="T28" fmla="*/ 921 w 928"/>
                  <a:gd name="T29" fmla="*/ 378 h 1014"/>
                  <a:gd name="T30" fmla="*/ 914 w 928"/>
                  <a:gd name="T31" fmla="*/ 331 h 1014"/>
                  <a:gd name="T32" fmla="*/ 903 w 928"/>
                  <a:gd name="T33" fmla="*/ 286 h 1014"/>
                  <a:gd name="T34" fmla="*/ 889 w 928"/>
                  <a:gd name="T35" fmla="*/ 243 h 1014"/>
                  <a:gd name="T36" fmla="*/ 872 w 928"/>
                  <a:gd name="T37" fmla="*/ 203 h 1014"/>
                  <a:gd name="T38" fmla="*/ 850 w 928"/>
                  <a:gd name="T39" fmla="*/ 166 h 1014"/>
                  <a:gd name="T40" fmla="*/ 825 w 928"/>
                  <a:gd name="T41" fmla="*/ 132 h 1014"/>
                  <a:gd name="T42" fmla="*/ 794 w 928"/>
                  <a:gd name="T43" fmla="*/ 100 h 1014"/>
                  <a:gd name="T44" fmla="*/ 759 w 928"/>
                  <a:gd name="T45" fmla="*/ 74 h 1014"/>
                  <a:gd name="T46" fmla="*/ 719 w 928"/>
                  <a:gd name="T47" fmla="*/ 50 h 1014"/>
                  <a:gd name="T48" fmla="*/ 673 w 928"/>
                  <a:gd name="T49" fmla="*/ 31 h 1014"/>
                  <a:gd name="T50" fmla="*/ 622 w 928"/>
                  <a:gd name="T51" fmla="*/ 17 h 1014"/>
                  <a:gd name="T52" fmla="*/ 564 w 928"/>
                  <a:gd name="T53" fmla="*/ 7 h 1014"/>
                  <a:gd name="T54" fmla="*/ 501 w 928"/>
                  <a:gd name="T55" fmla="*/ 2 h 1014"/>
                  <a:gd name="T56" fmla="*/ 431 w 928"/>
                  <a:gd name="T57" fmla="*/ 2 h 1014"/>
                  <a:gd name="T58" fmla="*/ 366 w 928"/>
                  <a:gd name="T59" fmla="*/ 7 h 1014"/>
                  <a:gd name="T60" fmla="*/ 308 w 928"/>
                  <a:gd name="T61" fmla="*/ 17 h 1014"/>
                  <a:gd name="T62" fmla="*/ 256 w 928"/>
                  <a:gd name="T63" fmla="*/ 31 h 1014"/>
                  <a:gd name="T64" fmla="*/ 209 w 928"/>
                  <a:gd name="T65" fmla="*/ 50 h 1014"/>
                  <a:gd name="T66" fmla="*/ 168 w 928"/>
                  <a:gd name="T67" fmla="*/ 73 h 1014"/>
                  <a:gd name="T68" fmla="*/ 133 w 928"/>
                  <a:gd name="T69" fmla="*/ 100 h 1014"/>
                  <a:gd name="T70" fmla="*/ 103 w 928"/>
                  <a:gd name="T71" fmla="*/ 131 h 1014"/>
                  <a:gd name="T72" fmla="*/ 77 w 928"/>
                  <a:gd name="T73" fmla="*/ 165 h 1014"/>
                  <a:gd name="T74" fmla="*/ 56 w 928"/>
                  <a:gd name="T75" fmla="*/ 202 h 1014"/>
                  <a:gd name="T76" fmla="*/ 37 w 928"/>
                  <a:gd name="T77" fmla="*/ 242 h 1014"/>
                  <a:gd name="T78" fmla="*/ 24 w 928"/>
                  <a:gd name="T79" fmla="*/ 285 h 1014"/>
                  <a:gd name="T80" fmla="*/ 14 w 928"/>
                  <a:gd name="T81" fmla="*/ 330 h 1014"/>
                  <a:gd name="T82" fmla="*/ 7 w 928"/>
                  <a:gd name="T83" fmla="*/ 378 h 1014"/>
                  <a:gd name="T84" fmla="*/ 2 w 928"/>
                  <a:gd name="T85" fmla="*/ 427 h 1014"/>
                  <a:gd name="T86" fmla="*/ 0 w 928"/>
                  <a:gd name="T87" fmla="*/ 478 h 1014"/>
                  <a:gd name="T88" fmla="*/ 1 w 928"/>
                  <a:gd name="T89" fmla="*/ 555 h 1014"/>
                  <a:gd name="T90" fmla="*/ 4 w 928"/>
                  <a:gd name="T91" fmla="*/ 605 h 1014"/>
                  <a:gd name="T92" fmla="*/ 10 w 928"/>
                  <a:gd name="T93" fmla="*/ 654 h 1014"/>
                  <a:gd name="T94" fmla="*/ 19 w 928"/>
                  <a:gd name="T95" fmla="*/ 701 h 1014"/>
                  <a:gd name="T96" fmla="*/ 30 w 928"/>
                  <a:gd name="T97" fmla="*/ 745 h 1014"/>
                  <a:gd name="T98" fmla="*/ 47 w 928"/>
                  <a:gd name="T99" fmla="*/ 788 h 1014"/>
                  <a:gd name="T100" fmla="*/ 66 w 928"/>
                  <a:gd name="T101" fmla="*/ 827 h 1014"/>
                  <a:gd name="T102" fmla="*/ 90 w 928"/>
                  <a:gd name="T103" fmla="*/ 863 h 1014"/>
                  <a:gd name="T104" fmla="*/ 118 w 928"/>
                  <a:gd name="T105" fmla="*/ 897 h 1014"/>
                  <a:gd name="T106" fmla="*/ 151 w 928"/>
                  <a:gd name="T107" fmla="*/ 927 h 1014"/>
                  <a:gd name="T108" fmla="*/ 188 w 928"/>
                  <a:gd name="T109" fmla="*/ 952 h 1014"/>
                  <a:gd name="T110" fmla="*/ 232 w 928"/>
                  <a:gd name="T111" fmla="*/ 975 h 1014"/>
                  <a:gd name="T112" fmla="*/ 281 w 928"/>
                  <a:gd name="T113" fmla="*/ 992 h 1014"/>
                  <a:gd name="T114" fmla="*/ 336 w 928"/>
                  <a:gd name="T115" fmla="*/ 1004 h 1014"/>
                  <a:gd name="T116" fmla="*/ 399 w 928"/>
                  <a:gd name="T117" fmla="*/ 1012 h 1014"/>
                  <a:gd name="T118" fmla="*/ 503 w 928"/>
                  <a:gd name="T119" fmla="*/ 1014 h 1014"/>
                  <a:gd name="T120" fmla="*/ 567 w 928"/>
                  <a:gd name="T121" fmla="*/ 1008 h 1014"/>
                  <a:gd name="T122" fmla="*/ 625 w 928"/>
                  <a:gd name="T123" fmla="*/ 998 h 1014"/>
                  <a:gd name="T124" fmla="*/ 677 w 928"/>
                  <a:gd name="T125" fmla="*/ 98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8" h="1014">
                    <a:moveTo>
                      <a:pt x="677" y="983"/>
                    </a:moveTo>
                    <a:lnTo>
                      <a:pt x="700" y="974"/>
                    </a:lnTo>
                    <a:lnTo>
                      <a:pt x="723" y="962"/>
                    </a:lnTo>
                    <a:lnTo>
                      <a:pt x="743" y="951"/>
                    </a:lnTo>
                    <a:lnTo>
                      <a:pt x="763" y="938"/>
                    </a:lnTo>
                    <a:lnTo>
                      <a:pt x="781" y="925"/>
                    </a:lnTo>
                    <a:lnTo>
                      <a:pt x="798" y="910"/>
                    </a:lnTo>
                    <a:lnTo>
                      <a:pt x="814" y="895"/>
                    </a:lnTo>
                    <a:lnTo>
                      <a:pt x="828" y="878"/>
                    </a:lnTo>
                    <a:lnTo>
                      <a:pt x="841" y="861"/>
                    </a:lnTo>
                    <a:lnTo>
                      <a:pt x="853" y="843"/>
                    </a:lnTo>
                    <a:lnTo>
                      <a:pt x="865" y="825"/>
                    </a:lnTo>
                    <a:lnTo>
                      <a:pt x="874" y="804"/>
                    </a:lnTo>
                    <a:lnTo>
                      <a:pt x="883" y="785"/>
                    </a:lnTo>
                    <a:lnTo>
                      <a:pt x="891" y="763"/>
                    </a:lnTo>
                    <a:lnTo>
                      <a:pt x="898" y="742"/>
                    </a:lnTo>
                    <a:lnTo>
                      <a:pt x="904" y="721"/>
                    </a:lnTo>
                    <a:lnTo>
                      <a:pt x="910" y="697"/>
                    </a:lnTo>
                    <a:lnTo>
                      <a:pt x="915" y="675"/>
                    </a:lnTo>
                    <a:lnTo>
                      <a:pt x="919" y="651"/>
                    </a:lnTo>
                    <a:lnTo>
                      <a:pt x="922" y="627"/>
                    </a:lnTo>
                    <a:lnTo>
                      <a:pt x="924" y="602"/>
                    </a:lnTo>
                    <a:lnTo>
                      <a:pt x="926" y="578"/>
                    </a:lnTo>
                    <a:lnTo>
                      <a:pt x="927" y="553"/>
                    </a:lnTo>
                    <a:lnTo>
                      <a:pt x="928" y="528"/>
                    </a:lnTo>
                    <a:lnTo>
                      <a:pt x="928" y="477"/>
                    </a:lnTo>
                    <a:lnTo>
                      <a:pt x="927" y="451"/>
                    </a:lnTo>
                    <a:lnTo>
                      <a:pt x="926" y="427"/>
                    </a:lnTo>
                    <a:lnTo>
                      <a:pt x="924" y="401"/>
                    </a:lnTo>
                    <a:lnTo>
                      <a:pt x="921" y="378"/>
                    </a:lnTo>
                    <a:lnTo>
                      <a:pt x="918" y="353"/>
                    </a:lnTo>
                    <a:lnTo>
                      <a:pt x="914" y="331"/>
                    </a:lnTo>
                    <a:lnTo>
                      <a:pt x="909" y="308"/>
                    </a:lnTo>
                    <a:lnTo>
                      <a:pt x="903" y="286"/>
                    </a:lnTo>
                    <a:lnTo>
                      <a:pt x="896" y="264"/>
                    </a:lnTo>
                    <a:lnTo>
                      <a:pt x="889" y="243"/>
                    </a:lnTo>
                    <a:lnTo>
                      <a:pt x="881" y="223"/>
                    </a:lnTo>
                    <a:lnTo>
                      <a:pt x="872" y="203"/>
                    </a:lnTo>
                    <a:lnTo>
                      <a:pt x="862" y="184"/>
                    </a:lnTo>
                    <a:lnTo>
                      <a:pt x="850" y="166"/>
                    </a:lnTo>
                    <a:lnTo>
                      <a:pt x="838" y="148"/>
                    </a:lnTo>
                    <a:lnTo>
                      <a:pt x="825" y="132"/>
                    </a:lnTo>
                    <a:lnTo>
                      <a:pt x="810" y="116"/>
                    </a:lnTo>
                    <a:lnTo>
                      <a:pt x="794" y="100"/>
                    </a:lnTo>
                    <a:lnTo>
                      <a:pt x="777" y="87"/>
                    </a:lnTo>
                    <a:lnTo>
                      <a:pt x="759" y="74"/>
                    </a:lnTo>
                    <a:lnTo>
                      <a:pt x="739" y="62"/>
                    </a:lnTo>
                    <a:lnTo>
                      <a:pt x="719" y="50"/>
                    </a:lnTo>
                    <a:lnTo>
                      <a:pt x="696" y="40"/>
                    </a:lnTo>
                    <a:lnTo>
                      <a:pt x="673" y="31"/>
                    </a:lnTo>
                    <a:lnTo>
                      <a:pt x="647" y="23"/>
                    </a:lnTo>
                    <a:lnTo>
                      <a:pt x="622" y="17"/>
                    </a:lnTo>
                    <a:lnTo>
                      <a:pt x="593" y="11"/>
                    </a:lnTo>
                    <a:lnTo>
                      <a:pt x="564" y="7"/>
                    </a:lnTo>
                    <a:lnTo>
                      <a:pt x="533" y="4"/>
                    </a:lnTo>
                    <a:lnTo>
                      <a:pt x="501" y="2"/>
                    </a:lnTo>
                    <a:lnTo>
                      <a:pt x="466" y="0"/>
                    </a:lnTo>
                    <a:lnTo>
                      <a:pt x="431" y="2"/>
                    </a:lnTo>
                    <a:lnTo>
                      <a:pt x="398" y="4"/>
                    </a:lnTo>
                    <a:lnTo>
                      <a:pt x="366" y="7"/>
                    </a:lnTo>
                    <a:lnTo>
                      <a:pt x="336" y="11"/>
                    </a:lnTo>
                    <a:lnTo>
                      <a:pt x="308" y="17"/>
                    </a:lnTo>
                    <a:lnTo>
                      <a:pt x="280" y="23"/>
                    </a:lnTo>
                    <a:lnTo>
                      <a:pt x="256" y="31"/>
                    </a:lnTo>
                    <a:lnTo>
                      <a:pt x="231" y="40"/>
                    </a:lnTo>
                    <a:lnTo>
                      <a:pt x="209" y="50"/>
                    </a:lnTo>
                    <a:lnTo>
                      <a:pt x="188" y="61"/>
                    </a:lnTo>
                    <a:lnTo>
                      <a:pt x="168" y="73"/>
                    </a:lnTo>
                    <a:lnTo>
                      <a:pt x="150" y="86"/>
                    </a:lnTo>
                    <a:lnTo>
                      <a:pt x="133" y="100"/>
                    </a:lnTo>
                    <a:lnTo>
                      <a:pt x="117" y="115"/>
                    </a:lnTo>
                    <a:lnTo>
                      <a:pt x="103" y="131"/>
                    </a:lnTo>
                    <a:lnTo>
                      <a:pt x="90" y="147"/>
                    </a:lnTo>
                    <a:lnTo>
                      <a:pt x="77" y="165"/>
                    </a:lnTo>
                    <a:lnTo>
                      <a:pt x="66" y="183"/>
                    </a:lnTo>
                    <a:lnTo>
                      <a:pt x="56" y="202"/>
                    </a:lnTo>
                    <a:lnTo>
                      <a:pt x="47" y="222"/>
                    </a:lnTo>
                    <a:lnTo>
                      <a:pt x="37" y="242"/>
                    </a:lnTo>
                    <a:lnTo>
                      <a:pt x="30" y="264"/>
                    </a:lnTo>
                    <a:lnTo>
                      <a:pt x="24" y="285"/>
                    </a:lnTo>
                    <a:lnTo>
                      <a:pt x="19" y="308"/>
                    </a:lnTo>
                    <a:lnTo>
                      <a:pt x="14" y="330"/>
                    </a:lnTo>
                    <a:lnTo>
                      <a:pt x="10" y="353"/>
                    </a:lnTo>
                    <a:lnTo>
                      <a:pt x="7" y="378"/>
                    </a:lnTo>
                    <a:lnTo>
                      <a:pt x="4" y="402"/>
                    </a:lnTo>
                    <a:lnTo>
                      <a:pt x="2" y="427"/>
                    </a:lnTo>
                    <a:lnTo>
                      <a:pt x="1" y="452"/>
                    </a:lnTo>
                    <a:lnTo>
                      <a:pt x="0" y="478"/>
                    </a:lnTo>
                    <a:lnTo>
                      <a:pt x="0" y="530"/>
                    </a:lnTo>
                    <a:lnTo>
                      <a:pt x="1" y="555"/>
                    </a:lnTo>
                    <a:lnTo>
                      <a:pt x="2" y="581"/>
                    </a:lnTo>
                    <a:lnTo>
                      <a:pt x="4" y="605"/>
                    </a:lnTo>
                    <a:lnTo>
                      <a:pt x="7" y="630"/>
                    </a:lnTo>
                    <a:lnTo>
                      <a:pt x="10" y="654"/>
                    </a:lnTo>
                    <a:lnTo>
                      <a:pt x="14" y="678"/>
                    </a:lnTo>
                    <a:lnTo>
                      <a:pt x="19" y="701"/>
                    </a:lnTo>
                    <a:lnTo>
                      <a:pt x="24" y="724"/>
                    </a:lnTo>
                    <a:lnTo>
                      <a:pt x="30" y="745"/>
                    </a:lnTo>
                    <a:lnTo>
                      <a:pt x="39" y="767"/>
                    </a:lnTo>
                    <a:lnTo>
                      <a:pt x="47" y="788"/>
                    </a:lnTo>
                    <a:lnTo>
                      <a:pt x="56" y="807"/>
                    </a:lnTo>
                    <a:lnTo>
                      <a:pt x="66" y="827"/>
                    </a:lnTo>
                    <a:lnTo>
                      <a:pt x="77" y="846"/>
                    </a:lnTo>
                    <a:lnTo>
                      <a:pt x="90" y="863"/>
                    </a:lnTo>
                    <a:lnTo>
                      <a:pt x="103" y="881"/>
                    </a:lnTo>
                    <a:lnTo>
                      <a:pt x="118" y="897"/>
                    </a:lnTo>
                    <a:lnTo>
                      <a:pt x="133" y="912"/>
                    </a:lnTo>
                    <a:lnTo>
                      <a:pt x="151" y="927"/>
                    </a:lnTo>
                    <a:lnTo>
                      <a:pt x="169" y="940"/>
                    </a:lnTo>
                    <a:lnTo>
                      <a:pt x="188" y="952"/>
                    </a:lnTo>
                    <a:lnTo>
                      <a:pt x="210" y="963"/>
                    </a:lnTo>
                    <a:lnTo>
                      <a:pt x="232" y="975"/>
                    </a:lnTo>
                    <a:lnTo>
                      <a:pt x="256" y="984"/>
                    </a:lnTo>
                    <a:lnTo>
                      <a:pt x="281" y="992"/>
                    </a:lnTo>
                    <a:lnTo>
                      <a:pt x="309" y="998"/>
                    </a:lnTo>
                    <a:lnTo>
                      <a:pt x="336" y="1004"/>
                    </a:lnTo>
                    <a:lnTo>
                      <a:pt x="367" y="1009"/>
                    </a:lnTo>
                    <a:lnTo>
                      <a:pt x="399" y="1012"/>
                    </a:lnTo>
                    <a:lnTo>
                      <a:pt x="432" y="1014"/>
                    </a:lnTo>
                    <a:lnTo>
                      <a:pt x="503" y="1014"/>
                    </a:lnTo>
                    <a:lnTo>
                      <a:pt x="535" y="1012"/>
                    </a:lnTo>
                    <a:lnTo>
                      <a:pt x="567" y="1008"/>
                    </a:lnTo>
                    <a:lnTo>
                      <a:pt x="596" y="1004"/>
                    </a:lnTo>
                    <a:lnTo>
                      <a:pt x="625" y="998"/>
                    </a:lnTo>
                    <a:lnTo>
                      <a:pt x="652" y="991"/>
                    </a:lnTo>
                    <a:lnTo>
                      <a:pt x="677" y="983"/>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 name="Freeform 8"/>
              <p:cNvSpPr>
                <a:spLocks noEditPoints="1"/>
              </p:cNvSpPr>
              <p:nvPr userDrawn="1"/>
            </p:nvSpPr>
            <p:spPr bwMode="auto">
              <a:xfrm>
                <a:off x="7583906" y="3939208"/>
                <a:ext cx="539750" cy="539750"/>
              </a:xfrm>
              <a:custGeom>
                <a:avLst/>
                <a:gdLst>
                  <a:gd name="T0" fmla="*/ 14823 w 16320"/>
                  <a:gd name="T1" fmla="*/ 10588 h 16320"/>
                  <a:gd name="T2" fmla="*/ 15267 w 16320"/>
                  <a:gd name="T3" fmla="*/ 9704 h 16320"/>
                  <a:gd name="T4" fmla="*/ 15471 w 16320"/>
                  <a:gd name="T5" fmla="*/ 10136 h 16320"/>
                  <a:gd name="T6" fmla="*/ 15215 w 16320"/>
                  <a:gd name="T7" fmla="*/ 10504 h 16320"/>
                  <a:gd name="T8" fmla="*/ 15496 w 16320"/>
                  <a:gd name="T9" fmla="*/ 11094 h 16320"/>
                  <a:gd name="T10" fmla="*/ 12533 w 16320"/>
                  <a:gd name="T11" fmla="*/ 10149 h 16320"/>
                  <a:gd name="T12" fmla="*/ 12835 w 16320"/>
                  <a:gd name="T13" fmla="*/ 10843 h 16320"/>
                  <a:gd name="T14" fmla="*/ 12260 w 16320"/>
                  <a:gd name="T15" fmla="*/ 10896 h 16320"/>
                  <a:gd name="T16" fmla="*/ 12119 w 16320"/>
                  <a:gd name="T17" fmla="*/ 10120 h 16320"/>
                  <a:gd name="T18" fmla="*/ 12670 w 16320"/>
                  <a:gd name="T19" fmla="*/ 9637 h 16320"/>
                  <a:gd name="T20" fmla="*/ 11840 w 16320"/>
                  <a:gd name="T21" fmla="*/ 11863 h 16320"/>
                  <a:gd name="T22" fmla="*/ 11980 w 16320"/>
                  <a:gd name="T23" fmla="*/ 12629 h 16320"/>
                  <a:gd name="T24" fmla="*/ 11685 w 16320"/>
                  <a:gd name="T25" fmla="*/ 12844 h 16320"/>
                  <a:gd name="T26" fmla="*/ 11358 w 16320"/>
                  <a:gd name="T27" fmla="*/ 12109 h 16320"/>
                  <a:gd name="T28" fmla="*/ 11765 w 16320"/>
                  <a:gd name="T29" fmla="*/ 11506 h 16320"/>
                  <a:gd name="T30" fmla="*/ 11102 w 16320"/>
                  <a:gd name="T31" fmla="*/ 12640 h 16320"/>
                  <a:gd name="T32" fmla="*/ 10504 w 16320"/>
                  <a:gd name="T33" fmla="*/ 12944 h 16320"/>
                  <a:gd name="T34" fmla="*/ 10698 w 16320"/>
                  <a:gd name="T35" fmla="*/ 12494 h 16320"/>
                  <a:gd name="T36" fmla="*/ 9928 w 16320"/>
                  <a:gd name="T37" fmla="*/ 12309 h 16320"/>
                  <a:gd name="T38" fmla="*/ 9455 w 16320"/>
                  <a:gd name="T39" fmla="*/ 12021 h 16320"/>
                  <a:gd name="T40" fmla="*/ 9695 w 16320"/>
                  <a:gd name="T41" fmla="*/ 11496 h 16320"/>
                  <a:gd name="T42" fmla="*/ 9877 w 16320"/>
                  <a:gd name="T43" fmla="*/ 11794 h 16320"/>
                  <a:gd name="T44" fmla="*/ 10526 w 16320"/>
                  <a:gd name="T45" fmla="*/ 12049 h 16320"/>
                  <a:gd name="T46" fmla="*/ 11087 w 16320"/>
                  <a:gd name="T47" fmla="*/ 12312 h 16320"/>
                  <a:gd name="T48" fmla="*/ 8615 w 16320"/>
                  <a:gd name="T49" fmla="*/ 10945 h 16320"/>
                  <a:gd name="T50" fmla="*/ 8404 w 16320"/>
                  <a:gd name="T51" fmla="*/ 10164 h 16320"/>
                  <a:gd name="T52" fmla="*/ 9438 w 16320"/>
                  <a:gd name="T53" fmla="*/ 9623 h 16320"/>
                  <a:gd name="T54" fmla="*/ 10158 w 16320"/>
                  <a:gd name="T55" fmla="*/ 10437 h 16320"/>
                  <a:gd name="T56" fmla="*/ 9353 w 16320"/>
                  <a:gd name="T57" fmla="*/ 11132 h 16320"/>
                  <a:gd name="T58" fmla="*/ 8874 w 16320"/>
                  <a:gd name="T59" fmla="*/ 12923 h 16320"/>
                  <a:gd name="T60" fmla="*/ 8775 w 16320"/>
                  <a:gd name="T61" fmla="*/ 12583 h 16320"/>
                  <a:gd name="T62" fmla="*/ 8549 w 16320"/>
                  <a:gd name="T63" fmla="*/ 12315 h 16320"/>
                  <a:gd name="T64" fmla="*/ 7587 w 16320"/>
                  <a:gd name="T65" fmla="*/ 12091 h 16320"/>
                  <a:gd name="T66" fmla="*/ 7720 w 16320"/>
                  <a:gd name="T67" fmla="*/ 11534 h 16320"/>
                  <a:gd name="T68" fmla="*/ 8016 w 16320"/>
                  <a:gd name="T69" fmla="*/ 11751 h 16320"/>
                  <a:gd name="T70" fmla="*/ 8144 w 16320"/>
                  <a:gd name="T71" fmla="*/ 12042 h 16320"/>
                  <a:gd name="T72" fmla="*/ 9150 w 16320"/>
                  <a:gd name="T73" fmla="*/ 12246 h 16320"/>
                  <a:gd name="T74" fmla="*/ 6335 w 16320"/>
                  <a:gd name="T75" fmla="*/ 11795 h 16320"/>
                  <a:gd name="T76" fmla="*/ 6336 w 16320"/>
                  <a:gd name="T77" fmla="*/ 12579 h 16320"/>
                  <a:gd name="T78" fmla="*/ 6267 w 16320"/>
                  <a:gd name="T79" fmla="*/ 12900 h 16320"/>
                  <a:gd name="T80" fmla="*/ 5796 w 16320"/>
                  <a:gd name="T81" fmla="*/ 12258 h 16320"/>
                  <a:gd name="T82" fmla="*/ 6062 w 16320"/>
                  <a:gd name="T83" fmla="*/ 11592 h 16320"/>
                  <a:gd name="T84" fmla="*/ 6177 w 16320"/>
                  <a:gd name="T85" fmla="*/ 11124 h 16320"/>
                  <a:gd name="T86" fmla="*/ 1214 w 16320"/>
                  <a:gd name="T87" fmla="*/ 11124 h 16320"/>
                  <a:gd name="T88" fmla="*/ 6585 w 16320"/>
                  <a:gd name="T89" fmla="*/ 4506 h 16320"/>
                  <a:gd name="T90" fmla="*/ 7326 w 16320"/>
                  <a:gd name="T91" fmla="*/ 3567 h 16320"/>
                  <a:gd name="T92" fmla="*/ 8698 w 16320"/>
                  <a:gd name="T93" fmla="*/ 3402 h 16320"/>
                  <a:gd name="T94" fmla="*/ 9789 w 16320"/>
                  <a:gd name="T95" fmla="*/ 4141 h 16320"/>
                  <a:gd name="T96" fmla="*/ 7957 w 16320"/>
                  <a:gd name="T97" fmla="*/ 3707 h 16320"/>
                  <a:gd name="T98" fmla="*/ 7153 w 16320"/>
                  <a:gd name="T99" fmla="*/ 4168 h 16320"/>
                  <a:gd name="T100" fmla="*/ 7693 w 16320"/>
                  <a:gd name="T101" fmla="*/ 4858 h 16320"/>
                  <a:gd name="T102" fmla="*/ 7877 w 16320"/>
                  <a:gd name="T103" fmla="*/ 4374 h 16320"/>
                  <a:gd name="T104" fmla="*/ 8877 w 16320"/>
                  <a:gd name="T105" fmla="*/ 4206 h 16320"/>
                  <a:gd name="T106" fmla="*/ 10039 w 16320"/>
                  <a:gd name="T107" fmla="*/ 4489 h 16320"/>
                  <a:gd name="T108" fmla="*/ 8512 w 16320"/>
                  <a:gd name="T109" fmla="*/ 4601 h 16320"/>
                  <a:gd name="T110" fmla="*/ 8114 w 16320"/>
                  <a:gd name="T111" fmla="*/ 4835 h 16320"/>
                  <a:gd name="T112" fmla="*/ 7234 w 16320"/>
                  <a:gd name="T113" fmla="*/ 6423 h 16320"/>
                  <a:gd name="T114" fmla="*/ 7669 w 16320"/>
                  <a:gd name="T115" fmla="*/ 6984 h 16320"/>
                  <a:gd name="T116" fmla="*/ 7213 w 16320"/>
                  <a:gd name="T117" fmla="*/ 7481 h 16320"/>
                  <a:gd name="T118" fmla="*/ 7728 w 16320"/>
                  <a:gd name="T119" fmla="*/ 8248 h 16320"/>
                  <a:gd name="T120" fmla="*/ 7080 w 16320"/>
                  <a:gd name="T121" fmla="*/ 7174 h 16320"/>
                  <a:gd name="T122" fmla="*/ 7186 w 16320"/>
                  <a:gd name="T123" fmla="*/ 6787 h 16320"/>
                  <a:gd name="T124" fmla="*/ 6491 w 16320"/>
                  <a:gd name="T125" fmla="*/ 5230 h 16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320" h="16320">
                    <a:moveTo>
                      <a:pt x="15078" y="11124"/>
                    </a:moveTo>
                    <a:lnTo>
                      <a:pt x="15068" y="11098"/>
                    </a:lnTo>
                    <a:lnTo>
                      <a:pt x="15061" y="11071"/>
                    </a:lnTo>
                    <a:lnTo>
                      <a:pt x="15055" y="11045"/>
                    </a:lnTo>
                    <a:lnTo>
                      <a:pt x="15051" y="11018"/>
                    </a:lnTo>
                    <a:lnTo>
                      <a:pt x="15047" y="10991"/>
                    </a:lnTo>
                    <a:lnTo>
                      <a:pt x="15044" y="10964"/>
                    </a:lnTo>
                    <a:lnTo>
                      <a:pt x="15041" y="10937"/>
                    </a:lnTo>
                    <a:lnTo>
                      <a:pt x="15037" y="10911"/>
                    </a:lnTo>
                    <a:lnTo>
                      <a:pt x="15034" y="10885"/>
                    </a:lnTo>
                    <a:lnTo>
                      <a:pt x="15030" y="10861"/>
                    </a:lnTo>
                    <a:lnTo>
                      <a:pt x="15025" y="10838"/>
                    </a:lnTo>
                    <a:lnTo>
                      <a:pt x="15020" y="10815"/>
                    </a:lnTo>
                    <a:lnTo>
                      <a:pt x="15014" y="10795"/>
                    </a:lnTo>
                    <a:lnTo>
                      <a:pt x="15007" y="10774"/>
                    </a:lnTo>
                    <a:lnTo>
                      <a:pt x="15001" y="10755"/>
                    </a:lnTo>
                    <a:lnTo>
                      <a:pt x="14993" y="10738"/>
                    </a:lnTo>
                    <a:lnTo>
                      <a:pt x="14985" y="10720"/>
                    </a:lnTo>
                    <a:lnTo>
                      <a:pt x="14976" y="10705"/>
                    </a:lnTo>
                    <a:lnTo>
                      <a:pt x="14965" y="10690"/>
                    </a:lnTo>
                    <a:lnTo>
                      <a:pt x="14955" y="10675"/>
                    </a:lnTo>
                    <a:lnTo>
                      <a:pt x="14944" y="10662"/>
                    </a:lnTo>
                    <a:lnTo>
                      <a:pt x="14932" y="10650"/>
                    </a:lnTo>
                    <a:lnTo>
                      <a:pt x="14920" y="10639"/>
                    </a:lnTo>
                    <a:lnTo>
                      <a:pt x="14905" y="10628"/>
                    </a:lnTo>
                    <a:lnTo>
                      <a:pt x="14891" y="10618"/>
                    </a:lnTo>
                    <a:lnTo>
                      <a:pt x="14876" y="10610"/>
                    </a:lnTo>
                    <a:lnTo>
                      <a:pt x="14858" y="10602"/>
                    </a:lnTo>
                    <a:lnTo>
                      <a:pt x="14841" y="10594"/>
                    </a:lnTo>
                    <a:lnTo>
                      <a:pt x="14823" y="10588"/>
                    </a:lnTo>
                    <a:lnTo>
                      <a:pt x="14803" y="10581"/>
                    </a:lnTo>
                    <a:lnTo>
                      <a:pt x="14783" y="10576"/>
                    </a:lnTo>
                    <a:lnTo>
                      <a:pt x="14761" y="10571"/>
                    </a:lnTo>
                    <a:lnTo>
                      <a:pt x="14739" y="10567"/>
                    </a:lnTo>
                    <a:lnTo>
                      <a:pt x="14716" y="10564"/>
                    </a:lnTo>
                    <a:lnTo>
                      <a:pt x="14691" y="10561"/>
                    </a:lnTo>
                    <a:lnTo>
                      <a:pt x="14666" y="10559"/>
                    </a:lnTo>
                    <a:lnTo>
                      <a:pt x="14638" y="10558"/>
                    </a:lnTo>
                    <a:lnTo>
                      <a:pt x="14610" y="10556"/>
                    </a:lnTo>
                    <a:lnTo>
                      <a:pt x="14243" y="10556"/>
                    </a:lnTo>
                    <a:lnTo>
                      <a:pt x="14243" y="11124"/>
                    </a:lnTo>
                    <a:lnTo>
                      <a:pt x="13861" y="11124"/>
                    </a:lnTo>
                    <a:lnTo>
                      <a:pt x="13861" y="9625"/>
                    </a:lnTo>
                    <a:lnTo>
                      <a:pt x="14790" y="9625"/>
                    </a:lnTo>
                    <a:lnTo>
                      <a:pt x="14841" y="9626"/>
                    </a:lnTo>
                    <a:lnTo>
                      <a:pt x="14892" y="9628"/>
                    </a:lnTo>
                    <a:lnTo>
                      <a:pt x="14943" y="9630"/>
                    </a:lnTo>
                    <a:lnTo>
                      <a:pt x="14994" y="9634"/>
                    </a:lnTo>
                    <a:lnTo>
                      <a:pt x="15044" y="9640"/>
                    </a:lnTo>
                    <a:lnTo>
                      <a:pt x="15068" y="9643"/>
                    </a:lnTo>
                    <a:lnTo>
                      <a:pt x="15094" y="9647"/>
                    </a:lnTo>
                    <a:lnTo>
                      <a:pt x="15117" y="9652"/>
                    </a:lnTo>
                    <a:lnTo>
                      <a:pt x="15142" y="9657"/>
                    </a:lnTo>
                    <a:lnTo>
                      <a:pt x="15161" y="9662"/>
                    </a:lnTo>
                    <a:lnTo>
                      <a:pt x="15181" y="9668"/>
                    </a:lnTo>
                    <a:lnTo>
                      <a:pt x="15199" y="9674"/>
                    </a:lnTo>
                    <a:lnTo>
                      <a:pt x="15216" y="9681"/>
                    </a:lnTo>
                    <a:lnTo>
                      <a:pt x="15234" y="9688"/>
                    </a:lnTo>
                    <a:lnTo>
                      <a:pt x="15251" y="9696"/>
                    </a:lnTo>
                    <a:lnTo>
                      <a:pt x="15267" y="9704"/>
                    </a:lnTo>
                    <a:lnTo>
                      <a:pt x="15284" y="9713"/>
                    </a:lnTo>
                    <a:lnTo>
                      <a:pt x="15299" y="9723"/>
                    </a:lnTo>
                    <a:lnTo>
                      <a:pt x="15313" y="9733"/>
                    </a:lnTo>
                    <a:lnTo>
                      <a:pt x="15328" y="9743"/>
                    </a:lnTo>
                    <a:lnTo>
                      <a:pt x="15341" y="9753"/>
                    </a:lnTo>
                    <a:lnTo>
                      <a:pt x="15354" y="9764"/>
                    </a:lnTo>
                    <a:lnTo>
                      <a:pt x="15366" y="9777"/>
                    </a:lnTo>
                    <a:lnTo>
                      <a:pt x="15379" y="9789"/>
                    </a:lnTo>
                    <a:lnTo>
                      <a:pt x="15390" y="9801"/>
                    </a:lnTo>
                    <a:lnTo>
                      <a:pt x="15400" y="9814"/>
                    </a:lnTo>
                    <a:lnTo>
                      <a:pt x="15410" y="9828"/>
                    </a:lnTo>
                    <a:lnTo>
                      <a:pt x="15419" y="9841"/>
                    </a:lnTo>
                    <a:lnTo>
                      <a:pt x="15428" y="9855"/>
                    </a:lnTo>
                    <a:lnTo>
                      <a:pt x="15436" y="9870"/>
                    </a:lnTo>
                    <a:lnTo>
                      <a:pt x="15443" y="9884"/>
                    </a:lnTo>
                    <a:lnTo>
                      <a:pt x="15450" y="9898"/>
                    </a:lnTo>
                    <a:lnTo>
                      <a:pt x="15456" y="9913"/>
                    </a:lnTo>
                    <a:lnTo>
                      <a:pt x="15461" y="9929"/>
                    </a:lnTo>
                    <a:lnTo>
                      <a:pt x="15466" y="9945"/>
                    </a:lnTo>
                    <a:lnTo>
                      <a:pt x="15470" y="9960"/>
                    </a:lnTo>
                    <a:lnTo>
                      <a:pt x="15473" y="9977"/>
                    </a:lnTo>
                    <a:lnTo>
                      <a:pt x="15475" y="9993"/>
                    </a:lnTo>
                    <a:lnTo>
                      <a:pt x="15477" y="10009"/>
                    </a:lnTo>
                    <a:lnTo>
                      <a:pt x="15479" y="10027"/>
                    </a:lnTo>
                    <a:lnTo>
                      <a:pt x="15480" y="10043"/>
                    </a:lnTo>
                    <a:lnTo>
                      <a:pt x="15479" y="10062"/>
                    </a:lnTo>
                    <a:lnTo>
                      <a:pt x="15477" y="10081"/>
                    </a:lnTo>
                    <a:lnTo>
                      <a:pt x="15476" y="10100"/>
                    </a:lnTo>
                    <a:lnTo>
                      <a:pt x="15474" y="10118"/>
                    </a:lnTo>
                    <a:lnTo>
                      <a:pt x="15471" y="10136"/>
                    </a:lnTo>
                    <a:lnTo>
                      <a:pt x="15468" y="10154"/>
                    </a:lnTo>
                    <a:lnTo>
                      <a:pt x="15464" y="10171"/>
                    </a:lnTo>
                    <a:lnTo>
                      <a:pt x="15460" y="10189"/>
                    </a:lnTo>
                    <a:lnTo>
                      <a:pt x="15455" y="10205"/>
                    </a:lnTo>
                    <a:lnTo>
                      <a:pt x="15449" y="10222"/>
                    </a:lnTo>
                    <a:lnTo>
                      <a:pt x="15443" y="10239"/>
                    </a:lnTo>
                    <a:lnTo>
                      <a:pt x="15436" y="10254"/>
                    </a:lnTo>
                    <a:lnTo>
                      <a:pt x="15428" y="10269"/>
                    </a:lnTo>
                    <a:lnTo>
                      <a:pt x="15419" y="10285"/>
                    </a:lnTo>
                    <a:lnTo>
                      <a:pt x="15409" y="10299"/>
                    </a:lnTo>
                    <a:lnTo>
                      <a:pt x="15400" y="10314"/>
                    </a:lnTo>
                    <a:lnTo>
                      <a:pt x="15389" y="10328"/>
                    </a:lnTo>
                    <a:lnTo>
                      <a:pt x="15378" y="10341"/>
                    </a:lnTo>
                    <a:lnTo>
                      <a:pt x="15365" y="10354"/>
                    </a:lnTo>
                    <a:lnTo>
                      <a:pt x="15353" y="10366"/>
                    </a:lnTo>
                    <a:lnTo>
                      <a:pt x="15339" y="10379"/>
                    </a:lnTo>
                    <a:lnTo>
                      <a:pt x="15324" y="10391"/>
                    </a:lnTo>
                    <a:lnTo>
                      <a:pt x="15309" y="10402"/>
                    </a:lnTo>
                    <a:lnTo>
                      <a:pt x="15294" y="10412"/>
                    </a:lnTo>
                    <a:lnTo>
                      <a:pt x="15277" y="10422"/>
                    </a:lnTo>
                    <a:lnTo>
                      <a:pt x="15259" y="10433"/>
                    </a:lnTo>
                    <a:lnTo>
                      <a:pt x="15241" y="10441"/>
                    </a:lnTo>
                    <a:lnTo>
                      <a:pt x="15221" y="10450"/>
                    </a:lnTo>
                    <a:lnTo>
                      <a:pt x="15202" y="10458"/>
                    </a:lnTo>
                    <a:lnTo>
                      <a:pt x="15181" y="10465"/>
                    </a:lnTo>
                    <a:lnTo>
                      <a:pt x="15159" y="10472"/>
                    </a:lnTo>
                    <a:lnTo>
                      <a:pt x="15137" y="10478"/>
                    </a:lnTo>
                    <a:lnTo>
                      <a:pt x="15165" y="10488"/>
                    </a:lnTo>
                    <a:lnTo>
                      <a:pt x="15191" y="10496"/>
                    </a:lnTo>
                    <a:lnTo>
                      <a:pt x="15215" y="10504"/>
                    </a:lnTo>
                    <a:lnTo>
                      <a:pt x="15238" y="10513"/>
                    </a:lnTo>
                    <a:lnTo>
                      <a:pt x="15258" y="10522"/>
                    </a:lnTo>
                    <a:lnTo>
                      <a:pt x="15277" y="10533"/>
                    </a:lnTo>
                    <a:lnTo>
                      <a:pt x="15295" y="10543"/>
                    </a:lnTo>
                    <a:lnTo>
                      <a:pt x="15311" y="10554"/>
                    </a:lnTo>
                    <a:lnTo>
                      <a:pt x="15327" y="10566"/>
                    </a:lnTo>
                    <a:lnTo>
                      <a:pt x="15341" y="10579"/>
                    </a:lnTo>
                    <a:lnTo>
                      <a:pt x="15355" y="10595"/>
                    </a:lnTo>
                    <a:lnTo>
                      <a:pt x="15367" y="10610"/>
                    </a:lnTo>
                    <a:lnTo>
                      <a:pt x="15381" y="10628"/>
                    </a:lnTo>
                    <a:lnTo>
                      <a:pt x="15393" y="10648"/>
                    </a:lnTo>
                    <a:lnTo>
                      <a:pt x="15405" y="10669"/>
                    </a:lnTo>
                    <a:lnTo>
                      <a:pt x="15416" y="10692"/>
                    </a:lnTo>
                    <a:lnTo>
                      <a:pt x="15425" y="10711"/>
                    </a:lnTo>
                    <a:lnTo>
                      <a:pt x="15433" y="10729"/>
                    </a:lnTo>
                    <a:lnTo>
                      <a:pt x="15439" y="10749"/>
                    </a:lnTo>
                    <a:lnTo>
                      <a:pt x="15444" y="10768"/>
                    </a:lnTo>
                    <a:lnTo>
                      <a:pt x="15449" y="10788"/>
                    </a:lnTo>
                    <a:lnTo>
                      <a:pt x="15452" y="10807"/>
                    </a:lnTo>
                    <a:lnTo>
                      <a:pt x="15455" y="10826"/>
                    </a:lnTo>
                    <a:lnTo>
                      <a:pt x="15458" y="10846"/>
                    </a:lnTo>
                    <a:lnTo>
                      <a:pt x="15462" y="10885"/>
                    </a:lnTo>
                    <a:lnTo>
                      <a:pt x="15465" y="10924"/>
                    </a:lnTo>
                    <a:lnTo>
                      <a:pt x="15468" y="10964"/>
                    </a:lnTo>
                    <a:lnTo>
                      <a:pt x="15472" y="11003"/>
                    </a:lnTo>
                    <a:lnTo>
                      <a:pt x="15475" y="11018"/>
                    </a:lnTo>
                    <a:lnTo>
                      <a:pt x="15479" y="11034"/>
                    </a:lnTo>
                    <a:lnTo>
                      <a:pt x="15482" y="11049"/>
                    </a:lnTo>
                    <a:lnTo>
                      <a:pt x="15486" y="11064"/>
                    </a:lnTo>
                    <a:lnTo>
                      <a:pt x="15496" y="11094"/>
                    </a:lnTo>
                    <a:lnTo>
                      <a:pt x="15507" y="11124"/>
                    </a:lnTo>
                    <a:lnTo>
                      <a:pt x="15078" y="11124"/>
                    </a:lnTo>
                    <a:close/>
                    <a:moveTo>
                      <a:pt x="13531" y="9892"/>
                    </a:moveTo>
                    <a:lnTo>
                      <a:pt x="12999" y="9892"/>
                    </a:lnTo>
                    <a:lnTo>
                      <a:pt x="12961" y="9893"/>
                    </a:lnTo>
                    <a:lnTo>
                      <a:pt x="12921" y="9894"/>
                    </a:lnTo>
                    <a:lnTo>
                      <a:pt x="12880" y="9896"/>
                    </a:lnTo>
                    <a:lnTo>
                      <a:pt x="12839" y="9899"/>
                    </a:lnTo>
                    <a:lnTo>
                      <a:pt x="12799" y="9904"/>
                    </a:lnTo>
                    <a:lnTo>
                      <a:pt x="12780" y="9907"/>
                    </a:lnTo>
                    <a:lnTo>
                      <a:pt x="12761" y="9910"/>
                    </a:lnTo>
                    <a:lnTo>
                      <a:pt x="12745" y="9914"/>
                    </a:lnTo>
                    <a:lnTo>
                      <a:pt x="12730" y="9920"/>
                    </a:lnTo>
                    <a:lnTo>
                      <a:pt x="12710" y="9927"/>
                    </a:lnTo>
                    <a:lnTo>
                      <a:pt x="12692" y="9934"/>
                    </a:lnTo>
                    <a:lnTo>
                      <a:pt x="12675" y="9943"/>
                    </a:lnTo>
                    <a:lnTo>
                      <a:pt x="12658" y="9953"/>
                    </a:lnTo>
                    <a:lnTo>
                      <a:pt x="12643" y="9964"/>
                    </a:lnTo>
                    <a:lnTo>
                      <a:pt x="12629" y="9976"/>
                    </a:lnTo>
                    <a:lnTo>
                      <a:pt x="12614" y="9989"/>
                    </a:lnTo>
                    <a:lnTo>
                      <a:pt x="12601" y="10003"/>
                    </a:lnTo>
                    <a:lnTo>
                      <a:pt x="12589" y="10015"/>
                    </a:lnTo>
                    <a:lnTo>
                      <a:pt x="12579" y="10030"/>
                    </a:lnTo>
                    <a:lnTo>
                      <a:pt x="12569" y="10043"/>
                    </a:lnTo>
                    <a:lnTo>
                      <a:pt x="12562" y="10057"/>
                    </a:lnTo>
                    <a:lnTo>
                      <a:pt x="12555" y="10073"/>
                    </a:lnTo>
                    <a:lnTo>
                      <a:pt x="12549" y="10087"/>
                    </a:lnTo>
                    <a:lnTo>
                      <a:pt x="12544" y="10102"/>
                    </a:lnTo>
                    <a:lnTo>
                      <a:pt x="12540" y="10117"/>
                    </a:lnTo>
                    <a:lnTo>
                      <a:pt x="12533" y="10149"/>
                    </a:lnTo>
                    <a:lnTo>
                      <a:pt x="12528" y="10181"/>
                    </a:lnTo>
                    <a:lnTo>
                      <a:pt x="12523" y="10213"/>
                    </a:lnTo>
                    <a:lnTo>
                      <a:pt x="12518" y="10245"/>
                    </a:lnTo>
                    <a:lnTo>
                      <a:pt x="13531" y="10245"/>
                    </a:lnTo>
                    <a:lnTo>
                      <a:pt x="13531" y="10510"/>
                    </a:lnTo>
                    <a:lnTo>
                      <a:pt x="12518" y="10510"/>
                    </a:lnTo>
                    <a:lnTo>
                      <a:pt x="12523" y="10537"/>
                    </a:lnTo>
                    <a:lnTo>
                      <a:pt x="12527" y="10562"/>
                    </a:lnTo>
                    <a:lnTo>
                      <a:pt x="12532" y="10586"/>
                    </a:lnTo>
                    <a:lnTo>
                      <a:pt x="12537" y="10608"/>
                    </a:lnTo>
                    <a:lnTo>
                      <a:pt x="12544" y="10629"/>
                    </a:lnTo>
                    <a:lnTo>
                      <a:pt x="12551" y="10649"/>
                    </a:lnTo>
                    <a:lnTo>
                      <a:pt x="12560" y="10668"/>
                    </a:lnTo>
                    <a:lnTo>
                      <a:pt x="12569" y="10686"/>
                    </a:lnTo>
                    <a:lnTo>
                      <a:pt x="12580" y="10703"/>
                    </a:lnTo>
                    <a:lnTo>
                      <a:pt x="12591" y="10718"/>
                    </a:lnTo>
                    <a:lnTo>
                      <a:pt x="12602" y="10732"/>
                    </a:lnTo>
                    <a:lnTo>
                      <a:pt x="12615" y="10747"/>
                    </a:lnTo>
                    <a:lnTo>
                      <a:pt x="12629" y="10759"/>
                    </a:lnTo>
                    <a:lnTo>
                      <a:pt x="12643" y="10770"/>
                    </a:lnTo>
                    <a:lnTo>
                      <a:pt x="12658" y="10781"/>
                    </a:lnTo>
                    <a:lnTo>
                      <a:pt x="12675" y="10792"/>
                    </a:lnTo>
                    <a:lnTo>
                      <a:pt x="12692" y="10800"/>
                    </a:lnTo>
                    <a:lnTo>
                      <a:pt x="12709" y="10809"/>
                    </a:lnTo>
                    <a:lnTo>
                      <a:pt x="12729" y="10816"/>
                    </a:lnTo>
                    <a:lnTo>
                      <a:pt x="12748" y="10822"/>
                    </a:lnTo>
                    <a:lnTo>
                      <a:pt x="12768" y="10828"/>
                    </a:lnTo>
                    <a:lnTo>
                      <a:pt x="12790" y="10833"/>
                    </a:lnTo>
                    <a:lnTo>
                      <a:pt x="12811" y="10839"/>
                    </a:lnTo>
                    <a:lnTo>
                      <a:pt x="12835" y="10843"/>
                    </a:lnTo>
                    <a:lnTo>
                      <a:pt x="12858" y="10846"/>
                    </a:lnTo>
                    <a:lnTo>
                      <a:pt x="12883" y="10849"/>
                    </a:lnTo>
                    <a:lnTo>
                      <a:pt x="12908" y="10851"/>
                    </a:lnTo>
                    <a:lnTo>
                      <a:pt x="12935" y="10853"/>
                    </a:lnTo>
                    <a:lnTo>
                      <a:pt x="12990" y="10856"/>
                    </a:lnTo>
                    <a:lnTo>
                      <a:pt x="13531" y="10856"/>
                    </a:lnTo>
                    <a:lnTo>
                      <a:pt x="13531" y="11124"/>
                    </a:lnTo>
                    <a:lnTo>
                      <a:pt x="12971" y="11124"/>
                    </a:lnTo>
                    <a:lnTo>
                      <a:pt x="12908" y="11122"/>
                    </a:lnTo>
                    <a:lnTo>
                      <a:pt x="12844" y="11120"/>
                    </a:lnTo>
                    <a:lnTo>
                      <a:pt x="12778" y="11115"/>
                    </a:lnTo>
                    <a:lnTo>
                      <a:pt x="12745" y="11112"/>
                    </a:lnTo>
                    <a:lnTo>
                      <a:pt x="12712" y="11108"/>
                    </a:lnTo>
                    <a:lnTo>
                      <a:pt x="12681" y="11104"/>
                    </a:lnTo>
                    <a:lnTo>
                      <a:pt x="12649" y="11099"/>
                    </a:lnTo>
                    <a:lnTo>
                      <a:pt x="12618" y="11094"/>
                    </a:lnTo>
                    <a:lnTo>
                      <a:pt x="12588" y="11086"/>
                    </a:lnTo>
                    <a:lnTo>
                      <a:pt x="12558" y="11079"/>
                    </a:lnTo>
                    <a:lnTo>
                      <a:pt x="12530" y="11071"/>
                    </a:lnTo>
                    <a:lnTo>
                      <a:pt x="12499" y="11062"/>
                    </a:lnTo>
                    <a:lnTo>
                      <a:pt x="12471" y="11050"/>
                    </a:lnTo>
                    <a:lnTo>
                      <a:pt x="12442" y="11037"/>
                    </a:lnTo>
                    <a:lnTo>
                      <a:pt x="12415" y="11023"/>
                    </a:lnTo>
                    <a:lnTo>
                      <a:pt x="12389" y="11008"/>
                    </a:lnTo>
                    <a:lnTo>
                      <a:pt x="12364" y="10992"/>
                    </a:lnTo>
                    <a:lnTo>
                      <a:pt x="12342" y="10974"/>
                    </a:lnTo>
                    <a:lnTo>
                      <a:pt x="12320" y="10956"/>
                    </a:lnTo>
                    <a:lnTo>
                      <a:pt x="12298" y="10936"/>
                    </a:lnTo>
                    <a:lnTo>
                      <a:pt x="12279" y="10917"/>
                    </a:lnTo>
                    <a:lnTo>
                      <a:pt x="12260" y="10896"/>
                    </a:lnTo>
                    <a:lnTo>
                      <a:pt x="12242" y="10873"/>
                    </a:lnTo>
                    <a:lnTo>
                      <a:pt x="12226" y="10851"/>
                    </a:lnTo>
                    <a:lnTo>
                      <a:pt x="12210" y="10828"/>
                    </a:lnTo>
                    <a:lnTo>
                      <a:pt x="12196" y="10804"/>
                    </a:lnTo>
                    <a:lnTo>
                      <a:pt x="12182" y="10779"/>
                    </a:lnTo>
                    <a:lnTo>
                      <a:pt x="12170" y="10755"/>
                    </a:lnTo>
                    <a:lnTo>
                      <a:pt x="12158" y="10729"/>
                    </a:lnTo>
                    <a:lnTo>
                      <a:pt x="12147" y="10704"/>
                    </a:lnTo>
                    <a:lnTo>
                      <a:pt x="12138" y="10677"/>
                    </a:lnTo>
                    <a:lnTo>
                      <a:pt x="12129" y="10651"/>
                    </a:lnTo>
                    <a:lnTo>
                      <a:pt x="12121" y="10624"/>
                    </a:lnTo>
                    <a:lnTo>
                      <a:pt x="12114" y="10598"/>
                    </a:lnTo>
                    <a:lnTo>
                      <a:pt x="12107" y="10571"/>
                    </a:lnTo>
                    <a:lnTo>
                      <a:pt x="12102" y="10545"/>
                    </a:lnTo>
                    <a:lnTo>
                      <a:pt x="12097" y="10518"/>
                    </a:lnTo>
                    <a:lnTo>
                      <a:pt x="12093" y="10491"/>
                    </a:lnTo>
                    <a:lnTo>
                      <a:pt x="12090" y="10464"/>
                    </a:lnTo>
                    <a:lnTo>
                      <a:pt x="12088" y="10439"/>
                    </a:lnTo>
                    <a:lnTo>
                      <a:pt x="12086" y="10412"/>
                    </a:lnTo>
                    <a:lnTo>
                      <a:pt x="12085" y="10387"/>
                    </a:lnTo>
                    <a:lnTo>
                      <a:pt x="12085" y="10337"/>
                    </a:lnTo>
                    <a:lnTo>
                      <a:pt x="12086" y="10312"/>
                    </a:lnTo>
                    <a:lnTo>
                      <a:pt x="12088" y="10288"/>
                    </a:lnTo>
                    <a:lnTo>
                      <a:pt x="12090" y="10263"/>
                    </a:lnTo>
                    <a:lnTo>
                      <a:pt x="12093" y="10240"/>
                    </a:lnTo>
                    <a:lnTo>
                      <a:pt x="12097" y="10215"/>
                    </a:lnTo>
                    <a:lnTo>
                      <a:pt x="12101" y="10192"/>
                    </a:lnTo>
                    <a:lnTo>
                      <a:pt x="12106" y="10167"/>
                    </a:lnTo>
                    <a:lnTo>
                      <a:pt x="12113" y="10144"/>
                    </a:lnTo>
                    <a:lnTo>
                      <a:pt x="12119" y="10120"/>
                    </a:lnTo>
                    <a:lnTo>
                      <a:pt x="12127" y="10097"/>
                    </a:lnTo>
                    <a:lnTo>
                      <a:pt x="12135" y="10075"/>
                    </a:lnTo>
                    <a:lnTo>
                      <a:pt x="12143" y="10051"/>
                    </a:lnTo>
                    <a:lnTo>
                      <a:pt x="12153" y="10029"/>
                    </a:lnTo>
                    <a:lnTo>
                      <a:pt x="12164" y="10007"/>
                    </a:lnTo>
                    <a:lnTo>
                      <a:pt x="12175" y="9985"/>
                    </a:lnTo>
                    <a:lnTo>
                      <a:pt x="12187" y="9963"/>
                    </a:lnTo>
                    <a:lnTo>
                      <a:pt x="12199" y="9942"/>
                    </a:lnTo>
                    <a:lnTo>
                      <a:pt x="12213" y="9922"/>
                    </a:lnTo>
                    <a:lnTo>
                      <a:pt x="12228" y="9901"/>
                    </a:lnTo>
                    <a:lnTo>
                      <a:pt x="12243" y="9881"/>
                    </a:lnTo>
                    <a:lnTo>
                      <a:pt x="12259" y="9861"/>
                    </a:lnTo>
                    <a:lnTo>
                      <a:pt x="12277" y="9843"/>
                    </a:lnTo>
                    <a:lnTo>
                      <a:pt x="12294" y="9824"/>
                    </a:lnTo>
                    <a:lnTo>
                      <a:pt x="12313" y="9806"/>
                    </a:lnTo>
                    <a:lnTo>
                      <a:pt x="12333" y="9789"/>
                    </a:lnTo>
                    <a:lnTo>
                      <a:pt x="12353" y="9772"/>
                    </a:lnTo>
                    <a:lnTo>
                      <a:pt x="12376" y="9755"/>
                    </a:lnTo>
                    <a:lnTo>
                      <a:pt x="12398" y="9739"/>
                    </a:lnTo>
                    <a:lnTo>
                      <a:pt x="12421" y="9724"/>
                    </a:lnTo>
                    <a:lnTo>
                      <a:pt x="12445" y="9709"/>
                    </a:lnTo>
                    <a:lnTo>
                      <a:pt x="12471" y="9696"/>
                    </a:lnTo>
                    <a:lnTo>
                      <a:pt x="12494" y="9685"/>
                    </a:lnTo>
                    <a:lnTo>
                      <a:pt x="12517" y="9675"/>
                    </a:lnTo>
                    <a:lnTo>
                      <a:pt x="12542" y="9666"/>
                    </a:lnTo>
                    <a:lnTo>
                      <a:pt x="12567" y="9658"/>
                    </a:lnTo>
                    <a:lnTo>
                      <a:pt x="12593" y="9651"/>
                    </a:lnTo>
                    <a:lnTo>
                      <a:pt x="12618" y="9646"/>
                    </a:lnTo>
                    <a:lnTo>
                      <a:pt x="12644" y="9641"/>
                    </a:lnTo>
                    <a:lnTo>
                      <a:pt x="12670" y="9637"/>
                    </a:lnTo>
                    <a:lnTo>
                      <a:pt x="12697" y="9634"/>
                    </a:lnTo>
                    <a:lnTo>
                      <a:pt x="12723" y="9631"/>
                    </a:lnTo>
                    <a:lnTo>
                      <a:pt x="12751" y="9629"/>
                    </a:lnTo>
                    <a:lnTo>
                      <a:pt x="12778" y="9627"/>
                    </a:lnTo>
                    <a:lnTo>
                      <a:pt x="12831" y="9626"/>
                    </a:lnTo>
                    <a:lnTo>
                      <a:pt x="12884" y="9625"/>
                    </a:lnTo>
                    <a:lnTo>
                      <a:pt x="13531" y="9625"/>
                    </a:lnTo>
                    <a:lnTo>
                      <a:pt x="13531" y="9892"/>
                    </a:lnTo>
                    <a:close/>
                    <a:moveTo>
                      <a:pt x="12802" y="11713"/>
                    </a:moveTo>
                    <a:lnTo>
                      <a:pt x="12269" y="11713"/>
                    </a:lnTo>
                    <a:lnTo>
                      <a:pt x="12232" y="11714"/>
                    </a:lnTo>
                    <a:lnTo>
                      <a:pt x="12192" y="11715"/>
                    </a:lnTo>
                    <a:lnTo>
                      <a:pt x="12150" y="11717"/>
                    </a:lnTo>
                    <a:lnTo>
                      <a:pt x="12108" y="11720"/>
                    </a:lnTo>
                    <a:lnTo>
                      <a:pt x="12069" y="11724"/>
                    </a:lnTo>
                    <a:lnTo>
                      <a:pt x="12050" y="11727"/>
                    </a:lnTo>
                    <a:lnTo>
                      <a:pt x="12032" y="11730"/>
                    </a:lnTo>
                    <a:lnTo>
                      <a:pt x="12016" y="11734"/>
                    </a:lnTo>
                    <a:lnTo>
                      <a:pt x="11999" y="11738"/>
                    </a:lnTo>
                    <a:lnTo>
                      <a:pt x="11980" y="11746"/>
                    </a:lnTo>
                    <a:lnTo>
                      <a:pt x="11963" y="11754"/>
                    </a:lnTo>
                    <a:lnTo>
                      <a:pt x="11945" y="11764"/>
                    </a:lnTo>
                    <a:lnTo>
                      <a:pt x="11929" y="11773"/>
                    </a:lnTo>
                    <a:lnTo>
                      <a:pt x="11914" y="11784"/>
                    </a:lnTo>
                    <a:lnTo>
                      <a:pt x="11898" y="11795"/>
                    </a:lnTo>
                    <a:lnTo>
                      <a:pt x="11885" y="11809"/>
                    </a:lnTo>
                    <a:lnTo>
                      <a:pt x="11871" y="11822"/>
                    </a:lnTo>
                    <a:lnTo>
                      <a:pt x="11860" y="11835"/>
                    </a:lnTo>
                    <a:lnTo>
                      <a:pt x="11849" y="11849"/>
                    </a:lnTo>
                    <a:lnTo>
                      <a:pt x="11840" y="11863"/>
                    </a:lnTo>
                    <a:lnTo>
                      <a:pt x="11832" y="11877"/>
                    </a:lnTo>
                    <a:lnTo>
                      <a:pt x="11825" y="11892"/>
                    </a:lnTo>
                    <a:lnTo>
                      <a:pt x="11820" y="11906"/>
                    </a:lnTo>
                    <a:lnTo>
                      <a:pt x="11814" y="11922"/>
                    </a:lnTo>
                    <a:lnTo>
                      <a:pt x="11810" y="11937"/>
                    </a:lnTo>
                    <a:lnTo>
                      <a:pt x="11802" y="11969"/>
                    </a:lnTo>
                    <a:lnTo>
                      <a:pt x="11797" y="12000"/>
                    </a:lnTo>
                    <a:lnTo>
                      <a:pt x="11793" y="12033"/>
                    </a:lnTo>
                    <a:lnTo>
                      <a:pt x="11789" y="12065"/>
                    </a:lnTo>
                    <a:lnTo>
                      <a:pt x="12802" y="12065"/>
                    </a:lnTo>
                    <a:lnTo>
                      <a:pt x="12802" y="12330"/>
                    </a:lnTo>
                    <a:lnTo>
                      <a:pt x="11789" y="12330"/>
                    </a:lnTo>
                    <a:lnTo>
                      <a:pt x="11792" y="12356"/>
                    </a:lnTo>
                    <a:lnTo>
                      <a:pt x="11796" y="12382"/>
                    </a:lnTo>
                    <a:lnTo>
                      <a:pt x="11801" y="12405"/>
                    </a:lnTo>
                    <a:lnTo>
                      <a:pt x="11808" y="12428"/>
                    </a:lnTo>
                    <a:lnTo>
                      <a:pt x="11815" y="12449"/>
                    </a:lnTo>
                    <a:lnTo>
                      <a:pt x="11822" y="12468"/>
                    </a:lnTo>
                    <a:lnTo>
                      <a:pt x="11830" y="12488"/>
                    </a:lnTo>
                    <a:lnTo>
                      <a:pt x="11840" y="12505"/>
                    </a:lnTo>
                    <a:lnTo>
                      <a:pt x="11850" y="12523"/>
                    </a:lnTo>
                    <a:lnTo>
                      <a:pt x="11861" y="12538"/>
                    </a:lnTo>
                    <a:lnTo>
                      <a:pt x="11873" y="12552"/>
                    </a:lnTo>
                    <a:lnTo>
                      <a:pt x="11886" y="12566"/>
                    </a:lnTo>
                    <a:lnTo>
                      <a:pt x="11899" y="12579"/>
                    </a:lnTo>
                    <a:lnTo>
                      <a:pt x="11914" y="12591"/>
                    </a:lnTo>
                    <a:lnTo>
                      <a:pt x="11929" y="12601"/>
                    </a:lnTo>
                    <a:lnTo>
                      <a:pt x="11945" y="12611"/>
                    </a:lnTo>
                    <a:lnTo>
                      <a:pt x="11963" y="12620"/>
                    </a:lnTo>
                    <a:lnTo>
                      <a:pt x="11980" y="12629"/>
                    </a:lnTo>
                    <a:lnTo>
                      <a:pt x="11998" y="12637"/>
                    </a:lnTo>
                    <a:lnTo>
                      <a:pt x="12019" y="12643"/>
                    </a:lnTo>
                    <a:lnTo>
                      <a:pt x="12038" y="12649"/>
                    </a:lnTo>
                    <a:lnTo>
                      <a:pt x="12059" y="12654"/>
                    </a:lnTo>
                    <a:lnTo>
                      <a:pt x="12082" y="12659"/>
                    </a:lnTo>
                    <a:lnTo>
                      <a:pt x="12104" y="12663"/>
                    </a:lnTo>
                    <a:lnTo>
                      <a:pt x="12129" y="12666"/>
                    </a:lnTo>
                    <a:lnTo>
                      <a:pt x="12153" y="12669"/>
                    </a:lnTo>
                    <a:lnTo>
                      <a:pt x="12179" y="12672"/>
                    </a:lnTo>
                    <a:lnTo>
                      <a:pt x="12204" y="12674"/>
                    </a:lnTo>
                    <a:lnTo>
                      <a:pt x="12259" y="12677"/>
                    </a:lnTo>
                    <a:lnTo>
                      <a:pt x="12318" y="12678"/>
                    </a:lnTo>
                    <a:lnTo>
                      <a:pt x="12802" y="12678"/>
                    </a:lnTo>
                    <a:lnTo>
                      <a:pt x="12802" y="12944"/>
                    </a:lnTo>
                    <a:lnTo>
                      <a:pt x="12242" y="12944"/>
                    </a:lnTo>
                    <a:lnTo>
                      <a:pt x="12179" y="12942"/>
                    </a:lnTo>
                    <a:lnTo>
                      <a:pt x="12114" y="12940"/>
                    </a:lnTo>
                    <a:lnTo>
                      <a:pt x="12048" y="12935"/>
                    </a:lnTo>
                    <a:lnTo>
                      <a:pt x="12016" y="12932"/>
                    </a:lnTo>
                    <a:lnTo>
                      <a:pt x="11983" y="12929"/>
                    </a:lnTo>
                    <a:lnTo>
                      <a:pt x="11951" y="12924"/>
                    </a:lnTo>
                    <a:lnTo>
                      <a:pt x="11920" y="12919"/>
                    </a:lnTo>
                    <a:lnTo>
                      <a:pt x="11888" y="12914"/>
                    </a:lnTo>
                    <a:lnTo>
                      <a:pt x="11859" y="12907"/>
                    </a:lnTo>
                    <a:lnTo>
                      <a:pt x="11829" y="12900"/>
                    </a:lnTo>
                    <a:lnTo>
                      <a:pt x="11800" y="12893"/>
                    </a:lnTo>
                    <a:lnTo>
                      <a:pt x="11770" y="12883"/>
                    </a:lnTo>
                    <a:lnTo>
                      <a:pt x="11740" y="12870"/>
                    </a:lnTo>
                    <a:lnTo>
                      <a:pt x="11713" y="12858"/>
                    </a:lnTo>
                    <a:lnTo>
                      <a:pt x="11685" y="12844"/>
                    </a:lnTo>
                    <a:lnTo>
                      <a:pt x="11660" y="12829"/>
                    </a:lnTo>
                    <a:lnTo>
                      <a:pt x="11635" y="12812"/>
                    </a:lnTo>
                    <a:lnTo>
                      <a:pt x="11612" y="12795"/>
                    </a:lnTo>
                    <a:lnTo>
                      <a:pt x="11590" y="12777"/>
                    </a:lnTo>
                    <a:lnTo>
                      <a:pt x="11569" y="12757"/>
                    </a:lnTo>
                    <a:lnTo>
                      <a:pt x="11549" y="12737"/>
                    </a:lnTo>
                    <a:lnTo>
                      <a:pt x="11530" y="12715"/>
                    </a:lnTo>
                    <a:lnTo>
                      <a:pt x="11513" y="12694"/>
                    </a:lnTo>
                    <a:lnTo>
                      <a:pt x="11496" y="12670"/>
                    </a:lnTo>
                    <a:lnTo>
                      <a:pt x="11480" y="12648"/>
                    </a:lnTo>
                    <a:lnTo>
                      <a:pt x="11466" y="12624"/>
                    </a:lnTo>
                    <a:lnTo>
                      <a:pt x="11453" y="12599"/>
                    </a:lnTo>
                    <a:lnTo>
                      <a:pt x="11440" y="12575"/>
                    </a:lnTo>
                    <a:lnTo>
                      <a:pt x="11428" y="12549"/>
                    </a:lnTo>
                    <a:lnTo>
                      <a:pt x="11418" y="12524"/>
                    </a:lnTo>
                    <a:lnTo>
                      <a:pt x="11408" y="12497"/>
                    </a:lnTo>
                    <a:lnTo>
                      <a:pt x="11400" y="12472"/>
                    </a:lnTo>
                    <a:lnTo>
                      <a:pt x="11391" y="12445"/>
                    </a:lnTo>
                    <a:lnTo>
                      <a:pt x="11384" y="12419"/>
                    </a:lnTo>
                    <a:lnTo>
                      <a:pt x="11378" y="12391"/>
                    </a:lnTo>
                    <a:lnTo>
                      <a:pt x="11372" y="12364"/>
                    </a:lnTo>
                    <a:lnTo>
                      <a:pt x="11368" y="12338"/>
                    </a:lnTo>
                    <a:lnTo>
                      <a:pt x="11364" y="12311"/>
                    </a:lnTo>
                    <a:lnTo>
                      <a:pt x="11361" y="12285"/>
                    </a:lnTo>
                    <a:lnTo>
                      <a:pt x="11358" y="12258"/>
                    </a:lnTo>
                    <a:lnTo>
                      <a:pt x="11357" y="12233"/>
                    </a:lnTo>
                    <a:lnTo>
                      <a:pt x="11356" y="12207"/>
                    </a:lnTo>
                    <a:lnTo>
                      <a:pt x="11356" y="12157"/>
                    </a:lnTo>
                    <a:lnTo>
                      <a:pt x="11357" y="12133"/>
                    </a:lnTo>
                    <a:lnTo>
                      <a:pt x="11358" y="12109"/>
                    </a:lnTo>
                    <a:lnTo>
                      <a:pt x="11361" y="12085"/>
                    </a:lnTo>
                    <a:lnTo>
                      <a:pt x="11364" y="12060"/>
                    </a:lnTo>
                    <a:lnTo>
                      <a:pt x="11367" y="12036"/>
                    </a:lnTo>
                    <a:lnTo>
                      <a:pt x="11372" y="12013"/>
                    </a:lnTo>
                    <a:lnTo>
                      <a:pt x="11377" y="11988"/>
                    </a:lnTo>
                    <a:lnTo>
                      <a:pt x="11382" y="11965"/>
                    </a:lnTo>
                    <a:lnTo>
                      <a:pt x="11389" y="11941"/>
                    </a:lnTo>
                    <a:lnTo>
                      <a:pt x="11396" y="11918"/>
                    </a:lnTo>
                    <a:lnTo>
                      <a:pt x="11405" y="11895"/>
                    </a:lnTo>
                    <a:lnTo>
                      <a:pt x="11414" y="11872"/>
                    </a:lnTo>
                    <a:lnTo>
                      <a:pt x="11423" y="11849"/>
                    </a:lnTo>
                    <a:lnTo>
                      <a:pt x="11434" y="11827"/>
                    </a:lnTo>
                    <a:lnTo>
                      <a:pt x="11445" y="11805"/>
                    </a:lnTo>
                    <a:lnTo>
                      <a:pt x="11457" y="11784"/>
                    </a:lnTo>
                    <a:lnTo>
                      <a:pt x="11470" y="11763"/>
                    </a:lnTo>
                    <a:lnTo>
                      <a:pt x="11483" y="11742"/>
                    </a:lnTo>
                    <a:lnTo>
                      <a:pt x="11498" y="11722"/>
                    </a:lnTo>
                    <a:lnTo>
                      <a:pt x="11514" y="11701"/>
                    </a:lnTo>
                    <a:lnTo>
                      <a:pt x="11530" y="11682"/>
                    </a:lnTo>
                    <a:lnTo>
                      <a:pt x="11546" y="11663"/>
                    </a:lnTo>
                    <a:lnTo>
                      <a:pt x="11565" y="11644"/>
                    </a:lnTo>
                    <a:lnTo>
                      <a:pt x="11583" y="11626"/>
                    </a:lnTo>
                    <a:lnTo>
                      <a:pt x="11604" y="11609"/>
                    </a:lnTo>
                    <a:lnTo>
                      <a:pt x="11624" y="11592"/>
                    </a:lnTo>
                    <a:lnTo>
                      <a:pt x="11645" y="11576"/>
                    </a:lnTo>
                    <a:lnTo>
                      <a:pt x="11668" y="11560"/>
                    </a:lnTo>
                    <a:lnTo>
                      <a:pt x="11691" y="11544"/>
                    </a:lnTo>
                    <a:lnTo>
                      <a:pt x="11716" y="11530"/>
                    </a:lnTo>
                    <a:lnTo>
                      <a:pt x="11741" y="11517"/>
                    </a:lnTo>
                    <a:lnTo>
                      <a:pt x="11765" y="11506"/>
                    </a:lnTo>
                    <a:lnTo>
                      <a:pt x="11788" y="11495"/>
                    </a:lnTo>
                    <a:lnTo>
                      <a:pt x="11813" y="11486"/>
                    </a:lnTo>
                    <a:lnTo>
                      <a:pt x="11837" y="11479"/>
                    </a:lnTo>
                    <a:lnTo>
                      <a:pt x="11863" y="11472"/>
                    </a:lnTo>
                    <a:lnTo>
                      <a:pt x="11888" y="11466"/>
                    </a:lnTo>
                    <a:lnTo>
                      <a:pt x="11915" y="11462"/>
                    </a:lnTo>
                    <a:lnTo>
                      <a:pt x="11941" y="11457"/>
                    </a:lnTo>
                    <a:lnTo>
                      <a:pt x="11968" y="11454"/>
                    </a:lnTo>
                    <a:lnTo>
                      <a:pt x="11994" y="11451"/>
                    </a:lnTo>
                    <a:lnTo>
                      <a:pt x="12021" y="11448"/>
                    </a:lnTo>
                    <a:lnTo>
                      <a:pt x="12047" y="11446"/>
                    </a:lnTo>
                    <a:lnTo>
                      <a:pt x="12101" y="11445"/>
                    </a:lnTo>
                    <a:lnTo>
                      <a:pt x="12154" y="11444"/>
                    </a:lnTo>
                    <a:lnTo>
                      <a:pt x="12802" y="11444"/>
                    </a:lnTo>
                    <a:lnTo>
                      <a:pt x="12802" y="11713"/>
                    </a:lnTo>
                    <a:close/>
                    <a:moveTo>
                      <a:pt x="10931" y="11124"/>
                    </a:moveTo>
                    <a:lnTo>
                      <a:pt x="10172" y="9625"/>
                    </a:lnTo>
                    <a:lnTo>
                      <a:pt x="10603" y="9625"/>
                    </a:lnTo>
                    <a:lnTo>
                      <a:pt x="11131" y="10753"/>
                    </a:lnTo>
                    <a:lnTo>
                      <a:pt x="11670" y="9625"/>
                    </a:lnTo>
                    <a:lnTo>
                      <a:pt x="12101" y="9625"/>
                    </a:lnTo>
                    <a:lnTo>
                      <a:pt x="11314" y="11124"/>
                    </a:lnTo>
                    <a:lnTo>
                      <a:pt x="10931" y="11124"/>
                    </a:lnTo>
                    <a:close/>
                    <a:moveTo>
                      <a:pt x="11123" y="12522"/>
                    </a:moveTo>
                    <a:lnTo>
                      <a:pt x="11122" y="12541"/>
                    </a:lnTo>
                    <a:lnTo>
                      <a:pt x="11120" y="12561"/>
                    </a:lnTo>
                    <a:lnTo>
                      <a:pt x="11117" y="12581"/>
                    </a:lnTo>
                    <a:lnTo>
                      <a:pt x="11113" y="12601"/>
                    </a:lnTo>
                    <a:lnTo>
                      <a:pt x="11108" y="12620"/>
                    </a:lnTo>
                    <a:lnTo>
                      <a:pt x="11102" y="12640"/>
                    </a:lnTo>
                    <a:lnTo>
                      <a:pt x="11095" y="12659"/>
                    </a:lnTo>
                    <a:lnTo>
                      <a:pt x="11086" y="12679"/>
                    </a:lnTo>
                    <a:lnTo>
                      <a:pt x="11078" y="12697"/>
                    </a:lnTo>
                    <a:lnTo>
                      <a:pt x="11068" y="12715"/>
                    </a:lnTo>
                    <a:lnTo>
                      <a:pt x="11058" y="12734"/>
                    </a:lnTo>
                    <a:lnTo>
                      <a:pt x="11046" y="12751"/>
                    </a:lnTo>
                    <a:lnTo>
                      <a:pt x="11033" y="12768"/>
                    </a:lnTo>
                    <a:lnTo>
                      <a:pt x="11019" y="12785"/>
                    </a:lnTo>
                    <a:lnTo>
                      <a:pt x="11005" y="12801"/>
                    </a:lnTo>
                    <a:lnTo>
                      <a:pt x="10991" y="12814"/>
                    </a:lnTo>
                    <a:lnTo>
                      <a:pt x="10976" y="12828"/>
                    </a:lnTo>
                    <a:lnTo>
                      <a:pt x="10961" y="12840"/>
                    </a:lnTo>
                    <a:lnTo>
                      <a:pt x="10946" y="12851"/>
                    </a:lnTo>
                    <a:lnTo>
                      <a:pt x="10929" y="12861"/>
                    </a:lnTo>
                    <a:lnTo>
                      <a:pt x="10914" y="12871"/>
                    </a:lnTo>
                    <a:lnTo>
                      <a:pt x="10898" y="12881"/>
                    </a:lnTo>
                    <a:lnTo>
                      <a:pt x="10880" y="12889"/>
                    </a:lnTo>
                    <a:lnTo>
                      <a:pt x="10864" y="12896"/>
                    </a:lnTo>
                    <a:lnTo>
                      <a:pt x="10847" y="12902"/>
                    </a:lnTo>
                    <a:lnTo>
                      <a:pt x="10829" y="12908"/>
                    </a:lnTo>
                    <a:lnTo>
                      <a:pt x="10812" y="12914"/>
                    </a:lnTo>
                    <a:lnTo>
                      <a:pt x="10794" y="12918"/>
                    </a:lnTo>
                    <a:lnTo>
                      <a:pt x="10775" y="12923"/>
                    </a:lnTo>
                    <a:lnTo>
                      <a:pt x="10757" y="12926"/>
                    </a:lnTo>
                    <a:lnTo>
                      <a:pt x="10739" y="12931"/>
                    </a:lnTo>
                    <a:lnTo>
                      <a:pt x="10701" y="12936"/>
                    </a:lnTo>
                    <a:lnTo>
                      <a:pt x="10663" y="12940"/>
                    </a:lnTo>
                    <a:lnTo>
                      <a:pt x="10623" y="12942"/>
                    </a:lnTo>
                    <a:lnTo>
                      <a:pt x="10585" y="12943"/>
                    </a:lnTo>
                    <a:lnTo>
                      <a:pt x="10504" y="12944"/>
                    </a:lnTo>
                    <a:lnTo>
                      <a:pt x="9519" y="12944"/>
                    </a:lnTo>
                    <a:lnTo>
                      <a:pt x="9519" y="12678"/>
                    </a:lnTo>
                    <a:lnTo>
                      <a:pt x="10340" y="12678"/>
                    </a:lnTo>
                    <a:lnTo>
                      <a:pt x="10368" y="12677"/>
                    </a:lnTo>
                    <a:lnTo>
                      <a:pt x="10398" y="12677"/>
                    </a:lnTo>
                    <a:lnTo>
                      <a:pt x="10428" y="12676"/>
                    </a:lnTo>
                    <a:lnTo>
                      <a:pt x="10459" y="12674"/>
                    </a:lnTo>
                    <a:lnTo>
                      <a:pt x="10490" y="12671"/>
                    </a:lnTo>
                    <a:lnTo>
                      <a:pt x="10519" y="12667"/>
                    </a:lnTo>
                    <a:lnTo>
                      <a:pt x="10534" y="12664"/>
                    </a:lnTo>
                    <a:lnTo>
                      <a:pt x="10548" y="12661"/>
                    </a:lnTo>
                    <a:lnTo>
                      <a:pt x="10562" y="12658"/>
                    </a:lnTo>
                    <a:lnTo>
                      <a:pt x="10575" y="12654"/>
                    </a:lnTo>
                    <a:lnTo>
                      <a:pt x="10589" y="12650"/>
                    </a:lnTo>
                    <a:lnTo>
                      <a:pt x="10601" y="12645"/>
                    </a:lnTo>
                    <a:lnTo>
                      <a:pt x="10613" y="12640"/>
                    </a:lnTo>
                    <a:lnTo>
                      <a:pt x="10624" y="12634"/>
                    </a:lnTo>
                    <a:lnTo>
                      <a:pt x="10636" y="12627"/>
                    </a:lnTo>
                    <a:lnTo>
                      <a:pt x="10645" y="12619"/>
                    </a:lnTo>
                    <a:lnTo>
                      <a:pt x="10655" y="12611"/>
                    </a:lnTo>
                    <a:lnTo>
                      <a:pt x="10663" y="12602"/>
                    </a:lnTo>
                    <a:lnTo>
                      <a:pt x="10671" y="12593"/>
                    </a:lnTo>
                    <a:lnTo>
                      <a:pt x="10677" y="12583"/>
                    </a:lnTo>
                    <a:lnTo>
                      <a:pt x="10683" y="12572"/>
                    </a:lnTo>
                    <a:lnTo>
                      <a:pt x="10689" y="12560"/>
                    </a:lnTo>
                    <a:lnTo>
                      <a:pt x="10693" y="12547"/>
                    </a:lnTo>
                    <a:lnTo>
                      <a:pt x="10696" y="12534"/>
                    </a:lnTo>
                    <a:lnTo>
                      <a:pt x="10697" y="12518"/>
                    </a:lnTo>
                    <a:lnTo>
                      <a:pt x="10698" y="12503"/>
                    </a:lnTo>
                    <a:lnTo>
                      <a:pt x="10698" y="12494"/>
                    </a:lnTo>
                    <a:lnTo>
                      <a:pt x="10697" y="12485"/>
                    </a:lnTo>
                    <a:lnTo>
                      <a:pt x="10696" y="12476"/>
                    </a:lnTo>
                    <a:lnTo>
                      <a:pt x="10694" y="12466"/>
                    </a:lnTo>
                    <a:lnTo>
                      <a:pt x="10691" y="12458"/>
                    </a:lnTo>
                    <a:lnTo>
                      <a:pt x="10688" y="12449"/>
                    </a:lnTo>
                    <a:lnTo>
                      <a:pt x="10685" y="12441"/>
                    </a:lnTo>
                    <a:lnTo>
                      <a:pt x="10680" y="12433"/>
                    </a:lnTo>
                    <a:lnTo>
                      <a:pt x="10676" y="12425"/>
                    </a:lnTo>
                    <a:lnTo>
                      <a:pt x="10671" y="12416"/>
                    </a:lnTo>
                    <a:lnTo>
                      <a:pt x="10666" y="12408"/>
                    </a:lnTo>
                    <a:lnTo>
                      <a:pt x="10660" y="12401"/>
                    </a:lnTo>
                    <a:lnTo>
                      <a:pt x="10647" y="12387"/>
                    </a:lnTo>
                    <a:lnTo>
                      <a:pt x="10631" y="12374"/>
                    </a:lnTo>
                    <a:lnTo>
                      <a:pt x="10620" y="12363"/>
                    </a:lnTo>
                    <a:lnTo>
                      <a:pt x="10607" y="12355"/>
                    </a:lnTo>
                    <a:lnTo>
                      <a:pt x="10594" y="12347"/>
                    </a:lnTo>
                    <a:lnTo>
                      <a:pt x="10579" y="12341"/>
                    </a:lnTo>
                    <a:lnTo>
                      <a:pt x="10564" y="12335"/>
                    </a:lnTo>
                    <a:lnTo>
                      <a:pt x="10549" y="12331"/>
                    </a:lnTo>
                    <a:lnTo>
                      <a:pt x="10534" y="12327"/>
                    </a:lnTo>
                    <a:lnTo>
                      <a:pt x="10517" y="12323"/>
                    </a:lnTo>
                    <a:lnTo>
                      <a:pt x="10500" y="12321"/>
                    </a:lnTo>
                    <a:lnTo>
                      <a:pt x="10484" y="12319"/>
                    </a:lnTo>
                    <a:lnTo>
                      <a:pt x="10467" y="12317"/>
                    </a:lnTo>
                    <a:lnTo>
                      <a:pt x="10450" y="12315"/>
                    </a:lnTo>
                    <a:lnTo>
                      <a:pt x="10417" y="12314"/>
                    </a:lnTo>
                    <a:lnTo>
                      <a:pt x="10385" y="12313"/>
                    </a:lnTo>
                    <a:lnTo>
                      <a:pt x="10014" y="12313"/>
                    </a:lnTo>
                    <a:lnTo>
                      <a:pt x="9972" y="12312"/>
                    </a:lnTo>
                    <a:lnTo>
                      <a:pt x="9928" y="12309"/>
                    </a:lnTo>
                    <a:lnTo>
                      <a:pt x="9884" y="12306"/>
                    </a:lnTo>
                    <a:lnTo>
                      <a:pt x="9840" y="12300"/>
                    </a:lnTo>
                    <a:lnTo>
                      <a:pt x="9797" y="12293"/>
                    </a:lnTo>
                    <a:lnTo>
                      <a:pt x="9777" y="12289"/>
                    </a:lnTo>
                    <a:lnTo>
                      <a:pt x="9756" y="12285"/>
                    </a:lnTo>
                    <a:lnTo>
                      <a:pt x="9737" y="12280"/>
                    </a:lnTo>
                    <a:lnTo>
                      <a:pt x="9718" y="12274"/>
                    </a:lnTo>
                    <a:lnTo>
                      <a:pt x="9700" y="12268"/>
                    </a:lnTo>
                    <a:lnTo>
                      <a:pt x="9684" y="12261"/>
                    </a:lnTo>
                    <a:lnTo>
                      <a:pt x="9668" y="12254"/>
                    </a:lnTo>
                    <a:lnTo>
                      <a:pt x="9652" y="12246"/>
                    </a:lnTo>
                    <a:lnTo>
                      <a:pt x="9637" y="12238"/>
                    </a:lnTo>
                    <a:lnTo>
                      <a:pt x="9623" y="12230"/>
                    </a:lnTo>
                    <a:lnTo>
                      <a:pt x="9608" y="12221"/>
                    </a:lnTo>
                    <a:lnTo>
                      <a:pt x="9595" y="12210"/>
                    </a:lnTo>
                    <a:lnTo>
                      <a:pt x="9582" y="12200"/>
                    </a:lnTo>
                    <a:lnTo>
                      <a:pt x="9570" y="12190"/>
                    </a:lnTo>
                    <a:lnTo>
                      <a:pt x="9557" y="12179"/>
                    </a:lnTo>
                    <a:lnTo>
                      <a:pt x="9546" y="12167"/>
                    </a:lnTo>
                    <a:lnTo>
                      <a:pt x="9535" y="12155"/>
                    </a:lnTo>
                    <a:lnTo>
                      <a:pt x="9525" y="12143"/>
                    </a:lnTo>
                    <a:lnTo>
                      <a:pt x="9515" y="12131"/>
                    </a:lnTo>
                    <a:lnTo>
                      <a:pt x="9505" y="12118"/>
                    </a:lnTo>
                    <a:lnTo>
                      <a:pt x="9496" y="12104"/>
                    </a:lnTo>
                    <a:lnTo>
                      <a:pt x="9488" y="12091"/>
                    </a:lnTo>
                    <a:lnTo>
                      <a:pt x="9481" y="12078"/>
                    </a:lnTo>
                    <a:lnTo>
                      <a:pt x="9474" y="12064"/>
                    </a:lnTo>
                    <a:lnTo>
                      <a:pt x="9467" y="12049"/>
                    </a:lnTo>
                    <a:lnTo>
                      <a:pt x="9461" y="12035"/>
                    </a:lnTo>
                    <a:lnTo>
                      <a:pt x="9455" y="12021"/>
                    </a:lnTo>
                    <a:lnTo>
                      <a:pt x="9450" y="12006"/>
                    </a:lnTo>
                    <a:lnTo>
                      <a:pt x="9446" y="11991"/>
                    </a:lnTo>
                    <a:lnTo>
                      <a:pt x="9442" y="11977"/>
                    </a:lnTo>
                    <a:lnTo>
                      <a:pt x="9439" y="11963"/>
                    </a:lnTo>
                    <a:lnTo>
                      <a:pt x="9436" y="11947"/>
                    </a:lnTo>
                    <a:lnTo>
                      <a:pt x="9434" y="11932"/>
                    </a:lnTo>
                    <a:lnTo>
                      <a:pt x="9433" y="11918"/>
                    </a:lnTo>
                    <a:lnTo>
                      <a:pt x="9432" y="11902"/>
                    </a:lnTo>
                    <a:lnTo>
                      <a:pt x="9432" y="11865"/>
                    </a:lnTo>
                    <a:lnTo>
                      <a:pt x="9435" y="11841"/>
                    </a:lnTo>
                    <a:lnTo>
                      <a:pt x="9438" y="11818"/>
                    </a:lnTo>
                    <a:lnTo>
                      <a:pt x="9443" y="11794"/>
                    </a:lnTo>
                    <a:lnTo>
                      <a:pt x="9450" y="11770"/>
                    </a:lnTo>
                    <a:lnTo>
                      <a:pt x="9458" y="11746"/>
                    </a:lnTo>
                    <a:lnTo>
                      <a:pt x="9468" y="11723"/>
                    </a:lnTo>
                    <a:lnTo>
                      <a:pt x="9478" y="11700"/>
                    </a:lnTo>
                    <a:lnTo>
                      <a:pt x="9490" y="11678"/>
                    </a:lnTo>
                    <a:lnTo>
                      <a:pt x="9503" y="11656"/>
                    </a:lnTo>
                    <a:lnTo>
                      <a:pt x="9519" y="11635"/>
                    </a:lnTo>
                    <a:lnTo>
                      <a:pt x="9534" y="11615"/>
                    </a:lnTo>
                    <a:lnTo>
                      <a:pt x="9551" y="11595"/>
                    </a:lnTo>
                    <a:lnTo>
                      <a:pt x="9569" y="11577"/>
                    </a:lnTo>
                    <a:lnTo>
                      <a:pt x="9588" y="11560"/>
                    </a:lnTo>
                    <a:lnTo>
                      <a:pt x="9608" y="11544"/>
                    </a:lnTo>
                    <a:lnTo>
                      <a:pt x="9622" y="11534"/>
                    </a:lnTo>
                    <a:lnTo>
                      <a:pt x="9636" y="11526"/>
                    </a:lnTo>
                    <a:lnTo>
                      <a:pt x="9650" y="11518"/>
                    </a:lnTo>
                    <a:lnTo>
                      <a:pt x="9666" y="11510"/>
                    </a:lnTo>
                    <a:lnTo>
                      <a:pt x="9680" y="11503"/>
                    </a:lnTo>
                    <a:lnTo>
                      <a:pt x="9695" y="11496"/>
                    </a:lnTo>
                    <a:lnTo>
                      <a:pt x="9710" y="11490"/>
                    </a:lnTo>
                    <a:lnTo>
                      <a:pt x="9726" y="11484"/>
                    </a:lnTo>
                    <a:lnTo>
                      <a:pt x="9757" y="11475"/>
                    </a:lnTo>
                    <a:lnTo>
                      <a:pt x="9790" y="11467"/>
                    </a:lnTo>
                    <a:lnTo>
                      <a:pt x="9824" y="11460"/>
                    </a:lnTo>
                    <a:lnTo>
                      <a:pt x="9857" y="11455"/>
                    </a:lnTo>
                    <a:lnTo>
                      <a:pt x="9891" y="11452"/>
                    </a:lnTo>
                    <a:lnTo>
                      <a:pt x="9926" y="11448"/>
                    </a:lnTo>
                    <a:lnTo>
                      <a:pt x="9960" y="11446"/>
                    </a:lnTo>
                    <a:lnTo>
                      <a:pt x="9995" y="11445"/>
                    </a:lnTo>
                    <a:lnTo>
                      <a:pt x="10064" y="11444"/>
                    </a:lnTo>
                    <a:lnTo>
                      <a:pt x="11021" y="11444"/>
                    </a:lnTo>
                    <a:lnTo>
                      <a:pt x="11021" y="11713"/>
                    </a:lnTo>
                    <a:lnTo>
                      <a:pt x="10093" y="11713"/>
                    </a:lnTo>
                    <a:lnTo>
                      <a:pt x="10062" y="11714"/>
                    </a:lnTo>
                    <a:lnTo>
                      <a:pt x="10033" y="11717"/>
                    </a:lnTo>
                    <a:lnTo>
                      <a:pt x="10018" y="11718"/>
                    </a:lnTo>
                    <a:lnTo>
                      <a:pt x="10004" y="11721"/>
                    </a:lnTo>
                    <a:lnTo>
                      <a:pt x="9990" y="11723"/>
                    </a:lnTo>
                    <a:lnTo>
                      <a:pt x="9977" y="11726"/>
                    </a:lnTo>
                    <a:lnTo>
                      <a:pt x="9964" y="11730"/>
                    </a:lnTo>
                    <a:lnTo>
                      <a:pt x="9951" y="11734"/>
                    </a:lnTo>
                    <a:lnTo>
                      <a:pt x="9940" y="11739"/>
                    </a:lnTo>
                    <a:lnTo>
                      <a:pt x="9929" y="11744"/>
                    </a:lnTo>
                    <a:lnTo>
                      <a:pt x="9918" y="11751"/>
                    </a:lnTo>
                    <a:lnTo>
                      <a:pt x="9908" y="11759"/>
                    </a:lnTo>
                    <a:lnTo>
                      <a:pt x="9899" y="11766"/>
                    </a:lnTo>
                    <a:lnTo>
                      <a:pt x="9891" y="11775"/>
                    </a:lnTo>
                    <a:lnTo>
                      <a:pt x="9884" y="11784"/>
                    </a:lnTo>
                    <a:lnTo>
                      <a:pt x="9877" y="11794"/>
                    </a:lnTo>
                    <a:lnTo>
                      <a:pt x="9872" y="11805"/>
                    </a:lnTo>
                    <a:lnTo>
                      <a:pt x="9866" y="11818"/>
                    </a:lnTo>
                    <a:lnTo>
                      <a:pt x="9862" y="11832"/>
                    </a:lnTo>
                    <a:lnTo>
                      <a:pt x="9859" y="11846"/>
                    </a:lnTo>
                    <a:lnTo>
                      <a:pt x="9858" y="11862"/>
                    </a:lnTo>
                    <a:lnTo>
                      <a:pt x="9857" y="11878"/>
                    </a:lnTo>
                    <a:lnTo>
                      <a:pt x="9858" y="11893"/>
                    </a:lnTo>
                    <a:lnTo>
                      <a:pt x="9859" y="11906"/>
                    </a:lnTo>
                    <a:lnTo>
                      <a:pt x="9862" y="11920"/>
                    </a:lnTo>
                    <a:lnTo>
                      <a:pt x="9865" y="11932"/>
                    </a:lnTo>
                    <a:lnTo>
                      <a:pt x="9871" y="11943"/>
                    </a:lnTo>
                    <a:lnTo>
                      <a:pt x="9876" y="11954"/>
                    </a:lnTo>
                    <a:lnTo>
                      <a:pt x="9882" y="11965"/>
                    </a:lnTo>
                    <a:lnTo>
                      <a:pt x="9888" y="11974"/>
                    </a:lnTo>
                    <a:lnTo>
                      <a:pt x="9896" y="11982"/>
                    </a:lnTo>
                    <a:lnTo>
                      <a:pt x="9904" y="11990"/>
                    </a:lnTo>
                    <a:lnTo>
                      <a:pt x="9913" y="11997"/>
                    </a:lnTo>
                    <a:lnTo>
                      <a:pt x="9924" y="12003"/>
                    </a:lnTo>
                    <a:lnTo>
                      <a:pt x="9934" y="12009"/>
                    </a:lnTo>
                    <a:lnTo>
                      <a:pt x="9944" y="12015"/>
                    </a:lnTo>
                    <a:lnTo>
                      <a:pt x="9955" y="12020"/>
                    </a:lnTo>
                    <a:lnTo>
                      <a:pt x="9967" y="12025"/>
                    </a:lnTo>
                    <a:lnTo>
                      <a:pt x="9992" y="12032"/>
                    </a:lnTo>
                    <a:lnTo>
                      <a:pt x="10018" y="12038"/>
                    </a:lnTo>
                    <a:lnTo>
                      <a:pt x="10046" y="12042"/>
                    </a:lnTo>
                    <a:lnTo>
                      <a:pt x="10074" y="12045"/>
                    </a:lnTo>
                    <a:lnTo>
                      <a:pt x="10102" y="12047"/>
                    </a:lnTo>
                    <a:lnTo>
                      <a:pt x="10131" y="12048"/>
                    </a:lnTo>
                    <a:lnTo>
                      <a:pt x="10474" y="12048"/>
                    </a:lnTo>
                    <a:lnTo>
                      <a:pt x="10526" y="12049"/>
                    </a:lnTo>
                    <a:lnTo>
                      <a:pt x="10578" y="12050"/>
                    </a:lnTo>
                    <a:lnTo>
                      <a:pt x="10629" y="12052"/>
                    </a:lnTo>
                    <a:lnTo>
                      <a:pt x="10680" y="12056"/>
                    </a:lnTo>
                    <a:lnTo>
                      <a:pt x="10706" y="12059"/>
                    </a:lnTo>
                    <a:lnTo>
                      <a:pt x="10730" y="12064"/>
                    </a:lnTo>
                    <a:lnTo>
                      <a:pt x="10756" y="12069"/>
                    </a:lnTo>
                    <a:lnTo>
                      <a:pt x="10780" y="12074"/>
                    </a:lnTo>
                    <a:lnTo>
                      <a:pt x="10805" y="12080"/>
                    </a:lnTo>
                    <a:lnTo>
                      <a:pt x="10829" y="12087"/>
                    </a:lnTo>
                    <a:lnTo>
                      <a:pt x="10854" y="12095"/>
                    </a:lnTo>
                    <a:lnTo>
                      <a:pt x="10878" y="12105"/>
                    </a:lnTo>
                    <a:lnTo>
                      <a:pt x="10895" y="12111"/>
                    </a:lnTo>
                    <a:lnTo>
                      <a:pt x="10910" y="12120"/>
                    </a:lnTo>
                    <a:lnTo>
                      <a:pt x="10925" y="12128"/>
                    </a:lnTo>
                    <a:lnTo>
                      <a:pt x="10940" y="12136"/>
                    </a:lnTo>
                    <a:lnTo>
                      <a:pt x="10954" y="12145"/>
                    </a:lnTo>
                    <a:lnTo>
                      <a:pt x="10967" y="12155"/>
                    </a:lnTo>
                    <a:lnTo>
                      <a:pt x="10979" y="12166"/>
                    </a:lnTo>
                    <a:lnTo>
                      <a:pt x="10992" y="12176"/>
                    </a:lnTo>
                    <a:lnTo>
                      <a:pt x="11003" y="12186"/>
                    </a:lnTo>
                    <a:lnTo>
                      <a:pt x="11014" y="12197"/>
                    </a:lnTo>
                    <a:lnTo>
                      <a:pt x="11024" y="12209"/>
                    </a:lnTo>
                    <a:lnTo>
                      <a:pt x="11034" y="12222"/>
                    </a:lnTo>
                    <a:lnTo>
                      <a:pt x="11044" y="12234"/>
                    </a:lnTo>
                    <a:lnTo>
                      <a:pt x="11052" y="12246"/>
                    </a:lnTo>
                    <a:lnTo>
                      <a:pt x="11060" y="12259"/>
                    </a:lnTo>
                    <a:lnTo>
                      <a:pt x="11068" y="12272"/>
                    </a:lnTo>
                    <a:lnTo>
                      <a:pt x="11075" y="12286"/>
                    </a:lnTo>
                    <a:lnTo>
                      <a:pt x="11081" y="12299"/>
                    </a:lnTo>
                    <a:lnTo>
                      <a:pt x="11087" y="12312"/>
                    </a:lnTo>
                    <a:lnTo>
                      <a:pt x="11094" y="12327"/>
                    </a:lnTo>
                    <a:lnTo>
                      <a:pt x="11103" y="12355"/>
                    </a:lnTo>
                    <a:lnTo>
                      <a:pt x="11111" y="12384"/>
                    </a:lnTo>
                    <a:lnTo>
                      <a:pt x="11117" y="12413"/>
                    </a:lnTo>
                    <a:lnTo>
                      <a:pt x="11121" y="12443"/>
                    </a:lnTo>
                    <a:lnTo>
                      <a:pt x="11123" y="12473"/>
                    </a:lnTo>
                    <a:lnTo>
                      <a:pt x="11124" y="12502"/>
                    </a:lnTo>
                    <a:lnTo>
                      <a:pt x="11123" y="12522"/>
                    </a:lnTo>
                    <a:close/>
                    <a:moveTo>
                      <a:pt x="9353" y="11132"/>
                    </a:moveTo>
                    <a:lnTo>
                      <a:pt x="9261" y="11132"/>
                    </a:lnTo>
                    <a:lnTo>
                      <a:pt x="9221" y="11130"/>
                    </a:lnTo>
                    <a:lnTo>
                      <a:pt x="9180" y="11128"/>
                    </a:lnTo>
                    <a:lnTo>
                      <a:pt x="9139" y="11125"/>
                    </a:lnTo>
                    <a:lnTo>
                      <a:pt x="9097" y="11120"/>
                    </a:lnTo>
                    <a:lnTo>
                      <a:pt x="9056" y="11114"/>
                    </a:lnTo>
                    <a:lnTo>
                      <a:pt x="9014" y="11108"/>
                    </a:lnTo>
                    <a:lnTo>
                      <a:pt x="8973" y="11100"/>
                    </a:lnTo>
                    <a:lnTo>
                      <a:pt x="8932" y="11089"/>
                    </a:lnTo>
                    <a:lnTo>
                      <a:pt x="8891" y="11079"/>
                    </a:lnTo>
                    <a:lnTo>
                      <a:pt x="8852" y="11067"/>
                    </a:lnTo>
                    <a:lnTo>
                      <a:pt x="8814" y="11054"/>
                    </a:lnTo>
                    <a:lnTo>
                      <a:pt x="8776" y="11039"/>
                    </a:lnTo>
                    <a:lnTo>
                      <a:pt x="8740" y="11023"/>
                    </a:lnTo>
                    <a:lnTo>
                      <a:pt x="8723" y="11015"/>
                    </a:lnTo>
                    <a:lnTo>
                      <a:pt x="8707" y="11006"/>
                    </a:lnTo>
                    <a:lnTo>
                      <a:pt x="8689" y="10997"/>
                    </a:lnTo>
                    <a:lnTo>
                      <a:pt x="8674" y="10986"/>
                    </a:lnTo>
                    <a:lnTo>
                      <a:pt x="8654" y="10973"/>
                    </a:lnTo>
                    <a:lnTo>
                      <a:pt x="8634" y="10959"/>
                    </a:lnTo>
                    <a:lnTo>
                      <a:pt x="8615" y="10945"/>
                    </a:lnTo>
                    <a:lnTo>
                      <a:pt x="8598" y="10929"/>
                    </a:lnTo>
                    <a:lnTo>
                      <a:pt x="8580" y="10914"/>
                    </a:lnTo>
                    <a:lnTo>
                      <a:pt x="8564" y="10898"/>
                    </a:lnTo>
                    <a:lnTo>
                      <a:pt x="8549" y="10881"/>
                    </a:lnTo>
                    <a:lnTo>
                      <a:pt x="8534" y="10864"/>
                    </a:lnTo>
                    <a:lnTo>
                      <a:pt x="8521" y="10847"/>
                    </a:lnTo>
                    <a:lnTo>
                      <a:pt x="8508" y="10829"/>
                    </a:lnTo>
                    <a:lnTo>
                      <a:pt x="8496" y="10811"/>
                    </a:lnTo>
                    <a:lnTo>
                      <a:pt x="8484" y="10792"/>
                    </a:lnTo>
                    <a:lnTo>
                      <a:pt x="8473" y="10773"/>
                    </a:lnTo>
                    <a:lnTo>
                      <a:pt x="8463" y="10754"/>
                    </a:lnTo>
                    <a:lnTo>
                      <a:pt x="8454" y="10734"/>
                    </a:lnTo>
                    <a:lnTo>
                      <a:pt x="8446" y="10714"/>
                    </a:lnTo>
                    <a:lnTo>
                      <a:pt x="8437" y="10694"/>
                    </a:lnTo>
                    <a:lnTo>
                      <a:pt x="8429" y="10674"/>
                    </a:lnTo>
                    <a:lnTo>
                      <a:pt x="8423" y="10654"/>
                    </a:lnTo>
                    <a:lnTo>
                      <a:pt x="8417" y="10632"/>
                    </a:lnTo>
                    <a:lnTo>
                      <a:pt x="8411" y="10612"/>
                    </a:lnTo>
                    <a:lnTo>
                      <a:pt x="8406" y="10591"/>
                    </a:lnTo>
                    <a:lnTo>
                      <a:pt x="8402" y="10570"/>
                    </a:lnTo>
                    <a:lnTo>
                      <a:pt x="8398" y="10549"/>
                    </a:lnTo>
                    <a:lnTo>
                      <a:pt x="8392" y="10507"/>
                    </a:lnTo>
                    <a:lnTo>
                      <a:pt x="8387" y="10465"/>
                    </a:lnTo>
                    <a:lnTo>
                      <a:pt x="8384" y="10423"/>
                    </a:lnTo>
                    <a:lnTo>
                      <a:pt x="8383" y="10382"/>
                    </a:lnTo>
                    <a:lnTo>
                      <a:pt x="8384" y="10336"/>
                    </a:lnTo>
                    <a:lnTo>
                      <a:pt x="8386" y="10291"/>
                    </a:lnTo>
                    <a:lnTo>
                      <a:pt x="8391" y="10247"/>
                    </a:lnTo>
                    <a:lnTo>
                      <a:pt x="8397" y="10205"/>
                    </a:lnTo>
                    <a:lnTo>
                      <a:pt x="8404" y="10164"/>
                    </a:lnTo>
                    <a:lnTo>
                      <a:pt x="8413" y="10125"/>
                    </a:lnTo>
                    <a:lnTo>
                      <a:pt x="8424" y="10087"/>
                    </a:lnTo>
                    <a:lnTo>
                      <a:pt x="8436" y="10050"/>
                    </a:lnTo>
                    <a:lnTo>
                      <a:pt x="8450" y="10015"/>
                    </a:lnTo>
                    <a:lnTo>
                      <a:pt x="8466" y="9982"/>
                    </a:lnTo>
                    <a:lnTo>
                      <a:pt x="8483" y="9949"/>
                    </a:lnTo>
                    <a:lnTo>
                      <a:pt x="8503" y="9918"/>
                    </a:lnTo>
                    <a:lnTo>
                      <a:pt x="8524" y="9889"/>
                    </a:lnTo>
                    <a:lnTo>
                      <a:pt x="8547" y="9861"/>
                    </a:lnTo>
                    <a:lnTo>
                      <a:pt x="8571" y="9835"/>
                    </a:lnTo>
                    <a:lnTo>
                      <a:pt x="8598" y="9810"/>
                    </a:lnTo>
                    <a:lnTo>
                      <a:pt x="8626" y="9787"/>
                    </a:lnTo>
                    <a:lnTo>
                      <a:pt x="8656" y="9764"/>
                    </a:lnTo>
                    <a:lnTo>
                      <a:pt x="8687" y="9744"/>
                    </a:lnTo>
                    <a:lnTo>
                      <a:pt x="8721" y="9726"/>
                    </a:lnTo>
                    <a:lnTo>
                      <a:pt x="8757" y="9708"/>
                    </a:lnTo>
                    <a:lnTo>
                      <a:pt x="8793" y="9692"/>
                    </a:lnTo>
                    <a:lnTo>
                      <a:pt x="8833" y="9678"/>
                    </a:lnTo>
                    <a:lnTo>
                      <a:pt x="8874" y="9665"/>
                    </a:lnTo>
                    <a:lnTo>
                      <a:pt x="8917" y="9653"/>
                    </a:lnTo>
                    <a:lnTo>
                      <a:pt x="8962" y="9643"/>
                    </a:lnTo>
                    <a:lnTo>
                      <a:pt x="9009" y="9635"/>
                    </a:lnTo>
                    <a:lnTo>
                      <a:pt x="9058" y="9628"/>
                    </a:lnTo>
                    <a:lnTo>
                      <a:pt x="9109" y="9623"/>
                    </a:lnTo>
                    <a:lnTo>
                      <a:pt x="9162" y="9619"/>
                    </a:lnTo>
                    <a:lnTo>
                      <a:pt x="9216" y="9617"/>
                    </a:lnTo>
                    <a:lnTo>
                      <a:pt x="9273" y="9616"/>
                    </a:lnTo>
                    <a:lnTo>
                      <a:pt x="9330" y="9617"/>
                    </a:lnTo>
                    <a:lnTo>
                      <a:pt x="9385" y="9619"/>
                    </a:lnTo>
                    <a:lnTo>
                      <a:pt x="9438" y="9623"/>
                    </a:lnTo>
                    <a:lnTo>
                      <a:pt x="9489" y="9628"/>
                    </a:lnTo>
                    <a:lnTo>
                      <a:pt x="9538" y="9635"/>
                    </a:lnTo>
                    <a:lnTo>
                      <a:pt x="9585" y="9644"/>
                    </a:lnTo>
                    <a:lnTo>
                      <a:pt x="9630" y="9654"/>
                    </a:lnTo>
                    <a:lnTo>
                      <a:pt x="9674" y="9667"/>
                    </a:lnTo>
                    <a:lnTo>
                      <a:pt x="9714" y="9680"/>
                    </a:lnTo>
                    <a:lnTo>
                      <a:pt x="9753" y="9694"/>
                    </a:lnTo>
                    <a:lnTo>
                      <a:pt x="9791" y="9711"/>
                    </a:lnTo>
                    <a:lnTo>
                      <a:pt x="9827" y="9729"/>
                    </a:lnTo>
                    <a:lnTo>
                      <a:pt x="9860" y="9748"/>
                    </a:lnTo>
                    <a:lnTo>
                      <a:pt x="9891" y="9770"/>
                    </a:lnTo>
                    <a:lnTo>
                      <a:pt x="9922" y="9792"/>
                    </a:lnTo>
                    <a:lnTo>
                      <a:pt x="9949" y="9815"/>
                    </a:lnTo>
                    <a:lnTo>
                      <a:pt x="9976" y="9841"/>
                    </a:lnTo>
                    <a:lnTo>
                      <a:pt x="9999" y="9869"/>
                    </a:lnTo>
                    <a:lnTo>
                      <a:pt x="10022" y="9896"/>
                    </a:lnTo>
                    <a:lnTo>
                      <a:pt x="10043" y="9926"/>
                    </a:lnTo>
                    <a:lnTo>
                      <a:pt x="10061" y="9957"/>
                    </a:lnTo>
                    <a:lnTo>
                      <a:pt x="10079" y="9990"/>
                    </a:lnTo>
                    <a:lnTo>
                      <a:pt x="10095" y="10024"/>
                    </a:lnTo>
                    <a:lnTo>
                      <a:pt x="10108" y="10059"/>
                    </a:lnTo>
                    <a:lnTo>
                      <a:pt x="10120" y="10096"/>
                    </a:lnTo>
                    <a:lnTo>
                      <a:pt x="10131" y="10135"/>
                    </a:lnTo>
                    <a:lnTo>
                      <a:pt x="10140" y="10175"/>
                    </a:lnTo>
                    <a:lnTo>
                      <a:pt x="10147" y="10215"/>
                    </a:lnTo>
                    <a:lnTo>
                      <a:pt x="10152" y="10258"/>
                    </a:lnTo>
                    <a:lnTo>
                      <a:pt x="10156" y="10302"/>
                    </a:lnTo>
                    <a:lnTo>
                      <a:pt x="10158" y="10347"/>
                    </a:lnTo>
                    <a:lnTo>
                      <a:pt x="10159" y="10393"/>
                    </a:lnTo>
                    <a:lnTo>
                      <a:pt x="10158" y="10437"/>
                    </a:lnTo>
                    <a:lnTo>
                      <a:pt x="10156" y="10479"/>
                    </a:lnTo>
                    <a:lnTo>
                      <a:pt x="10152" y="10521"/>
                    </a:lnTo>
                    <a:lnTo>
                      <a:pt x="10146" y="10561"/>
                    </a:lnTo>
                    <a:lnTo>
                      <a:pt x="10139" y="10600"/>
                    </a:lnTo>
                    <a:lnTo>
                      <a:pt x="10130" y="10638"/>
                    </a:lnTo>
                    <a:lnTo>
                      <a:pt x="10119" y="10673"/>
                    </a:lnTo>
                    <a:lnTo>
                      <a:pt x="10106" y="10709"/>
                    </a:lnTo>
                    <a:lnTo>
                      <a:pt x="10092" y="10743"/>
                    </a:lnTo>
                    <a:lnTo>
                      <a:pt x="10077" y="10775"/>
                    </a:lnTo>
                    <a:lnTo>
                      <a:pt x="10059" y="10806"/>
                    </a:lnTo>
                    <a:lnTo>
                      <a:pt x="10040" y="10835"/>
                    </a:lnTo>
                    <a:lnTo>
                      <a:pt x="10019" y="10864"/>
                    </a:lnTo>
                    <a:lnTo>
                      <a:pt x="9997" y="10891"/>
                    </a:lnTo>
                    <a:lnTo>
                      <a:pt x="9973" y="10916"/>
                    </a:lnTo>
                    <a:lnTo>
                      <a:pt x="9947" y="10941"/>
                    </a:lnTo>
                    <a:lnTo>
                      <a:pt x="9918" y="10964"/>
                    </a:lnTo>
                    <a:lnTo>
                      <a:pt x="9890" y="10985"/>
                    </a:lnTo>
                    <a:lnTo>
                      <a:pt x="9858" y="11005"/>
                    </a:lnTo>
                    <a:lnTo>
                      <a:pt x="9826" y="11024"/>
                    </a:lnTo>
                    <a:lnTo>
                      <a:pt x="9792" y="11040"/>
                    </a:lnTo>
                    <a:lnTo>
                      <a:pt x="9755" y="11057"/>
                    </a:lnTo>
                    <a:lnTo>
                      <a:pt x="9718" y="11071"/>
                    </a:lnTo>
                    <a:lnTo>
                      <a:pt x="9678" y="11083"/>
                    </a:lnTo>
                    <a:lnTo>
                      <a:pt x="9637" y="11096"/>
                    </a:lnTo>
                    <a:lnTo>
                      <a:pt x="9594" y="11105"/>
                    </a:lnTo>
                    <a:lnTo>
                      <a:pt x="9549" y="11113"/>
                    </a:lnTo>
                    <a:lnTo>
                      <a:pt x="9502" y="11120"/>
                    </a:lnTo>
                    <a:lnTo>
                      <a:pt x="9454" y="11125"/>
                    </a:lnTo>
                    <a:lnTo>
                      <a:pt x="9404" y="11129"/>
                    </a:lnTo>
                    <a:lnTo>
                      <a:pt x="9353" y="11132"/>
                    </a:lnTo>
                    <a:close/>
                    <a:moveTo>
                      <a:pt x="9221" y="12522"/>
                    </a:moveTo>
                    <a:lnTo>
                      <a:pt x="9219" y="12541"/>
                    </a:lnTo>
                    <a:lnTo>
                      <a:pt x="9217" y="12561"/>
                    </a:lnTo>
                    <a:lnTo>
                      <a:pt x="9214" y="12581"/>
                    </a:lnTo>
                    <a:lnTo>
                      <a:pt x="9210" y="12601"/>
                    </a:lnTo>
                    <a:lnTo>
                      <a:pt x="9204" y="12620"/>
                    </a:lnTo>
                    <a:lnTo>
                      <a:pt x="9199" y="12640"/>
                    </a:lnTo>
                    <a:lnTo>
                      <a:pt x="9192" y="12659"/>
                    </a:lnTo>
                    <a:lnTo>
                      <a:pt x="9185" y="12679"/>
                    </a:lnTo>
                    <a:lnTo>
                      <a:pt x="9176" y="12697"/>
                    </a:lnTo>
                    <a:lnTo>
                      <a:pt x="9167" y="12715"/>
                    </a:lnTo>
                    <a:lnTo>
                      <a:pt x="9156" y="12734"/>
                    </a:lnTo>
                    <a:lnTo>
                      <a:pt x="9144" y="12751"/>
                    </a:lnTo>
                    <a:lnTo>
                      <a:pt x="9132" y="12768"/>
                    </a:lnTo>
                    <a:lnTo>
                      <a:pt x="9118" y="12785"/>
                    </a:lnTo>
                    <a:lnTo>
                      <a:pt x="9104" y="12801"/>
                    </a:lnTo>
                    <a:lnTo>
                      <a:pt x="9089" y="12814"/>
                    </a:lnTo>
                    <a:lnTo>
                      <a:pt x="9075" y="12828"/>
                    </a:lnTo>
                    <a:lnTo>
                      <a:pt x="9060" y="12840"/>
                    </a:lnTo>
                    <a:lnTo>
                      <a:pt x="9044" y="12851"/>
                    </a:lnTo>
                    <a:lnTo>
                      <a:pt x="9028" y="12861"/>
                    </a:lnTo>
                    <a:lnTo>
                      <a:pt x="9013" y="12871"/>
                    </a:lnTo>
                    <a:lnTo>
                      <a:pt x="8995" y="12881"/>
                    </a:lnTo>
                    <a:lnTo>
                      <a:pt x="8979" y="12889"/>
                    </a:lnTo>
                    <a:lnTo>
                      <a:pt x="8963" y="12896"/>
                    </a:lnTo>
                    <a:lnTo>
                      <a:pt x="8945" y="12902"/>
                    </a:lnTo>
                    <a:lnTo>
                      <a:pt x="8928" y="12908"/>
                    </a:lnTo>
                    <a:lnTo>
                      <a:pt x="8910" y="12914"/>
                    </a:lnTo>
                    <a:lnTo>
                      <a:pt x="8892" y="12918"/>
                    </a:lnTo>
                    <a:lnTo>
                      <a:pt x="8874" y="12923"/>
                    </a:lnTo>
                    <a:lnTo>
                      <a:pt x="8856" y="12926"/>
                    </a:lnTo>
                    <a:lnTo>
                      <a:pt x="8837" y="12931"/>
                    </a:lnTo>
                    <a:lnTo>
                      <a:pt x="8800" y="12936"/>
                    </a:lnTo>
                    <a:lnTo>
                      <a:pt x="8761" y="12940"/>
                    </a:lnTo>
                    <a:lnTo>
                      <a:pt x="8722" y="12942"/>
                    </a:lnTo>
                    <a:lnTo>
                      <a:pt x="8682" y="12943"/>
                    </a:lnTo>
                    <a:lnTo>
                      <a:pt x="8603" y="12944"/>
                    </a:lnTo>
                    <a:lnTo>
                      <a:pt x="7617" y="12944"/>
                    </a:lnTo>
                    <a:lnTo>
                      <a:pt x="7617" y="12678"/>
                    </a:lnTo>
                    <a:lnTo>
                      <a:pt x="8437" y="12678"/>
                    </a:lnTo>
                    <a:lnTo>
                      <a:pt x="8467" y="12677"/>
                    </a:lnTo>
                    <a:lnTo>
                      <a:pt x="8497" y="12677"/>
                    </a:lnTo>
                    <a:lnTo>
                      <a:pt x="8527" y="12676"/>
                    </a:lnTo>
                    <a:lnTo>
                      <a:pt x="8557" y="12674"/>
                    </a:lnTo>
                    <a:lnTo>
                      <a:pt x="8587" y="12671"/>
                    </a:lnTo>
                    <a:lnTo>
                      <a:pt x="8617" y="12667"/>
                    </a:lnTo>
                    <a:lnTo>
                      <a:pt x="8631" y="12664"/>
                    </a:lnTo>
                    <a:lnTo>
                      <a:pt x="8646" y="12661"/>
                    </a:lnTo>
                    <a:lnTo>
                      <a:pt x="8660" y="12658"/>
                    </a:lnTo>
                    <a:lnTo>
                      <a:pt x="8673" y="12654"/>
                    </a:lnTo>
                    <a:lnTo>
                      <a:pt x="8686" y="12650"/>
                    </a:lnTo>
                    <a:lnTo>
                      <a:pt x="8699" y="12645"/>
                    </a:lnTo>
                    <a:lnTo>
                      <a:pt x="8711" y="12640"/>
                    </a:lnTo>
                    <a:lnTo>
                      <a:pt x="8722" y="12634"/>
                    </a:lnTo>
                    <a:lnTo>
                      <a:pt x="8732" y="12627"/>
                    </a:lnTo>
                    <a:lnTo>
                      <a:pt x="8742" y="12619"/>
                    </a:lnTo>
                    <a:lnTo>
                      <a:pt x="8752" y="12611"/>
                    </a:lnTo>
                    <a:lnTo>
                      <a:pt x="8761" y="12602"/>
                    </a:lnTo>
                    <a:lnTo>
                      <a:pt x="8768" y="12593"/>
                    </a:lnTo>
                    <a:lnTo>
                      <a:pt x="8775" y="12583"/>
                    </a:lnTo>
                    <a:lnTo>
                      <a:pt x="8781" y="12572"/>
                    </a:lnTo>
                    <a:lnTo>
                      <a:pt x="8786" y="12560"/>
                    </a:lnTo>
                    <a:lnTo>
                      <a:pt x="8790" y="12547"/>
                    </a:lnTo>
                    <a:lnTo>
                      <a:pt x="8792" y="12534"/>
                    </a:lnTo>
                    <a:lnTo>
                      <a:pt x="8794" y="12518"/>
                    </a:lnTo>
                    <a:lnTo>
                      <a:pt x="8795" y="12503"/>
                    </a:lnTo>
                    <a:lnTo>
                      <a:pt x="8794" y="12494"/>
                    </a:lnTo>
                    <a:lnTo>
                      <a:pt x="8794" y="12485"/>
                    </a:lnTo>
                    <a:lnTo>
                      <a:pt x="8792" y="12476"/>
                    </a:lnTo>
                    <a:lnTo>
                      <a:pt x="8790" y="12466"/>
                    </a:lnTo>
                    <a:lnTo>
                      <a:pt x="8788" y="12458"/>
                    </a:lnTo>
                    <a:lnTo>
                      <a:pt x="8785" y="12449"/>
                    </a:lnTo>
                    <a:lnTo>
                      <a:pt x="8782" y="12441"/>
                    </a:lnTo>
                    <a:lnTo>
                      <a:pt x="8778" y="12433"/>
                    </a:lnTo>
                    <a:lnTo>
                      <a:pt x="8769" y="12416"/>
                    </a:lnTo>
                    <a:lnTo>
                      <a:pt x="8758" y="12401"/>
                    </a:lnTo>
                    <a:lnTo>
                      <a:pt x="8745" y="12387"/>
                    </a:lnTo>
                    <a:lnTo>
                      <a:pt x="8731" y="12374"/>
                    </a:lnTo>
                    <a:lnTo>
                      <a:pt x="8719" y="12363"/>
                    </a:lnTo>
                    <a:lnTo>
                      <a:pt x="8706" y="12355"/>
                    </a:lnTo>
                    <a:lnTo>
                      <a:pt x="8692" y="12347"/>
                    </a:lnTo>
                    <a:lnTo>
                      <a:pt x="8678" y="12341"/>
                    </a:lnTo>
                    <a:lnTo>
                      <a:pt x="8663" y="12335"/>
                    </a:lnTo>
                    <a:lnTo>
                      <a:pt x="8648" y="12331"/>
                    </a:lnTo>
                    <a:lnTo>
                      <a:pt x="8631" y="12327"/>
                    </a:lnTo>
                    <a:lnTo>
                      <a:pt x="8615" y="12323"/>
                    </a:lnTo>
                    <a:lnTo>
                      <a:pt x="8599" y="12321"/>
                    </a:lnTo>
                    <a:lnTo>
                      <a:pt x="8582" y="12319"/>
                    </a:lnTo>
                    <a:lnTo>
                      <a:pt x="8565" y="12317"/>
                    </a:lnTo>
                    <a:lnTo>
                      <a:pt x="8549" y="12315"/>
                    </a:lnTo>
                    <a:lnTo>
                      <a:pt x="8515" y="12314"/>
                    </a:lnTo>
                    <a:lnTo>
                      <a:pt x="8483" y="12313"/>
                    </a:lnTo>
                    <a:lnTo>
                      <a:pt x="8112" y="12313"/>
                    </a:lnTo>
                    <a:lnTo>
                      <a:pt x="8069" y="12312"/>
                    </a:lnTo>
                    <a:lnTo>
                      <a:pt x="8026" y="12309"/>
                    </a:lnTo>
                    <a:lnTo>
                      <a:pt x="7982" y="12306"/>
                    </a:lnTo>
                    <a:lnTo>
                      <a:pt x="7938" y="12300"/>
                    </a:lnTo>
                    <a:lnTo>
                      <a:pt x="7895" y="12293"/>
                    </a:lnTo>
                    <a:lnTo>
                      <a:pt x="7874" y="12289"/>
                    </a:lnTo>
                    <a:lnTo>
                      <a:pt x="7854" y="12285"/>
                    </a:lnTo>
                    <a:lnTo>
                      <a:pt x="7834" y="12280"/>
                    </a:lnTo>
                    <a:lnTo>
                      <a:pt x="7814" y="12274"/>
                    </a:lnTo>
                    <a:lnTo>
                      <a:pt x="7798" y="12268"/>
                    </a:lnTo>
                    <a:lnTo>
                      <a:pt x="7782" y="12261"/>
                    </a:lnTo>
                    <a:lnTo>
                      <a:pt x="7765" y="12254"/>
                    </a:lnTo>
                    <a:lnTo>
                      <a:pt x="7750" y="12246"/>
                    </a:lnTo>
                    <a:lnTo>
                      <a:pt x="7735" y="12238"/>
                    </a:lnTo>
                    <a:lnTo>
                      <a:pt x="7720" y="12230"/>
                    </a:lnTo>
                    <a:lnTo>
                      <a:pt x="7706" y="12221"/>
                    </a:lnTo>
                    <a:lnTo>
                      <a:pt x="7693" y="12210"/>
                    </a:lnTo>
                    <a:lnTo>
                      <a:pt x="7680" y="12200"/>
                    </a:lnTo>
                    <a:lnTo>
                      <a:pt x="7667" y="12190"/>
                    </a:lnTo>
                    <a:lnTo>
                      <a:pt x="7655" y="12179"/>
                    </a:lnTo>
                    <a:lnTo>
                      <a:pt x="7644" y="12167"/>
                    </a:lnTo>
                    <a:lnTo>
                      <a:pt x="7633" y="12155"/>
                    </a:lnTo>
                    <a:lnTo>
                      <a:pt x="7622" y="12143"/>
                    </a:lnTo>
                    <a:lnTo>
                      <a:pt x="7613" y="12131"/>
                    </a:lnTo>
                    <a:lnTo>
                      <a:pt x="7603" y="12118"/>
                    </a:lnTo>
                    <a:lnTo>
                      <a:pt x="7595" y="12104"/>
                    </a:lnTo>
                    <a:lnTo>
                      <a:pt x="7587" y="12091"/>
                    </a:lnTo>
                    <a:lnTo>
                      <a:pt x="7579" y="12078"/>
                    </a:lnTo>
                    <a:lnTo>
                      <a:pt x="7571" y="12064"/>
                    </a:lnTo>
                    <a:lnTo>
                      <a:pt x="7565" y="12049"/>
                    </a:lnTo>
                    <a:lnTo>
                      <a:pt x="7559" y="12035"/>
                    </a:lnTo>
                    <a:lnTo>
                      <a:pt x="7554" y="12021"/>
                    </a:lnTo>
                    <a:lnTo>
                      <a:pt x="7549" y="12006"/>
                    </a:lnTo>
                    <a:lnTo>
                      <a:pt x="7545" y="11991"/>
                    </a:lnTo>
                    <a:lnTo>
                      <a:pt x="7541" y="11977"/>
                    </a:lnTo>
                    <a:lnTo>
                      <a:pt x="7538" y="11963"/>
                    </a:lnTo>
                    <a:lnTo>
                      <a:pt x="7535" y="11947"/>
                    </a:lnTo>
                    <a:lnTo>
                      <a:pt x="7533" y="11932"/>
                    </a:lnTo>
                    <a:lnTo>
                      <a:pt x="7532" y="11918"/>
                    </a:lnTo>
                    <a:lnTo>
                      <a:pt x="7531" y="11902"/>
                    </a:lnTo>
                    <a:lnTo>
                      <a:pt x="7531" y="11865"/>
                    </a:lnTo>
                    <a:lnTo>
                      <a:pt x="7534" y="11841"/>
                    </a:lnTo>
                    <a:lnTo>
                      <a:pt x="7537" y="11818"/>
                    </a:lnTo>
                    <a:lnTo>
                      <a:pt x="7542" y="11794"/>
                    </a:lnTo>
                    <a:lnTo>
                      <a:pt x="7549" y="11770"/>
                    </a:lnTo>
                    <a:lnTo>
                      <a:pt x="7557" y="11746"/>
                    </a:lnTo>
                    <a:lnTo>
                      <a:pt x="7566" y="11723"/>
                    </a:lnTo>
                    <a:lnTo>
                      <a:pt x="7577" y="11700"/>
                    </a:lnTo>
                    <a:lnTo>
                      <a:pt x="7589" y="11678"/>
                    </a:lnTo>
                    <a:lnTo>
                      <a:pt x="7602" y="11656"/>
                    </a:lnTo>
                    <a:lnTo>
                      <a:pt x="7616" y="11635"/>
                    </a:lnTo>
                    <a:lnTo>
                      <a:pt x="7632" y="11615"/>
                    </a:lnTo>
                    <a:lnTo>
                      <a:pt x="7649" y="11595"/>
                    </a:lnTo>
                    <a:lnTo>
                      <a:pt x="7667" y="11577"/>
                    </a:lnTo>
                    <a:lnTo>
                      <a:pt x="7686" y="11560"/>
                    </a:lnTo>
                    <a:lnTo>
                      <a:pt x="7706" y="11544"/>
                    </a:lnTo>
                    <a:lnTo>
                      <a:pt x="7720" y="11534"/>
                    </a:lnTo>
                    <a:lnTo>
                      <a:pt x="7734" y="11526"/>
                    </a:lnTo>
                    <a:lnTo>
                      <a:pt x="7748" y="11518"/>
                    </a:lnTo>
                    <a:lnTo>
                      <a:pt x="7763" y="11510"/>
                    </a:lnTo>
                    <a:lnTo>
                      <a:pt x="7778" y="11503"/>
                    </a:lnTo>
                    <a:lnTo>
                      <a:pt x="7793" y="11496"/>
                    </a:lnTo>
                    <a:lnTo>
                      <a:pt x="7808" y="11490"/>
                    </a:lnTo>
                    <a:lnTo>
                      <a:pt x="7823" y="11484"/>
                    </a:lnTo>
                    <a:lnTo>
                      <a:pt x="7855" y="11475"/>
                    </a:lnTo>
                    <a:lnTo>
                      <a:pt x="7888" y="11467"/>
                    </a:lnTo>
                    <a:lnTo>
                      <a:pt x="7921" y="11460"/>
                    </a:lnTo>
                    <a:lnTo>
                      <a:pt x="7955" y="11455"/>
                    </a:lnTo>
                    <a:lnTo>
                      <a:pt x="7989" y="11452"/>
                    </a:lnTo>
                    <a:lnTo>
                      <a:pt x="8023" y="11448"/>
                    </a:lnTo>
                    <a:lnTo>
                      <a:pt x="8058" y="11446"/>
                    </a:lnTo>
                    <a:lnTo>
                      <a:pt x="8093" y="11445"/>
                    </a:lnTo>
                    <a:lnTo>
                      <a:pt x="8162" y="11444"/>
                    </a:lnTo>
                    <a:lnTo>
                      <a:pt x="9120" y="11444"/>
                    </a:lnTo>
                    <a:lnTo>
                      <a:pt x="9120" y="11713"/>
                    </a:lnTo>
                    <a:lnTo>
                      <a:pt x="8191" y="11713"/>
                    </a:lnTo>
                    <a:lnTo>
                      <a:pt x="8160" y="11714"/>
                    </a:lnTo>
                    <a:lnTo>
                      <a:pt x="8130" y="11717"/>
                    </a:lnTo>
                    <a:lnTo>
                      <a:pt x="8116" y="11718"/>
                    </a:lnTo>
                    <a:lnTo>
                      <a:pt x="8102" y="11721"/>
                    </a:lnTo>
                    <a:lnTo>
                      <a:pt x="8088" y="11723"/>
                    </a:lnTo>
                    <a:lnTo>
                      <a:pt x="8074" y="11726"/>
                    </a:lnTo>
                    <a:lnTo>
                      <a:pt x="8062" y="11730"/>
                    </a:lnTo>
                    <a:lnTo>
                      <a:pt x="8050" y="11734"/>
                    </a:lnTo>
                    <a:lnTo>
                      <a:pt x="8038" y="11739"/>
                    </a:lnTo>
                    <a:lnTo>
                      <a:pt x="8027" y="11744"/>
                    </a:lnTo>
                    <a:lnTo>
                      <a:pt x="8016" y="11751"/>
                    </a:lnTo>
                    <a:lnTo>
                      <a:pt x="8007" y="11759"/>
                    </a:lnTo>
                    <a:lnTo>
                      <a:pt x="7998" y="11766"/>
                    </a:lnTo>
                    <a:lnTo>
                      <a:pt x="7990" y="11775"/>
                    </a:lnTo>
                    <a:lnTo>
                      <a:pt x="7983" y="11784"/>
                    </a:lnTo>
                    <a:lnTo>
                      <a:pt x="7975" y="11794"/>
                    </a:lnTo>
                    <a:lnTo>
                      <a:pt x="7970" y="11805"/>
                    </a:lnTo>
                    <a:lnTo>
                      <a:pt x="7965" y="11818"/>
                    </a:lnTo>
                    <a:lnTo>
                      <a:pt x="7961" y="11832"/>
                    </a:lnTo>
                    <a:lnTo>
                      <a:pt x="7958" y="11846"/>
                    </a:lnTo>
                    <a:lnTo>
                      <a:pt x="7957" y="11862"/>
                    </a:lnTo>
                    <a:lnTo>
                      <a:pt x="7956" y="11878"/>
                    </a:lnTo>
                    <a:lnTo>
                      <a:pt x="7957" y="11893"/>
                    </a:lnTo>
                    <a:lnTo>
                      <a:pt x="7958" y="11906"/>
                    </a:lnTo>
                    <a:lnTo>
                      <a:pt x="7961" y="11920"/>
                    </a:lnTo>
                    <a:lnTo>
                      <a:pt x="7964" y="11932"/>
                    </a:lnTo>
                    <a:lnTo>
                      <a:pt x="7969" y="11943"/>
                    </a:lnTo>
                    <a:lnTo>
                      <a:pt x="7974" y="11954"/>
                    </a:lnTo>
                    <a:lnTo>
                      <a:pt x="7980" y="11965"/>
                    </a:lnTo>
                    <a:lnTo>
                      <a:pt x="7988" y="11974"/>
                    </a:lnTo>
                    <a:lnTo>
                      <a:pt x="7995" y="11982"/>
                    </a:lnTo>
                    <a:lnTo>
                      <a:pt x="8003" y="11990"/>
                    </a:lnTo>
                    <a:lnTo>
                      <a:pt x="8012" y="11997"/>
                    </a:lnTo>
                    <a:lnTo>
                      <a:pt x="8022" y="12003"/>
                    </a:lnTo>
                    <a:lnTo>
                      <a:pt x="8033" y="12009"/>
                    </a:lnTo>
                    <a:lnTo>
                      <a:pt x="8043" y="12015"/>
                    </a:lnTo>
                    <a:lnTo>
                      <a:pt x="8054" y="12020"/>
                    </a:lnTo>
                    <a:lnTo>
                      <a:pt x="8066" y="12025"/>
                    </a:lnTo>
                    <a:lnTo>
                      <a:pt x="8091" y="12032"/>
                    </a:lnTo>
                    <a:lnTo>
                      <a:pt x="8117" y="12038"/>
                    </a:lnTo>
                    <a:lnTo>
                      <a:pt x="8144" y="12042"/>
                    </a:lnTo>
                    <a:lnTo>
                      <a:pt x="8172" y="12045"/>
                    </a:lnTo>
                    <a:lnTo>
                      <a:pt x="8200" y="12047"/>
                    </a:lnTo>
                    <a:lnTo>
                      <a:pt x="8228" y="12048"/>
                    </a:lnTo>
                    <a:lnTo>
                      <a:pt x="8573" y="12048"/>
                    </a:lnTo>
                    <a:lnTo>
                      <a:pt x="8625" y="12049"/>
                    </a:lnTo>
                    <a:lnTo>
                      <a:pt x="8676" y="12050"/>
                    </a:lnTo>
                    <a:lnTo>
                      <a:pt x="8727" y="12052"/>
                    </a:lnTo>
                    <a:lnTo>
                      <a:pt x="8778" y="12056"/>
                    </a:lnTo>
                    <a:lnTo>
                      <a:pt x="8804" y="12059"/>
                    </a:lnTo>
                    <a:lnTo>
                      <a:pt x="8828" y="12064"/>
                    </a:lnTo>
                    <a:lnTo>
                      <a:pt x="8854" y="12069"/>
                    </a:lnTo>
                    <a:lnTo>
                      <a:pt x="8878" y="12074"/>
                    </a:lnTo>
                    <a:lnTo>
                      <a:pt x="8903" y="12080"/>
                    </a:lnTo>
                    <a:lnTo>
                      <a:pt x="8927" y="12087"/>
                    </a:lnTo>
                    <a:lnTo>
                      <a:pt x="8952" y="12095"/>
                    </a:lnTo>
                    <a:lnTo>
                      <a:pt x="8976" y="12105"/>
                    </a:lnTo>
                    <a:lnTo>
                      <a:pt x="8992" y="12111"/>
                    </a:lnTo>
                    <a:lnTo>
                      <a:pt x="9008" y="12120"/>
                    </a:lnTo>
                    <a:lnTo>
                      <a:pt x="9023" y="12128"/>
                    </a:lnTo>
                    <a:lnTo>
                      <a:pt x="9038" y="12136"/>
                    </a:lnTo>
                    <a:lnTo>
                      <a:pt x="9051" y="12145"/>
                    </a:lnTo>
                    <a:lnTo>
                      <a:pt x="9065" y="12155"/>
                    </a:lnTo>
                    <a:lnTo>
                      <a:pt x="9078" y="12166"/>
                    </a:lnTo>
                    <a:lnTo>
                      <a:pt x="9090" y="12176"/>
                    </a:lnTo>
                    <a:lnTo>
                      <a:pt x="9101" y="12186"/>
                    </a:lnTo>
                    <a:lnTo>
                      <a:pt x="9112" y="12197"/>
                    </a:lnTo>
                    <a:lnTo>
                      <a:pt x="9123" y="12209"/>
                    </a:lnTo>
                    <a:lnTo>
                      <a:pt x="9132" y="12222"/>
                    </a:lnTo>
                    <a:lnTo>
                      <a:pt x="9141" y="12234"/>
                    </a:lnTo>
                    <a:lnTo>
                      <a:pt x="9150" y="12246"/>
                    </a:lnTo>
                    <a:lnTo>
                      <a:pt x="9158" y="12259"/>
                    </a:lnTo>
                    <a:lnTo>
                      <a:pt x="9166" y="12272"/>
                    </a:lnTo>
                    <a:lnTo>
                      <a:pt x="9173" y="12286"/>
                    </a:lnTo>
                    <a:lnTo>
                      <a:pt x="9179" y="12299"/>
                    </a:lnTo>
                    <a:lnTo>
                      <a:pt x="9185" y="12312"/>
                    </a:lnTo>
                    <a:lnTo>
                      <a:pt x="9190" y="12327"/>
                    </a:lnTo>
                    <a:lnTo>
                      <a:pt x="9200" y="12355"/>
                    </a:lnTo>
                    <a:lnTo>
                      <a:pt x="9208" y="12384"/>
                    </a:lnTo>
                    <a:lnTo>
                      <a:pt x="9214" y="12413"/>
                    </a:lnTo>
                    <a:lnTo>
                      <a:pt x="9218" y="12443"/>
                    </a:lnTo>
                    <a:lnTo>
                      <a:pt x="9220" y="12473"/>
                    </a:lnTo>
                    <a:lnTo>
                      <a:pt x="9221" y="12502"/>
                    </a:lnTo>
                    <a:lnTo>
                      <a:pt x="9221" y="12522"/>
                    </a:lnTo>
                    <a:close/>
                    <a:moveTo>
                      <a:pt x="7239" y="11713"/>
                    </a:moveTo>
                    <a:lnTo>
                      <a:pt x="6707" y="11713"/>
                    </a:lnTo>
                    <a:lnTo>
                      <a:pt x="6670" y="11714"/>
                    </a:lnTo>
                    <a:lnTo>
                      <a:pt x="6629" y="11715"/>
                    </a:lnTo>
                    <a:lnTo>
                      <a:pt x="6588" y="11717"/>
                    </a:lnTo>
                    <a:lnTo>
                      <a:pt x="6546" y="11720"/>
                    </a:lnTo>
                    <a:lnTo>
                      <a:pt x="6507" y="11724"/>
                    </a:lnTo>
                    <a:lnTo>
                      <a:pt x="6487" y="11727"/>
                    </a:lnTo>
                    <a:lnTo>
                      <a:pt x="6470" y="11730"/>
                    </a:lnTo>
                    <a:lnTo>
                      <a:pt x="6453" y="11734"/>
                    </a:lnTo>
                    <a:lnTo>
                      <a:pt x="6437" y="11738"/>
                    </a:lnTo>
                    <a:lnTo>
                      <a:pt x="6418" y="11746"/>
                    </a:lnTo>
                    <a:lnTo>
                      <a:pt x="6399" y="11754"/>
                    </a:lnTo>
                    <a:lnTo>
                      <a:pt x="6382" y="11764"/>
                    </a:lnTo>
                    <a:lnTo>
                      <a:pt x="6366" y="11773"/>
                    </a:lnTo>
                    <a:lnTo>
                      <a:pt x="6351" y="11784"/>
                    </a:lnTo>
                    <a:lnTo>
                      <a:pt x="6335" y="11795"/>
                    </a:lnTo>
                    <a:lnTo>
                      <a:pt x="6322" y="11809"/>
                    </a:lnTo>
                    <a:lnTo>
                      <a:pt x="6308" y="11822"/>
                    </a:lnTo>
                    <a:lnTo>
                      <a:pt x="6296" y="11835"/>
                    </a:lnTo>
                    <a:lnTo>
                      <a:pt x="6286" y="11849"/>
                    </a:lnTo>
                    <a:lnTo>
                      <a:pt x="6277" y="11863"/>
                    </a:lnTo>
                    <a:lnTo>
                      <a:pt x="6270" y="11877"/>
                    </a:lnTo>
                    <a:lnTo>
                      <a:pt x="6263" y="11892"/>
                    </a:lnTo>
                    <a:lnTo>
                      <a:pt x="6257" y="11906"/>
                    </a:lnTo>
                    <a:lnTo>
                      <a:pt x="6252" y="11922"/>
                    </a:lnTo>
                    <a:lnTo>
                      <a:pt x="6248" y="11937"/>
                    </a:lnTo>
                    <a:lnTo>
                      <a:pt x="6240" y="11969"/>
                    </a:lnTo>
                    <a:lnTo>
                      <a:pt x="6235" y="12000"/>
                    </a:lnTo>
                    <a:lnTo>
                      <a:pt x="6231" y="12033"/>
                    </a:lnTo>
                    <a:lnTo>
                      <a:pt x="6227" y="12065"/>
                    </a:lnTo>
                    <a:lnTo>
                      <a:pt x="7239" y="12065"/>
                    </a:lnTo>
                    <a:lnTo>
                      <a:pt x="7239" y="12330"/>
                    </a:lnTo>
                    <a:lnTo>
                      <a:pt x="6227" y="12330"/>
                    </a:lnTo>
                    <a:lnTo>
                      <a:pt x="6230" y="12356"/>
                    </a:lnTo>
                    <a:lnTo>
                      <a:pt x="6234" y="12382"/>
                    </a:lnTo>
                    <a:lnTo>
                      <a:pt x="6239" y="12405"/>
                    </a:lnTo>
                    <a:lnTo>
                      <a:pt x="6245" y="12428"/>
                    </a:lnTo>
                    <a:lnTo>
                      <a:pt x="6252" y="12449"/>
                    </a:lnTo>
                    <a:lnTo>
                      <a:pt x="6260" y="12468"/>
                    </a:lnTo>
                    <a:lnTo>
                      <a:pt x="6268" y="12488"/>
                    </a:lnTo>
                    <a:lnTo>
                      <a:pt x="6277" y="12505"/>
                    </a:lnTo>
                    <a:lnTo>
                      <a:pt x="6287" y="12523"/>
                    </a:lnTo>
                    <a:lnTo>
                      <a:pt x="6299" y="12538"/>
                    </a:lnTo>
                    <a:lnTo>
                      <a:pt x="6310" y="12552"/>
                    </a:lnTo>
                    <a:lnTo>
                      <a:pt x="6323" y="12566"/>
                    </a:lnTo>
                    <a:lnTo>
                      <a:pt x="6336" y="12579"/>
                    </a:lnTo>
                    <a:lnTo>
                      <a:pt x="6351" y="12591"/>
                    </a:lnTo>
                    <a:lnTo>
                      <a:pt x="6366" y="12601"/>
                    </a:lnTo>
                    <a:lnTo>
                      <a:pt x="6382" y="12611"/>
                    </a:lnTo>
                    <a:lnTo>
                      <a:pt x="6399" y="12620"/>
                    </a:lnTo>
                    <a:lnTo>
                      <a:pt x="6417" y="12629"/>
                    </a:lnTo>
                    <a:lnTo>
                      <a:pt x="6435" y="12637"/>
                    </a:lnTo>
                    <a:lnTo>
                      <a:pt x="6456" y="12643"/>
                    </a:lnTo>
                    <a:lnTo>
                      <a:pt x="6476" y="12649"/>
                    </a:lnTo>
                    <a:lnTo>
                      <a:pt x="6496" y="12654"/>
                    </a:lnTo>
                    <a:lnTo>
                      <a:pt x="6519" y="12659"/>
                    </a:lnTo>
                    <a:lnTo>
                      <a:pt x="6542" y="12663"/>
                    </a:lnTo>
                    <a:lnTo>
                      <a:pt x="6566" y="12666"/>
                    </a:lnTo>
                    <a:lnTo>
                      <a:pt x="6590" y="12669"/>
                    </a:lnTo>
                    <a:lnTo>
                      <a:pt x="6616" y="12672"/>
                    </a:lnTo>
                    <a:lnTo>
                      <a:pt x="6642" y="12674"/>
                    </a:lnTo>
                    <a:lnTo>
                      <a:pt x="6697" y="12677"/>
                    </a:lnTo>
                    <a:lnTo>
                      <a:pt x="6755" y="12678"/>
                    </a:lnTo>
                    <a:lnTo>
                      <a:pt x="7239" y="12678"/>
                    </a:lnTo>
                    <a:lnTo>
                      <a:pt x="7239" y="12944"/>
                    </a:lnTo>
                    <a:lnTo>
                      <a:pt x="6679" y="12944"/>
                    </a:lnTo>
                    <a:lnTo>
                      <a:pt x="6617" y="12942"/>
                    </a:lnTo>
                    <a:lnTo>
                      <a:pt x="6551" y="12940"/>
                    </a:lnTo>
                    <a:lnTo>
                      <a:pt x="6486" y="12935"/>
                    </a:lnTo>
                    <a:lnTo>
                      <a:pt x="6454" y="12932"/>
                    </a:lnTo>
                    <a:lnTo>
                      <a:pt x="6421" y="12929"/>
                    </a:lnTo>
                    <a:lnTo>
                      <a:pt x="6388" y="12924"/>
                    </a:lnTo>
                    <a:lnTo>
                      <a:pt x="6357" y="12919"/>
                    </a:lnTo>
                    <a:lnTo>
                      <a:pt x="6326" y="12914"/>
                    </a:lnTo>
                    <a:lnTo>
                      <a:pt x="6295" y="12907"/>
                    </a:lnTo>
                    <a:lnTo>
                      <a:pt x="6267" y="12900"/>
                    </a:lnTo>
                    <a:lnTo>
                      <a:pt x="6238" y="12893"/>
                    </a:lnTo>
                    <a:lnTo>
                      <a:pt x="6208" y="12883"/>
                    </a:lnTo>
                    <a:lnTo>
                      <a:pt x="6178" y="12870"/>
                    </a:lnTo>
                    <a:lnTo>
                      <a:pt x="6150" y="12858"/>
                    </a:lnTo>
                    <a:lnTo>
                      <a:pt x="6123" y="12844"/>
                    </a:lnTo>
                    <a:lnTo>
                      <a:pt x="6098" y="12829"/>
                    </a:lnTo>
                    <a:lnTo>
                      <a:pt x="6073" y="12812"/>
                    </a:lnTo>
                    <a:lnTo>
                      <a:pt x="6050" y="12795"/>
                    </a:lnTo>
                    <a:lnTo>
                      <a:pt x="6027" y="12777"/>
                    </a:lnTo>
                    <a:lnTo>
                      <a:pt x="6006" y="12757"/>
                    </a:lnTo>
                    <a:lnTo>
                      <a:pt x="5986" y="12737"/>
                    </a:lnTo>
                    <a:lnTo>
                      <a:pt x="5968" y="12715"/>
                    </a:lnTo>
                    <a:lnTo>
                      <a:pt x="5950" y="12694"/>
                    </a:lnTo>
                    <a:lnTo>
                      <a:pt x="5933" y="12670"/>
                    </a:lnTo>
                    <a:lnTo>
                      <a:pt x="5918" y="12648"/>
                    </a:lnTo>
                    <a:lnTo>
                      <a:pt x="5904" y="12624"/>
                    </a:lnTo>
                    <a:lnTo>
                      <a:pt x="5889" y="12599"/>
                    </a:lnTo>
                    <a:lnTo>
                      <a:pt x="5877" y="12575"/>
                    </a:lnTo>
                    <a:lnTo>
                      <a:pt x="5866" y="12549"/>
                    </a:lnTo>
                    <a:lnTo>
                      <a:pt x="5855" y="12524"/>
                    </a:lnTo>
                    <a:lnTo>
                      <a:pt x="5846" y="12497"/>
                    </a:lnTo>
                    <a:lnTo>
                      <a:pt x="5836" y="12472"/>
                    </a:lnTo>
                    <a:lnTo>
                      <a:pt x="5828" y="12445"/>
                    </a:lnTo>
                    <a:lnTo>
                      <a:pt x="5821" y="12419"/>
                    </a:lnTo>
                    <a:lnTo>
                      <a:pt x="5815" y="12391"/>
                    </a:lnTo>
                    <a:lnTo>
                      <a:pt x="5810" y="12364"/>
                    </a:lnTo>
                    <a:lnTo>
                      <a:pt x="5805" y="12338"/>
                    </a:lnTo>
                    <a:lnTo>
                      <a:pt x="5802" y="12311"/>
                    </a:lnTo>
                    <a:lnTo>
                      <a:pt x="5799" y="12285"/>
                    </a:lnTo>
                    <a:lnTo>
                      <a:pt x="5796" y="12258"/>
                    </a:lnTo>
                    <a:lnTo>
                      <a:pt x="5795" y="12233"/>
                    </a:lnTo>
                    <a:lnTo>
                      <a:pt x="5794" y="12207"/>
                    </a:lnTo>
                    <a:lnTo>
                      <a:pt x="5793" y="12182"/>
                    </a:lnTo>
                    <a:lnTo>
                      <a:pt x="5794" y="12157"/>
                    </a:lnTo>
                    <a:lnTo>
                      <a:pt x="5795" y="12133"/>
                    </a:lnTo>
                    <a:lnTo>
                      <a:pt x="5796" y="12109"/>
                    </a:lnTo>
                    <a:lnTo>
                      <a:pt x="5798" y="12085"/>
                    </a:lnTo>
                    <a:lnTo>
                      <a:pt x="5801" y="12060"/>
                    </a:lnTo>
                    <a:lnTo>
                      <a:pt x="5805" y="12036"/>
                    </a:lnTo>
                    <a:lnTo>
                      <a:pt x="5809" y="12013"/>
                    </a:lnTo>
                    <a:lnTo>
                      <a:pt x="5814" y="11988"/>
                    </a:lnTo>
                    <a:lnTo>
                      <a:pt x="5820" y="11965"/>
                    </a:lnTo>
                    <a:lnTo>
                      <a:pt x="5827" y="11941"/>
                    </a:lnTo>
                    <a:lnTo>
                      <a:pt x="5834" y="11918"/>
                    </a:lnTo>
                    <a:lnTo>
                      <a:pt x="5843" y="11895"/>
                    </a:lnTo>
                    <a:lnTo>
                      <a:pt x="5851" y="11872"/>
                    </a:lnTo>
                    <a:lnTo>
                      <a:pt x="5861" y="11849"/>
                    </a:lnTo>
                    <a:lnTo>
                      <a:pt x="5871" y="11827"/>
                    </a:lnTo>
                    <a:lnTo>
                      <a:pt x="5882" y="11805"/>
                    </a:lnTo>
                    <a:lnTo>
                      <a:pt x="5895" y="11784"/>
                    </a:lnTo>
                    <a:lnTo>
                      <a:pt x="5907" y="11763"/>
                    </a:lnTo>
                    <a:lnTo>
                      <a:pt x="5921" y="11742"/>
                    </a:lnTo>
                    <a:lnTo>
                      <a:pt x="5935" y="11722"/>
                    </a:lnTo>
                    <a:lnTo>
                      <a:pt x="5951" y="11701"/>
                    </a:lnTo>
                    <a:lnTo>
                      <a:pt x="5967" y="11682"/>
                    </a:lnTo>
                    <a:lnTo>
                      <a:pt x="5984" y="11663"/>
                    </a:lnTo>
                    <a:lnTo>
                      <a:pt x="6002" y="11644"/>
                    </a:lnTo>
                    <a:lnTo>
                      <a:pt x="6021" y="11626"/>
                    </a:lnTo>
                    <a:lnTo>
                      <a:pt x="6040" y="11609"/>
                    </a:lnTo>
                    <a:lnTo>
                      <a:pt x="6062" y="11592"/>
                    </a:lnTo>
                    <a:lnTo>
                      <a:pt x="6083" y="11576"/>
                    </a:lnTo>
                    <a:lnTo>
                      <a:pt x="6106" y="11560"/>
                    </a:lnTo>
                    <a:lnTo>
                      <a:pt x="6129" y="11544"/>
                    </a:lnTo>
                    <a:lnTo>
                      <a:pt x="6154" y="11530"/>
                    </a:lnTo>
                    <a:lnTo>
                      <a:pt x="6179" y="11517"/>
                    </a:lnTo>
                    <a:lnTo>
                      <a:pt x="6202" y="11506"/>
                    </a:lnTo>
                    <a:lnTo>
                      <a:pt x="6225" y="11495"/>
                    </a:lnTo>
                    <a:lnTo>
                      <a:pt x="6250" y="11486"/>
                    </a:lnTo>
                    <a:lnTo>
                      <a:pt x="6275" y="11479"/>
                    </a:lnTo>
                    <a:lnTo>
                      <a:pt x="6300" y="11472"/>
                    </a:lnTo>
                    <a:lnTo>
                      <a:pt x="6326" y="11466"/>
                    </a:lnTo>
                    <a:lnTo>
                      <a:pt x="6352" y="11462"/>
                    </a:lnTo>
                    <a:lnTo>
                      <a:pt x="6378" y="11457"/>
                    </a:lnTo>
                    <a:lnTo>
                      <a:pt x="6405" y="11454"/>
                    </a:lnTo>
                    <a:lnTo>
                      <a:pt x="6431" y="11451"/>
                    </a:lnTo>
                    <a:lnTo>
                      <a:pt x="6458" y="11448"/>
                    </a:lnTo>
                    <a:lnTo>
                      <a:pt x="6485" y="11446"/>
                    </a:lnTo>
                    <a:lnTo>
                      <a:pt x="6538" y="11445"/>
                    </a:lnTo>
                    <a:lnTo>
                      <a:pt x="6591" y="11444"/>
                    </a:lnTo>
                    <a:lnTo>
                      <a:pt x="7239" y="11444"/>
                    </a:lnTo>
                    <a:lnTo>
                      <a:pt x="7239" y="11713"/>
                    </a:lnTo>
                    <a:close/>
                    <a:moveTo>
                      <a:pt x="4975" y="10026"/>
                    </a:moveTo>
                    <a:lnTo>
                      <a:pt x="4975" y="11124"/>
                    </a:lnTo>
                    <a:lnTo>
                      <a:pt x="4607" y="11124"/>
                    </a:lnTo>
                    <a:lnTo>
                      <a:pt x="4607" y="9625"/>
                    </a:lnTo>
                    <a:lnTo>
                      <a:pt x="5098" y="9625"/>
                    </a:lnTo>
                    <a:lnTo>
                      <a:pt x="5813" y="10742"/>
                    </a:lnTo>
                    <a:lnTo>
                      <a:pt x="5813" y="9625"/>
                    </a:lnTo>
                    <a:lnTo>
                      <a:pt x="6177" y="9625"/>
                    </a:lnTo>
                    <a:lnTo>
                      <a:pt x="6177" y="11124"/>
                    </a:lnTo>
                    <a:lnTo>
                      <a:pt x="5705" y="11124"/>
                    </a:lnTo>
                    <a:lnTo>
                      <a:pt x="4975" y="10026"/>
                    </a:lnTo>
                    <a:close/>
                    <a:moveTo>
                      <a:pt x="5550" y="12944"/>
                    </a:moveTo>
                    <a:lnTo>
                      <a:pt x="5183" y="12944"/>
                    </a:lnTo>
                    <a:lnTo>
                      <a:pt x="5183" y="11817"/>
                    </a:lnTo>
                    <a:lnTo>
                      <a:pt x="4713" y="12944"/>
                    </a:lnTo>
                    <a:lnTo>
                      <a:pt x="4320" y="12944"/>
                    </a:lnTo>
                    <a:lnTo>
                      <a:pt x="3875" y="11817"/>
                    </a:lnTo>
                    <a:lnTo>
                      <a:pt x="3875" y="12944"/>
                    </a:lnTo>
                    <a:lnTo>
                      <a:pt x="3510" y="12944"/>
                    </a:lnTo>
                    <a:lnTo>
                      <a:pt x="3510" y="11444"/>
                    </a:lnTo>
                    <a:lnTo>
                      <a:pt x="4072" y="11444"/>
                    </a:lnTo>
                    <a:lnTo>
                      <a:pt x="4520" y="12616"/>
                    </a:lnTo>
                    <a:lnTo>
                      <a:pt x="4990" y="11444"/>
                    </a:lnTo>
                    <a:lnTo>
                      <a:pt x="5550" y="11444"/>
                    </a:lnTo>
                    <a:lnTo>
                      <a:pt x="5550" y="12944"/>
                    </a:lnTo>
                    <a:close/>
                    <a:moveTo>
                      <a:pt x="2931" y="11124"/>
                    </a:moveTo>
                    <a:lnTo>
                      <a:pt x="2484" y="11124"/>
                    </a:lnTo>
                    <a:lnTo>
                      <a:pt x="3228" y="9625"/>
                    </a:lnTo>
                    <a:lnTo>
                      <a:pt x="3668" y="9625"/>
                    </a:lnTo>
                    <a:lnTo>
                      <a:pt x="4414" y="11124"/>
                    </a:lnTo>
                    <a:lnTo>
                      <a:pt x="3963" y="11124"/>
                    </a:lnTo>
                    <a:lnTo>
                      <a:pt x="3789" y="10775"/>
                    </a:lnTo>
                    <a:lnTo>
                      <a:pt x="3104" y="10775"/>
                    </a:lnTo>
                    <a:lnTo>
                      <a:pt x="2931" y="11124"/>
                    </a:lnTo>
                    <a:close/>
                    <a:moveTo>
                      <a:pt x="2290" y="11124"/>
                    </a:moveTo>
                    <a:lnTo>
                      <a:pt x="1909" y="11124"/>
                    </a:lnTo>
                    <a:lnTo>
                      <a:pt x="1909" y="10504"/>
                    </a:lnTo>
                    <a:lnTo>
                      <a:pt x="1214" y="10504"/>
                    </a:lnTo>
                    <a:lnTo>
                      <a:pt x="1214" y="11124"/>
                    </a:lnTo>
                    <a:lnTo>
                      <a:pt x="830" y="11124"/>
                    </a:lnTo>
                    <a:lnTo>
                      <a:pt x="830" y="9625"/>
                    </a:lnTo>
                    <a:lnTo>
                      <a:pt x="1214" y="9625"/>
                    </a:lnTo>
                    <a:lnTo>
                      <a:pt x="1214" y="10238"/>
                    </a:lnTo>
                    <a:lnTo>
                      <a:pt x="1909" y="10238"/>
                    </a:lnTo>
                    <a:lnTo>
                      <a:pt x="1909" y="9625"/>
                    </a:lnTo>
                    <a:lnTo>
                      <a:pt x="2290" y="9625"/>
                    </a:lnTo>
                    <a:lnTo>
                      <a:pt x="2290" y="11124"/>
                    </a:lnTo>
                    <a:close/>
                    <a:moveTo>
                      <a:pt x="8114" y="9625"/>
                    </a:moveTo>
                    <a:lnTo>
                      <a:pt x="8114" y="11124"/>
                    </a:lnTo>
                    <a:lnTo>
                      <a:pt x="7642" y="11124"/>
                    </a:lnTo>
                    <a:lnTo>
                      <a:pt x="6911" y="10026"/>
                    </a:lnTo>
                    <a:lnTo>
                      <a:pt x="6911" y="11124"/>
                    </a:lnTo>
                    <a:lnTo>
                      <a:pt x="6543" y="11124"/>
                    </a:lnTo>
                    <a:lnTo>
                      <a:pt x="6543" y="9625"/>
                    </a:lnTo>
                    <a:lnTo>
                      <a:pt x="7035" y="9625"/>
                    </a:lnTo>
                    <a:lnTo>
                      <a:pt x="7750" y="10742"/>
                    </a:lnTo>
                    <a:lnTo>
                      <a:pt x="7750" y="9625"/>
                    </a:lnTo>
                    <a:lnTo>
                      <a:pt x="8114" y="9625"/>
                    </a:lnTo>
                    <a:close/>
                    <a:moveTo>
                      <a:pt x="6191" y="4872"/>
                    </a:moveTo>
                    <a:lnTo>
                      <a:pt x="6520" y="4872"/>
                    </a:lnTo>
                    <a:lnTo>
                      <a:pt x="6527" y="4808"/>
                    </a:lnTo>
                    <a:lnTo>
                      <a:pt x="6535" y="4744"/>
                    </a:lnTo>
                    <a:lnTo>
                      <a:pt x="6541" y="4710"/>
                    </a:lnTo>
                    <a:lnTo>
                      <a:pt x="6546" y="4678"/>
                    </a:lnTo>
                    <a:lnTo>
                      <a:pt x="6554" y="4644"/>
                    </a:lnTo>
                    <a:lnTo>
                      <a:pt x="6560" y="4609"/>
                    </a:lnTo>
                    <a:lnTo>
                      <a:pt x="6568" y="4576"/>
                    </a:lnTo>
                    <a:lnTo>
                      <a:pt x="6576" y="4541"/>
                    </a:lnTo>
                    <a:lnTo>
                      <a:pt x="6585" y="4506"/>
                    </a:lnTo>
                    <a:lnTo>
                      <a:pt x="6595" y="4472"/>
                    </a:lnTo>
                    <a:lnTo>
                      <a:pt x="6607" y="4437"/>
                    </a:lnTo>
                    <a:lnTo>
                      <a:pt x="6618" y="4402"/>
                    </a:lnTo>
                    <a:lnTo>
                      <a:pt x="6630" y="4368"/>
                    </a:lnTo>
                    <a:lnTo>
                      <a:pt x="6644" y="4332"/>
                    </a:lnTo>
                    <a:lnTo>
                      <a:pt x="6659" y="4297"/>
                    </a:lnTo>
                    <a:lnTo>
                      <a:pt x="6674" y="4262"/>
                    </a:lnTo>
                    <a:lnTo>
                      <a:pt x="6691" y="4227"/>
                    </a:lnTo>
                    <a:lnTo>
                      <a:pt x="6709" y="4192"/>
                    </a:lnTo>
                    <a:lnTo>
                      <a:pt x="6728" y="4157"/>
                    </a:lnTo>
                    <a:lnTo>
                      <a:pt x="6748" y="4122"/>
                    </a:lnTo>
                    <a:lnTo>
                      <a:pt x="6770" y="4087"/>
                    </a:lnTo>
                    <a:lnTo>
                      <a:pt x="6792" y="4052"/>
                    </a:lnTo>
                    <a:lnTo>
                      <a:pt x="6817" y="4018"/>
                    </a:lnTo>
                    <a:lnTo>
                      <a:pt x="6842" y="3984"/>
                    </a:lnTo>
                    <a:lnTo>
                      <a:pt x="6870" y="3950"/>
                    </a:lnTo>
                    <a:lnTo>
                      <a:pt x="6898" y="3917"/>
                    </a:lnTo>
                    <a:lnTo>
                      <a:pt x="6928" y="3883"/>
                    </a:lnTo>
                    <a:lnTo>
                      <a:pt x="6959" y="3849"/>
                    </a:lnTo>
                    <a:lnTo>
                      <a:pt x="6992" y="3817"/>
                    </a:lnTo>
                    <a:lnTo>
                      <a:pt x="7027" y="3784"/>
                    </a:lnTo>
                    <a:lnTo>
                      <a:pt x="7058" y="3757"/>
                    </a:lnTo>
                    <a:lnTo>
                      <a:pt x="7091" y="3730"/>
                    </a:lnTo>
                    <a:lnTo>
                      <a:pt x="7123" y="3704"/>
                    </a:lnTo>
                    <a:lnTo>
                      <a:pt x="7156" y="3679"/>
                    </a:lnTo>
                    <a:lnTo>
                      <a:pt x="7189" y="3655"/>
                    </a:lnTo>
                    <a:lnTo>
                      <a:pt x="7223" y="3631"/>
                    </a:lnTo>
                    <a:lnTo>
                      <a:pt x="7256" y="3609"/>
                    </a:lnTo>
                    <a:lnTo>
                      <a:pt x="7291" y="3587"/>
                    </a:lnTo>
                    <a:lnTo>
                      <a:pt x="7326" y="3567"/>
                    </a:lnTo>
                    <a:lnTo>
                      <a:pt x="7360" y="3548"/>
                    </a:lnTo>
                    <a:lnTo>
                      <a:pt x="7396" y="3529"/>
                    </a:lnTo>
                    <a:lnTo>
                      <a:pt x="7432" y="3511"/>
                    </a:lnTo>
                    <a:lnTo>
                      <a:pt x="7467" y="3495"/>
                    </a:lnTo>
                    <a:lnTo>
                      <a:pt x="7504" y="3478"/>
                    </a:lnTo>
                    <a:lnTo>
                      <a:pt x="7541" y="3464"/>
                    </a:lnTo>
                    <a:lnTo>
                      <a:pt x="7578" y="3450"/>
                    </a:lnTo>
                    <a:lnTo>
                      <a:pt x="7615" y="3436"/>
                    </a:lnTo>
                    <a:lnTo>
                      <a:pt x="7653" y="3424"/>
                    </a:lnTo>
                    <a:lnTo>
                      <a:pt x="7691" y="3412"/>
                    </a:lnTo>
                    <a:lnTo>
                      <a:pt x="7729" y="3402"/>
                    </a:lnTo>
                    <a:lnTo>
                      <a:pt x="7766" y="3392"/>
                    </a:lnTo>
                    <a:lnTo>
                      <a:pt x="7805" y="3383"/>
                    </a:lnTo>
                    <a:lnTo>
                      <a:pt x="7844" y="3375"/>
                    </a:lnTo>
                    <a:lnTo>
                      <a:pt x="7883" y="3368"/>
                    </a:lnTo>
                    <a:lnTo>
                      <a:pt x="7922" y="3362"/>
                    </a:lnTo>
                    <a:lnTo>
                      <a:pt x="7961" y="3356"/>
                    </a:lnTo>
                    <a:lnTo>
                      <a:pt x="8001" y="3352"/>
                    </a:lnTo>
                    <a:lnTo>
                      <a:pt x="8041" y="3348"/>
                    </a:lnTo>
                    <a:lnTo>
                      <a:pt x="8080" y="3345"/>
                    </a:lnTo>
                    <a:lnTo>
                      <a:pt x="8120" y="3343"/>
                    </a:lnTo>
                    <a:lnTo>
                      <a:pt x="8161" y="3342"/>
                    </a:lnTo>
                    <a:lnTo>
                      <a:pt x="8201" y="3342"/>
                    </a:lnTo>
                    <a:lnTo>
                      <a:pt x="8275" y="3343"/>
                    </a:lnTo>
                    <a:lnTo>
                      <a:pt x="8349" y="3347"/>
                    </a:lnTo>
                    <a:lnTo>
                      <a:pt x="8420" y="3354"/>
                    </a:lnTo>
                    <a:lnTo>
                      <a:pt x="8492" y="3362"/>
                    </a:lnTo>
                    <a:lnTo>
                      <a:pt x="8561" y="3373"/>
                    </a:lnTo>
                    <a:lnTo>
                      <a:pt x="8629" y="3386"/>
                    </a:lnTo>
                    <a:lnTo>
                      <a:pt x="8698" y="3402"/>
                    </a:lnTo>
                    <a:lnTo>
                      <a:pt x="8764" y="3419"/>
                    </a:lnTo>
                    <a:lnTo>
                      <a:pt x="8830" y="3436"/>
                    </a:lnTo>
                    <a:lnTo>
                      <a:pt x="8894" y="3456"/>
                    </a:lnTo>
                    <a:lnTo>
                      <a:pt x="8959" y="3476"/>
                    </a:lnTo>
                    <a:lnTo>
                      <a:pt x="9022" y="3498"/>
                    </a:lnTo>
                    <a:lnTo>
                      <a:pt x="9084" y="3520"/>
                    </a:lnTo>
                    <a:lnTo>
                      <a:pt x="9145" y="3542"/>
                    </a:lnTo>
                    <a:lnTo>
                      <a:pt x="9207" y="3566"/>
                    </a:lnTo>
                    <a:lnTo>
                      <a:pt x="9266" y="3589"/>
                    </a:lnTo>
                    <a:lnTo>
                      <a:pt x="9383" y="3635"/>
                    </a:lnTo>
                    <a:lnTo>
                      <a:pt x="9498" y="3680"/>
                    </a:lnTo>
                    <a:lnTo>
                      <a:pt x="9554" y="3702"/>
                    </a:lnTo>
                    <a:lnTo>
                      <a:pt x="9609" y="3722"/>
                    </a:lnTo>
                    <a:lnTo>
                      <a:pt x="9665" y="3741"/>
                    </a:lnTo>
                    <a:lnTo>
                      <a:pt x="9720" y="3760"/>
                    </a:lnTo>
                    <a:lnTo>
                      <a:pt x="9774" y="3776"/>
                    </a:lnTo>
                    <a:lnTo>
                      <a:pt x="9827" y="3791"/>
                    </a:lnTo>
                    <a:lnTo>
                      <a:pt x="9880" y="3805"/>
                    </a:lnTo>
                    <a:lnTo>
                      <a:pt x="9932" y="3816"/>
                    </a:lnTo>
                    <a:lnTo>
                      <a:pt x="9984" y="3825"/>
                    </a:lnTo>
                    <a:lnTo>
                      <a:pt x="10036" y="3831"/>
                    </a:lnTo>
                    <a:lnTo>
                      <a:pt x="10087" y="3835"/>
                    </a:lnTo>
                    <a:lnTo>
                      <a:pt x="10137" y="3837"/>
                    </a:lnTo>
                    <a:lnTo>
                      <a:pt x="10137" y="4188"/>
                    </a:lnTo>
                    <a:lnTo>
                      <a:pt x="10079" y="4187"/>
                    </a:lnTo>
                    <a:lnTo>
                      <a:pt x="10020" y="4182"/>
                    </a:lnTo>
                    <a:lnTo>
                      <a:pt x="9962" y="4176"/>
                    </a:lnTo>
                    <a:lnTo>
                      <a:pt x="9904" y="4167"/>
                    </a:lnTo>
                    <a:lnTo>
                      <a:pt x="9847" y="4155"/>
                    </a:lnTo>
                    <a:lnTo>
                      <a:pt x="9789" y="4141"/>
                    </a:lnTo>
                    <a:lnTo>
                      <a:pt x="9732" y="4126"/>
                    </a:lnTo>
                    <a:lnTo>
                      <a:pt x="9674" y="4110"/>
                    </a:lnTo>
                    <a:lnTo>
                      <a:pt x="9617" y="4091"/>
                    </a:lnTo>
                    <a:lnTo>
                      <a:pt x="9558" y="4072"/>
                    </a:lnTo>
                    <a:lnTo>
                      <a:pt x="9501" y="4050"/>
                    </a:lnTo>
                    <a:lnTo>
                      <a:pt x="9443" y="4029"/>
                    </a:lnTo>
                    <a:lnTo>
                      <a:pt x="9327" y="3983"/>
                    </a:lnTo>
                    <a:lnTo>
                      <a:pt x="9211" y="3936"/>
                    </a:lnTo>
                    <a:lnTo>
                      <a:pt x="9091" y="3889"/>
                    </a:lnTo>
                    <a:lnTo>
                      <a:pt x="8972" y="3844"/>
                    </a:lnTo>
                    <a:lnTo>
                      <a:pt x="8911" y="3823"/>
                    </a:lnTo>
                    <a:lnTo>
                      <a:pt x="8850" y="3802"/>
                    </a:lnTo>
                    <a:lnTo>
                      <a:pt x="8788" y="3782"/>
                    </a:lnTo>
                    <a:lnTo>
                      <a:pt x="8726" y="3764"/>
                    </a:lnTo>
                    <a:lnTo>
                      <a:pt x="8663" y="3746"/>
                    </a:lnTo>
                    <a:lnTo>
                      <a:pt x="8599" y="3731"/>
                    </a:lnTo>
                    <a:lnTo>
                      <a:pt x="8534" y="3718"/>
                    </a:lnTo>
                    <a:lnTo>
                      <a:pt x="8470" y="3707"/>
                    </a:lnTo>
                    <a:lnTo>
                      <a:pt x="8404" y="3698"/>
                    </a:lnTo>
                    <a:lnTo>
                      <a:pt x="8337" y="3690"/>
                    </a:lnTo>
                    <a:lnTo>
                      <a:pt x="8270" y="3686"/>
                    </a:lnTo>
                    <a:lnTo>
                      <a:pt x="8201" y="3685"/>
                    </a:lnTo>
                    <a:lnTo>
                      <a:pt x="8171" y="3685"/>
                    </a:lnTo>
                    <a:lnTo>
                      <a:pt x="8141" y="3686"/>
                    </a:lnTo>
                    <a:lnTo>
                      <a:pt x="8110" y="3688"/>
                    </a:lnTo>
                    <a:lnTo>
                      <a:pt x="8079" y="3690"/>
                    </a:lnTo>
                    <a:lnTo>
                      <a:pt x="8049" y="3693"/>
                    </a:lnTo>
                    <a:lnTo>
                      <a:pt x="8018" y="3696"/>
                    </a:lnTo>
                    <a:lnTo>
                      <a:pt x="7988" y="3702"/>
                    </a:lnTo>
                    <a:lnTo>
                      <a:pt x="7957" y="3707"/>
                    </a:lnTo>
                    <a:lnTo>
                      <a:pt x="7926" y="3712"/>
                    </a:lnTo>
                    <a:lnTo>
                      <a:pt x="7897" y="3718"/>
                    </a:lnTo>
                    <a:lnTo>
                      <a:pt x="7866" y="3725"/>
                    </a:lnTo>
                    <a:lnTo>
                      <a:pt x="7836" y="3733"/>
                    </a:lnTo>
                    <a:lnTo>
                      <a:pt x="7806" y="3741"/>
                    </a:lnTo>
                    <a:lnTo>
                      <a:pt x="7776" y="3751"/>
                    </a:lnTo>
                    <a:lnTo>
                      <a:pt x="7747" y="3761"/>
                    </a:lnTo>
                    <a:lnTo>
                      <a:pt x="7717" y="3771"/>
                    </a:lnTo>
                    <a:lnTo>
                      <a:pt x="7688" y="3782"/>
                    </a:lnTo>
                    <a:lnTo>
                      <a:pt x="7658" y="3794"/>
                    </a:lnTo>
                    <a:lnTo>
                      <a:pt x="7630" y="3807"/>
                    </a:lnTo>
                    <a:lnTo>
                      <a:pt x="7600" y="3820"/>
                    </a:lnTo>
                    <a:lnTo>
                      <a:pt x="7571" y="3834"/>
                    </a:lnTo>
                    <a:lnTo>
                      <a:pt x="7544" y="3848"/>
                    </a:lnTo>
                    <a:lnTo>
                      <a:pt x="7515" y="3865"/>
                    </a:lnTo>
                    <a:lnTo>
                      <a:pt x="7488" y="3881"/>
                    </a:lnTo>
                    <a:lnTo>
                      <a:pt x="7460" y="3897"/>
                    </a:lnTo>
                    <a:lnTo>
                      <a:pt x="7433" y="3916"/>
                    </a:lnTo>
                    <a:lnTo>
                      <a:pt x="7406" y="3934"/>
                    </a:lnTo>
                    <a:lnTo>
                      <a:pt x="7380" y="3953"/>
                    </a:lnTo>
                    <a:lnTo>
                      <a:pt x="7353" y="3973"/>
                    </a:lnTo>
                    <a:lnTo>
                      <a:pt x="7327" y="3993"/>
                    </a:lnTo>
                    <a:lnTo>
                      <a:pt x="7301" y="4015"/>
                    </a:lnTo>
                    <a:lnTo>
                      <a:pt x="7277" y="4037"/>
                    </a:lnTo>
                    <a:lnTo>
                      <a:pt x="7254" y="4059"/>
                    </a:lnTo>
                    <a:lnTo>
                      <a:pt x="7232" y="4079"/>
                    </a:lnTo>
                    <a:lnTo>
                      <a:pt x="7211" y="4100"/>
                    </a:lnTo>
                    <a:lnTo>
                      <a:pt x="7191" y="4123"/>
                    </a:lnTo>
                    <a:lnTo>
                      <a:pt x="7173" y="4145"/>
                    </a:lnTo>
                    <a:lnTo>
                      <a:pt x="7153" y="4168"/>
                    </a:lnTo>
                    <a:lnTo>
                      <a:pt x="7136" y="4190"/>
                    </a:lnTo>
                    <a:lnTo>
                      <a:pt x="7120" y="4213"/>
                    </a:lnTo>
                    <a:lnTo>
                      <a:pt x="7103" y="4236"/>
                    </a:lnTo>
                    <a:lnTo>
                      <a:pt x="7087" y="4260"/>
                    </a:lnTo>
                    <a:lnTo>
                      <a:pt x="7073" y="4284"/>
                    </a:lnTo>
                    <a:lnTo>
                      <a:pt x="7058" y="4308"/>
                    </a:lnTo>
                    <a:lnTo>
                      <a:pt x="7045" y="4333"/>
                    </a:lnTo>
                    <a:lnTo>
                      <a:pt x="7032" y="4357"/>
                    </a:lnTo>
                    <a:lnTo>
                      <a:pt x="7020" y="4383"/>
                    </a:lnTo>
                    <a:lnTo>
                      <a:pt x="7008" y="4408"/>
                    </a:lnTo>
                    <a:lnTo>
                      <a:pt x="6997" y="4435"/>
                    </a:lnTo>
                    <a:lnTo>
                      <a:pt x="6987" y="4461"/>
                    </a:lnTo>
                    <a:lnTo>
                      <a:pt x="6977" y="4488"/>
                    </a:lnTo>
                    <a:lnTo>
                      <a:pt x="6968" y="4515"/>
                    </a:lnTo>
                    <a:lnTo>
                      <a:pt x="6959" y="4542"/>
                    </a:lnTo>
                    <a:lnTo>
                      <a:pt x="6950" y="4571"/>
                    </a:lnTo>
                    <a:lnTo>
                      <a:pt x="6943" y="4598"/>
                    </a:lnTo>
                    <a:lnTo>
                      <a:pt x="6936" y="4627"/>
                    </a:lnTo>
                    <a:lnTo>
                      <a:pt x="6929" y="4656"/>
                    </a:lnTo>
                    <a:lnTo>
                      <a:pt x="6923" y="4686"/>
                    </a:lnTo>
                    <a:lnTo>
                      <a:pt x="6917" y="4715"/>
                    </a:lnTo>
                    <a:lnTo>
                      <a:pt x="6912" y="4746"/>
                    </a:lnTo>
                    <a:lnTo>
                      <a:pt x="6901" y="4808"/>
                    </a:lnTo>
                    <a:lnTo>
                      <a:pt x="6893" y="4872"/>
                    </a:lnTo>
                    <a:lnTo>
                      <a:pt x="7620" y="4872"/>
                    </a:lnTo>
                    <a:lnTo>
                      <a:pt x="7648" y="4868"/>
                    </a:lnTo>
                    <a:lnTo>
                      <a:pt x="7660" y="4866"/>
                    </a:lnTo>
                    <a:lnTo>
                      <a:pt x="7672" y="4864"/>
                    </a:lnTo>
                    <a:lnTo>
                      <a:pt x="7683" y="4861"/>
                    </a:lnTo>
                    <a:lnTo>
                      <a:pt x="7693" y="4858"/>
                    </a:lnTo>
                    <a:lnTo>
                      <a:pt x="7703" y="4855"/>
                    </a:lnTo>
                    <a:lnTo>
                      <a:pt x="7711" y="4851"/>
                    </a:lnTo>
                    <a:lnTo>
                      <a:pt x="7719" y="4847"/>
                    </a:lnTo>
                    <a:lnTo>
                      <a:pt x="7728" y="4842"/>
                    </a:lnTo>
                    <a:lnTo>
                      <a:pt x="7735" y="4837"/>
                    </a:lnTo>
                    <a:lnTo>
                      <a:pt x="7741" y="4832"/>
                    </a:lnTo>
                    <a:lnTo>
                      <a:pt x="7747" y="4826"/>
                    </a:lnTo>
                    <a:lnTo>
                      <a:pt x="7752" y="4820"/>
                    </a:lnTo>
                    <a:lnTo>
                      <a:pt x="7757" y="4813"/>
                    </a:lnTo>
                    <a:lnTo>
                      <a:pt x="7761" y="4806"/>
                    </a:lnTo>
                    <a:lnTo>
                      <a:pt x="7765" y="4799"/>
                    </a:lnTo>
                    <a:lnTo>
                      <a:pt x="7768" y="4791"/>
                    </a:lnTo>
                    <a:lnTo>
                      <a:pt x="7774" y="4775"/>
                    </a:lnTo>
                    <a:lnTo>
                      <a:pt x="7779" y="4756"/>
                    </a:lnTo>
                    <a:lnTo>
                      <a:pt x="7782" y="4738"/>
                    </a:lnTo>
                    <a:lnTo>
                      <a:pt x="7783" y="4716"/>
                    </a:lnTo>
                    <a:lnTo>
                      <a:pt x="7784" y="4695"/>
                    </a:lnTo>
                    <a:lnTo>
                      <a:pt x="7785" y="4672"/>
                    </a:lnTo>
                    <a:lnTo>
                      <a:pt x="7785" y="4645"/>
                    </a:lnTo>
                    <a:lnTo>
                      <a:pt x="7787" y="4618"/>
                    </a:lnTo>
                    <a:lnTo>
                      <a:pt x="7791" y="4591"/>
                    </a:lnTo>
                    <a:lnTo>
                      <a:pt x="7795" y="4566"/>
                    </a:lnTo>
                    <a:lnTo>
                      <a:pt x="7801" y="4539"/>
                    </a:lnTo>
                    <a:lnTo>
                      <a:pt x="7808" y="4515"/>
                    </a:lnTo>
                    <a:lnTo>
                      <a:pt x="7817" y="4489"/>
                    </a:lnTo>
                    <a:lnTo>
                      <a:pt x="7826" y="4466"/>
                    </a:lnTo>
                    <a:lnTo>
                      <a:pt x="7838" y="4441"/>
                    </a:lnTo>
                    <a:lnTo>
                      <a:pt x="7850" y="4419"/>
                    </a:lnTo>
                    <a:lnTo>
                      <a:pt x="7863" y="4396"/>
                    </a:lnTo>
                    <a:lnTo>
                      <a:pt x="7877" y="4374"/>
                    </a:lnTo>
                    <a:lnTo>
                      <a:pt x="7893" y="4352"/>
                    </a:lnTo>
                    <a:lnTo>
                      <a:pt x="7909" y="4332"/>
                    </a:lnTo>
                    <a:lnTo>
                      <a:pt x="7926" y="4313"/>
                    </a:lnTo>
                    <a:lnTo>
                      <a:pt x="7945" y="4294"/>
                    </a:lnTo>
                    <a:lnTo>
                      <a:pt x="7964" y="4276"/>
                    </a:lnTo>
                    <a:lnTo>
                      <a:pt x="7985" y="4259"/>
                    </a:lnTo>
                    <a:lnTo>
                      <a:pt x="8006" y="4243"/>
                    </a:lnTo>
                    <a:lnTo>
                      <a:pt x="8028" y="4228"/>
                    </a:lnTo>
                    <a:lnTo>
                      <a:pt x="8052" y="4214"/>
                    </a:lnTo>
                    <a:lnTo>
                      <a:pt x="8075" y="4200"/>
                    </a:lnTo>
                    <a:lnTo>
                      <a:pt x="8100" y="4188"/>
                    </a:lnTo>
                    <a:lnTo>
                      <a:pt x="8125" y="4177"/>
                    </a:lnTo>
                    <a:lnTo>
                      <a:pt x="8152" y="4168"/>
                    </a:lnTo>
                    <a:lnTo>
                      <a:pt x="8178" y="4159"/>
                    </a:lnTo>
                    <a:lnTo>
                      <a:pt x="8206" y="4151"/>
                    </a:lnTo>
                    <a:lnTo>
                      <a:pt x="8234" y="4145"/>
                    </a:lnTo>
                    <a:lnTo>
                      <a:pt x="8263" y="4140"/>
                    </a:lnTo>
                    <a:lnTo>
                      <a:pt x="8293" y="4137"/>
                    </a:lnTo>
                    <a:lnTo>
                      <a:pt x="8322" y="4135"/>
                    </a:lnTo>
                    <a:lnTo>
                      <a:pt x="8353" y="4134"/>
                    </a:lnTo>
                    <a:lnTo>
                      <a:pt x="8396" y="4135"/>
                    </a:lnTo>
                    <a:lnTo>
                      <a:pt x="8438" y="4137"/>
                    </a:lnTo>
                    <a:lnTo>
                      <a:pt x="8481" y="4140"/>
                    </a:lnTo>
                    <a:lnTo>
                      <a:pt x="8524" y="4144"/>
                    </a:lnTo>
                    <a:lnTo>
                      <a:pt x="8568" y="4149"/>
                    </a:lnTo>
                    <a:lnTo>
                      <a:pt x="8611" y="4155"/>
                    </a:lnTo>
                    <a:lnTo>
                      <a:pt x="8655" y="4163"/>
                    </a:lnTo>
                    <a:lnTo>
                      <a:pt x="8699" y="4170"/>
                    </a:lnTo>
                    <a:lnTo>
                      <a:pt x="8787" y="4187"/>
                    </a:lnTo>
                    <a:lnTo>
                      <a:pt x="8877" y="4206"/>
                    </a:lnTo>
                    <a:lnTo>
                      <a:pt x="8968" y="4227"/>
                    </a:lnTo>
                    <a:lnTo>
                      <a:pt x="9061" y="4248"/>
                    </a:lnTo>
                    <a:lnTo>
                      <a:pt x="9153" y="4270"/>
                    </a:lnTo>
                    <a:lnTo>
                      <a:pt x="9248" y="4291"/>
                    </a:lnTo>
                    <a:lnTo>
                      <a:pt x="9297" y="4300"/>
                    </a:lnTo>
                    <a:lnTo>
                      <a:pt x="9345" y="4311"/>
                    </a:lnTo>
                    <a:lnTo>
                      <a:pt x="9394" y="4319"/>
                    </a:lnTo>
                    <a:lnTo>
                      <a:pt x="9443" y="4328"/>
                    </a:lnTo>
                    <a:lnTo>
                      <a:pt x="9493" y="4335"/>
                    </a:lnTo>
                    <a:lnTo>
                      <a:pt x="9543" y="4342"/>
                    </a:lnTo>
                    <a:lnTo>
                      <a:pt x="9593" y="4348"/>
                    </a:lnTo>
                    <a:lnTo>
                      <a:pt x="9644" y="4353"/>
                    </a:lnTo>
                    <a:lnTo>
                      <a:pt x="9696" y="4357"/>
                    </a:lnTo>
                    <a:lnTo>
                      <a:pt x="9747" y="4361"/>
                    </a:lnTo>
                    <a:lnTo>
                      <a:pt x="9800" y="4363"/>
                    </a:lnTo>
                    <a:lnTo>
                      <a:pt x="9852" y="4364"/>
                    </a:lnTo>
                    <a:lnTo>
                      <a:pt x="9895" y="4363"/>
                    </a:lnTo>
                    <a:lnTo>
                      <a:pt x="9935" y="4362"/>
                    </a:lnTo>
                    <a:lnTo>
                      <a:pt x="9975" y="4359"/>
                    </a:lnTo>
                    <a:lnTo>
                      <a:pt x="10014" y="4357"/>
                    </a:lnTo>
                    <a:lnTo>
                      <a:pt x="10054" y="4353"/>
                    </a:lnTo>
                    <a:lnTo>
                      <a:pt x="10095" y="4348"/>
                    </a:lnTo>
                    <a:lnTo>
                      <a:pt x="10137" y="4342"/>
                    </a:lnTo>
                    <a:lnTo>
                      <a:pt x="10181" y="4335"/>
                    </a:lnTo>
                    <a:lnTo>
                      <a:pt x="10181" y="4426"/>
                    </a:lnTo>
                    <a:lnTo>
                      <a:pt x="10153" y="4439"/>
                    </a:lnTo>
                    <a:lnTo>
                      <a:pt x="10125" y="4452"/>
                    </a:lnTo>
                    <a:lnTo>
                      <a:pt x="10097" y="4466"/>
                    </a:lnTo>
                    <a:lnTo>
                      <a:pt x="10068" y="4477"/>
                    </a:lnTo>
                    <a:lnTo>
                      <a:pt x="10039" y="4489"/>
                    </a:lnTo>
                    <a:lnTo>
                      <a:pt x="10010" y="4500"/>
                    </a:lnTo>
                    <a:lnTo>
                      <a:pt x="9981" y="4510"/>
                    </a:lnTo>
                    <a:lnTo>
                      <a:pt x="9950" y="4521"/>
                    </a:lnTo>
                    <a:lnTo>
                      <a:pt x="9921" y="4530"/>
                    </a:lnTo>
                    <a:lnTo>
                      <a:pt x="9890" y="4539"/>
                    </a:lnTo>
                    <a:lnTo>
                      <a:pt x="9858" y="4548"/>
                    </a:lnTo>
                    <a:lnTo>
                      <a:pt x="9828" y="4556"/>
                    </a:lnTo>
                    <a:lnTo>
                      <a:pt x="9796" y="4563"/>
                    </a:lnTo>
                    <a:lnTo>
                      <a:pt x="9763" y="4571"/>
                    </a:lnTo>
                    <a:lnTo>
                      <a:pt x="9732" y="4578"/>
                    </a:lnTo>
                    <a:lnTo>
                      <a:pt x="9698" y="4584"/>
                    </a:lnTo>
                    <a:lnTo>
                      <a:pt x="9632" y="4596"/>
                    </a:lnTo>
                    <a:lnTo>
                      <a:pt x="9565" y="4605"/>
                    </a:lnTo>
                    <a:lnTo>
                      <a:pt x="9495" y="4613"/>
                    </a:lnTo>
                    <a:lnTo>
                      <a:pt x="9425" y="4621"/>
                    </a:lnTo>
                    <a:lnTo>
                      <a:pt x="9352" y="4626"/>
                    </a:lnTo>
                    <a:lnTo>
                      <a:pt x="9279" y="4629"/>
                    </a:lnTo>
                    <a:lnTo>
                      <a:pt x="9204" y="4631"/>
                    </a:lnTo>
                    <a:lnTo>
                      <a:pt x="9128" y="4632"/>
                    </a:lnTo>
                    <a:lnTo>
                      <a:pt x="9062" y="4631"/>
                    </a:lnTo>
                    <a:lnTo>
                      <a:pt x="9002" y="4631"/>
                    </a:lnTo>
                    <a:lnTo>
                      <a:pt x="8946" y="4629"/>
                    </a:lnTo>
                    <a:lnTo>
                      <a:pt x="8895" y="4627"/>
                    </a:lnTo>
                    <a:lnTo>
                      <a:pt x="8806" y="4622"/>
                    </a:lnTo>
                    <a:lnTo>
                      <a:pt x="8729" y="4617"/>
                    </a:lnTo>
                    <a:lnTo>
                      <a:pt x="8662" y="4610"/>
                    </a:lnTo>
                    <a:lnTo>
                      <a:pt x="8601" y="4606"/>
                    </a:lnTo>
                    <a:lnTo>
                      <a:pt x="8571" y="4604"/>
                    </a:lnTo>
                    <a:lnTo>
                      <a:pt x="8541" y="4602"/>
                    </a:lnTo>
                    <a:lnTo>
                      <a:pt x="8512" y="4601"/>
                    </a:lnTo>
                    <a:lnTo>
                      <a:pt x="8481" y="4601"/>
                    </a:lnTo>
                    <a:lnTo>
                      <a:pt x="8436" y="4602"/>
                    </a:lnTo>
                    <a:lnTo>
                      <a:pt x="8395" y="4604"/>
                    </a:lnTo>
                    <a:lnTo>
                      <a:pt x="8374" y="4606"/>
                    </a:lnTo>
                    <a:lnTo>
                      <a:pt x="8356" y="4609"/>
                    </a:lnTo>
                    <a:lnTo>
                      <a:pt x="8337" y="4612"/>
                    </a:lnTo>
                    <a:lnTo>
                      <a:pt x="8319" y="4616"/>
                    </a:lnTo>
                    <a:lnTo>
                      <a:pt x="8303" y="4620"/>
                    </a:lnTo>
                    <a:lnTo>
                      <a:pt x="8286" y="4624"/>
                    </a:lnTo>
                    <a:lnTo>
                      <a:pt x="8271" y="4629"/>
                    </a:lnTo>
                    <a:lnTo>
                      <a:pt x="8256" y="4634"/>
                    </a:lnTo>
                    <a:lnTo>
                      <a:pt x="8243" y="4640"/>
                    </a:lnTo>
                    <a:lnTo>
                      <a:pt x="8229" y="4646"/>
                    </a:lnTo>
                    <a:lnTo>
                      <a:pt x="8216" y="4653"/>
                    </a:lnTo>
                    <a:lnTo>
                      <a:pt x="8205" y="4660"/>
                    </a:lnTo>
                    <a:lnTo>
                      <a:pt x="8194" y="4669"/>
                    </a:lnTo>
                    <a:lnTo>
                      <a:pt x="8183" y="4677"/>
                    </a:lnTo>
                    <a:lnTo>
                      <a:pt x="8173" y="4686"/>
                    </a:lnTo>
                    <a:lnTo>
                      <a:pt x="8165" y="4695"/>
                    </a:lnTo>
                    <a:lnTo>
                      <a:pt x="8157" y="4705"/>
                    </a:lnTo>
                    <a:lnTo>
                      <a:pt x="8149" y="4715"/>
                    </a:lnTo>
                    <a:lnTo>
                      <a:pt x="8143" y="4727"/>
                    </a:lnTo>
                    <a:lnTo>
                      <a:pt x="8137" y="4738"/>
                    </a:lnTo>
                    <a:lnTo>
                      <a:pt x="8131" y="4750"/>
                    </a:lnTo>
                    <a:lnTo>
                      <a:pt x="8126" y="4763"/>
                    </a:lnTo>
                    <a:lnTo>
                      <a:pt x="8122" y="4777"/>
                    </a:lnTo>
                    <a:lnTo>
                      <a:pt x="8119" y="4790"/>
                    </a:lnTo>
                    <a:lnTo>
                      <a:pt x="8117" y="4804"/>
                    </a:lnTo>
                    <a:lnTo>
                      <a:pt x="8115" y="4820"/>
                    </a:lnTo>
                    <a:lnTo>
                      <a:pt x="8114" y="4835"/>
                    </a:lnTo>
                    <a:lnTo>
                      <a:pt x="8114" y="4872"/>
                    </a:lnTo>
                    <a:lnTo>
                      <a:pt x="8117" y="4895"/>
                    </a:lnTo>
                    <a:lnTo>
                      <a:pt x="8120" y="4923"/>
                    </a:lnTo>
                    <a:lnTo>
                      <a:pt x="8125" y="4951"/>
                    </a:lnTo>
                    <a:lnTo>
                      <a:pt x="8138" y="5014"/>
                    </a:lnTo>
                    <a:lnTo>
                      <a:pt x="8151" y="5077"/>
                    </a:lnTo>
                    <a:lnTo>
                      <a:pt x="8164" y="5136"/>
                    </a:lnTo>
                    <a:lnTo>
                      <a:pt x="8176" y="5184"/>
                    </a:lnTo>
                    <a:lnTo>
                      <a:pt x="8184" y="5217"/>
                    </a:lnTo>
                    <a:lnTo>
                      <a:pt x="8188" y="5230"/>
                    </a:lnTo>
                    <a:lnTo>
                      <a:pt x="6864" y="5230"/>
                    </a:lnTo>
                    <a:lnTo>
                      <a:pt x="6861" y="5276"/>
                    </a:lnTo>
                    <a:lnTo>
                      <a:pt x="6856" y="5325"/>
                    </a:lnTo>
                    <a:lnTo>
                      <a:pt x="6853" y="5374"/>
                    </a:lnTo>
                    <a:lnTo>
                      <a:pt x="6849" y="5425"/>
                    </a:lnTo>
                    <a:lnTo>
                      <a:pt x="6846" y="5475"/>
                    </a:lnTo>
                    <a:lnTo>
                      <a:pt x="6842" y="5526"/>
                    </a:lnTo>
                    <a:lnTo>
                      <a:pt x="6839" y="5577"/>
                    </a:lnTo>
                    <a:lnTo>
                      <a:pt x="6835" y="5628"/>
                    </a:lnTo>
                    <a:lnTo>
                      <a:pt x="6832" y="5678"/>
                    </a:lnTo>
                    <a:lnTo>
                      <a:pt x="6828" y="5728"/>
                    </a:lnTo>
                    <a:lnTo>
                      <a:pt x="6825" y="5776"/>
                    </a:lnTo>
                    <a:lnTo>
                      <a:pt x="6822" y="5824"/>
                    </a:lnTo>
                    <a:lnTo>
                      <a:pt x="6818" y="5870"/>
                    </a:lnTo>
                    <a:lnTo>
                      <a:pt x="6815" y="5914"/>
                    </a:lnTo>
                    <a:lnTo>
                      <a:pt x="6812" y="5956"/>
                    </a:lnTo>
                    <a:lnTo>
                      <a:pt x="6809" y="5997"/>
                    </a:lnTo>
                    <a:lnTo>
                      <a:pt x="7187" y="5997"/>
                    </a:lnTo>
                    <a:lnTo>
                      <a:pt x="7187" y="6406"/>
                    </a:lnTo>
                    <a:lnTo>
                      <a:pt x="7234" y="6423"/>
                    </a:lnTo>
                    <a:lnTo>
                      <a:pt x="7279" y="6441"/>
                    </a:lnTo>
                    <a:lnTo>
                      <a:pt x="7302" y="6452"/>
                    </a:lnTo>
                    <a:lnTo>
                      <a:pt x="7324" y="6462"/>
                    </a:lnTo>
                    <a:lnTo>
                      <a:pt x="7346" y="6473"/>
                    </a:lnTo>
                    <a:lnTo>
                      <a:pt x="7367" y="6484"/>
                    </a:lnTo>
                    <a:lnTo>
                      <a:pt x="7389" y="6496"/>
                    </a:lnTo>
                    <a:lnTo>
                      <a:pt x="7409" y="6509"/>
                    </a:lnTo>
                    <a:lnTo>
                      <a:pt x="7430" y="6522"/>
                    </a:lnTo>
                    <a:lnTo>
                      <a:pt x="7449" y="6536"/>
                    </a:lnTo>
                    <a:lnTo>
                      <a:pt x="7468" y="6550"/>
                    </a:lnTo>
                    <a:lnTo>
                      <a:pt x="7487" y="6565"/>
                    </a:lnTo>
                    <a:lnTo>
                      <a:pt x="7504" y="6581"/>
                    </a:lnTo>
                    <a:lnTo>
                      <a:pt x="7521" y="6597"/>
                    </a:lnTo>
                    <a:lnTo>
                      <a:pt x="7538" y="6614"/>
                    </a:lnTo>
                    <a:lnTo>
                      <a:pt x="7554" y="6632"/>
                    </a:lnTo>
                    <a:lnTo>
                      <a:pt x="7568" y="6650"/>
                    </a:lnTo>
                    <a:lnTo>
                      <a:pt x="7583" y="6669"/>
                    </a:lnTo>
                    <a:lnTo>
                      <a:pt x="7596" y="6689"/>
                    </a:lnTo>
                    <a:lnTo>
                      <a:pt x="7608" y="6710"/>
                    </a:lnTo>
                    <a:lnTo>
                      <a:pt x="7619" y="6731"/>
                    </a:lnTo>
                    <a:lnTo>
                      <a:pt x="7630" y="6752"/>
                    </a:lnTo>
                    <a:lnTo>
                      <a:pt x="7639" y="6776"/>
                    </a:lnTo>
                    <a:lnTo>
                      <a:pt x="7647" y="6799"/>
                    </a:lnTo>
                    <a:lnTo>
                      <a:pt x="7654" y="6824"/>
                    </a:lnTo>
                    <a:lnTo>
                      <a:pt x="7659" y="6849"/>
                    </a:lnTo>
                    <a:lnTo>
                      <a:pt x="7664" y="6875"/>
                    </a:lnTo>
                    <a:lnTo>
                      <a:pt x="7667" y="6902"/>
                    </a:lnTo>
                    <a:lnTo>
                      <a:pt x="7669" y="6930"/>
                    </a:lnTo>
                    <a:lnTo>
                      <a:pt x="7670" y="6958"/>
                    </a:lnTo>
                    <a:lnTo>
                      <a:pt x="7669" y="6984"/>
                    </a:lnTo>
                    <a:lnTo>
                      <a:pt x="7667" y="7008"/>
                    </a:lnTo>
                    <a:lnTo>
                      <a:pt x="7665" y="7032"/>
                    </a:lnTo>
                    <a:lnTo>
                      <a:pt x="7661" y="7055"/>
                    </a:lnTo>
                    <a:lnTo>
                      <a:pt x="7656" y="7078"/>
                    </a:lnTo>
                    <a:lnTo>
                      <a:pt x="7650" y="7100"/>
                    </a:lnTo>
                    <a:lnTo>
                      <a:pt x="7642" y="7122"/>
                    </a:lnTo>
                    <a:lnTo>
                      <a:pt x="7634" y="7143"/>
                    </a:lnTo>
                    <a:lnTo>
                      <a:pt x="7625" y="7163"/>
                    </a:lnTo>
                    <a:lnTo>
                      <a:pt x="7614" y="7183"/>
                    </a:lnTo>
                    <a:lnTo>
                      <a:pt x="7603" y="7202"/>
                    </a:lnTo>
                    <a:lnTo>
                      <a:pt x="7591" y="7222"/>
                    </a:lnTo>
                    <a:lnTo>
                      <a:pt x="7578" y="7240"/>
                    </a:lnTo>
                    <a:lnTo>
                      <a:pt x="7564" y="7257"/>
                    </a:lnTo>
                    <a:lnTo>
                      <a:pt x="7549" y="7275"/>
                    </a:lnTo>
                    <a:lnTo>
                      <a:pt x="7534" y="7291"/>
                    </a:lnTo>
                    <a:lnTo>
                      <a:pt x="7517" y="7307"/>
                    </a:lnTo>
                    <a:lnTo>
                      <a:pt x="7500" y="7324"/>
                    </a:lnTo>
                    <a:lnTo>
                      <a:pt x="7482" y="7338"/>
                    </a:lnTo>
                    <a:lnTo>
                      <a:pt x="7463" y="7353"/>
                    </a:lnTo>
                    <a:lnTo>
                      <a:pt x="7443" y="7367"/>
                    </a:lnTo>
                    <a:lnTo>
                      <a:pt x="7424" y="7381"/>
                    </a:lnTo>
                    <a:lnTo>
                      <a:pt x="7402" y="7394"/>
                    </a:lnTo>
                    <a:lnTo>
                      <a:pt x="7381" y="7406"/>
                    </a:lnTo>
                    <a:lnTo>
                      <a:pt x="7358" y="7418"/>
                    </a:lnTo>
                    <a:lnTo>
                      <a:pt x="7336" y="7430"/>
                    </a:lnTo>
                    <a:lnTo>
                      <a:pt x="7312" y="7441"/>
                    </a:lnTo>
                    <a:lnTo>
                      <a:pt x="7288" y="7452"/>
                    </a:lnTo>
                    <a:lnTo>
                      <a:pt x="7263" y="7462"/>
                    </a:lnTo>
                    <a:lnTo>
                      <a:pt x="7239" y="7472"/>
                    </a:lnTo>
                    <a:lnTo>
                      <a:pt x="7213" y="7481"/>
                    </a:lnTo>
                    <a:lnTo>
                      <a:pt x="7187" y="7490"/>
                    </a:lnTo>
                    <a:lnTo>
                      <a:pt x="7187" y="7894"/>
                    </a:lnTo>
                    <a:lnTo>
                      <a:pt x="7211" y="7898"/>
                    </a:lnTo>
                    <a:lnTo>
                      <a:pt x="7243" y="7903"/>
                    </a:lnTo>
                    <a:lnTo>
                      <a:pt x="7278" y="7907"/>
                    </a:lnTo>
                    <a:lnTo>
                      <a:pt x="7316" y="7910"/>
                    </a:lnTo>
                    <a:lnTo>
                      <a:pt x="7355" y="7912"/>
                    </a:lnTo>
                    <a:lnTo>
                      <a:pt x="7395" y="7914"/>
                    </a:lnTo>
                    <a:lnTo>
                      <a:pt x="7432" y="7915"/>
                    </a:lnTo>
                    <a:lnTo>
                      <a:pt x="7465" y="7916"/>
                    </a:lnTo>
                    <a:lnTo>
                      <a:pt x="7512" y="7915"/>
                    </a:lnTo>
                    <a:lnTo>
                      <a:pt x="7559" y="7913"/>
                    </a:lnTo>
                    <a:lnTo>
                      <a:pt x="7606" y="7910"/>
                    </a:lnTo>
                    <a:lnTo>
                      <a:pt x="7653" y="7906"/>
                    </a:lnTo>
                    <a:lnTo>
                      <a:pt x="7700" y="7900"/>
                    </a:lnTo>
                    <a:lnTo>
                      <a:pt x="7747" y="7894"/>
                    </a:lnTo>
                    <a:lnTo>
                      <a:pt x="7792" y="7886"/>
                    </a:lnTo>
                    <a:lnTo>
                      <a:pt x="7837" y="7877"/>
                    </a:lnTo>
                    <a:lnTo>
                      <a:pt x="7881" y="7868"/>
                    </a:lnTo>
                    <a:lnTo>
                      <a:pt x="7922" y="7857"/>
                    </a:lnTo>
                    <a:lnTo>
                      <a:pt x="7963" y="7846"/>
                    </a:lnTo>
                    <a:lnTo>
                      <a:pt x="8002" y="7834"/>
                    </a:lnTo>
                    <a:lnTo>
                      <a:pt x="8039" y="7820"/>
                    </a:lnTo>
                    <a:lnTo>
                      <a:pt x="8073" y="7807"/>
                    </a:lnTo>
                    <a:lnTo>
                      <a:pt x="8105" y="7792"/>
                    </a:lnTo>
                    <a:lnTo>
                      <a:pt x="8133" y="7776"/>
                    </a:lnTo>
                    <a:lnTo>
                      <a:pt x="8133" y="8757"/>
                    </a:lnTo>
                    <a:lnTo>
                      <a:pt x="7762" y="8757"/>
                    </a:lnTo>
                    <a:lnTo>
                      <a:pt x="7762" y="8242"/>
                    </a:lnTo>
                    <a:lnTo>
                      <a:pt x="7728" y="8248"/>
                    </a:lnTo>
                    <a:lnTo>
                      <a:pt x="7690" y="8254"/>
                    </a:lnTo>
                    <a:lnTo>
                      <a:pt x="7650" y="8259"/>
                    </a:lnTo>
                    <a:lnTo>
                      <a:pt x="7608" y="8264"/>
                    </a:lnTo>
                    <a:lnTo>
                      <a:pt x="7565" y="8268"/>
                    </a:lnTo>
                    <a:lnTo>
                      <a:pt x="7521" y="8271"/>
                    </a:lnTo>
                    <a:lnTo>
                      <a:pt x="7480" y="8272"/>
                    </a:lnTo>
                    <a:lnTo>
                      <a:pt x="7440" y="8273"/>
                    </a:lnTo>
                    <a:lnTo>
                      <a:pt x="7387" y="8273"/>
                    </a:lnTo>
                    <a:lnTo>
                      <a:pt x="7338" y="8272"/>
                    </a:lnTo>
                    <a:lnTo>
                      <a:pt x="7291" y="8270"/>
                    </a:lnTo>
                    <a:lnTo>
                      <a:pt x="7248" y="8268"/>
                    </a:lnTo>
                    <a:lnTo>
                      <a:pt x="7207" y="8264"/>
                    </a:lnTo>
                    <a:lnTo>
                      <a:pt x="7168" y="8261"/>
                    </a:lnTo>
                    <a:lnTo>
                      <a:pt x="7131" y="8256"/>
                    </a:lnTo>
                    <a:lnTo>
                      <a:pt x="7095" y="8251"/>
                    </a:lnTo>
                    <a:lnTo>
                      <a:pt x="7059" y="8246"/>
                    </a:lnTo>
                    <a:lnTo>
                      <a:pt x="7026" y="8239"/>
                    </a:lnTo>
                    <a:lnTo>
                      <a:pt x="6992" y="8231"/>
                    </a:lnTo>
                    <a:lnTo>
                      <a:pt x="6957" y="8224"/>
                    </a:lnTo>
                    <a:lnTo>
                      <a:pt x="6889" y="8207"/>
                    </a:lnTo>
                    <a:lnTo>
                      <a:pt x="6816" y="8189"/>
                    </a:lnTo>
                    <a:lnTo>
                      <a:pt x="6816" y="7245"/>
                    </a:lnTo>
                    <a:lnTo>
                      <a:pt x="6848" y="7238"/>
                    </a:lnTo>
                    <a:lnTo>
                      <a:pt x="6885" y="7231"/>
                    </a:lnTo>
                    <a:lnTo>
                      <a:pt x="6923" y="7223"/>
                    </a:lnTo>
                    <a:lnTo>
                      <a:pt x="6962" y="7212"/>
                    </a:lnTo>
                    <a:lnTo>
                      <a:pt x="7001" y="7201"/>
                    </a:lnTo>
                    <a:lnTo>
                      <a:pt x="7040" y="7188"/>
                    </a:lnTo>
                    <a:lnTo>
                      <a:pt x="7060" y="7181"/>
                    </a:lnTo>
                    <a:lnTo>
                      <a:pt x="7080" y="7174"/>
                    </a:lnTo>
                    <a:lnTo>
                      <a:pt x="7098" y="7167"/>
                    </a:lnTo>
                    <a:lnTo>
                      <a:pt x="7117" y="7158"/>
                    </a:lnTo>
                    <a:lnTo>
                      <a:pt x="7135" y="7149"/>
                    </a:lnTo>
                    <a:lnTo>
                      <a:pt x="7152" y="7140"/>
                    </a:lnTo>
                    <a:lnTo>
                      <a:pt x="7170" y="7131"/>
                    </a:lnTo>
                    <a:lnTo>
                      <a:pt x="7185" y="7121"/>
                    </a:lnTo>
                    <a:lnTo>
                      <a:pt x="7200" y="7110"/>
                    </a:lnTo>
                    <a:lnTo>
                      <a:pt x="7214" y="7099"/>
                    </a:lnTo>
                    <a:lnTo>
                      <a:pt x="7228" y="7088"/>
                    </a:lnTo>
                    <a:lnTo>
                      <a:pt x="7241" y="7076"/>
                    </a:lnTo>
                    <a:lnTo>
                      <a:pt x="7251" y="7064"/>
                    </a:lnTo>
                    <a:lnTo>
                      <a:pt x="7261" y="7050"/>
                    </a:lnTo>
                    <a:lnTo>
                      <a:pt x="7271" y="7036"/>
                    </a:lnTo>
                    <a:lnTo>
                      <a:pt x="7278" y="7022"/>
                    </a:lnTo>
                    <a:lnTo>
                      <a:pt x="7283" y="7007"/>
                    </a:lnTo>
                    <a:lnTo>
                      <a:pt x="7287" y="6992"/>
                    </a:lnTo>
                    <a:lnTo>
                      <a:pt x="7290" y="6976"/>
                    </a:lnTo>
                    <a:lnTo>
                      <a:pt x="7291" y="6958"/>
                    </a:lnTo>
                    <a:lnTo>
                      <a:pt x="7290" y="6941"/>
                    </a:lnTo>
                    <a:lnTo>
                      <a:pt x="7288" y="6924"/>
                    </a:lnTo>
                    <a:lnTo>
                      <a:pt x="7283" y="6907"/>
                    </a:lnTo>
                    <a:lnTo>
                      <a:pt x="7278" y="6891"/>
                    </a:lnTo>
                    <a:lnTo>
                      <a:pt x="7271" y="6876"/>
                    </a:lnTo>
                    <a:lnTo>
                      <a:pt x="7261" y="6862"/>
                    </a:lnTo>
                    <a:lnTo>
                      <a:pt x="7252" y="6847"/>
                    </a:lnTo>
                    <a:lnTo>
                      <a:pt x="7241" y="6834"/>
                    </a:lnTo>
                    <a:lnTo>
                      <a:pt x="7229" y="6822"/>
                    </a:lnTo>
                    <a:lnTo>
                      <a:pt x="7215" y="6810"/>
                    </a:lnTo>
                    <a:lnTo>
                      <a:pt x="7201" y="6798"/>
                    </a:lnTo>
                    <a:lnTo>
                      <a:pt x="7186" y="6787"/>
                    </a:lnTo>
                    <a:lnTo>
                      <a:pt x="7170" y="6777"/>
                    </a:lnTo>
                    <a:lnTo>
                      <a:pt x="7152" y="6767"/>
                    </a:lnTo>
                    <a:lnTo>
                      <a:pt x="7135" y="6758"/>
                    </a:lnTo>
                    <a:lnTo>
                      <a:pt x="7118" y="6748"/>
                    </a:lnTo>
                    <a:lnTo>
                      <a:pt x="7098" y="6740"/>
                    </a:lnTo>
                    <a:lnTo>
                      <a:pt x="7080" y="6732"/>
                    </a:lnTo>
                    <a:lnTo>
                      <a:pt x="7060" y="6724"/>
                    </a:lnTo>
                    <a:lnTo>
                      <a:pt x="7041" y="6717"/>
                    </a:lnTo>
                    <a:lnTo>
                      <a:pt x="7001" y="6703"/>
                    </a:lnTo>
                    <a:lnTo>
                      <a:pt x="6962" y="6691"/>
                    </a:lnTo>
                    <a:lnTo>
                      <a:pt x="6885" y="6670"/>
                    </a:lnTo>
                    <a:lnTo>
                      <a:pt x="6816" y="6651"/>
                    </a:lnTo>
                    <a:lnTo>
                      <a:pt x="6816" y="6354"/>
                    </a:lnTo>
                    <a:lnTo>
                      <a:pt x="6410" y="6354"/>
                    </a:lnTo>
                    <a:lnTo>
                      <a:pt x="6415" y="6283"/>
                    </a:lnTo>
                    <a:lnTo>
                      <a:pt x="6420" y="6213"/>
                    </a:lnTo>
                    <a:lnTo>
                      <a:pt x="6425" y="6143"/>
                    </a:lnTo>
                    <a:lnTo>
                      <a:pt x="6430" y="6073"/>
                    </a:lnTo>
                    <a:lnTo>
                      <a:pt x="6435" y="6003"/>
                    </a:lnTo>
                    <a:lnTo>
                      <a:pt x="6441" y="5932"/>
                    </a:lnTo>
                    <a:lnTo>
                      <a:pt x="6446" y="5862"/>
                    </a:lnTo>
                    <a:lnTo>
                      <a:pt x="6452" y="5792"/>
                    </a:lnTo>
                    <a:lnTo>
                      <a:pt x="6457" y="5721"/>
                    </a:lnTo>
                    <a:lnTo>
                      <a:pt x="6462" y="5651"/>
                    </a:lnTo>
                    <a:lnTo>
                      <a:pt x="6467" y="5580"/>
                    </a:lnTo>
                    <a:lnTo>
                      <a:pt x="6472" y="5510"/>
                    </a:lnTo>
                    <a:lnTo>
                      <a:pt x="6477" y="5441"/>
                    </a:lnTo>
                    <a:lnTo>
                      <a:pt x="6482" y="5370"/>
                    </a:lnTo>
                    <a:lnTo>
                      <a:pt x="6487" y="5300"/>
                    </a:lnTo>
                    <a:lnTo>
                      <a:pt x="6491" y="5230"/>
                    </a:lnTo>
                    <a:lnTo>
                      <a:pt x="6191" y="5230"/>
                    </a:lnTo>
                    <a:lnTo>
                      <a:pt x="6191" y="4872"/>
                    </a:lnTo>
                    <a:close/>
                    <a:moveTo>
                      <a:pt x="0" y="0"/>
                    </a:moveTo>
                    <a:lnTo>
                      <a:pt x="0" y="16320"/>
                    </a:lnTo>
                    <a:lnTo>
                      <a:pt x="16320" y="16320"/>
                    </a:lnTo>
                    <a:lnTo>
                      <a:pt x="16320" y="0"/>
                    </a:lnTo>
                    <a:lnTo>
                      <a:pt x="0" y="0"/>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pic>
        <p:nvPicPr>
          <p:cNvPr id="2" name="Grafik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44" y="125860"/>
            <a:ext cx="5505260" cy="4454928"/>
          </a:xfrm>
          <a:prstGeom prst="rect">
            <a:avLst/>
          </a:prstGeom>
        </p:spPr>
      </p:pic>
      <p:pic>
        <p:nvPicPr>
          <p:cNvPr id="3" name="Grafik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94556" y="4373688"/>
            <a:ext cx="2225149" cy="540393"/>
          </a:xfrm>
          <a:prstGeom prst="rect">
            <a:avLst/>
          </a:prstGeom>
        </p:spPr>
      </p:pic>
      <p:pic>
        <p:nvPicPr>
          <p:cNvPr id="79" name="Grafik 7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81" name="Grafik 8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6394" y="835045"/>
            <a:ext cx="3456384" cy="578928"/>
          </a:xfrm>
          <a:prstGeom prst="rect">
            <a:avLst/>
          </a:prstGeom>
        </p:spPr>
      </p:pic>
      <p:sp>
        <p:nvSpPr>
          <p:cNvPr id="84" name="Textplatzhalter 36"/>
          <p:cNvSpPr>
            <a:spLocks noGrp="1"/>
          </p:cNvSpPr>
          <p:nvPr>
            <p:ph type="body" sz="quarter" idx="12" hasCustomPrompt="1"/>
          </p:nvPr>
        </p:nvSpPr>
        <p:spPr>
          <a:xfrm rot="21360000">
            <a:off x="690478" y="968827"/>
            <a:ext cx="3237052" cy="311150"/>
          </a:xfrm>
        </p:spPr>
        <p:txBody>
          <a:bodyPr anchor="ctr" anchorCtr="0"/>
          <a:lstStyle>
            <a:lvl1pPr marL="0" indent="0" algn="ctr">
              <a:buNone/>
              <a:defRPr baseline="0">
                <a:solidFill>
                  <a:schemeClr val="bg1"/>
                </a:solidFill>
              </a:defRPr>
            </a:lvl1pPr>
          </a:lstStyle>
          <a:p>
            <a:pPr lvl="0"/>
            <a:r>
              <a:rPr lang="de-DE" dirty="0" smtClean="0"/>
              <a:t>Ort &amp; Datum</a:t>
            </a:r>
            <a:endParaRPr lang="de-DE" dirty="0"/>
          </a:p>
        </p:txBody>
      </p:sp>
      <p:sp>
        <p:nvSpPr>
          <p:cNvPr id="80" name="Textplatzhalter 38"/>
          <p:cNvSpPr>
            <a:spLocks noGrp="1"/>
          </p:cNvSpPr>
          <p:nvPr>
            <p:ph type="body" sz="quarter" idx="14" hasCustomPrompt="1"/>
          </p:nvPr>
        </p:nvSpPr>
        <p:spPr>
          <a:xfrm rot="-240000">
            <a:off x="395536" y="1320486"/>
            <a:ext cx="5418000" cy="2016000"/>
          </a:xfrm>
        </p:spPr>
        <p:txBody>
          <a:bodyPr anchor="ctr" anchorCtr="0">
            <a:normAutofit/>
          </a:bodyPr>
          <a:lstStyle>
            <a:lvl1pPr marL="0" indent="0">
              <a:lnSpc>
                <a:spcPts val="4600"/>
              </a:lnSpc>
              <a:spcAft>
                <a:spcPts val="0"/>
              </a:spcAft>
              <a:buNone/>
              <a:defRPr sz="4000">
                <a:solidFill>
                  <a:schemeClr val="bg1"/>
                </a:solidFill>
                <a:latin typeface="Arial Black" panose="020B0A04020102020204" pitchFamily="34" charset="0"/>
              </a:defRPr>
            </a:lvl1pPr>
          </a:lstStyle>
          <a:p>
            <a:pPr lvl="0"/>
            <a:r>
              <a:rPr lang="de-DE" sz="4400" dirty="0" smtClean="0">
                <a:latin typeface="Arial Black" panose="020B0A04020102020204" pitchFamily="34" charset="0"/>
              </a:rPr>
              <a:t>TITEL DER PRÄSENTATION</a:t>
            </a:r>
            <a:r>
              <a:rPr lang="de-DE" sz="4000" dirty="0" smtClean="0">
                <a:latin typeface="Arial Black" panose="020B0A04020102020204" pitchFamily="34" charset="0"/>
              </a:rPr>
              <a:t/>
            </a:r>
            <a:br>
              <a:rPr lang="de-DE" sz="4000" dirty="0" smtClean="0">
                <a:latin typeface="Arial Black" panose="020B0A04020102020204" pitchFamily="34" charset="0"/>
              </a:rPr>
            </a:br>
            <a:r>
              <a:rPr lang="de-DE" sz="4000" dirty="0" smtClean="0">
                <a:latin typeface="Arial Black" panose="020B0A04020102020204" pitchFamily="34" charset="0"/>
              </a:rPr>
              <a:t>ARIAL BLACK</a:t>
            </a:r>
            <a:endParaRPr lang="de-DE" sz="4400" dirty="0" smtClean="0">
              <a:latin typeface="Arial Black" panose="020B0A04020102020204" pitchFamily="34" charset="0"/>
            </a:endParaRPr>
          </a:p>
        </p:txBody>
      </p:sp>
      <p:sp>
        <p:nvSpPr>
          <p:cNvPr id="82" name="Textplatzhalter 40"/>
          <p:cNvSpPr>
            <a:spLocks noGrp="1"/>
          </p:cNvSpPr>
          <p:nvPr>
            <p:ph type="body" sz="quarter" idx="16" hasCustomPrompt="1"/>
          </p:nvPr>
        </p:nvSpPr>
        <p:spPr>
          <a:xfrm rot="-240000">
            <a:off x="486830" y="3405773"/>
            <a:ext cx="4074190" cy="695218"/>
          </a:xfrm>
        </p:spPr>
        <p:txBody>
          <a:bodyPr/>
          <a:lstStyle>
            <a:lvl1pPr marL="0" marR="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sz="1600">
                <a:solidFill>
                  <a:schemeClr val="bg1"/>
                </a:solidFill>
              </a:defRPr>
            </a:lvl1pPr>
          </a:lstStyle>
          <a:p>
            <a:pPr marL="0" marR="0" lvl="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a:pPr>
            <a:r>
              <a:rPr lang="de-DE" sz="1600" dirty="0" smtClean="0">
                <a:solidFill>
                  <a:schemeClr val="bg1"/>
                </a:solidFill>
              </a:rPr>
              <a:t>Themenbeschreibung, Inhalte,</a:t>
            </a:r>
            <a:r>
              <a:rPr lang="de-DE" sz="1600" baseline="0" dirty="0" smtClean="0">
                <a:solidFill>
                  <a:schemeClr val="bg1"/>
                </a:solidFill>
              </a:rPr>
              <a:t> Abteilung und Verfasser, Arial, 16 PT, Weiß</a:t>
            </a:r>
            <a:r>
              <a:rPr lang="de-DE" sz="1600" baseline="0" dirty="0">
                <a:solidFill>
                  <a:schemeClr val="bg1"/>
                </a:solidFill>
              </a:rPr>
              <a:t/>
            </a:r>
            <a:br>
              <a:rPr lang="de-DE" sz="1600" baseline="0" dirty="0">
                <a:solidFill>
                  <a:schemeClr val="bg1"/>
                </a:solidFill>
              </a:rPr>
            </a:br>
            <a:endParaRPr lang="de-DE" sz="1600" baseline="0" dirty="0" smtClean="0">
              <a:solidFill>
                <a:schemeClr val="bg1"/>
              </a:solidFill>
            </a:endParaRPr>
          </a:p>
        </p:txBody>
      </p:sp>
    </p:spTree>
    <p:extLst>
      <p:ext uri="{BB962C8B-B14F-4D97-AF65-F5344CB8AC3E}">
        <p14:creationId xmlns:p14="http://schemas.microsoft.com/office/powerpoint/2010/main" val="2599188926"/>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Titel_Motiv_VR">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0" name="Grafik 7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44" y="125860"/>
            <a:ext cx="5505260" cy="4454928"/>
          </a:xfrm>
          <a:prstGeom prst="rect">
            <a:avLst/>
          </a:prstGeom>
        </p:spPr>
      </p:pic>
      <p:pic>
        <p:nvPicPr>
          <p:cNvPr id="85" name="Grafik 8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6394" y="835045"/>
            <a:ext cx="3456384" cy="578928"/>
          </a:xfrm>
          <a:prstGeom prst="rect">
            <a:avLst/>
          </a:prstGeom>
        </p:spPr>
      </p:pic>
      <p:sp>
        <p:nvSpPr>
          <p:cNvPr id="13" name="Rechteck 12"/>
          <p:cNvSpPr/>
          <p:nvPr userDrawn="1"/>
        </p:nvSpPr>
        <p:spPr>
          <a:xfrm>
            <a:off x="0" y="3798267"/>
            <a:ext cx="9144000" cy="1348227"/>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smtClean="0">
                  <a:solidFill>
                    <a:schemeClr val="tx1"/>
                  </a:solidFill>
                  <a:latin typeface="+mn-lt"/>
                </a:rPr>
                <a:t>Hilfslinien anzeigen über Menu: </a:t>
              </a:r>
              <a:br>
                <a:rPr lang="de-DE" sz="700" b="0" dirty="0" smtClean="0">
                  <a:solidFill>
                    <a:schemeClr val="tx1"/>
                  </a:solidFill>
                  <a:latin typeface="+mn-lt"/>
                </a:rPr>
              </a:br>
              <a:r>
                <a:rPr lang="de-DE" sz="700" b="1" dirty="0" smtClean="0">
                  <a:solidFill>
                    <a:schemeClr val="tx1"/>
                  </a:solidFill>
                  <a:latin typeface="+mn-lt"/>
                </a:rPr>
                <a:t>Ansicht | Anzeigen | </a:t>
              </a:r>
              <a:r>
                <a:rPr lang="de-DE" sz="700" b="0" dirty="0" smtClean="0">
                  <a:solidFill>
                    <a:schemeClr val="tx1"/>
                  </a:solidFill>
                  <a:latin typeface="+mn-lt"/>
                </a:rPr>
                <a:t>Haken bei</a:t>
              </a:r>
              <a:r>
                <a:rPr lang="de-DE" sz="700" b="1" dirty="0" smtClean="0">
                  <a:solidFill>
                    <a:schemeClr val="tx1"/>
                  </a:solidFill>
                  <a:latin typeface="+mn-lt"/>
                </a:rPr>
                <a:t/>
              </a:r>
              <a:br>
                <a:rPr lang="de-DE" sz="700" b="1" dirty="0" smtClean="0">
                  <a:solidFill>
                    <a:schemeClr val="tx1"/>
                  </a:solidFill>
                  <a:latin typeface="+mn-lt"/>
                </a:rPr>
              </a:br>
              <a:r>
                <a:rPr lang="de-DE" sz="700" b="1" dirty="0" smtClean="0">
                  <a:solidFill>
                    <a:schemeClr val="tx1"/>
                  </a:solidFill>
                  <a:latin typeface="+mn-lt"/>
                </a:rPr>
                <a:t>Führungslinien </a:t>
              </a:r>
              <a:r>
                <a:rPr lang="de-DE" sz="700" b="0" dirty="0" smtClean="0">
                  <a:solidFill>
                    <a:schemeClr val="tx1"/>
                  </a:solidFill>
                  <a:latin typeface="+mn-lt"/>
                </a:rPr>
                <a:t>setzten</a:t>
              </a:r>
            </a:p>
            <a:p>
              <a:pPr indent="0" algn="r">
                <a:lnSpc>
                  <a:spcPct val="100000"/>
                </a:lnSpc>
                <a:spcBef>
                  <a:spcPts val="0"/>
                </a:spcBef>
                <a:spcAft>
                  <a:spcPts val="0"/>
                </a:spcAft>
              </a:pPr>
              <a:r>
                <a:rPr lang="de-DE" sz="400" b="0" dirty="0" smtClean="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smtClean="0">
                <a:solidFill>
                  <a:schemeClr val="tx1"/>
                </a:solidFill>
                <a:latin typeface="+mn-lt"/>
              </a:endParaRPr>
            </a:p>
            <a:p>
              <a:pPr indent="0" algn="r">
                <a:lnSpc>
                  <a:spcPct val="100000"/>
                </a:lnSpc>
                <a:spcBef>
                  <a:spcPts val="0"/>
                </a:spcBef>
                <a:spcAft>
                  <a:spcPts val="0"/>
                </a:spcAft>
              </a:pPr>
              <a:r>
                <a:rPr lang="de-DE" sz="700" b="0" dirty="0" smtClean="0">
                  <a:solidFill>
                    <a:schemeClr val="tx1"/>
                  </a:solidFill>
                  <a:latin typeface="+mn-lt"/>
                </a:rPr>
                <a:t>Folie in</a:t>
              </a:r>
              <a:r>
                <a:rPr lang="de-DE" sz="700" b="0" baseline="0" dirty="0" smtClean="0">
                  <a:solidFill>
                    <a:schemeClr val="tx1"/>
                  </a:solidFill>
                  <a:latin typeface="+mn-lt"/>
                </a:rPr>
                <a:t> Ursprungsform </a:t>
              </a:r>
            </a:p>
            <a:p>
              <a:pPr indent="0" algn="r">
                <a:lnSpc>
                  <a:spcPct val="100000"/>
                </a:lnSpc>
                <a:spcBef>
                  <a:spcPts val="0"/>
                </a:spcBef>
                <a:spcAft>
                  <a:spcPts val="0"/>
                </a:spcAft>
              </a:pPr>
              <a:r>
                <a:rPr lang="de-DE" sz="700" b="0" baseline="0" dirty="0" smtClean="0">
                  <a:solidFill>
                    <a:schemeClr val="tx1"/>
                  </a:solidFill>
                  <a:latin typeface="+mn-lt"/>
                </a:rPr>
                <a:t>bringen über Menu:</a:t>
              </a:r>
            </a:p>
            <a:p>
              <a:pPr indent="0" algn="r">
                <a:lnSpc>
                  <a:spcPct val="100000"/>
                </a:lnSpc>
                <a:spcBef>
                  <a:spcPts val="0"/>
                </a:spcBef>
                <a:spcAft>
                  <a:spcPts val="0"/>
                </a:spcAft>
              </a:pPr>
              <a:r>
                <a:rPr lang="de-DE" sz="700" b="1" baseline="0" dirty="0" smtClean="0">
                  <a:solidFill>
                    <a:schemeClr val="tx1"/>
                  </a:solidFill>
                  <a:latin typeface="+mn-lt"/>
                </a:rPr>
                <a:t>Start | Folien | Zurücksetzen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1" baseline="0" dirty="0" smtClean="0">
                <a:solidFill>
                  <a:schemeClr val="tx1"/>
                </a:solidFill>
                <a:latin typeface="+mn-lt"/>
              </a:endParaRPr>
            </a:p>
            <a:p>
              <a:pPr indent="0" algn="r">
                <a:lnSpc>
                  <a:spcPct val="100000"/>
                </a:lnSpc>
                <a:spcBef>
                  <a:spcPts val="0"/>
                </a:spcBef>
                <a:spcAft>
                  <a:spcPts val="0"/>
                </a:spcAft>
              </a:pPr>
              <a:r>
                <a:rPr lang="de-DE" sz="700" dirty="0" smtClean="0">
                  <a:solidFill>
                    <a:schemeClr val="tx1"/>
                  </a:solidFill>
                </a:rPr>
                <a:t>Wechsel der Textebene im Menü über: </a:t>
              </a:r>
              <a:r>
                <a:rPr lang="de-DE" sz="700" b="1" dirty="0" smtClean="0">
                  <a:solidFill>
                    <a:schemeClr val="tx1"/>
                  </a:solidFill>
                </a:rPr>
                <a:t>Start | Absatz | Listenebene erhöhen/verringern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0" baseline="0" dirty="0" smtClean="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smtClean="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smtClean="0">
                  <a:solidFill>
                    <a:schemeClr val="tx1"/>
                  </a:solidFill>
                  <a:latin typeface="+mn-lt"/>
                </a:rPr>
                <a:t>Start | Folien | Layout</a:t>
              </a:r>
            </a:p>
            <a:p>
              <a:pPr indent="0" algn="r">
                <a:lnSpc>
                  <a:spcPct val="100000"/>
                </a:lnSpc>
                <a:spcBef>
                  <a:spcPts val="0"/>
                </a:spcBef>
                <a:spcAft>
                  <a:spcPts val="0"/>
                </a:spcAft>
              </a:pPr>
              <a:endParaRPr lang="de-DE" sz="700" b="1" baseline="0" noProof="0" dirty="0" smtClean="0">
                <a:solidFill>
                  <a:schemeClr val="tx1"/>
                </a:solidFill>
                <a:latin typeface="+mn-lt"/>
              </a:endParaRPr>
            </a:p>
            <a:p>
              <a:pPr indent="0" algn="r">
                <a:lnSpc>
                  <a:spcPct val="100000"/>
                </a:lnSpc>
                <a:spcBef>
                  <a:spcPts val="0"/>
                </a:spcBef>
                <a:spcAft>
                  <a:spcPts val="0"/>
                </a:spcAft>
              </a:pPr>
              <a:endParaRPr lang="de-DE" sz="700" b="1" noProof="0" dirty="0" smtClean="0">
                <a:solidFill>
                  <a:schemeClr val="tx1"/>
                </a:solidFill>
                <a:latin typeface="+mn-lt"/>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smtClean="0">
                  <a:solidFill>
                    <a:schemeClr val="tx1"/>
                  </a:solidFill>
                  <a:latin typeface="+mn-lt"/>
                </a:rPr>
                <a:t>Hinweis</a:t>
              </a:r>
              <a:r>
                <a:rPr lang="de-DE" sz="700" b="0" baseline="0" dirty="0" smtClean="0">
                  <a:solidFill>
                    <a:schemeClr val="tx1"/>
                  </a:solidFill>
                  <a:latin typeface="+mn-lt"/>
                </a:rPr>
                <a:t>: Titel der Präsentation ist Fußzeile</a:t>
              </a:r>
            </a:p>
            <a:p>
              <a:pPr indent="0" algn="r">
                <a:lnSpc>
                  <a:spcPct val="100000"/>
                </a:lnSpc>
                <a:spcBef>
                  <a:spcPts val="0"/>
                </a:spcBef>
                <a:spcAft>
                  <a:spcPts val="0"/>
                </a:spcAft>
              </a:pPr>
              <a:r>
                <a:rPr lang="de-DE" sz="700" b="0" baseline="0" dirty="0" smtClean="0">
                  <a:solidFill>
                    <a:schemeClr val="tx1"/>
                  </a:solidFill>
                  <a:latin typeface="+mn-lt"/>
                </a:rPr>
                <a:t>Fußzeile (pro Folie oder für alle) </a:t>
              </a:r>
              <a:br>
                <a:rPr lang="de-DE" sz="700" b="0" baseline="0" dirty="0" smtClean="0">
                  <a:solidFill>
                    <a:schemeClr val="tx1"/>
                  </a:solidFill>
                  <a:latin typeface="+mn-lt"/>
                </a:rPr>
              </a:br>
              <a:r>
                <a:rPr lang="de-DE" sz="700" b="0" baseline="0" dirty="0" smtClean="0">
                  <a:solidFill>
                    <a:schemeClr val="tx1"/>
                  </a:solidFill>
                  <a:latin typeface="+mn-lt"/>
                </a:rPr>
                <a:t>anpassen über Menü:</a:t>
              </a:r>
            </a:p>
            <a:p>
              <a:pPr indent="0" algn="r">
                <a:lnSpc>
                  <a:spcPct val="100000"/>
                </a:lnSpc>
                <a:spcBef>
                  <a:spcPts val="0"/>
                </a:spcBef>
                <a:spcAft>
                  <a:spcPts val="0"/>
                </a:spcAft>
              </a:pPr>
              <a:r>
                <a:rPr lang="de-DE" sz="700" b="1" baseline="0" dirty="0" smtClean="0">
                  <a:solidFill>
                    <a:schemeClr val="tx1"/>
                  </a:solidFill>
                  <a:latin typeface="+mn-lt"/>
                </a:rPr>
                <a:t>Einfügen | Text | Kopf- und Fußzeile</a:t>
              </a:r>
            </a:p>
          </p:txBody>
        </p:sp>
      </p:grpSp>
      <p:grpSp>
        <p:nvGrpSpPr>
          <p:cNvPr id="23" name="Gruppieren 22"/>
          <p:cNvGrpSpPr/>
          <p:nvPr userDrawn="1"/>
        </p:nvGrpSpPr>
        <p:grpSpPr>
          <a:xfrm>
            <a:off x="8589100" y="4123704"/>
            <a:ext cx="555433" cy="1021087"/>
            <a:chOff x="8589100" y="4123704"/>
            <a:chExt cx="555433" cy="1021087"/>
          </a:xfrm>
          <a:solidFill>
            <a:srgbClr val="216CE8">
              <a:alpha val="40000"/>
            </a:srgbClr>
          </a:solidFill>
        </p:grpSpPr>
        <p:sp>
          <p:nvSpPr>
            <p:cNvPr id="19" name="Flussdiagramm: Manuelle Eingabe 18"/>
            <p:cNvSpPr/>
            <p:nvPr userDrawn="1"/>
          </p:nvSpPr>
          <p:spPr>
            <a:xfrm rot="16200000" flipH="1">
              <a:off x="8372480" y="4374929"/>
              <a:ext cx="986482" cy="553241"/>
            </a:xfrm>
            <a:prstGeom prst="flowChartManualIn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Gleichschenkliges Dreieck 20"/>
            <p:cNvSpPr/>
            <p:nvPr userDrawn="1"/>
          </p:nvSpPr>
          <p:spPr>
            <a:xfrm rot="-5580000">
              <a:off x="8896738" y="3921628"/>
              <a:ext cx="45719" cy="4498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0" name="Gruppieren 19"/>
          <p:cNvGrpSpPr/>
          <p:nvPr userDrawn="1"/>
        </p:nvGrpSpPr>
        <p:grpSpPr>
          <a:xfrm>
            <a:off x="8379956" y="4374331"/>
            <a:ext cx="539750" cy="539750"/>
            <a:chOff x="8379956" y="4374331"/>
            <a:chExt cx="539750" cy="539750"/>
          </a:xfrm>
        </p:grpSpPr>
        <p:sp>
          <p:nvSpPr>
            <p:cNvPr id="4" name="Rechteck 3"/>
            <p:cNvSpPr>
              <a:spLocks noChangeAspect="1"/>
            </p:cNvSpPr>
            <p:nvPr userDrawn="1"/>
          </p:nvSpPr>
          <p:spPr>
            <a:xfrm>
              <a:off x="8388000" y="4390450"/>
              <a:ext cx="504000" cy="50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 name="Gruppieren 10"/>
            <p:cNvGrpSpPr/>
            <p:nvPr userDrawn="1"/>
          </p:nvGrpSpPr>
          <p:grpSpPr>
            <a:xfrm>
              <a:off x="8379956" y="4374331"/>
              <a:ext cx="539750" cy="539750"/>
              <a:chOff x="7583906" y="3939208"/>
              <a:chExt cx="539750" cy="539750"/>
            </a:xfrm>
          </p:grpSpPr>
          <p:sp>
            <p:nvSpPr>
              <p:cNvPr id="7" name="Freeform 5"/>
              <p:cNvSpPr>
                <a:spLocks/>
              </p:cNvSpPr>
              <p:nvPr userDrawn="1"/>
            </p:nvSpPr>
            <p:spPr bwMode="auto">
              <a:xfrm>
                <a:off x="7688681" y="4269408"/>
                <a:ext cx="17463" cy="17463"/>
              </a:xfrm>
              <a:custGeom>
                <a:avLst/>
                <a:gdLst>
                  <a:gd name="T0" fmla="*/ 0 w 513"/>
                  <a:gd name="T1" fmla="*/ 526 h 526"/>
                  <a:gd name="T2" fmla="*/ 513 w 513"/>
                  <a:gd name="T3" fmla="*/ 526 h 526"/>
                  <a:gd name="T4" fmla="*/ 257 w 513"/>
                  <a:gd name="T5" fmla="*/ 0 h 526"/>
                  <a:gd name="T6" fmla="*/ 0 w 513"/>
                  <a:gd name="T7" fmla="*/ 526 h 526"/>
                </a:gdLst>
                <a:ahLst/>
                <a:cxnLst>
                  <a:cxn ang="0">
                    <a:pos x="T0" y="T1"/>
                  </a:cxn>
                  <a:cxn ang="0">
                    <a:pos x="T2" y="T3"/>
                  </a:cxn>
                  <a:cxn ang="0">
                    <a:pos x="T4" y="T5"/>
                  </a:cxn>
                  <a:cxn ang="0">
                    <a:pos x="T6" y="T7"/>
                  </a:cxn>
                </a:cxnLst>
                <a:rect l="0" t="0" r="r" b="b"/>
                <a:pathLst>
                  <a:path w="513" h="526">
                    <a:moveTo>
                      <a:pt x="0" y="526"/>
                    </a:moveTo>
                    <a:lnTo>
                      <a:pt x="513" y="526"/>
                    </a:lnTo>
                    <a:lnTo>
                      <a:pt x="257" y="0"/>
                    </a:lnTo>
                    <a:lnTo>
                      <a:pt x="0" y="526"/>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 name="Freeform 6"/>
              <p:cNvSpPr>
                <a:spLocks/>
              </p:cNvSpPr>
              <p:nvPr userDrawn="1"/>
            </p:nvSpPr>
            <p:spPr bwMode="auto">
              <a:xfrm>
                <a:off x="8055394" y="4266233"/>
                <a:ext cx="26988" cy="12700"/>
              </a:xfrm>
              <a:custGeom>
                <a:avLst/>
                <a:gdLst>
                  <a:gd name="T0" fmla="*/ 812 w 815"/>
                  <a:gd name="T1" fmla="*/ 149 h 395"/>
                  <a:gd name="T2" fmla="*/ 810 w 815"/>
                  <a:gd name="T3" fmla="*/ 137 h 395"/>
                  <a:gd name="T4" fmla="*/ 807 w 815"/>
                  <a:gd name="T5" fmla="*/ 125 h 395"/>
                  <a:gd name="T6" fmla="*/ 803 w 815"/>
                  <a:gd name="T7" fmla="*/ 114 h 395"/>
                  <a:gd name="T8" fmla="*/ 799 w 815"/>
                  <a:gd name="T9" fmla="*/ 104 h 395"/>
                  <a:gd name="T10" fmla="*/ 794 w 815"/>
                  <a:gd name="T11" fmla="*/ 94 h 395"/>
                  <a:gd name="T12" fmla="*/ 789 w 815"/>
                  <a:gd name="T13" fmla="*/ 85 h 395"/>
                  <a:gd name="T14" fmla="*/ 783 w 815"/>
                  <a:gd name="T15" fmla="*/ 76 h 395"/>
                  <a:gd name="T16" fmla="*/ 777 w 815"/>
                  <a:gd name="T17" fmla="*/ 68 h 395"/>
                  <a:gd name="T18" fmla="*/ 769 w 815"/>
                  <a:gd name="T19" fmla="*/ 61 h 395"/>
                  <a:gd name="T20" fmla="*/ 761 w 815"/>
                  <a:gd name="T21" fmla="*/ 54 h 395"/>
                  <a:gd name="T22" fmla="*/ 754 w 815"/>
                  <a:gd name="T23" fmla="*/ 48 h 395"/>
                  <a:gd name="T24" fmla="*/ 745 w 815"/>
                  <a:gd name="T25" fmla="*/ 42 h 395"/>
                  <a:gd name="T26" fmla="*/ 736 w 815"/>
                  <a:gd name="T27" fmla="*/ 37 h 395"/>
                  <a:gd name="T28" fmla="*/ 727 w 815"/>
                  <a:gd name="T29" fmla="*/ 32 h 395"/>
                  <a:gd name="T30" fmla="*/ 716 w 815"/>
                  <a:gd name="T31" fmla="*/ 26 h 395"/>
                  <a:gd name="T32" fmla="*/ 706 w 815"/>
                  <a:gd name="T33" fmla="*/ 22 h 395"/>
                  <a:gd name="T34" fmla="*/ 695 w 815"/>
                  <a:gd name="T35" fmla="*/ 18 h 395"/>
                  <a:gd name="T36" fmla="*/ 672 w 815"/>
                  <a:gd name="T37" fmla="*/ 12 h 395"/>
                  <a:gd name="T38" fmla="*/ 648 w 815"/>
                  <a:gd name="T39" fmla="*/ 7 h 395"/>
                  <a:gd name="T40" fmla="*/ 621 w 815"/>
                  <a:gd name="T41" fmla="*/ 4 h 395"/>
                  <a:gd name="T42" fmla="*/ 595 w 815"/>
                  <a:gd name="T43" fmla="*/ 2 h 395"/>
                  <a:gd name="T44" fmla="*/ 566 w 815"/>
                  <a:gd name="T45" fmla="*/ 0 h 395"/>
                  <a:gd name="T46" fmla="*/ 0 w 815"/>
                  <a:gd name="T47" fmla="*/ 0 h 395"/>
                  <a:gd name="T48" fmla="*/ 0 w 815"/>
                  <a:gd name="T49" fmla="*/ 395 h 395"/>
                  <a:gd name="T50" fmla="*/ 569 w 815"/>
                  <a:gd name="T51" fmla="*/ 395 h 395"/>
                  <a:gd name="T52" fmla="*/ 599 w 815"/>
                  <a:gd name="T53" fmla="*/ 393 h 395"/>
                  <a:gd name="T54" fmla="*/ 628 w 815"/>
                  <a:gd name="T55" fmla="*/ 390 h 395"/>
                  <a:gd name="T56" fmla="*/ 654 w 815"/>
                  <a:gd name="T57" fmla="*/ 386 h 395"/>
                  <a:gd name="T58" fmla="*/ 667 w 815"/>
                  <a:gd name="T59" fmla="*/ 382 h 395"/>
                  <a:gd name="T60" fmla="*/ 680 w 815"/>
                  <a:gd name="T61" fmla="*/ 379 h 395"/>
                  <a:gd name="T62" fmla="*/ 691 w 815"/>
                  <a:gd name="T63" fmla="*/ 376 h 395"/>
                  <a:gd name="T64" fmla="*/ 702 w 815"/>
                  <a:gd name="T65" fmla="*/ 372 h 395"/>
                  <a:gd name="T66" fmla="*/ 713 w 815"/>
                  <a:gd name="T67" fmla="*/ 368 h 395"/>
                  <a:gd name="T68" fmla="*/ 723 w 815"/>
                  <a:gd name="T69" fmla="*/ 363 h 395"/>
                  <a:gd name="T70" fmla="*/ 733 w 815"/>
                  <a:gd name="T71" fmla="*/ 358 h 395"/>
                  <a:gd name="T72" fmla="*/ 742 w 815"/>
                  <a:gd name="T73" fmla="*/ 352 h 395"/>
                  <a:gd name="T74" fmla="*/ 751 w 815"/>
                  <a:gd name="T75" fmla="*/ 346 h 395"/>
                  <a:gd name="T76" fmla="*/ 759 w 815"/>
                  <a:gd name="T77" fmla="*/ 340 h 395"/>
                  <a:gd name="T78" fmla="*/ 766 w 815"/>
                  <a:gd name="T79" fmla="*/ 332 h 395"/>
                  <a:gd name="T80" fmla="*/ 773 w 815"/>
                  <a:gd name="T81" fmla="*/ 324 h 395"/>
                  <a:gd name="T82" fmla="*/ 781 w 815"/>
                  <a:gd name="T83" fmla="*/ 316 h 395"/>
                  <a:gd name="T84" fmla="*/ 786 w 815"/>
                  <a:gd name="T85" fmla="*/ 308 h 395"/>
                  <a:gd name="T86" fmla="*/ 792 w 815"/>
                  <a:gd name="T87" fmla="*/ 299 h 395"/>
                  <a:gd name="T88" fmla="*/ 797 w 815"/>
                  <a:gd name="T89" fmla="*/ 289 h 395"/>
                  <a:gd name="T90" fmla="*/ 801 w 815"/>
                  <a:gd name="T91" fmla="*/ 278 h 395"/>
                  <a:gd name="T92" fmla="*/ 805 w 815"/>
                  <a:gd name="T93" fmla="*/ 267 h 395"/>
                  <a:gd name="T94" fmla="*/ 808 w 815"/>
                  <a:gd name="T95" fmla="*/ 256 h 395"/>
                  <a:gd name="T96" fmla="*/ 810 w 815"/>
                  <a:gd name="T97" fmla="*/ 244 h 395"/>
                  <a:gd name="T98" fmla="*/ 812 w 815"/>
                  <a:gd name="T99" fmla="*/ 232 h 395"/>
                  <a:gd name="T100" fmla="*/ 814 w 815"/>
                  <a:gd name="T101" fmla="*/ 218 h 395"/>
                  <a:gd name="T102" fmla="*/ 815 w 815"/>
                  <a:gd name="T103" fmla="*/ 204 h 395"/>
                  <a:gd name="T104" fmla="*/ 815 w 815"/>
                  <a:gd name="T105" fmla="*/ 175 h 395"/>
                  <a:gd name="T106" fmla="*/ 814 w 815"/>
                  <a:gd name="T107" fmla="*/ 162 h 395"/>
                  <a:gd name="T108" fmla="*/ 812 w 815"/>
                  <a:gd name="T109" fmla="*/ 14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15" h="395">
                    <a:moveTo>
                      <a:pt x="812" y="149"/>
                    </a:moveTo>
                    <a:lnTo>
                      <a:pt x="810" y="137"/>
                    </a:lnTo>
                    <a:lnTo>
                      <a:pt x="807" y="125"/>
                    </a:lnTo>
                    <a:lnTo>
                      <a:pt x="803" y="114"/>
                    </a:lnTo>
                    <a:lnTo>
                      <a:pt x="799" y="104"/>
                    </a:lnTo>
                    <a:lnTo>
                      <a:pt x="794" y="94"/>
                    </a:lnTo>
                    <a:lnTo>
                      <a:pt x="789" y="85"/>
                    </a:lnTo>
                    <a:lnTo>
                      <a:pt x="783" y="76"/>
                    </a:lnTo>
                    <a:lnTo>
                      <a:pt x="777" y="68"/>
                    </a:lnTo>
                    <a:lnTo>
                      <a:pt x="769" y="61"/>
                    </a:lnTo>
                    <a:lnTo>
                      <a:pt x="761" y="54"/>
                    </a:lnTo>
                    <a:lnTo>
                      <a:pt x="754" y="48"/>
                    </a:lnTo>
                    <a:lnTo>
                      <a:pt x="745" y="42"/>
                    </a:lnTo>
                    <a:lnTo>
                      <a:pt x="736" y="37"/>
                    </a:lnTo>
                    <a:lnTo>
                      <a:pt x="727" y="32"/>
                    </a:lnTo>
                    <a:lnTo>
                      <a:pt x="716" y="26"/>
                    </a:lnTo>
                    <a:lnTo>
                      <a:pt x="706" y="22"/>
                    </a:lnTo>
                    <a:lnTo>
                      <a:pt x="695" y="18"/>
                    </a:lnTo>
                    <a:lnTo>
                      <a:pt x="672" y="12"/>
                    </a:lnTo>
                    <a:lnTo>
                      <a:pt x="648" y="7"/>
                    </a:lnTo>
                    <a:lnTo>
                      <a:pt x="621" y="4"/>
                    </a:lnTo>
                    <a:lnTo>
                      <a:pt x="595" y="2"/>
                    </a:lnTo>
                    <a:lnTo>
                      <a:pt x="566" y="0"/>
                    </a:lnTo>
                    <a:lnTo>
                      <a:pt x="0" y="0"/>
                    </a:lnTo>
                    <a:lnTo>
                      <a:pt x="0" y="395"/>
                    </a:lnTo>
                    <a:lnTo>
                      <a:pt x="569" y="395"/>
                    </a:lnTo>
                    <a:lnTo>
                      <a:pt x="599" y="393"/>
                    </a:lnTo>
                    <a:lnTo>
                      <a:pt x="628" y="390"/>
                    </a:lnTo>
                    <a:lnTo>
                      <a:pt x="654" y="386"/>
                    </a:lnTo>
                    <a:lnTo>
                      <a:pt x="667" y="382"/>
                    </a:lnTo>
                    <a:lnTo>
                      <a:pt x="680" y="379"/>
                    </a:lnTo>
                    <a:lnTo>
                      <a:pt x="691" y="376"/>
                    </a:lnTo>
                    <a:lnTo>
                      <a:pt x="702" y="372"/>
                    </a:lnTo>
                    <a:lnTo>
                      <a:pt x="713" y="368"/>
                    </a:lnTo>
                    <a:lnTo>
                      <a:pt x="723" y="363"/>
                    </a:lnTo>
                    <a:lnTo>
                      <a:pt x="733" y="358"/>
                    </a:lnTo>
                    <a:lnTo>
                      <a:pt x="742" y="352"/>
                    </a:lnTo>
                    <a:lnTo>
                      <a:pt x="751" y="346"/>
                    </a:lnTo>
                    <a:lnTo>
                      <a:pt x="759" y="340"/>
                    </a:lnTo>
                    <a:lnTo>
                      <a:pt x="766" y="332"/>
                    </a:lnTo>
                    <a:lnTo>
                      <a:pt x="773" y="324"/>
                    </a:lnTo>
                    <a:lnTo>
                      <a:pt x="781" y="316"/>
                    </a:lnTo>
                    <a:lnTo>
                      <a:pt x="786" y="308"/>
                    </a:lnTo>
                    <a:lnTo>
                      <a:pt x="792" y="299"/>
                    </a:lnTo>
                    <a:lnTo>
                      <a:pt x="797" y="289"/>
                    </a:lnTo>
                    <a:lnTo>
                      <a:pt x="801" y="278"/>
                    </a:lnTo>
                    <a:lnTo>
                      <a:pt x="805" y="267"/>
                    </a:lnTo>
                    <a:lnTo>
                      <a:pt x="808" y="256"/>
                    </a:lnTo>
                    <a:lnTo>
                      <a:pt x="810" y="244"/>
                    </a:lnTo>
                    <a:lnTo>
                      <a:pt x="812" y="232"/>
                    </a:lnTo>
                    <a:lnTo>
                      <a:pt x="814" y="218"/>
                    </a:lnTo>
                    <a:lnTo>
                      <a:pt x="815" y="204"/>
                    </a:lnTo>
                    <a:lnTo>
                      <a:pt x="815" y="175"/>
                    </a:lnTo>
                    <a:lnTo>
                      <a:pt x="814" y="162"/>
                    </a:lnTo>
                    <a:lnTo>
                      <a:pt x="812" y="149"/>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 name="Freeform 7"/>
              <p:cNvSpPr>
                <a:spLocks/>
              </p:cNvSpPr>
              <p:nvPr userDrawn="1"/>
            </p:nvSpPr>
            <p:spPr bwMode="auto">
              <a:xfrm>
                <a:off x="7876006" y="4266233"/>
                <a:ext cx="30163" cy="33338"/>
              </a:xfrm>
              <a:custGeom>
                <a:avLst/>
                <a:gdLst>
                  <a:gd name="T0" fmla="*/ 700 w 928"/>
                  <a:gd name="T1" fmla="*/ 974 h 1014"/>
                  <a:gd name="T2" fmla="*/ 743 w 928"/>
                  <a:gd name="T3" fmla="*/ 951 h 1014"/>
                  <a:gd name="T4" fmla="*/ 781 w 928"/>
                  <a:gd name="T5" fmla="*/ 925 h 1014"/>
                  <a:gd name="T6" fmla="*/ 814 w 928"/>
                  <a:gd name="T7" fmla="*/ 895 h 1014"/>
                  <a:gd name="T8" fmla="*/ 841 w 928"/>
                  <a:gd name="T9" fmla="*/ 861 h 1014"/>
                  <a:gd name="T10" fmla="*/ 865 w 928"/>
                  <a:gd name="T11" fmla="*/ 825 h 1014"/>
                  <a:gd name="T12" fmla="*/ 883 w 928"/>
                  <a:gd name="T13" fmla="*/ 785 h 1014"/>
                  <a:gd name="T14" fmla="*/ 898 w 928"/>
                  <a:gd name="T15" fmla="*/ 742 h 1014"/>
                  <a:gd name="T16" fmla="*/ 910 w 928"/>
                  <a:gd name="T17" fmla="*/ 697 h 1014"/>
                  <a:gd name="T18" fmla="*/ 919 w 928"/>
                  <a:gd name="T19" fmla="*/ 651 h 1014"/>
                  <a:gd name="T20" fmla="*/ 924 w 928"/>
                  <a:gd name="T21" fmla="*/ 602 h 1014"/>
                  <a:gd name="T22" fmla="*/ 927 w 928"/>
                  <a:gd name="T23" fmla="*/ 553 h 1014"/>
                  <a:gd name="T24" fmla="*/ 928 w 928"/>
                  <a:gd name="T25" fmla="*/ 477 h 1014"/>
                  <a:gd name="T26" fmla="*/ 926 w 928"/>
                  <a:gd name="T27" fmla="*/ 427 h 1014"/>
                  <a:gd name="T28" fmla="*/ 921 w 928"/>
                  <a:gd name="T29" fmla="*/ 378 h 1014"/>
                  <a:gd name="T30" fmla="*/ 914 w 928"/>
                  <a:gd name="T31" fmla="*/ 331 h 1014"/>
                  <a:gd name="T32" fmla="*/ 903 w 928"/>
                  <a:gd name="T33" fmla="*/ 286 h 1014"/>
                  <a:gd name="T34" fmla="*/ 889 w 928"/>
                  <a:gd name="T35" fmla="*/ 243 h 1014"/>
                  <a:gd name="T36" fmla="*/ 872 w 928"/>
                  <a:gd name="T37" fmla="*/ 203 h 1014"/>
                  <a:gd name="T38" fmla="*/ 850 w 928"/>
                  <a:gd name="T39" fmla="*/ 166 h 1014"/>
                  <a:gd name="T40" fmla="*/ 825 w 928"/>
                  <a:gd name="T41" fmla="*/ 132 h 1014"/>
                  <a:gd name="T42" fmla="*/ 794 w 928"/>
                  <a:gd name="T43" fmla="*/ 100 h 1014"/>
                  <a:gd name="T44" fmla="*/ 759 w 928"/>
                  <a:gd name="T45" fmla="*/ 74 h 1014"/>
                  <a:gd name="T46" fmla="*/ 719 w 928"/>
                  <a:gd name="T47" fmla="*/ 50 h 1014"/>
                  <a:gd name="T48" fmla="*/ 673 w 928"/>
                  <a:gd name="T49" fmla="*/ 31 h 1014"/>
                  <a:gd name="T50" fmla="*/ 622 w 928"/>
                  <a:gd name="T51" fmla="*/ 17 h 1014"/>
                  <a:gd name="T52" fmla="*/ 564 w 928"/>
                  <a:gd name="T53" fmla="*/ 7 h 1014"/>
                  <a:gd name="T54" fmla="*/ 501 w 928"/>
                  <a:gd name="T55" fmla="*/ 2 h 1014"/>
                  <a:gd name="T56" fmla="*/ 431 w 928"/>
                  <a:gd name="T57" fmla="*/ 2 h 1014"/>
                  <a:gd name="T58" fmla="*/ 366 w 928"/>
                  <a:gd name="T59" fmla="*/ 7 h 1014"/>
                  <a:gd name="T60" fmla="*/ 308 w 928"/>
                  <a:gd name="T61" fmla="*/ 17 h 1014"/>
                  <a:gd name="T62" fmla="*/ 256 w 928"/>
                  <a:gd name="T63" fmla="*/ 31 h 1014"/>
                  <a:gd name="T64" fmla="*/ 209 w 928"/>
                  <a:gd name="T65" fmla="*/ 50 h 1014"/>
                  <a:gd name="T66" fmla="*/ 168 w 928"/>
                  <a:gd name="T67" fmla="*/ 73 h 1014"/>
                  <a:gd name="T68" fmla="*/ 133 w 928"/>
                  <a:gd name="T69" fmla="*/ 100 h 1014"/>
                  <a:gd name="T70" fmla="*/ 103 w 928"/>
                  <a:gd name="T71" fmla="*/ 131 h 1014"/>
                  <a:gd name="T72" fmla="*/ 77 w 928"/>
                  <a:gd name="T73" fmla="*/ 165 h 1014"/>
                  <a:gd name="T74" fmla="*/ 56 w 928"/>
                  <a:gd name="T75" fmla="*/ 202 h 1014"/>
                  <a:gd name="T76" fmla="*/ 37 w 928"/>
                  <a:gd name="T77" fmla="*/ 242 h 1014"/>
                  <a:gd name="T78" fmla="*/ 24 w 928"/>
                  <a:gd name="T79" fmla="*/ 285 h 1014"/>
                  <a:gd name="T80" fmla="*/ 14 w 928"/>
                  <a:gd name="T81" fmla="*/ 330 h 1014"/>
                  <a:gd name="T82" fmla="*/ 7 w 928"/>
                  <a:gd name="T83" fmla="*/ 378 h 1014"/>
                  <a:gd name="T84" fmla="*/ 2 w 928"/>
                  <a:gd name="T85" fmla="*/ 427 h 1014"/>
                  <a:gd name="T86" fmla="*/ 0 w 928"/>
                  <a:gd name="T87" fmla="*/ 478 h 1014"/>
                  <a:gd name="T88" fmla="*/ 1 w 928"/>
                  <a:gd name="T89" fmla="*/ 555 h 1014"/>
                  <a:gd name="T90" fmla="*/ 4 w 928"/>
                  <a:gd name="T91" fmla="*/ 605 h 1014"/>
                  <a:gd name="T92" fmla="*/ 10 w 928"/>
                  <a:gd name="T93" fmla="*/ 654 h 1014"/>
                  <a:gd name="T94" fmla="*/ 19 w 928"/>
                  <a:gd name="T95" fmla="*/ 701 h 1014"/>
                  <a:gd name="T96" fmla="*/ 30 w 928"/>
                  <a:gd name="T97" fmla="*/ 745 h 1014"/>
                  <a:gd name="T98" fmla="*/ 47 w 928"/>
                  <a:gd name="T99" fmla="*/ 788 h 1014"/>
                  <a:gd name="T100" fmla="*/ 66 w 928"/>
                  <a:gd name="T101" fmla="*/ 827 h 1014"/>
                  <a:gd name="T102" fmla="*/ 90 w 928"/>
                  <a:gd name="T103" fmla="*/ 863 h 1014"/>
                  <a:gd name="T104" fmla="*/ 118 w 928"/>
                  <a:gd name="T105" fmla="*/ 897 h 1014"/>
                  <a:gd name="T106" fmla="*/ 151 w 928"/>
                  <a:gd name="T107" fmla="*/ 927 h 1014"/>
                  <a:gd name="T108" fmla="*/ 188 w 928"/>
                  <a:gd name="T109" fmla="*/ 952 h 1014"/>
                  <a:gd name="T110" fmla="*/ 232 w 928"/>
                  <a:gd name="T111" fmla="*/ 975 h 1014"/>
                  <a:gd name="T112" fmla="*/ 281 w 928"/>
                  <a:gd name="T113" fmla="*/ 992 h 1014"/>
                  <a:gd name="T114" fmla="*/ 336 w 928"/>
                  <a:gd name="T115" fmla="*/ 1004 h 1014"/>
                  <a:gd name="T116" fmla="*/ 399 w 928"/>
                  <a:gd name="T117" fmla="*/ 1012 h 1014"/>
                  <a:gd name="T118" fmla="*/ 503 w 928"/>
                  <a:gd name="T119" fmla="*/ 1014 h 1014"/>
                  <a:gd name="T120" fmla="*/ 567 w 928"/>
                  <a:gd name="T121" fmla="*/ 1008 h 1014"/>
                  <a:gd name="T122" fmla="*/ 625 w 928"/>
                  <a:gd name="T123" fmla="*/ 998 h 1014"/>
                  <a:gd name="T124" fmla="*/ 677 w 928"/>
                  <a:gd name="T125" fmla="*/ 98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8" h="1014">
                    <a:moveTo>
                      <a:pt x="677" y="983"/>
                    </a:moveTo>
                    <a:lnTo>
                      <a:pt x="700" y="974"/>
                    </a:lnTo>
                    <a:lnTo>
                      <a:pt x="723" y="962"/>
                    </a:lnTo>
                    <a:lnTo>
                      <a:pt x="743" y="951"/>
                    </a:lnTo>
                    <a:lnTo>
                      <a:pt x="763" y="938"/>
                    </a:lnTo>
                    <a:lnTo>
                      <a:pt x="781" y="925"/>
                    </a:lnTo>
                    <a:lnTo>
                      <a:pt x="798" y="910"/>
                    </a:lnTo>
                    <a:lnTo>
                      <a:pt x="814" y="895"/>
                    </a:lnTo>
                    <a:lnTo>
                      <a:pt x="828" y="878"/>
                    </a:lnTo>
                    <a:lnTo>
                      <a:pt x="841" y="861"/>
                    </a:lnTo>
                    <a:lnTo>
                      <a:pt x="853" y="843"/>
                    </a:lnTo>
                    <a:lnTo>
                      <a:pt x="865" y="825"/>
                    </a:lnTo>
                    <a:lnTo>
                      <a:pt x="874" y="804"/>
                    </a:lnTo>
                    <a:lnTo>
                      <a:pt x="883" y="785"/>
                    </a:lnTo>
                    <a:lnTo>
                      <a:pt x="891" y="763"/>
                    </a:lnTo>
                    <a:lnTo>
                      <a:pt x="898" y="742"/>
                    </a:lnTo>
                    <a:lnTo>
                      <a:pt x="904" y="721"/>
                    </a:lnTo>
                    <a:lnTo>
                      <a:pt x="910" y="697"/>
                    </a:lnTo>
                    <a:lnTo>
                      <a:pt x="915" y="675"/>
                    </a:lnTo>
                    <a:lnTo>
                      <a:pt x="919" y="651"/>
                    </a:lnTo>
                    <a:lnTo>
                      <a:pt x="922" y="627"/>
                    </a:lnTo>
                    <a:lnTo>
                      <a:pt x="924" y="602"/>
                    </a:lnTo>
                    <a:lnTo>
                      <a:pt x="926" y="578"/>
                    </a:lnTo>
                    <a:lnTo>
                      <a:pt x="927" y="553"/>
                    </a:lnTo>
                    <a:lnTo>
                      <a:pt x="928" y="528"/>
                    </a:lnTo>
                    <a:lnTo>
                      <a:pt x="928" y="477"/>
                    </a:lnTo>
                    <a:lnTo>
                      <a:pt x="927" y="451"/>
                    </a:lnTo>
                    <a:lnTo>
                      <a:pt x="926" y="427"/>
                    </a:lnTo>
                    <a:lnTo>
                      <a:pt x="924" y="401"/>
                    </a:lnTo>
                    <a:lnTo>
                      <a:pt x="921" y="378"/>
                    </a:lnTo>
                    <a:lnTo>
                      <a:pt x="918" y="353"/>
                    </a:lnTo>
                    <a:lnTo>
                      <a:pt x="914" y="331"/>
                    </a:lnTo>
                    <a:lnTo>
                      <a:pt x="909" y="308"/>
                    </a:lnTo>
                    <a:lnTo>
                      <a:pt x="903" y="286"/>
                    </a:lnTo>
                    <a:lnTo>
                      <a:pt x="896" y="264"/>
                    </a:lnTo>
                    <a:lnTo>
                      <a:pt x="889" y="243"/>
                    </a:lnTo>
                    <a:lnTo>
                      <a:pt x="881" y="223"/>
                    </a:lnTo>
                    <a:lnTo>
                      <a:pt x="872" y="203"/>
                    </a:lnTo>
                    <a:lnTo>
                      <a:pt x="862" y="184"/>
                    </a:lnTo>
                    <a:lnTo>
                      <a:pt x="850" y="166"/>
                    </a:lnTo>
                    <a:lnTo>
                      <a:pt x="838" y="148"/>
                    </a:lnTo>
                    <a:lnTo>
                      <a:pt x="825" y="132"/>
                    </a:lnTo>
                    <a:lnTo>
                      <a:pt x="810" y="116"/>
                    </a:lnTo>
                    <a:lnTo>
                      <a:pt x="794" y="100"/>
                    </a:lnTo>
                    <a:lnTo>
                      <a:pt x="777" y="87"/>
                    </a:lnTo>
                    <a:lnTo>
                      <a:pt x="759" y="74"/>
                    </a:lnTo>
                    <a:lnTo>
                      <a:pt x="739" y="62"/>
                    </a:lnTo>
                    <a:lnTo>
                      <a:pt x="719" y="50"/>
                    </a:lnTo>
                    <a:lnTo>
                      <a:pt x="696" y="40"/>
                    </a:lnTo>
                    <a:lnTo>
                      <a:pt x="673" y="31"/>
                    </a:lnTo>
                    <a:lnTo>
                      <a:pt x="647" y="23"/>
                    </a:lnTo>
                    <a:lnTo>
                      <a:pt x="622" y="17"/>
                    </a:lnTo>
                    <a:lnTo>
                      <a:pt x="593" y="11"/>
                    </a:lnTo>
                    <a:lnTo>
                      <a:pt x="564" y="7"/>
                    </a:lnTo>
                    <a:lnTo>
                      <a:pt x="533" y="4"/>
                    </a:lnTo>
                    <a:lnTo>
                      <a:pt x="501" y="2"/>
                    </a:lnTo>
                    <a:lnTo>
                      <a:pt x="466" y="0"/>
                    </a:lnTo>
                    <a:lnTo>
                      <a:pt x="431" y="2"/>
                    </a:lnTo>
                    <a:lnTo>
                      <a:pt x="398" y="4"/>
                    </a:lnTo>
                    <a:lnTo>
                      <a:pt x="366" y="7"/>
                    </a:lnTo>
                    <a:lnTo>
                      <a:pt x="336" y="11"/>
                    </a:lnTo>
                    <a:lnTo>
                      <a:pt x="308" y="17"/>
                    </a:lnTo>
                    <a:lnTo>
                      <a:pt x="280" y="23"/>
                    </a:lnTo>
                    <a:lnTo>
                      <a:pt x="256" y="31"/>
                    </a:lnTo>
                    <a:lnTo>
                      <a:pt x="231" y="40"/>
                    </a:lnTo>
                    <a:lnTo>
                      <a:pt x="209" y="50"/>
                    </a:lnTo>
                    <a:lnTo>
                      <a:pt x="188" y="61"/>
                    </a:lnTo>
                    <a:lnTo>
                      <a:pt x="168" y="73"/>
                    </a:lnTo>
                    <a:lnTo>
                      <a:pt x="150" y="86"/>
                    </a:lnTo>
                    <a:lnTo>
                      <a:pt x="133" y="100"/>
                    </a:lnTo>
                    <a:lnTo>
                      <a:pt x="117" y="115"/>
                    </a:lnTo>
                    <a:lnTo>
                      <a:pt x="103" y="131"/>
                    </a:lnTo>
                    <a:lnTo>
                      <a:pt x="90" y="147"/>
                    </a:lnTo>
                    <a:lnTo>
                      <a:pt x="77" y="165"/>
                    </a:lnTo>
                    <a:lnTo>
                      <a:pt x="66" y="183"/>
                    </a:lnTo>
                    <a:lnTo>
                      <a:pt x="56" y="202"/>
                    </a:lnTo>
                    <a:lnTo>
                      <a:pt x="47" y="222"/>
                    </a:lnTo>
                    <a:lnTo>
                      <a:pt x="37" y="242"/>
                    </a:lnTo>
                    <a:lnTo>
                      <a:pt x="30" y="264"/>
                    </a:lnTo>
                    <a:lnTo>
                      <a:pt x="24" y="285"/>
                    </a:lnTo>
                    <a:lnTo>
                      <a:pt x="19" y="308"/>
                    </a:lnTo>
                    <a:lnTo>
                      <a:pt x="14" y="330"/>
                    </a:lnTo>
                    <a:lnTo>
                      <a:pt x="10" y="353"/>
                    </a:lnTo>
                    <a:lnTo>
                      <a:pt x="7" y="378"/>
                    </a:lnTo>
                    <a:lnTo>
                      <a:pt x="4" y="402"/>
                    </a:lnTo>
                    <a:lnTo>
                      <a:pt x="2" y="427"/>
                    </a:lnTo>
                    <a:lnTo>
                      <a:pt x="1" y="452"/>
                    </a:lnTo>
                    <a:lnTo>
                      <a:pt x="0" y="478"/>
                    </a:lnTo>
                    <a:lnTo>
                      <a:pt x="0" y="530"/>
                    </a:lnTo>
                    <a:lnTo>
                      <a:pt x="1" y="555"/>
                    </a:lnTo>
                    <a:lnTo>
                      <a:pt x="2" y="581"/>
                    </a:lnTo>
                    <a:lnTo>
                      <a:pt x="4" y="605"/>
                    </a:lnTo>
                    <a:lnTo>
                      <a:pt x="7" y="630"/>
                    </a:lnTo>
                    <a:lnTo>
                      <a:pt x="10" y="654"/>
                    </a:lnTo>
                    <a:lnTo>
                      <a:pt x="14" y="678"/>
                    </a:lnTo>
                    <a:lnTo>
                      <a:pt x="19" y="701"/>
                    </a:lnTo>
                    <a:lnTo>
                      <a:pt x="24" y="724"/>
                    </a:lnTo>
                    <a:lnTo>
                      <a:pt x="30" y="745"/>
                    </a:lnTo>
                    <a:lnTo>
                      <a:pt x="39" y="767"/>
                    </a:lnTo>
                    <a:lnTo>
                      <a:pt x="47" y="788"/>
                    </a:lnTo>
                    <a:lnTo>
                      <a:pt x="56" y="807"/>
                    </a:lnTo>
                    <a:lnTo>
                      <a:pt x="66" y="827"/>
                    </a:lnTo>
                    <a:lnTo>
                      <a:pt x="77" y="846"/>
                    </a:lnTo>
                    <a:lnTo>
                      <a:pt x="90" y="863"/>
                    </a:lnTo>
                    <a:lnTo>
                      <a:pt x="103" y="881"/>
                    </a:lnTo>
                    <a:lnTo>
                      <a:pt x="118" y="897"/>
                    </a:lnTo>
                    <a:lnTo>
                      <a:pt x="133" y="912"/>
                    </a:lnTo>
                    <a:lnTo>
                      <a:pt x="151" y="927"/>
                    </a:lnTo>
                    <a:lnTo>
                      <a:pt x="169" y="940"/>
                    </a:lnTo>
                    <a:lnTo>
                      <a:pt x="188" y="952"/>
                    </a:lnTo>
                    <a:lnTo>
                      <a:pt x="210" y="963"/>
                    </a:lnTo>
                    <a:lnTo>
                      <a:pt x="232" y="975"/>
                    </a:lnTo>
                    <a:lnTo>
                      <a:pt x="256" y="984"/>
                    </a:lnTo>
                    <a:lnTo>
                      <a:pt x="281" y="992"/>
                    </a:lnTo>
                    <a:lnTo>
                      <a:pt x="309" y="998"/>
                    </a:lnTo>
                    <a:lnTo>
                      <a:pt x="336" y="1004"/>
                    </a:lnTo>
                    <a:lnTo>
                      <a:pt x="367" y="1009"/>
                    </a:lnTo>
                    <a:lnTo>
                      <a:pt x="399" y="1012"/>
                    </a:lnTo>
                    <a:lnTo>
                      <a:pt x="432" y="1014"/>
                    </a:lnTo>
                    <a:lnTo>
                      <a:pt x="503" y="1014"/>
                    </a:lnTo>
                    <a:lnTo>
                      <a:pt x="535" y="1012"/>
                    </a:lnTo>
                    <a:lnTo>
                      <a:pt x="567" y="1008"/>
                    </a:lnTo>
                    <a:lnTo>
                      <a:pt x="596" y="1004"/>
                    </a:lnTo>
                    <a:lnTo>
                      <a:pt x="625" y="998"/>
                    </a:lnTo>
                    <a:lnTo>
                      <a:pt x="652" y="991"/>
                    </a:lnTo>
                    <a:lnTo>
                      <a:pt x="677" y="983"/>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 name="Freeform 8"/>
              <p:cNvSpPr>
                <a:spLocks noEditPoints="1"/>
              </p:cNvSpPr>
              <p:nvPr userDrawn="1"/>
            </p:nvSpPr>
            <p:spPr bwMode="auto">
              <a:xfrm>
                <a:off x="7583906" y="3939208"/>
                <a:ext cx="539750" cy="539750"/>
              </a:xfrm>
              <a:custGeom>
                <a:avLst/>
                <a:gdLst>
                  <a:gd name="T0" fmla="*/ 14823 w 16320"/>
                  <a:gd name="T1" fmla="*/ 10588 h 16320"/>
                  <a:gd name="T2" fmla="*/ 15267 w 16320"/>
                  <a:gd name="T3" fmla="*/ 9704 h 16320"/>
                  <a:gd name="T4" fmla="*/ 15471 w 16320"/>
                  <a:gd name="T5" fmla="*/ 10136 h 16320"/>
                  <a:gd name="T6" fmla="*/ 15215 w 16320"/>
                  <a:gd name="T7" fmla="*/ 10504 h 16320"/>
                  <a:gd name="T8" fmla="*/ 15496 w 16320"/>
                  <a:gd name="T9" fmla="*/ 11094 h 16320"/>
                  <a:gd name="T10" fmla="*/ 12533 w 16320"/>
                  <a:gd name="T11" fmla="*/ 10149 h 16320"/>
                  <a:gd name="T12" fmla="*/ 12835 w 16320"/>
                  <a:gd name="T13" fmla="*/ 10843 h 16320"/>
                  <a:gd name="T14" fmla="*/ 12260 w 16320"/>
                  <a:gd name="T15" fmla="*/ 10896 h 16320"/>
                  <a:gd name="T16" fmla="*/ 12119 w 16320"/>
                  <a:gd name="T17" fmla="*/ 10120 h 16320"/>
                  <a:gd name="T18" fmla="*/ 12670 w 16320"/>
                  <a:gd name="T19" fmla="*/ 9637 h 16320"/>
                  <a:gd name="T20" fmla="*/ 11840 w 16320"/>
                  <a:gd name="T21" fmla="*/ 11863 h 16320"/>
                  <a:gd name="T22" fmla="*/ 11980 w 16320"/>
                  <a:gd name="T23" fmla="*/ 12629 h 16320"/>
                  <a:gd name="T24" fmla="*/ 11685 w 16320"/>
                  <a:gd name="T25" fmla="*/ 12844 h 16320"/>
                  <a:gd name="T26" fmla="*/ 11358 w 16320"/>
                  <a:gd name="T27" fmla="*/ 12109 h 16320"/>
                  <a:gd name="T28" fmla="*/ 11765 w 16320"/>
                  <a:gd name="T29" fmla="*/ 11506 h 16320"/>
                  <a:gd name="T30" fmla="*/ 11102 w 16320"/>
                  <a:gd name="T31" fmla="*/ 12640 h 16320"/>
                  <a:gd name="T32" fmla="*/ 10504 w 16320"/>
                  <a:gd name="T33" fmla="*/ 12944 h 16320"/>
                  <a:gd name="T34" fmla="*/ 10698 w 16320"/>
                  <a:gd name="T35" fmla="*/ 12494 h 16320"/>
                  <a:gd name="T36" fmla="*/ 9928 w 16320"/>
                  <a:gd name="T37" fmla="*/ 12309 h 16320"/>
                  <a:gd name="T38" fmla="*/ 9455 w 16320"/>
                  <a:gd name="T39" fmla="*/ 12021 h 16320"/>
                  <a:gd name="T40" fmla="*/ 9695 w 16320"/>
                  <a:gd name="T41" fmla="*/ 11496 h 16320"/>
                  <a:gd name="T42" fmla="*/ 9877 w 16320"/>
                  <a:gd name="T43" fmla="*/ 11794 h 16320"/>
                  <a:gd name="T44" fmla="*/ 10526 w 16320"/>
                  <a:gd name="T45" fmla="*/ 12049 h 16320"/>
                  <a:gd name="T46" fmla="*/ 11087 w 16320"/>
                  <a:gd name="T47" fmla="*/ 12312 h 16320"/>
                  <a:gd name="T48" fmla="*/ 8615 w 16320"/>
                  <a:gd name="T49" fmla="*/ 10945 h 16320"/>
                  <a:gd name="T50" fmla="*/ 8404 w 16320"/>
                  <a:gd name="T51" fmla="*/ 10164 h 16320"/>
                  <a:gd name="T52" fmla="*/ 9438 w 16320"/>
                  <a:gd name="T53" fmla="*/ 9623 h 16320"/>
                  <a:gd name="T54" fmla="*/ 10158 w 16320"/>
                  <a:gd name="T55" fmla="*/ 10437 h 16320"/>
                  <a:gd name="T56" fmla="*/ 9353 w 16320"/>
                  <a:gd name="T57" fmla="*/ 11132 h 16320"/>
                  <a:gd name="T58" fmla="*/ 8874 w 16320"/>
                  <a:gd name="T59" fmla="*/ 12923 h 16320"/>
                  <a:gd name="T60" fmla="*/ 8775 w 16320"/>
                  <a:gd name="T61" fmla="*/ 12583 h 16320"/>
                  <a:gd name="T62" fmla="*/ 8549 w 16320"/>
                  <a:gd name="T63" fmla="*/ 12315 h 16320"/>
                  <a:gd name="T64" fmla="*/ 7587 w 16320"/>
                  <a:gd name="T65" fmla="*/ 12091 h 16320"/>
                  <a:gd name="T66" fmla="*/ 7720 w 16320"/>
                  <a:gd name="T67" fmla="*/ 11534 h 16320"/>
                  <a:gd name="T68" fmla="*/ 8016 w 16320"/>
                  <a:gd name="T69" fmla="*/ 11751 h 16320"/>
                  <a:gd name="T70" fmla="*/ 8144 w 16320"/>
                  <a:gd name="T71" fmla="*/ 12042 h 16320"/>
                  <a:gd name="T72" fmla="*/ 9150 w 16320"/>
                  <a:gd name="T73" fmla="*/ 12246 h 16320"/>
                  <a:gd name="T74" fmla="*/ 6335 w 16320"/>
                  <a:gd name="T75" fmla="*/ 11795 h 16320"/>
                  <a:gd name="T76" fmla="*/ 6336 w 16320"/>
                  <a:gd name="T77" fmla="*/ 12579 h 16320"/>
                  <a:gd name="T78" fmla="*/ 6267 w 16320"/>
                  <a:gd name="T79" fmla="*/ 12900 h 16320"/>
                  <a:gd name="T80" fmla="*/ 5796 w 16320"/>
                  <a:gd name="T81" fmla="*/ 12258 h 16320"/>
                  <a:gd name="T82" fmla="*/ 6062 w 16320"/>
                  <a:gd name="T83" fmla="*/ 11592 h 16320"/>
                  <a:gd name="T84" fmla="*/ 6177 w 16320"/>
                  <a:gd name="T85" fmla="*/ 11124 h 16320"/>
                  <a:gd name="T86" fmla="*/ 1214 w 16320"/>
                  <a:gd name="T87" fmla="*/ 11124 h 16320"/>
                  <a:gd name="T88" fmla="*/ 6585 w 16320"/>
                  <a:gd name="T89" fmla="*/ 4506 h 16320"/>
                  <a:gd name="T90" fmla="*/ 7326 w 16320"/>
                  <a:gd name="T91" fmla="*/ 3567 h 16320"/>
                  <a:gd name="T92" fmla="*/ 8698 w 16320"/>
                  <a:gd name="T93" fmla="*/ 3402 h 16320"/>
                  <a:gd name="T94" fmla="*/ 9789 w 16320"/>
                  <a:gd name="T95" fmla="*/ 4141 h 16320"/>
                  <a:gd name="T96" fmla="*/ 7957 w 16320"/>
                  <a:gd name="T97" fmla="*/ 3707 h 16320"/>
                  <a:gd name="T98" fmla="*/ 7153 w 16320"/>
                  <a:gd name="T99" fmla="*/ 4168 h 16320"/>
                  <a:gd name="T100" fmla="*/ 7693 w 16320"/>
                  <a:gd name="T101" fmla="*/ 4858 h 16320"/>
                  <a:gd name="T102" fmla="*/ 7877 w 16320"/>
                  <a:gd name="T103" fmla="*/ 4374 h 16320"/>
                  <a:gd name="T104" fmla="*/ 8877 w 16320"/>
                  <a:gd name="T105" fmla="*/ 4206 h 16320"/>
                  <a:gd name="T106" fmla="*/ 10039 w 16320"/>
                  <a:gd name="T107" fmla="*/ 4489 h 16320"/>
                  <a:gd name="T108" fmla="*/ 8512 w 16320"/>
                  <a:gd name="T109" fmla="*/ 4601 h 16320"/>
                  <a:gd name="T110" fmla="*/ 8114 w 16320"/>
                  <a:gd name="T111" fmla="*/ 4835 h 16320"/>
                  <a:gd name="T112" fmla="*/ 7234 w 16320"/>
                  <a:gd name="T113" fmla="*/ 6423 h 16320"/>
                  <a:gd name="T114" fmla="*/ 7669 w 16320"/>
                  <a:gd name="T115" fmla="*/ 6984 h 16320"/>
                  <a:gd name="T116" fmla="*/ 7213 w 16320"/>
                  <a:gd name="T117" fmla="*/ 7481 h 16320"/>
                  <a:gd name="T118" fmla="*/ 7728 w 16320"/>
                  <a:gd name="T119" fmla="*/ 8248 h 16320"/>
                  <a:gd name="T120" fmla="*/ 7080 w 16320"/>
                  <a:gd name="T121" fmla="*/ 7174 h 16320"/>
                  <a:gd name="T122" fmla="*/ 7186 w 16320"/>
                  <a:gd name="T123" fmla="*/ 6787 h 16320"/>
                  <a:gd name="T124" fmla="*/ 6491 w 16320"/>
                  <a:gd name="T125" fmla="*/ 5230 h 16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320" h="16320">
                    <a:moveTo>
                      <a:pt x="15078" y="11124"/>
                    </a:moveTo>
                    <a:lnTo>
                      <a:pt x="15068" y="11098"/>
                    </a:lnTo>
                    <a:lnTo>
                      <a:pt x="15061" y="11071"/>
                    </a:lnTo>
                    <a:lnTo>
                      <a:pt x="15055" y="11045"/>
                    </a:lnTo>
                    <a:lnTo>
                      <a:pt x="15051" y="11018"/>
                    </a:lnTo>
                    <a:lnTo>
                      <a:pt x="15047" y="10991"/>
                    </a:lnTo>
                    <a:lnTo>
                      <a:pt x="15044" y="10964"/>
                    </a:lnTo>
                    <a:lnTo>
                      <a:pt x="15041" y="10937"/>
                    </a:lnTo>
                    <a:lnTo>
                      <a:pt x="15037" y="10911"/>
                    </a:lnTo>
                    <a:lnTo>
                      <a:pt x="15034" y="10885"/>
                    </a:lnTo>
                    <a:lnTo>
                      <a:pt x="15030" y="10861"/>
                    </a:lnTo>
                    <a:lnTo>
                      <a:pt x="15025" y="10838"/>
                    </a:lnTo>
                    <a:lnTo>
                      <a:pt x="15020" y="10815"/>
                    </a:lnTo>
                    <a:lnTo>
                      <a:pt x="15014" y="10795"/>
                    </a:lnTo>
                    <a:lnTo>
                      <a:pt x="15007" y="10774"/>
                    </a:lnTo>
                    <a:lnTo>
                      <a:pt x="15001" y="10755"/>
                    </a:lnTo>
                    <a:lnTo>
                      <a:pt x="14993" y="10738"/>
                    </a:lnTo>
                    <a:lnTo>
                      <a:pt x="14985" y="10720"/>
                    </a:lnTo>
                    <a:lnTo>
                      <a:pt x="14976" y="10705"/>
                    </a:lnTo>
                    <a:lnTo>
                      <a:pt x="14965" y="10690"/>
                    </a:lnTo>
                    <a:lnTo>
                      <a:pt x="14955" y="10675"/>
                    </a:lnTo>
                    <a:lnTo>
                      <a:pt x="14944" y="10662"/>
                    </a:lnTo>
                    <a:lnTo>
                      <a:pt x="14932" y="10650"/>
                    </a:lnTo>
                    <a:lnTo>
                      <a:pt x="14920" y="10639"/>
                    </a:lnTo>
                    <a:lnTo>
                      <a:pt x="14905" y="10628"/>
                    </a:lnTo>
                    <a:lnTo>
                      <a:pt x="14891" y="10618"/>
                    </a:lnTo>
                    <a:lnTo>
                      <a:pt x="14876" y="10610"/>
                    </a:lnTo>
                    <a:lnTo>
                      <a:pt x="14858" y="10602"/>
                    </a:lnTo>
                    <a:lnTo>
                      <a:pt x="14841" y="10594"/>
                    </a:lnTo>
                    <a:lnTo>
                      <a:pt x="14823" y="10588"/>
                    </a:lnTo>
                    <a:lnTo>
                      <a:pt x="14803" y="10581"/>
                    </a:lnTo>
                    <a:lnTo>
                      <a:pt x="14783" y="10576"/>
                    </a:lnTo>
                    <a:lnTo>
                      <a:pt x="14761" y="10571"/>
                    </a:lnTo>
                    <a:lnTo>
                      <a:pt x="14739" y="10567"/>
                    </a:lnTo>
                    <a:lnTo>
                      <a:pt x="14716" y="10564"/>
                    </a:lnTo>
                    <a:lnTo>
                      <a:pt x="14691" y="10561"/>
                    </a:lnTo>
                    <a:lnTo>
                      <a:pt x="14666" y="10559"/>
                    </a:lnTo>
                    <a:lnTo>
                      <a:pt x="14638" y="10558"/>
                    </a:lnTo>
                    <a:lnTo>
                      <a:pt x="14610" y="10556"/>
                    </a:lnTo>
                    <a:lnTo>
                      <a:pt x="14243" y="10556"/>
                    </a:lnTo>
                    <a:lnTo>
                      <a:pt x="14243" y="11124"/>
                    </a:lnTo>
                    <a:lnTo>
                      <a:pt x="13861" y="11124"/>
                    </a:lnTo>
                    <a:lnTo>
                      <a:pt x="13861" y="9625"/>
                    </a:lnTo>
                    <a:lnTo>
                      <a:pt x="14790" y="9625"/>
                    </a:lnTo>
                    <a:lnTo>
                      <a:pt x="14841" y="9626"/>
                    </a:lnTo>
                    <a:lnTo>
                      <a:pt x="14892" y="9628"/>
                    </a:lnTo>
                    <a:lnTo>
                      <a:pt x="14943" y="9630"/>
                    </a:lnTo>
                    <a:lnTo>
                      <a:pt x="14994" y="9634"/>
                    </a:lnTo>
                    <a:lnTo>
                      <a:pt x="15044" y="9640"/>
                    </a:lnTo>
                    <a:lnTo>
                      <a:pt x="15068" y="9643"/>
                    </a:lnTo>
                    <a:lnTo>
                      <a:pt x="15094" y="9647"/>
                    </a:lnTo>
                    <a:lnTo>
                      <a:pt x="15117" y="9652"/>
                    </a:lnTo>
                    <a:lnTo>
                      <a:pt x="15142" y="9657"/>
                    </a:lnTo>
                    <a:lnTo>
                      <a:pt x="15161" y="9662"/>
                    </a:lnTo>
                    <a:lnTo>
                      <a:pt x="15181" y="9668"/>
                    </a:lnTo>
                    <a:lnTo>
                      <a:pt x="15199" y="9674"/>
                    </a:lnTo>
                    <a:lnTo>
                      <a:pt x="15216" y="9681"/>
                    </a:lnTo>
                    <a:lnTo>
                      <a:pt x="15234" y="9688"/>
                    </a:lnTo>
                    <a:lnTo>
                      <a:pt x="15251" y="9696"/>
                    </a:lnTo>
                    <a:lnTo>
                      <a:pt x="15267" y="9704"/>
                    </a:lnTo>
                    <a:lnTo>
                      <a:pt x="15284" y="9713"/>
                    </a:lnTo>
                    <a:lnTo>
                      <a:pt x="15299" y="9723"/>
                    </a:lnTo>
                    <a:lnTo>
                      <a:pt x="15313" y="9733"/>
                    </a:lnTo>
                    <a:lnTo>
                      <a:pt x="15328" y="9743"/>
                    </a:lnTo>
                    <a:lnTo>
                      <a:pt x="15341" y="9753"/>
                    </a:lnTo>
                    <a:lnTo>
                      <a:pt x="15354" y="9764"/>
                    </a:lnTo>
                    <a:lnTo>
                      <a:pt x="15366" y="9777"/>
                    </a:lnTo>
                    <a:lnTo>
                      <a:pt x="15379" y="9789"/>
                    </a:lnTo>
                    <a:lnTo>
                      <a:pt x="15390" y="9801"/>
                    </a:lnTo>
                    <a:lnTo>
                      <a:pt x="15400" y="9814"/>
                    </a:lnTo>
                    <a:lnTo>
                      <a:pt x="15410" y="9828"/>
                    </a:lnTo>
                    <a:lnTo>
                      <a:pt x="15419" y="9841"/>
                    </a:lnTo>
                    <a:lnTo>
                      <a:pt x="15428" y="9855"/>
                    </a:lnTo>
                    <a:lnTo>
                      <a:pt x="15436" y="9870"/>
                    </a:lnTo>
                    <a:lnTo>
                      <a:pt x="15443" y="9884"/>
                    </a:lnTo>
                    <a:lnTo>
                      <a:pt x="15450" y="9898"/>
                    </a:lnTo>
                    <a:lnTo>
                      <a:pt x="15456" y="9913"/>
                    </a:lnTo>
                    <a:lnTo>
                      <a:pt x="15461" y="9929"/>
                    </a:lnTo>
                    <a:lnTo>
                      <a:pt x="15466" y="9945"/>
                    </a:lnTo>
                    <a:lnTo>
                      <a:pt x="15470" y="9960"/>
                    </a:lnTo>
                    <a:lnTo>
                      <a:pt x="15473" y="9977"/>
                    </a:lnTo>
                    <a:lnTo>
                      <a:pt x="15475" y="9993"/>
                    </a:lnTo>
                    <a:lnTo>
                      <a:pt x="15477" y="10009"/>
                    </a:lnTo>
                    <a:lnTo>
                      <a:pt x="15479" y="10027"/>
                    </a:lnTo>
                    <a:lnTo>
                      <a:pt x="15480" y="10043"/>
                    </a:lnTo>
                    <a:lnTo>
                      <a:pt x="15479" y="10062"/>
                    </a:lnTo>
                    <a:lnTo>
                      <a:pt x="15477" y="10081"/>
                    </a:lnTo>
                    <a:lnTo>
                      <a:pt x="15476" y="10100"/>
                    </a:lnTo>
                    <a:lnTo>
                      <a:pt x="15474" y="10118"/>
                    </a:lnTo>
                    <a:lnTo>
                      <a:pt x="15471" y="10136"/>
                    </a:lnTo>
                    <a:lnTo>
                      <a:pt x="15468" y="10154"/>
                    </a:lnTo>
                    <a:lnTo>
                      <a:pt x="15464" y="10171"/>
                    </a:lnTo>
                    <a:lnTo>
                      <a:pt x="15460" y="10189"/>
                    </a:lnTo>
                    <a:lnTo>
                      <a:pt x="15455" y="10205"/>
                    </a:lnTo>
                    <a:lnTo>
                      <a:pt x="15449" y="10222"/>
                    </a:lnTo>
                    <a:lnTo>
                      <a:pt x="15443" y="10239"/>
                    </a:lnTo>
                    <a:lnTo>
                      <a:pt x="15436" y="10254"/>
                    </a:lnTo>
                    <a:lnTo>
                      <a:pt x="15428" y="10269"/>
                    </a:lnTo>
                    <a:lnTo>
                      <a:pt x="15419" y="10285"/>
                    </a:lnTo>
                    <a:lnTo>
                      <a:pt x="15409" y="10299"/>
                    </a:lnTo>
                    <a:lnTo>
                      <a:pt x="15400" y="10314"/>
                    </a:lnTo>
                    <a:lnTo>
                      <a:pt x="15389" y="10328"/>
                    </a:lnTo>
                    <a:lnTo>
                      <a:pt x="15378" y="10341"/>
                    </a:lnTo>
                    <a:lnTo>
                      <a:pt x="15365" y="10354"/>
                    </a:lnTo>
                    <a:lnTo>
                      <a:pt x="15353" y="10366"/>
                    </a:lnTo>
                    <a:lnTo>
                      <a:pt x="15339" y="10379"/>
                    </a:lnTo>
                    <a:lnTo>
                      <a:pt x="15324" y="10391"/>
                    </a:lnTo>
                    <a:lnTo>
                      <a:pt x="15309" y="10402"/>
                    </a:lnTo>
                    <a:lnTo>
                      <a:pt x="15294" y="10412"/>
                    </a:lnTo>
                    <a:lnTo>
                      <a:pt x="15277" y="10422"/>
                    </a:lnTo>
                    <a:lnTo>
                      <a:pt x="15259" y="10433"/>
                    </a:lnTo>
                    <a:lnTo>
                      <a:pt x="15241" y="10441"/>
                    </a:lnTo>
                    <a:lnTo>
                      <a:pt x="15221" y="10450"/>
                    </a:lnTo>
                    <a:lnTo>
                      <a:pt x="15202" y="10458"/>
                    </a:lnTo>
                    <a:lnTo>
                      <a:pt x="15181" y="10465"/>
                    </a:lnTo>
                    <a:lnTo>
                      <a:pt x="15159" y="10472"/>
                    </a:lnTo>
                    <a:lnTo>
                      <a:pt x="15137" y="10478"/>
                    </a:lnTo>
                    <a:lnTo>
                      <a:pt x="15165" y="10488"/>
                    </a:lnTo>
                    <a:lnTo>
                      <a:pt x="15191" y="10496"/>
                    </a:lnTo>
                    <a:lnTo>
                      <a:pt x="15215" y="10504"/>
                    </a:lnTo>
                    <a:lnTo>
                      <a:pt x="15238" y="10513"/>
                    </a:lnTo>
                    <a:lnTo>
                      <a:pt x="15258" y="10522"/>
                    </a:lnTo>
                    <a:lnTo>
                      <a:pt x="15277" y="10533"/>
                    </a:lnTo>
                    <a:lnTo>
                      <a:pt x="15295" y="10543"/>
                    </a:lnTo>
                    <a:lnTo>
                      <a:pt x="15311" y="10554"/>
                    </a:lnTo>
                    <a:lnTo>
                      <a:pt x="15327" y="10566"/>
                    </a:lnTo>
                    <a:lnTo>
                      <a:pt x="15341" y="10579"/>
                    </a:lnTo>
                    <a:lnTo>
                      <a:pt x="15355" y="10595"/>
                    </a:lnTo>
                    <a:lnTo>
                      <a:pt x="15367" y="10610"/>
                    </a:lnTo>
                    <a:lnTo>
                      <a:pt x="15381" y="10628"/>
                    </a:lnTo>
                    <a:lnTo>
                      <a:pt x="15393" y="10648"/>
                    </a:lnTo>
                    <a:lnTo>
                      <a:pt x="15405" y="10669"/>
                    </a:lnTo>
                    <a:lnTo>
                      <a:pt x="15416" y="10692"/>
                    </a:lnTo>
                    <a:lnTo>
                      <a:pt x="15425" y="10711"/>
                    </a:lnTo>
                    <a:lnTo>
                      <a:pt x="15433" y="10729"/>
                    </a:lnTo>
                    <a:lnTo>
                      <a:pt x="15439" y="10749"/>
                    </a:lnTo>
                    <a:lnTo>
                      <a:pt x="15444" y="10768"/>
                    </a:lnTo>
                    <a:lnTo>
                      <a:pt x="15449" y="10788"/>
                    </a:lnTo>
                    <a:lnTo>
                      <a:pt x="15452" y="10807"/>
                    </a:lnTo>
                    <a:lnTo>
                      <a:pt x="15455" y="10826"/>
                    </a:lnTo>
                    <a:lnTo>
                      <a:pt x="15458" y="10846"/>
                    </a:lnTo>
                    <a:lnTo>
                      <a:pt x="15462" y="10885"/>
                    </a:lnTo>
                    <a:lnTo>
                      <a:pt x="15465" y="10924"/>
                    </a:lnTo>
                    <a:lnTo>
                      <a:pt x="15468" y="10964"/>
                    </a:lnTo>
                    <a:lnTo>
                      <a:pt x="15472" y="11003"/>
                    </a:lnTo>
                    <a:lnTo>
                      <a:pt x="15475" y="11018"/>
                    </a:lnTo>
                    <a:lnTo>
                      <a:pt x="15479" y="11034"/>
                    </a:lnTo>
                    <a:lnTo>
                      <a:pt x="15482" y="11049"/>
                    </a:lnTo>
                    <a:lnTo>
                      <a:pt x="15486" y="11064"/>
                    </a:lnTo>
                    <a:lnTo>
                      <a:pt x="15496" y="11094"/>
                    </a:lnTo>
                    <a:lnTo>
                      <a:pt x="15507" y="11124"/>
                    </a:lnTo>
                    <a:lnTo>
                      <a:pt x="15078" y="11124"/>
                    </a:lnTo>
                    <a:close/>
                    <a:moveTo>
                      <a:pt x="13531" y="9892"/>
                    </a:moveTo>
                    <a:lnTo>
                      <a:pt x="12999" y="9892"/>
                    </a:lnTo>
                    <a:lnTo>
                      <a:pt x="12961" y="9893"/>
                    </a:lnTo>
                    <a:lnTo>
                      <a:pt x="12921" y="9894"/>
                    </a:lnTo>
                    <a:lnTo>
                      <a:pt x="12880" y="9896"/>
                    </a:lnTo>
                    <a:lnTo>
                      <a:pt x="12839" y="9899"/>
                    </a:lnTo>
                    <a:lnTo>
                      <a:pt x="12799" y="9904"/>
                    </a:lnTo>
                    <a:lnTo>
                      <a:pt x="12780" y="9907"/>
                    </a:lnTo>
                    <a:lnTo>
                      <a:pt x="12761" y="9910"/>
                    </a:lnTo>
                    <a:lnTo>
                      <a:pt x="12745" y="9914"/>
                    </a:lnTo>
                    <a:lnTo>
                      <a:pt x="12730" y="9920"/>
                    </a:lnTo>
                    <a:lnTo>
                      <a:pt x="12710" y="9927"/>
                    </a:lnTo>
                    <a:lnTo>
                      <a:pt x="12692" y="9934"/>
                    </a:lnTo>
                    <a:lnTo>
                      <a:pt x="12675" y="9943"/>
                    </a:lnTo>
                    <a:lnTo>
                      <a:pt x="12658" y="9953"/>
                    </a:lnTo>
                    <a:lnTo>
                      <a:pt x="12643" y="9964"/>
                    </a:lnTo>
                    <a:lnTo>
                      <a:pt x="12629" y="9976"/>
                    </a:lnTo>
                    <a:lnTo>
                      <a:pt x="12614" y="9989"/>
                    </a:lnTo>
                    <a:lnTo>
                      <a:pt x="12601" y="10003"/>
                    </a:lnTo>
                    <a:lnTo>
                      <a:pt x="12589" y="10015"/>
                    </a:lnTo>
                    <a:lnTo>
                      <a:pt x="12579" y="10030"/>
                    </a:lnTo>
                    <a:lnTo>
                      <a:pt x="12569" y="10043"/>
                    </a:lnTo>
                    <a:lnTo>
                      <a:pt x="12562" y="10057"/>
                    </a:lnTo>
                    <a:lnTo>
                      <a:pt x="12555" y="10073"/>
                    </a:lnTo>
                    <a:lnTo>
                      <a:pt x="12549" y="10087"/>
                    </a:lnTo>
                    <a:lnTo>
                      <a:pt x="12544" y="10102"/>
                    </a:lnTo>
                    <a:lnTo>
                      <a:pt x="12540" y="10117"/>
                    </a:lnTo>
                    <a:lnTo>
                      <a:pt x="12533" y="10149"/>
                    </a:lnTo>
                    <a:lnTo>
                      <a:pt x="12528" y="10181"/>
                    </a:lnTo>
                    <a:lnTo>
                      <a:pt x="12523" y="10213"/>
                    </a:lnTo>
                    <a:lnTo>
                      <a:pt x="12518" y="10245"/>
                    </a:lnTo>
                    <a:lnTo>
                      <a:pt x="13531" y="10245"/>
                    </a:lnTo>
                    <a:lnTo>
                      <a:pt x="13531" y="10510"/>
                    </a:lnTo>
                    <a:lnTo>
                      <a:pt x="12518" y="10510"/>
                    </a:lnTo>
                    <a:lnTo>
                      <a:pt x="12523" y="10537"/>
                    </a:lnTo>
                    <a:lnTo>
                      <a:pt x="12527" y="10562"/>
                    </a:lnTo>
                    <a:lnTo>
                      <a:pt x="12532" y="10586"/>
                    </a:lnTo>
                    <a:lnTo>
                      <a:pt x="12537" y="10608"/>
                    </a:lnTo>
                    <a:lnTo>
                      <a:pt x="12544" y="10629"/>
                    </a:lnTo>
                    <a:lnTo>
                      <a:pt x="12551" y="10649"/>
                    </a:lnTo>
                    <a:lnTo>
                      <a:pt x="12560" y="10668"/>
                    </a:lnTo>
                    <a:lnTo>
                      <a:pt x="12569" y="10686"/>
                    </a:lnTo>
                    <a:lnTo>
                      <a:pt x="12580" y="10703"/>
                    </a:lnTo>
                    <a:lnTo>
                      <a:pt x="12591" y="10718"/>
                    </a:lnTo>
                    <a:lnTo>
                      <a:pt x="12602" y="10732"/>
                    </a:lnTo>
                    <a:lnTo>
                      <a:pt x="12615" y="10747"/>
                    </a:lnTo>
                    <a:lnTo>
                      <a:pt x="12629" y="10759"/>
                    </a:lnTo>
                    <a:lnTo>
                      <a:pt x="12643" y="10770"/>
                    </a:lnTo>
                    <a:lnTo>
                      <a:pt x="12658" y="10781"/>
                    </a:lnTo>
                    <a:lnTo>
                      <a:pt x="12675" y="10792"/>
                    </a:lnTo>
                    <a:lnTo>
                      <a:pt x="12692" y="10800"/>
                    </a:lnTo>
                    <a:lnTo>
                      <a:pt x="12709" y="10809"/>
                    </a:lnTo>
                    <a:lnTo>
                      <a:pt x="12729" y="10816"/>
                    </a:lnTo>
                    <a:lnTo>
                      <a:pt x="12748" y="10822"/>
                    </a:lnTo>
                    <a:lnTo>
                      <a:pt x="12768" y="10828"/>
                    </a:lnTo>
                    <a:lnTo>
                      <a:pt x="12790" y="10833"/>
                    </a:lnTo>
                    <a:lnTo>
                      <a:pt x="12811" y="10839"/>
                    </a:lnTo>
                    <a:lnTo>
                      <a:pt x="12835" y="10843"/>
                    </a:lnTo>
                    <a:lnTo>
                      <a:pt x="12858" y="10846"/>
                    </a:lnTo>
                    <a:lnTo>
                      <a:pt x="12883" y="10849"/>
                    </a:lnTo>
                    <a:lnTo>
                      <a:pt x="12908" y="10851"/>
                    </a:lnTo>
                    <a:lnTo>
                      <a:pt x="12935" y="10853"/>
                    </a:lnTo>
                    <a:lnTo>
                      <a:pt x="12990" y="10856"/>
                    </a:lnTo>
                    <a:lnTo>
                      <a:pt x="13531" y="10856"/>
                    </a:lnTo>
                    <a:lnTo>
                      <a:pt x="13531" y="11124"/>
                    </a:lnTo>
                    <a:lnTo>
                      <a:pt x="12971" y="11124"/>
                    </a:lnTo>
                    <a:lnTo>
                      <a:pt x="12908" y="11122"/>
                    </a:lnTo>
                    <a:lnTo>
                      <a:pt x="12844" y="11120"/>
                    </a:lnTo>
                    <a:lnTo>
                      <a:pt x="12778" y="11115"/>
                    </a:lnTo>
                    <a:lnTo>
                      <a:pt x="12745" y="11112"/>
                    </a:lnTo>
                    <a:lnTo>
                      <a:pt x="12712" y="11108"/>
                    </a:lnTo>
                    <a:lnTo>
                      <a:pt x="12681" y="11104"/>
                    </a:lnTo>
                    <a:lnTo>
                      <a:pt x="12649" y="11099"/>
                    </a:lnTo>
                    <a:lnTo>
                      <a:pt x="12618" y="11094"/>
                    </a:lnTo>
                    <a:lnTo>
                      <a:pt x="12588" y="11086"/>
                    </a:lnTo>
                    <a:lnTo>
                      <a:pt x="12558" y="11079"/>
                    </a:lnTo>
                    <a:lnTo>
                      <a:pt x="12530" y="11071"/>
                    </a:lnTo>
                    <a:lnTo>
                      <a:pt x="12499" y="11062"/>
                    </a:lnTo>
                    <a:lnTo>
                      <a:pt x="12471" y="11050"/>
                    </a:lnTo>
                    <a:lnTo>
                      <a:pt x="12442" y="11037"/>
                    </a:lnTo>
                    <a:lnTo>
                      <a:pt x="12415" y="11023"/>
                    </a:lnTo>
                    <a:lnTo>
                      <a:pt x="12389" y="11008"/>
                    </a:lnTo>
                    <a:lnTo>
                      <a:pt x="12364" y="10992"/>
                    </a:lnTo>
                    <a:lnTo>
                      <a:pt x="12342" y="10974"/>
                    </a:lnTo>
                    <a:lnTo>
                      <a:pt x="12320" y="10956"/>
                    </a:lnTo>
                    <a:lnTo>
                      <a:pt x="12298" y="10936"/>
                    </a:lnTo>
                    <a:lnTo>
                      <a:pt x="12279" y="10917"/>
                    </a:lnTo>
                    <a:lnTo>
                      <a:pt x="12260" y="10896"/>
                    </a:lnTo>
                    <a:lnTo>
                      <a:pt x="12242" y="10873"/>
                    </a:lnTo>
                    <a:lnTo>
                      <a:pt x="12226" y="10851"/>
                    </a:lnTo>
                    <a:lnTo>
                      <a:pt x="12210" y="10828"/>
                    </a:lnTo>
                    <a:lnTo>
                      <a:pt x="12196" y="10804"/>
                    </a:lnTo>
                    <a:lnTo>
                      <a:pt x="12182" y="10779"/>
                    </a:lnTo>
                    <a:lnTo>
                      <a:pt x="12170" y="10755"/>
                    </a:lnTo>
                    <a:lnTo>
                      <a:pt x="12158" y="10729"/>
                    </a:lnTo>
                    <a:lnTo>
                      <a:pt x="12147" y="10704"/>
                    </a:lnTo>
                    <a:lnTo>
                      <a:pt x="12138" y="10677"/>
                    </a:lnTo>
                    <a:lnTo>
                      <a:pt x="12129" y="10651"/>
                    </a:lnTo>
                    <a:lnTo>
                      <a:pt x="12121" y="10624"/>
                    </a:lnTo>
                    <a:lnTo>
                      <a:pt x="12114" y="10598"/>
                    </a:lnTo>
                    <a:lnTo>
                      <a:pt x="12107" y="10571"/>
                    </a:lnTo>
                    <a:lnTo>
                      <a:pt x="12102" y="10545"/>
                    </a:lnTo>
                    <a:lnTo>
                      <a:pt x="12097" y="10518"/>
                    </a:lnTo>
                    <a:lnTo>
                      <a:pt x="12093" y="10491"/>
                    </a:lnTo>
                    <a:lnTo>
                      <a:pt x="12090" y="10464"/>
                    </a:lnTo>
                    <a:lnTo>
                      <a:pt x="12088" y="10439"/>
                    </a:lnTo>
                    <a:lnTo>
                      <a:pt x="12086" y="10412"/>
                    </a:lnTo>
                    <a:lnTo>
                      <a:pt x="12085" y="10387"/>
                    </a:lnTo>
                    <a:lnTo>
                      <a:pt x="12085" y="10337"/>
                    </a:lnTo>
                    <a:lnTo>
                      <a:pt x="12086" y="10312"/>
                    </a:lnTo>
                    <a:lnTo>
                      <a:pt x="12088" y="10288"/>
                    </a:lnTo>
                    <a:lnTo>
                      <a:pt x="12090" y="10263"/>
                    </a:lnTo>
                    <a:lnTo>
                      <a:pt x="12093" y="10240"/>
                    </a:lnTo>
                    <a:lnTo>
                      <a:pt x="12097" y="10215"/>
                    </a:lnTo>
                    <a:lnTo>
                      <a:pt x="12101" y="10192"/>
                    </a:lnTo>
                    <a:lnTo>
                      <a:pt x="12106" y="10167"/>
                    </a:lnTo>
                    <a:lnTo>
                      <a:pt x="12113" y="10144"/>
                    </a:lnTo>
                    <a:lnTo>
                      <a:pt x="12119" y="10120"/>
                    </a:lnTo>
                    <a:lnTo>
                      <a:pt x="12127" y="10097"/>
                    </a:lnTo>
                    <a:lnTo>
                      <a:pt x="12135" y="10075"/>
                    </a:lnTo>
                    <a:lnTo>
                      <a:pt x="12143" y="10051"/>
                    </a:lnTo>
                    <a:lnTo>
                      <a:pt x="12153" y="10029"/>
                    </a:lnTo>
                    <a:lnTo>
                      <a:pt x="12164" y="10007"/>
                    </a:lnTo>
                    <a:lnTo>
                      <a:pt x="12175" y="9985"/>
                    </a:lnTo>
                    <a:lnTo>
                      <a:pt x="12187" y="9963"/>
                    </a:lnTo>
                    <a:lnTo>
                      <a:pt x="12199" y="9942"/>
                    </a:lnTo>
                    <a:lnTo>
                      <a:pt x="12213" y="9922"/>
                    </a:lnTo>
                    <a:lnTo>
                      <a:pt x="12228" y="9901"/>
                    </a:lnTo>
                    <a:lnTo>
                      <a:pt x="12243" y="9881"/>
                    </a:lnTo>
                    <a:lnTo>
                      <a:pt x="12259" y="9861"/>
                    </a:lnTo>
                    <a:lnTo>
                      <a:pt x="12277" y="9843"/>
                    </a:lnTo>
                    <a:lnTo>
                      <a:pt x="12294" y="9824"/>
                    </a:lnTo>
                    <a:lnTo>
                      <a:pt x="12313" y="9806"/>
                    </a:lnTo>
                    <a:lnTo>
                      <a:pt x="12333" y="9789"/>
                    </a:lnTo>
                    <a:lnTo>
                      <a:pt x="12353" y="9772"/>
                    </a:lnTo>
                    <a:lnTo>
                      <a:pt x="12376" y="9755"/>
                    </a:lnTo>
                    <a:lnTo>
                      <a:pt x="12398" y="9739"/>
                    </a:lnTo>
                    <a:lnTo>
                      <a:pt x="12421" y="9724"/>
                    </a:lnTo>
                    <a:lnTo>
                      <a:pt x="12445" y="9709"/>
                    </a:lnTo>
                    <a:lnTo>
                      <a:pt x="12471" y="9696"/>
                    </a:lnTo>
                    <a:lnTo>
                      <a:pt x="12494" y="9685"/>
                    </a:lnTo>
                    <a:lnTo>
                      <a:pt x="12517" y="9675"/>
                    </a:lnTo>
                    <a:lnTo>
                      <a:pt x="12542" y="9666"/>
                    </a:lnTo>
                    <a:lnTo>
                      <a:pt x="12567" y="9658"/>
                    </a:lnTo>
                    <a:lnTo>
                      <a:pt x="12593" y="9651"/>
                    </a:lnTo>
                    <a:lnTo>
                      <a:pt x="12618" y="9646"/>
                    </a:lnTo>
                    <a:lnTo>
                      <a:pt x="12644" y="9641"/>
                    </a:lnTo>
                    <a:lnTo>
                      <a:pt x="12670" y="9637"/>
                    </a:lnTo>
                    <a:lnTo>
                      <a:pt x="12697" y="9634"/>
                    </a:lnTo>
                    <a:lnTo>
                      <a:pt x="12723" y="9631"/>
                    </a:lnTo>
                    <a:lnTo>
                      <a:pt x="12751" y="9629"/>
                    </a:lnTo>
                    <a:lnTo>
                      <a:pt x="12778" y="9627"/>
                    </a:lnTo>
                    <a:lnTo>
                      <a:pt x="12831" y="9626"/>
                    </a:lnTo>
                    <a:lnTo>
                      <a:pt x="12884" y="9625"/>
                    </a:lnTo>
                    <a:lnTo>
                      <a:pt x="13531" y="9625"/>
                    </a:lnTo>
                    <a:lnTo>
                      <a:pt x="13531" y="9892"/>
                    </a:lnTo>
                    <a:close/>
                    <a:moveTo>
                      <a:pt x="12802" y="11713"/>
                    </a:moveTo>
                    <a:lnTo>
                      <a:pt x="12269" y="11713"/>
                    </a:lnTo>
                    <a:lnTo>
                      <a:pt x="12232" y="11714"/>
                    </a:lnTo>
                    <a:lnTo>
                      <a:pt x="12192" y="11715"/>
                    </a:lnTo>
                    <a:lnTo>
                      <a:pt x="12150" y="11717"/>
                    </a:lnTo>
                    <a:lnTo>
                      <a:pt x="12108" y="11720"/>
                    </a:lnTo>
                    <a:lnTo>
                      <a:pt x="12069" y="11724"/>
                    </a:lnTo>
                    <a:lnTo>
                      <a:pt x="12050" y="11727"/>
                    </a:lnTo>
                    <a:lnTo>
                      <a:pt x="12032" y="11730"/>
                    </a:lnTo>
                    <a:lnTo>
                      <a:pt x="12016" y="11734"/>
                    </a:lnTo>
                    <a:lnTo>
                      <a:pt x="11999" y="11738"/>
                    </a:lnTo>
                    <a:lnTo>
                      <a:pt x="11980" y="11746"/>
                    </a:lnTo>
                    <a:lnTo>
                      <a:pt x="11963" y="11754"/>
                    </a:lnTo>
                    <a:lnTo>
                      <a:pt x="11945" y="11764"/>
                    </a:lnTo>
                    <a:lnTo>
                      <a:pt x="11929" y="11773"/>
                    </a:lnTo>
                    <a:lnTo>
                      <a:pt x="11914" y="11784"/>
                    </a:lnTo>
                    <a:lnTo>
                      <a:pt x="11898" y="11795"/>
                    </a:lnTo>
                    <a:lnTo>
                      <a:pt x="11885" y="11809"/>
                    </a:lnTo>
                    <a:lnTo>
                      <a:pt x="11871" y="11822"/>
                    </a:lnTo>
                    <a:lnTo>
                      <a:pt x="11860" y="11835"/>
                    </a:lnTo>
                    <a:lnTo>
                      <a:pt x="11849" y="11849"/>
                    </a:lnTo>
                    <a:lnTo>
                      <a:pt x="11840" y="11863"/>
                    </a:lnTo>
                    <a:lnTo>
                      <a:pt x="11832" y="11877"/>
                    </a:lnTo>
                    <a:lnTo>
                      <a:pt x="11825" y="11892"/>
                    </a:lnTo>
                    <a:lnTo>
                      <a:pt x="11820" y="11906"/>
                    </a:lnTo>
                    <a:lnTo>
                      <a:pt x="11814" y="11922"/>
                    </a:lnTo>
                    <a:lnTo>
                      <a:pt x="11810" y="11937"/>
                    </a:lnTo>
                    <a:lnTo>
                      <a:pt x="11802" y="11969"/>
                    </a:lnTo>
                    <a:lnTo>
                      <a:pt x="11797" y="12000"/>
                    </a:lnTo>
                    <a:lnTo>
                      <a:pt x="11793" y="12033"/>
                    </a:lnTo>
                    <a:lnTo>
                      <a:pt x="11789" y="12065"/>
                    </a:lnTo>
                    <a:lnTo>
                      <a:pt x="12802" y="12065"/>
                    </a:lnTo>
                    <a:lnTo>
                      <a:pt x="12802" y="12330"/>
                    </a:lnTo>
                    <a:lnTo>
                      <a:pt x="11789" y="12330"/>
                    </a:lnTo>
                    <a:lnTo>
                      <a:pt x="11792" y="12356"/>
                    </a:lnTo>
                    <a:lnTo>
                      <a:pt x="11796" y="12382"/>
                    </a:lnTo>
                    <a:lnTo>
                      <a:pt x="11801" y="12405"/>
                    </a:lnTo>
                    <a:lnTo>
                      <a:pt x="11808" y="12428"/>
                    </a:lnTo>
                    <a:lnTo>
                      <a:pt x="11815" y="12449"/>
                    </a:lnTo>
                    <a:lnTo>
                      <a:pt x="11822" y="12468"/>
                    </a:lnTo>
                    <a:lnTo>
                      <a:pt x="11830" y="12488"/>
                    </a:lnTo>
                    <a:lnTo>
                      <a:pt x="11840" y="12505"/>
                    </a:lnTo>
                    <a:lnTo>
                      <a:pt x="11850" y="12523"/>
                    </a:lnTo>
                    <a:lnTo>
                      <a:pt x="11861" y="12538"/>
                    </a:lnTo>
                    <a:lnTo>
                      <a:pt x="11873" y="12552"/>
                    </a:lnTo>
                    <a:lnTo>
                      <a:pt x="11886" y="12566"/>
                    </a:lnTo>
                    <a:lnTo>
                      <a:pt x="11899" y="12579"/>
                    </a:lnTo>
                    <a:lnTo>
                      <a:pt x="11914" y="12591"/>
                    </a:lnTo>
                    <a:lnTo>
                      <a:pt x="11929" y="12601"/>
                    </a:lnTo>
                    <a:lnTo>
                      <a:pt x="11945" y="12611"/>
                    </a:lnTo>
                    <a:lnTo>
                      <a:pt x="11963" y="12620"/>
                    </a:lnTo>
                    <a:lnTo>
                      <a:pt x="11980" y="12629"/>
                    </a:lnTo>
                    <a:lnTo>
                      <a:pt x="11998" y="12637"/>
                    </a:lnTo>
                    <a:lnTo>
                      <a:pt x="12019" y="12643"/>
                    </a:lnTo>
                    <a:lnTo>
                      <a:pt x="12038" y="12649"/>
                    </a:lnTo>
                    <a:lnTo>
                      <a:pt x="12059" y="12654"/>
                    </a:lnTo>
                    <a:lnTo>
                      <a:pt x="12082" y="12659"/>
                    </a:lnTo>
                    <a:lnTo>
                      <a:pt x="12104" y="12663"/>
                    </a:lnTo>
                    <a:lnTo>
                      <a:pt x="12129" y="12666"/>
                    </a:lnTo>
                    <a:lnTo>
                      <a:pt x="12153" y="12669"/>
                    </a:lnTo>
                    <a:lnTo>
                      <a:pt x="12179" y="12672"/>
                    </a:lnTo>
                    <a:lnTo>
                      <a:pt x="12204" y="12674"/>
                    </a:lnTo>
                    <a:lnTo>
                      <a:pt x="12259" y="12677"/>
                    </a:lnTo>
                    <a:lnTo>
                      <a:pt x="12318" y="12678"/>
                    </a:lnTo>
                    <a:lnTo>
                      <a:pt x="12802" y="12678"/>
                    </a:lnTo>
                    <a:lnTo>
                      <a:pt x="12802" y="12944"/>
                    </a:lnTo>
                    <a:lnTo>
                      <a:pt x="12242" y="12944"/>
                    </a:lnTo>
                    <a:lnTo>
                      <a:pt x="12179" y="12942"/>
                    </a:lnTo>
                    <a:lnTo>
                      <a:pt x="12114" y="12940"/>
                    </a:lnTo>
                    <a:lnTo>
                      <a:pt x="12048" y="12935"/>
                    </a:lnTo>
                    <a:lnTo>
                      <a:pt x="12016" y="12932"/>
                    </a:lnTo>
                    <a:lnTo>
                      <a:pt x="11983" y="12929"/>
                    </a:lnTo>
                    <a:lnTo>
                      <a:pt x="11951" y="12924"/>
                    </a:lnTo>
                    <a:lnTo>
                      <a:pt x="11920" y="12919"/>
                    </a:lnTo>
                    <a:lnTo>
                      <a:pt x="11888" y="12914"/>
                    </a:lnTo>
                    <a:lnTo>
                      <a:pt x="11859" y="12907"/>
                    </a:lnTo>
                    <a:lnTo>
                      <a:pt x="11829" y="12900"/>
                    </a:lnTo>
                    <a:lnTo>
                      <a:pt x="11800" y="12893"/>
                    </a:lnTo>
                    <a:lnTo>
                      <a:pt x="11770" y="12883"/>
                    </a:lnTo>
                    <a:lnTo>
                      <a:pt x="11740" y="12870"/>
                    </a:lnTo>
                    <a:lnTo>
                      <a:pt x="11713" y="12858"/>
                    </a:lnTo>
                    <a:lnTo>
                      <a:pt x="11685" y="12844"/>
                    </a:lnTo>
                    <a:lnTo>
                      <a:pt x="11660" y="12829"/>
                    </a:lnTo>
                    <a:lnTo>
                      <a:pt x="11635" y="12812"/>
                    </a:lnTo>
                    <a:lnTo>
                      <a:pt x="11612" y="12795"/>
                    </a:lnTo>
                    <a:lnTo>
                      <a:pt x="11590" y="12777"/>
                    </a:lnTo>
                    <a:lnTo>
                      <a:pt x="11569" y="12757"/>
                    </a:lnTo>
                    <a:lnTo>
                      <a:pt x="11549" y="12737"/>
                    </a:lnTo>
                    <a:lnTo>
                      <a:pt x="11530" y="12715"/>
                    </a:lnTo>
                    <a:lnTo>
                      <a:pt x="11513" y="12694"/>
                    </a:lnTo>
                    <a:lnTo>
                      <a:pt x="11496" y="12670"/>
                    </a:lnTo>
                    <a:lnTo>
                      <a:pt x="11480" y="12648"/>
                    </a:lnTo>
                    <a:lnTo>
                      <a:pt x="11466" y="12624"/>
                    </a:lnTo>
                    <a:lnTo>
                      <a:pt x="11453" y="12599"/>
                    </a:lnTo>
                    <a:lnTo>
                      <a:pt x="11440" y="12575"/>
                    </a:lnTo>
                    <a:lnTo>
                      <a:pt x="11428" y="12549"/>
                    </a:lnTo>
                    <a:lnTo>
                      <a:pt x="11418" y="12524"/>
                    </a:lnTo>
                    <a:lnTo>
                      <a:pt x="11408" y="12497"/>
                    </a:lnTo>
                    <a:lnTo>
                      <a:pt x="11400" y="12472"/>
                    </a:lnTo>
                    <a:lnTo>
                      <a:pt x="11391" y="12445"/>
                    </a:lnTo>
                    <a:lnTo>
                      <a:pt x="11384" y="12419"/>
                    </a:lnTo>
                    <a:lnTo>
                      <a:pt x="11378" y="12391"/>
                    </a:lnTo>
                    <a:lnTo>
                      <a:pt x="11372" y="12364"/>
                    </a:lnTo>
                    <a:lnTo>
                      <a:pt x="11368" y="12338"/>
                    </a:lnTo>
                    <a:lnTo>
                      <a:pt x="11364" y="12311"/>
                    </a:lnTo>
                    <a:lnTo>
                      <a:pt x="11361" y="12285"/>
                    </a:lnTo>
                    <a:lnTo>
                      <a:pt x="11358" y="12258"/>
                    </a:lnTo>
                    <a:lnTo>
                      <a:pt x="11357" y="12233"/>
                    </a:lnTo>
                    <a:lnTo>
                      <a:pt x="11356" y="12207"/>
                    </a:lnTo>
                    <a:lnTo>
                      <a:pt x="11356" y="12157"/>
                    </a:lnTo>
                    <a:lnTo>
                      <a:pt x="11357" y="12133"/>
                    </a:lnTo>
                    <a:lnTo>
                      <a:pt x="11358" y="12109"/>
                    </a:lnTo>
                    <a:lnTo>
                      <a:pt x="11361" y="12085"/>
                    </a:lnTo>
                    <a:lnTo>
                      <a:pt x="11364" y="12060"/>
                    </a:lnTo>
                    <a:lnTo>
                      <a:pt x="11367" y="12036"/>
                    </a:lnTo>
                    <a:lnTo>
                      <a:pt x="11372" y="12013"/>
                    </a:lnTo>
                    <a:lnTo>
                      <a:pt x="11377" y="11988"/>
                    </a:lnTo>
                    <a:lnTo>
                      <a:pt x="11382" y="11965"/>
                    </a:lnTo>
                    <a:lnTo>
                      <a:pt x="11389" y="11941"/>
                    </a:lnTo>
                    <a:lnTo>
                      <a:pt x="11396" y="11918"/>
                    </a:lnTo>
                    <a:lnTo>
                      <a:pt x="11405" y="11895"/>
                    </a:lnTo>
                    <a:lnTo>
                      <a:pt x="11414" y="11872"/>
                    </a:lnTo>
                    <a:lnTo>
                      <a:pt x="11423" y="11849"/>
                    </a:lnTo>
                    <a:lnTo>
                      <a:pt x="11434" y="11827"/>
                    </a:lnTo>
                    <a:lnTo>
                      <a:pt x="11445" y="11805"/>
                    </a:lnTo>
                    <a:lnTo>
                      <a:pt x="11457" y="11784"/>
                    </a:lnTo>
                    <a:lnTo>
                      <a:pt x="11470" y="11763"/>
                    </a:lnTo>
                    <a:lnTo>
                      <a:pt x="11483" y="11742"/>
                    </a:lnTo>
                    <a:lnTo>
                      <a:pt x="11498" y="11722"/>
                    </a:lnTo>
                    <a:lnTo>
                      <a:pt x="11514" y="11701"/>
                    </a:lnTo>
                    <a:lnTo>
                      <a:pt x="11530" y="11682"/>
                    </a:lnTo>
                    <a:lnTo>
                      <a:pt x="11546" y="11663"/>
                    </a:lnTo>
                    <a:lnTo>
                      <a:pt x="11565" y="11644"/>
                    </a:lnTo>
                    <a:lnTo>
                      <a:pt x="11583" y="11626"/>
                    </a:lnTo>
                    <a:lnTo>
                      <a:pt x="11604" y="11609"/>
                    </a:lnTo>
                    <a:lnTo>
                      <a:pt x="11624" y="11592"/>
                    </a:lnTo>
                    <a:lnTo>
                      <a:pt x="11645" y="11576"/>
                    </a:lnTo>
                    <a:lnTo>
                      <a:pt x="11668" y="11560"/>
                    </a:lnTo>
                    <a:lnTo>
                      <a:pt x="11691" y="11544"/>
                    </a:lnTo>
                    <a:lnTo>
                      <a:pt x="11716" y="11530"/>
                    </a:lnTo>
                    <a:lnTo>
                      <a:pt x="11741" y="11517"/>
                    </a:lnTo>
                    <a:lnTo>
                      <a:pt x="11765" y="11506"/>
                    </a:lnTo>
                    <a:lnTo>
                      <a:pt x="11788" y="11495"/>
                    </a:lnTo>
                    <a:lnTo>
                      <a:pt x="11813" y="11486"/>
                    </a:lnTo>
                    <a:lnTo>
                      <a:pt x="11837" y="11479"/>
                    </a:lnTo>
                    <a:lnTo>
                      <a:pt x="11863" y="11472"/>
                    </a:lnTo>
                    <a:lnTo>
                      <a:pt x="11888" y="11466"/>
                    </a:lnTo>
                    <a:lnTo>
                      <a:pt x="11915" y="11462"/>
                    </a:lnTo>
                    <a:lnTo>
                      <a:pt x="11941" y="11457"/>
                    </a:lnTo>
                    <a:lnTo>
                      <a:pt x="11968" y="11454"/>
                    </a:lnTo>
                    <a:lnTo>
                      <a:pt x="11994" y="11451"/>
                    </a:lnTo>
                    <a:lnTo>
                      <a:pt x="12021" y="11448"/>
                    </a:lnTo>
                    <a:lnTo>
                      <a:pt x="12047" y="11446"/>
                    </a:lnTo>
                    <a:lnTo>
                      <a:pt x="12101" y="11445"/>
                    </a:lnTo>
                    <a:lnTo>
                      <a:pt x="12154" y="11444"/>
                    </a:lnTo>
                    <a:lnTo>
                      <a:pt x="12802" y="11444"/>
                    </a:lnTo>
                    <a:lnTo>
                      <a:pt x="12802" y="11713"/>
                    </a:lnTo>
                    <a:close/>
                    <a:moveTo>
                      <a:pt x="10931" y="11124"/>
                    </a:moveTo>
                    <a:lnTo>
                      <a:pt x="10172" y="9625"/>
                    </a:lnTo>
                    <a:lnTo>
                      <a:pt x="10603" y="9625"/>
                    </a:lnTo>
                    <a:lnTo>
                      <a:pt x="11131" y="10753"/>
                    </a:lnTo>
                    <a:lnTo>
                      <a:pt x="11670" y="9625"/>
                    </a:lnTo>
                    <a:lnTo>
                      <a:pt x="12101" y="9625"/>
                    </a:lnTo>
                    <a:lnTo>
                      <a:pt x="11314" y="11124"/>
                    </a:lnTo>
                    <a:lnTo>
                      <a:pt x="10931" y="11124"/>
                    </a:lnTo>
                    <a:close/>
                    <a:moveTo>
                      <a:pt x="11123" y="12522"/>
                    </a:moveTo>
                    <a:lnTo>
                      <a:pt x="11122" y="12541"/>
                    </a:lnTo>
                    <a:lnTo>
                      <a:pt x="11120" y="12561"/>
                    </a:lnTo>
                    <a:lnTo>
                      <a:pt x="11117" y="12581"/>
                    </a:lnTo>
                    <a:lnTo>
                      <a:pt x="11113" y="12601"/>
                    </a:lnTo>
                    <a:lnTo>
                      <a:pt x="11108" y="12620"/>
                    </a:lnTo>
                    <a:lnTo>
                      <a:pt x="11102" y="12640"/>
                    </a:lnTo>
                    <a:lnTo>
                      <a:pt x="11095" y="12659"/>
                    </a:lnTo>
                    <a:lnTo>
                      <a:pt x="11086" y="12679"/>
                    </a:lnTo>
                    <a:lnTo>
                      <a:pt x="11078" y="12697"/>
                    </a:lnTo>
                    <a:lnTo>
                      <a:pt x="11068" y="12715"/>
                    </a:lnTo>
                    <a:lnTo>
                      <a:pt x="11058" y="12734"/>
                    </a:lnTo>
                    <a:lnTo>
                      <a:pt x="11046" y="12751"/>
                    </a:lnTo>
                    <a:lnTo>
                      <a:pt x="11033" y="12768"/>
                    </a:lnTo>
                    <a:lnTo>
                      <a:pt x="11019" y="12785"/>
                    </a:lnTo>
                    <a:lnTo>
                      <a:pt x="11005" y="12801"/>
                    </a:lnTo>
                    <a:lnTo>
                      <a:pt x="10991" y="12814"/>
                    </a:lnTo>
                    <a:lnTo>
                      <a:pt x="10976" y="12828"/>
                    </a:lnTo>
                    <a:lnTo>
                      <a:pt x="10961" y="12840"/>
                    </a:lnTo>
                    <a:lnTo>
                      <a:pt x="10946" y="12851"/>
                    </a:lnTo>
                    <a:lnTo>
                      <a:pt x="10929" y="12861"/>
                    </a:lnTo>
                    <a:lnTo>
                      <a:pt x="10914" y="12871"/>
                    </a:lnTo>
                    <a:lnTo>
                      <a:pt x="10898" y="12881"/>
                    </a:lnTo>
                    <a:lnTo>
                      <a:pt x="10880" y="12889"/>
                    </a:lnTo>
                    <a:lnTo>
                      <a:pt x="10864" y="12896"/>
                    </a:lnTo>
                    <a:lnTo>
                      <a:pt x="10847" y="12902"/>
                    </a:lnTo>
                    <a:lnTo>
                      <a:pt x="10829" y="12908"/>
                    </a:lnTo>
                    <a:lnTo>
                      <a:pt x="10812" y="12914"/>
                    </a:lnTo>
                    <a:lnTo>
                      <a:pt x="10794" y="12918"/>
                    </a:lnTo>
                    <a:lnTo>
                      <a:pt x="10775" y="12923"/>
                    </a:lnTo>
                    <a:lnTo>
                      <a:pt x="10757" y="12926"/>
                    </a:lnTo>
                    <a:lnTo>
                      <a:pt x="10739" y="12931"/>
                    </a:lnTo>
                    <a:lnTo>
                      <a:pt x="10701" y="12936"/>
                    </a:lnTo>
                    <a:lnTo>
                      <a:pt x="10663" y="12940"/>
                    </a:lnTo>
                    <a:lnTo>
                      <a:pt x="10623" y="12942"/>
                    </a:lnTo>
                    <a:lnTo>
                      <a:pt x="10585" y="12943"/>
                    </a:lnTo>
                    <a:lnTo>
                      <a:pt x="10504" y="12944"/>
                    </a:lnTo>
                    <a:lnTo>
                      <a:pt x="9519" y="12944"/>
                    </a:lnTo>
                    <a:lnTo>
                      <a:pt x="9519" y="12678"/>
                    </a:lnTo>
                    <a:lnTo>
                      <a:pt x="10340" y="12678"/>
                    </a:lnTo>
                    <a:lnTo>
                      <a:pt x="10368" y="12677"/>
                    </a:lnTo>
                    <a:lnTo>
                      <a:pt x="10398" y="12677"/>
                    </a:lnTo>
                    <a:lnTo>
                      <a:pt x="10428" y="12676"/>
                    </a:lnTo>
                    <a:lnTo>
                      <a:pt x="10459" y="12674"/>
                    </a:lnTo>
                    <a:lnTo>
                      <a:pt x="10490" y="12671"/>
                    </a:lnTo>
                    <a:lnTo>
                      <a:pt x="10519" y="12667"/>
                    </a:lnTo>
                    <a:lnTo>
                      <a:pt x="10534" y="12664"/>
                    </a:lnTo>
                    <a:lnTo>
                      <a:pt x="10548" y="12661"/>
                    </a:lnTo>
                    <a:lnTo>
                      <a:pt x="10562" y="12658"/>
                    </a:lnTo>
                    <a:lnTo>
                      <a:pt x="10575" y="12654"/>
                    </a:lnTo>
                    <a:lnTo>
                      <a:pt x="10589" y="12650"/>
                    </a:lnTo>
                    <a:lnTo>
                      <a:pt x="10601" y="12645"/>
                    </a:lnTo>
                    <a:lnTo>
                      <a:pt x="10613" y="12640"/>
                    </a:lnTo>
                    <a:lnTo>
                      <a:pt x="10624" y="12634"/>
                    </a:lnTo>
                    <a:lnTo>
                      <a:pt x="10636" y="12627"/>
                    </a:lnTo>
                    <a:lnTo>
                      <a:pt x="10645" y="12619"/>
                    </a:lnTo>
                    <a:lnTo>
                      <a:pt x="10655" y="12611"/>
                    </a:lnTo>
                    <a:lnTo>
                      <a:pt x="10663" y="12602"/>
                    </a:lnTo>
                    <a:lnTo>
                      <a:pt x="10671" y="12593"/>
                    </a:lnTo>
                    <a:lnTo>
                      <a:pt x="10677" y="12583"/>
                    </a:lnTo>
                    <a:lnTo>
                      <a:pt x="10683" y="12572"/>
                    </a:lnTo>
                    <a:lnTo>
                      <a:pt x="10689" y="12560"/>
                    </a:lnTo>
                    <a:lnTo>
                      <a:pt x="10693" y="12547"/>
                    </a:lnTo>
                    <a:lnTo>
                      <a:pt x="10696" y="12534"/>
                    </a:lnTo>
                    <a:lnTo>
                      <a:pt x="10697" y="12518"/>
                    </a:lnTo>
                    <a:lnTo>
                      <a:pt x="10698" y="12503"/>
                    </a:lnTo>
                    <a:lnTo>
                      <a:pt x="10698" y="12494"/>
                    </a:lnTo>
                    <a:lnTo>
                      <a:pt x="10697" y="12485"/>
                    </a:lnTo>
                    <a:lnTo>
                      <a:pt x="10696" y="12476"/>
                    </a:lnTo>
                    <a:lnTo>
                      <a:pt x="10694" y="12466"/>
                    </a:lnTo>
                    <a:lnTo>
                      <a:pt x="10691" y="12458"/>
                    </a:lnTo>
                    <a:lnTo>
                      <a:pt x="10688" y="12449"/>
                    </a:lnTo>
                    <a:lnTo>
                      <a:pt x="10685" y="12441"/>
                    </a:lnTo>
                    <a:lnTo>
                      <a:pt x="10680" y="12433"/>
                    </a:lnTo>
                    <a:lnTo>
                      <a:pt x="10676" y="12425"/>
                    </a:lnTo>
                    <a:lnTo>
                      <a:pt x="10671" y="12416"/>
                    </a:lnTo>
                    <a:lnTo>
                      <a:pt x="10666" y="12408"/>
                    </a:lnTo>
                    <a:lnTo>
                      <a:pt x="10660" y="12401"/>
                    </a:lnTo>
                    <a:lnTo>
                      <a:pt x="10647" y="12387"/>
                    </a:lnTo>
                    <a:lnTo>
                      <a:pt x="10631" y="12374"/>
                    </a:lnTo>
                    <a:lnTo>
                      <a:pt x="10620" y="12363"/>
                    </a:lnTo>
                    <a:lnTo>
                      <a:pt x="10607" y="12355"/>
                    </a:lnTo>
                    <a:lnTo>
                      <a:pt x="10594" y="12347"/>
                    </a:lnTo>
                    <a:lnTo>
                      <a:pt x="10579" y="12341"/>
                    </a:lnTo>
                    <a:lnTo>
                      <a:pt x="10564" y="12335"/>
                    </a:lnTo>
                    <a:lnTo>
                      <a:pt x="10549" y="12331"/>
                    </a:lnTo>
                    <a:lnTo>
                      <a:pt x="10534" y="12327"/>
                    </a:lnTo>
                    <a:lnTo>
                      <a:pt x="10517" y="12323"/>
                    </a:lnTo>
                    <a:lnTo>
                      <a:pt x="10500" y="12321"/>
                    </a:lnTo>
                    <a:lnTo>
                      <a:pt x="10484" y="12319"/>
                    </a:lnTo>
                    <a:lnTo>
                      <a:pt x="10467" y="12317"/>
                    </a:lnTo>
                    <a:lnTo>
                      <a:pt x="10450" y="12315"/>
                    </a:lnTo>
                    <a:lnTo>
                      <a:pt x="10417" y="12314"/>
                    </a:lnTo>
                    <a:lnTo>
                      <a:pt x="10385" y="12313"/>
                    </a:lnTo>
                    <a:lnTo>
                      <a:pt x="10014" y="12313"/>
                    </a:lnTo>
                    <a:lnTo>
                      <a:pt x="9972" y="12312"/>
                    </a:lnTo>
                    <a:lnTo>
                      <a:pt x="9928" y="12309"/>
                    </a:lnTo>
                    <a:lnTo>
                      <a:pt x="9884" y="12306"/>
                    </a:lnTo>
                    <a:lnTo>
                      <a:pt x="9840" y="12300"/>
                    </a:lnTo>
                    <a:lnTo>
                      <a:pt x="9797" y="12293"/>
                    </a:lnTo>
                    <a:lnTo>
                      <a:pt x="9777" y="12289"/>
                    </a:lnTo>
                    <a:lnTo>
                      <a:pt x="9756" y="12285"/>
                    </a:lnTo>
                    <a:lnTo>
                      <a:pt x="9737" y="12280"/>
                    </a:lnTo>
                    <a:lnTo>
                      <a:pt x="9718" y="12274"/>
                    </a:lnTo>
                    <a:lnTo>
                      <a:pt x="9700" y="12268"/>
                    </a:lnTo>
                    <a:lnTo>
                      <a:pt x="9684" y="12261"/>
                    </a:lnTo>
                    <a:lnTo>
                      <a:pt x="9668" y="12254"/>
                    </a:lnTo>
                    <a:lnTo>
                      <a:pt x="9652" y="12246"/>
                    </a:lnTo>
                    <a:lnTo>
                      <a:pt x="9637" y="12238"/>
                    </a:lnTo>
                    <a:lnTo>
                      <a:pt x="9623" y="12230"/>
                    </a:lnTo>
                    <a:lnTo>
                      <a:pt x="9608" y="12221"/>
                    </a:lnTo>
                    <a:lnTo>
                      <a:pt x="9595" y="12210"/>
                    </a:lnTo>
                    <a:lnTo>
                      <a:pt x="9582" y="12200"/>
                    </a:lnTo>
                    <a:lnTo>
                      <a:pt x="9570" y="12190"/>
                    </a:lnTo>
                    <a:lnTo>
                      <a:pt x="9557" y="12179"/>
                    </a:lnTo>
                    <a:lnTo>
                      <a:pt x="9546" y="12167"/>
                    </a:lnTo>
                    <a:lnTo>
                      <a:pt x="9535" y="12155"/>
                    </a:lnTo>
                    <a:lnTo>
                      <a:pt x="9525" y="12143"/>
                    </a:lnTo>
                    <a:lnTo>
                      <a:pt x="9515" y="12131"/>
                    </a:lnTo>
                    <a:lnTo>
                      <a:pt x="9505" y="12118"/>
                    </a:lnTo>
                    <a:lnTo>
                      <a:pt x="9496" y="12104"/>
                    </a:lnTo>
                    <a:lnTo>
                      <a:pt x="9488" y="12091"/>
                    </a:lnTo>
                    <a:lnTo>
                      <a:pt x="9481" y="12078"/>
                    </a:lnTo>
                    <a:lnTo>
                      <a:pt x="9474" y="12064"/>
                    </a:lnTo>
                    <a:lnTo>
                      <a:pt x="9467" y="12049"/>
                    </a:lnTo>
                    <a:lnTo>
                      <a:pt x="9461" y="12035"/>
                    </a:lnTo>
                    <a:lnTo>
                      <a:pt x="9455" y="12021"/>
                    </a:lnTo>
                    <a:lnTo>
                      <a:pt x="9450" y="12006"/>
                    </a:lnTo>
                    <a:lnTo>
                      <a:pt x="9446" y="11991"/>
                    </a:lnTo>
                    <a:lnTo>
                      <a:pt x="9442" y="11977"/>
                    </a:lnTo>
                    <a:lnTo>
                      <a:pt x="9439" y="11963"/>
                    </a:lnTo>
                    <a:lnTo>
                      <a:pt x="9436" y="11947"/>
                    </a:lnTo>
                    <a:lnTo>
                      <a:pt x="9434" y="11932"/>
                    </a:lnTo>
                    <a:lnTo>
                      <a:pt x="9433" y="11918"/>
                    </a:lnTo>
                    <a:lnTo>
                      <a:pt x="9432" y="11902"/>
                    </a:lnTo>
                    <a:lnTo>
                      <a:pt x="9432" y="11865"/>
                    </a:lnTo>
                    <a:lnTo>
                      <a:pt x="9435" y="11841"/>
                    </a:lnTo>
                    <a:lnTo>
                      <a:pt x="9438" y="11818"/>
                    </a:lnTo>
                    <a:lnTo>
                      <a:pt x="9443" y="11794"/>
                    </a:lnTo>
                    <a:lnTo>
                      <a:pt x="9450" y="11770"/>
                    </a:lnTo>
                    <a:lnTo>
                      <a:pt x="9458" y="11746"/>
                    </a:lnTo>
                    <a:lnTo>
                      <a:pt x="9468" y="11723"/>
                    </a:lnTo>
                    <a:lnTo>
                      <a:pt x="9478" y="11700"/>
                    </a:lnTo>
                    <a:lnTo>
                      <a:pt x="9490" y="11678"/>
                    </a:lnTo>
                    <a:lnTo>
                      <a:pt x="9503" y="11656"/>
                    </a:lnTo>
                    <a:lnTo>
                      <a:pt x="9519" y="11635"/>
                    </a:lnTo>
                    <a:lnTo>
                      <a:pt x="9534" y="11615"/>
                    </a:lnTo>
                    <a:lnTo>
                      <a:pt x="9551" y="11595"/>
                    </a:lnTo>
                    <a:lnTo>
                      <a:pt x="9569" y="11577"/>
                    </a:lnTo>
                    <a:lnTo>
                      <a:pt x="9588" y="11560"/>
                    </a:lnTo>
                    <a:lnTo>
                      <a:pt x="9608" y="11544"/>
                    </a:lnTo>
                    <a:lnTo>
                      <a:pt x="9622" y="11534"/>
                    </a:lnTo>
                    <a:lnTo>
                      <a:pt x="9636" y="11526"/>
                    </a:lnTo>
                    <a:lnTo>
                      <a:pt x="9650" y="11518"/>
                    </a:lnTo>
                    <a:lnTo>
                      <a:pt x="9666" y="11510"/>
                    </a:lnTo>
                    <a:lnTo>
                      <a:pt x="9680" y="11503"/>
                    </a:lnTo>
                    <a:lnTo>
                      <a:pt x="9695" y="11496"/>
                    </a:lnTo>
                    <a:lnTo>
                      <a:pt x="9710" y="11490"/>
                    </a:lnTo>
                    <a:lnTo>
                      <a:pt x="9726" y="11484"/>
                    </a:lnTo>
                    <a:lnTo>
                      <a:pt x="9757" y="11475"/>
                    </a:lnTo>
                    <a:lnTo>
                      <a:pt x="9790" y="11467"/>
                    </a:lnTo>
                    <a:lnTo>
                      <a:pt x="9824" y="11460"/>
                    </a:lnTo>
                    <a:lnTo>
                      <a:pt x="9857" y="11455"/>
                    </a:lnTo>
                    <a:lnTo>
                      <a:pt x="9891" y="11452"/>
                    </a:lnTo>
                    <a:lnTo>
                      <a:pt x="9926" y="11448"/>
                    </a:lnTo>
                    <a:lnTo>
                      <a:pt x="9960" y="11446"/>
                    </a:lnTo>
                    <a:lnTo>
                      <a:pt x="9995" y="11445"/>
                    </a:lnTo>
                    <a:lnTo>
                      <a:pt x="10064" y="11444"/>
                    </a:lnTo>
                    <a:lnTo>
                      <a:pt x="11021" y="11444"/>
                    </a:lnTo>
                    <a:lnTo>
                      <a:pt x="11021" y="11713"/>
                    </a:lnTo>
                    <a:lnTo>
                      <a:pt x="10093" y="11713"/>
                    </a:lnTo>
                    <a:lnTo>
                      <a:pt x="10062" y="11714"/>
                    </a:lnTo>
                    <a:lnTo>
                      <a:pt x="10033" y="11717"/>
                    </a:lnTo>
                    <a:lnTo>
                      <a:pt x="10018" y="11718"/>
                    </a:lnTo>
                    <a:lnTo>
                      <a:pt x="10004" y="11721"/>
                    </a:lnTo>
                    <a:lnTo>
                      <a:pt x="9990" y="11723"/>
                    </a:lnTo>
                    <a:lnTo>
                      <a:pt x="9977" y="11726"/>
                    </a:lnTo>
                    <a:lnTo>
                      <a:pt x="9964" y="11730"/>
                    </a:lnTo>
                    <a:lnTo>
                      <a:pt x="9951" y="11734"/>
                    </a:lnTo>
                    <a:lnTo>
                      <a:pt x="9940" y="11739"/>
                    </a:lnTo>
                    <a:lnTo>
                      <a:pt x="9929" y="11744"/>
                    </a:lnTo>
                    <a:lnTo>
                      <a:pt x="9918" y="11751"/>
                    </a:lnTo>
                    <a:lnTo>
                      <a:pt x="9908" y="11759"/>
                    </a:lnTo>
                    <a:lnTo>
                      <a:pt x="9899" y="11766"/>
                    </a:lnTo>
                    <a:lnTo>
                      <a:pt x="9891" y="11775"/>
                    </a:lnTo>
                    <a:lnTo>
                      <a:pt x="9884" y="11784"/>
                    </a:lnTo>
                    <a:lnTo>
                      <a:pt x="9877" y="11794"/>
                    </a:lnTo>
                    <a:lnTo>
                      <a:pt x="9872" y="11805"/>
                    </a:lnTo>
                    <a:lnTo>
                      <a:pt x="9866" y="11818"/>
                    </a:lnTo>
                    <a:lnTo>
                      <a:pt x="9862" y="11832"/>
                    </a:lnTo>
                    <a:lnTo>
                      <a:pt x="9859" y="11846"/>
                    </a:lnTo>
                    <a:lnTo>
                      <a:pt x="9858" y="11862"/>
                    </a:lnTo>
                    <a:lnTo>
                      <a:pt x="9857" y="11878"/>
                    </a:lnTo>
                    <a:lnTo>
                      <a:pt x="9858" y="11893"/>
                    </a:lnTo>
                    <a:lnTo>
                      <a:pt x="9859" y="11906"/>
                    </a:lnTo>
                    <a:lnTo>
                      <a:pt x="9862" y="11920"/>
                    </a:lnTo>
                    <a:lnTo>
                      <a:pt x="9865" y="11932"/>
                    </a:lnTo>
                    <a:lnTo>
                      <a:pt x="9871" y="11943"/>
                    </a:lnTo>
                    <a:lnTo>
                      <a:pt x="9876" y="11954"/>
                    </a:lnTo>
                    <a:lnTo>
                      <a:pt x="9882" y="11965"/>
                    </a:lnTo>
                    <a:lnTo>
                      <a:pt x="9888" y="11974"/>
                    </a:lnTo>
                    <a:lnTo>
                      <a:pt x="9896" y="11982"/>
                    </a:lnTo>
                    <a:lnTo>
                      <a:pt x="9904" y="11990"/>
                    </a:lnTo>
                    <a:lnTo>
                      <a:pt x="9913" y="11997"/>
                    </a:lnTo>
                    <a:lnTo>
                      <a:pt x="9924" y="12003"/>
                    </a:lnTo>
                    <a:lnTo>
                      <a:pt x="9934" y="12009"/>
                    </a:lnTo>
                    <a:lnTo>
                      <a:pt x="9944" y="12015"/>
                    </a:lnTo>
                    <a:lnTo>
                      <a:pt x="9955" y="12020"/>
                    </a:lnTo>
                    <a:lnTo>
                      <a:pt x="9967" y="12025"/>
                    </a:lnTo>
                    <a:lnTo>
                      <a:pt x="9992" y="12032"/>
                    </a:lnTo>
                    <a:lnTo>
                      <a:pt x="10018" y="12038"/>
                    </a:lnTo>
                    <a:lnTo>
                      <a:pt x="10046" y="12042"/>
                    </a:lnTo>
                    <a:lnTo>
                      <a:pt x="10074" y="12045"/>
                    </a:lnTo>
                    <a:lnTo>
                      <a:pt x="10102" y="12047"/>
                    </a:lnTo>
                    <a:lnTo>
                      <a:pt x="10131" y="12048"/>
                    </a:lnTo>
                    <a:lnTo>
                      <a:pt x="10474" y="12048"/>
                    </a:lnTo>
                    <a:lnTo>
                      <a:pt x="10526" y="12049"/>
                    </a:lnTo>
                    <a:lnTo>
                      <a:pt x="10578" y="12050"/>
                    </a:lnTo>
                    <a:lnTo>
                      <a:pt x="10629" y="12052"/>
                    </a:lnTo>
                    <a:lnTo>
                      <a:pt x="10680" y="12056"/>
                    </a:lnTo>
                    <a:lnTo>
                      <a:pt x="10706" y="12059"/>
                    </a:lnTo>
                    <a:lnTo>
                      <a:pt x="10730" y="12064"/>
                    </a:lnTo>
                    <a:lnTo>
                      <a:pt x="10756" y="12069"/>
                    </a:lnTo>
                    <a:lnTo>
                      <a:pt x="10780" y="12074"/>
                    </a:lnTo>
                    <a:lnTo>
                      <a:pt x="10805" y="12080"/>
                    </a:lnTo>
                    <a:lnTo>
                      <a:pt x="10829" y="12087"/>
                    </a:lnTo>
                    <a:lnTo>
                      <a:pt x="10854" y="12095"/>
                    </a:lnTo>
                    <a:lnTo>
                      <a:pt x="10878" y="12105"/>
                    </a:lnTo>
                    <a:lnTo>
                      <a:pt x="10895" y="12111"/>
                    </a:lnTo>
                    <a:lnTo>
                      <a:pt x="10910" y="12120"/>
                    </a:lnTo>
                    <a:lnTo>
                      <a:pt x="10925" y="12128"/>
                    </a:lnTo>
                    <a:lnTo>
                      <a:pt x="10940" y="12136"/>
                    </a:lnTo>
                    <a:lnTo>
                      <a:pt x="10954" y="12145"/>
                    </a:lnTo>
                    <a:lnTo>
                      <a:pt x="10967" y="12155"/>
                    </a:lnTo>
                    <a:lnTo>
                      <a:pt x="10979" y="12166"/>
                    </a:lnTo>
                    <a:lnTo>
                      <a:pt x="10992" y="12176"/>
                    </a:lnTo>
                    <a:lnTo>
                      <a:pt x="11003" y="12186"/>
                    </a:lnTo>
                    <a:lnTo>
                      <a:pt x="11014" y="12197"/>
                    </a:lnTo>
                    <a:lnTo>
                      <a:pt x="11024" y="12209"/>
                    </a:lnTo>
                    <a:lnTo>
                      <a:pt x="11034" y="12222"/>
                    </a:lnTo>
                    <a:lnTo>
                      <a:pt x="11044" y="12234"/>
                    </a:lnTo>
                    <a:lnTo>
                      <a:pt x="11052" y="12246"/>
                    </a:lnTo>
                    <a:lnTo>
                      <a:pt x="11060" y="12259"/>
                    </a:lnTo>
                    <a:lnTo>
                      <a:pt x="11068" y="12272"/>
                    </a:lnTo>
                    <a:lnTo>
                      <a:pt x="11075" y="12286"/>
                    </a:lnTo>
                    <a:lnTo>
                      <a:pt x="11081" y="12299"/>
                    </a:lnTo>
                    <a:lnTo>
                      <a:pt x="11087" y="12312"/>
                    </a:lnTo>
                    <a:lnTo>
                      <a:pt x="11094" y="12327"/>
                    </a:lnTo>
                    <a:lnTo>
                      <a:pt x="11103" y="12355"/>
                    </a:lnTo>
                    <a:lnTo>
                      <a:pt x="11111" y="12384"/>
                    </a:lnTo>
                    <a:lnTo>
                      <a:pt x="11117" y="12413"/>
                    </a:lnTo>
                    <a:lnTo>
                      <a:pt x="11121" y="12443"/>
                    </a:lnTo>
                    <a:lnTo>
                      <a:pt x="11123" y="12473"/>
                    </a:lnTo>
                    <a:lnTo>
                      <a:pt x="11124" y="12502"/>
                    </a:lnTo>
                    <a:lnTo>
                      <a:pt x="11123" y="12522"/>
                    </a:lnTo>
                    <a:close/>
                    <a:moveTo>
                      <a:pt x="9353" y="11132"/>
                    </a:moveTo>
                    <a:lnTo>
                      <a:pt x="9261" y="11132"/>
                    </a:lnTo>
                    <a:lnTo>
                      <a:pt x="9221" y="11130"/>
                    </a:lnTo>
                    <a:lnTo>
                      <a:pt x="9180" y="11128"/>
                    </a:lnTo>
                    <a:lnTo>
                      <a:pt x="9139" y="11125"/>
                    </a:lnTo>
                    <a:lnTo>
                      <a:pt x="9097" y="11120"/>
                    </a:lnTo>
                    <a:lnTo>
                      <a:pt x="9056" y="11114"/>
                    </a:lnTo>
                    <a:lnTo>
                      <a:pt x="9014" y="11108"/>
                    </a:lnTo>
                    <a:lnTo>
                      <a:pt x="8973" y="11100"/>
                    </a:lnTo>
                    <a:lnTo>
                      <a:pt x="8932" y="11089"/>
                    </a:lnTo>
                    <a:lnTo>
                      <a:pt x="8891" y="11079"/>
                    </a:lnTo>
                    <a:lnTo>
                      <a:pt x="8852" y="11067"/>
                    </a:lnTo>
                    <a:lnTo>
                      <a:pt x="8814" y="11054"/>
                    </a:lnTo>
                    <a:lnTo>
                      <a:pt x="8776" y="11039"/>
                    </a:lnTo>
                    <a:lnTo>
                      <a:pt x="8740" y="11023"/>
                    </a:lnTo>
                    <a:lnTo>
                      <a:pt x="8723" y="11015"/>
                    </a:lnTo>
                    <a:lnTo>
                      <a:pt x="8707" y="11006"/>
                    </a:lnTo>
                    <a:lnTo>
                      <a:pt x="8689" y="10997"/>
                    </a:lnTo>
                    <a:lnTo>
                      <a:pt x="8674" y="10986"/>
                    </a:lnTo>
                    <a:lnTo>
                      <a:pt x="8654" y="10973"/>
                    </a:lnTo>
                    <a:lnTo>
                      <a:pt x="8634" y="10959"/>
                    </a:lnTo>
                    <a:lnTo>
                      <a:pt x="8615" y="10945"/>
                    </a:lnTo>
                    <a:lnTo>
                      <a:pt x="8598" y="10929"/>
                    </a:lnTo>
                    <a:lnTo>
                      <a:pt x="8580" y="10914"/>
                    </a:lnTo>
                    <a:lnTo>
                      <a:pt x="8564" y="10898"/>
                    </a:lnTo>
                    <a:lnTo>
                      <a:pt x="8549" y="10881"/>
                    </a:lnTo>
                    <a:lnTo>
                      <a:pt x="8534" y="10864"/>
                    </a:lnTo>
                    <a:lnTo>
                      <a:pt x="8521" y="10847"/>
                    </a:lnTo>
                    <a:lnTo>
                      <a:pt x="8508" y="10829"/>
                    </a:lnTo>
                    <a:lnTo>
                      <a:pt x="8496" y="10811"/>
                    </a:lnTo>
                    <a:lnTo>
                      <a:pt x="8484" y="10792"/>
                    </a:lnTo>
                    <a:lnTo>
                      <a:pt x="8473" y="10773"/>
                    </a:lnTo>
                    <a:lnTo>
                      <a:pt x="8463" y="10754"/>
                    </a:lnTo>
                    <a:lnTo>
                      <a:pt x="8454" y="10734"/>
                    </a:lnTo>
                    <a:lnTo>
                      <a:pt x="8446" y="10714"/>
                    </a:lnTo>
                    <a:lnTo>
                      <a:pt x="8437" y="10694"/>
                    </a:lnTo>
                    <a:lnTo>
                      <a:pt x="8429" y="10674"/>
                    </a:lnTo>
                    <a:lnTo>
                      <a:pt x="8423" y="10654"/>
                    </a:lnTo>
                    <a:lnTo>
                      <a:pt x="8417" y="10632"/>
                    </a:lnTo>
                    <a:lnTo>
                      <a:pt x="8411" y="10612"/>
                    </a:lnTo>
                    <a:lnTo>
                      <a:pt x="8406" y="10591"/>
                    </a:lnTo>
                    <a:lnTo>
                      <a:pt x="8402" y="10570"/>
                    </a:lnTo>
                    <a:lnTo>
                      <a:pt x="8398" y="10549"/>
                    </a:lnTo>
                    <a:lnTo>
                      <a:pt x="8392" y="10507"/>
                    </a:lnTo>
                    <a:lnTo>
                      <a:pt x="8387" y="10465"/>
                    </a:lnTo>
                    <a:lnTo>
                      <a:pt x="8384" y="10423"/>
                    </a:lnTo>
                    <a:lnTo>
                      <a:pt x="8383" y="10382"/>
                    </a:lnTo>
                    <a:lnTo>
                      <a:pt x="8384" y="10336"/>
                    </a:lnTo>
                    <a:lnTo>
                      <a:pt x="8386" y="10291"/>
                    </a:lnTo>
                    <a:lnTo>
                      <a:pt x="8391" y="10247"/>
                    </a:lnTo>
                    <a:lnTo>
                      <a:pt x="8397" y="10205"/>
                    </a:lnTo>
                    <a:lnTo>
                      <a:pt x="8404" y="10164"/>
                    </a:lnTo>
                    <a:lnTo>
                      <a:pt x="8413" y="10125"/>
                    </a:lnTo>
                    <a:lnTo>
                      <a:pt x="8424" y="10087"/>
                    </a:lnTo>
                    <a:lnTo>
                      <a:pt x="8436" y="10050"/>
                    </a:lnTo>
                    <a:lnTo>
                      <a:pt x="8450" y="10015"/>
                    </a:lnTo>
                    <a:lnTo>
                      <a:pt x="8466" y="9982"/>
                    </a:lnTo>
                    <a:lnTo>
                      <a:pt x="8483" y="9949"/>
                    </a:lnTo>
                    <a:lnTo>
                      <a:pt x="8503" y="9918"/>
                    </a:lnTo>
                    <a:lnTo>
                      <a:pt x="8524" y="9889"/>
                    </a:lnTo>
                    <a:lnTo>
                      <a:pt x="8547" y="9861"/>
                    </a:lnTo>
                    <a:lnTo>
                      <a:pt x="8571" y="9835"/>
                    </a:lnTo>
                    <a:lnTo>
                      <a:pt x="8598" y="9810"/>
                    </a:lnTo>
                    <a:lnTo>
                      <a:pt x="8626" y="9787"/>
                    </a:lnTo>
                    <a:lnTo>
                      <a:pt x="8656" y="9764"/>
                    </a:lnTo>
                    <a:lnTo>
                      <a:pt x="8687" y="9744"/>
                    </a:lnTo>
                    <a:lnTo>
                      <a:pt x="8721" y="9726"/>
                    </a:lnTo>
                    <a:lnTo>
                      <a:pt x="8757" y="9708"/>
                    </a:lnTo>
                    <a:lnTo>
                      <a:pt x="8793" y="9692"/>
                    </a:lnTo>
                    <a:lnTo>
                      <a:pt x="8833" y="9678"/>
                    </a:lnTo>
                    <a:lnTo>
                      <a:pt x="8874" y="9665"/>
                    </a:lnTo>
                    <a:lnTo>
                      <a:pt x="8917" y="9653"/>
                    </a:lnTo>
                    <a:lnTo>
                      <a:pt x="8962" y="9643"/>
                    </a:lnTo>
                    <a:lnTo>
                      <a:pt x="9009" y="9635"/>
                    </a:lnTo>
                    <a:lnTo>
                      <a:pt x="9058" y="9628"/>
                    </a:lnTo>
                    <a:lnTo>
                      <a:pt x="9109" y="9623"/>
                    </a:lnTo>
                    <a:lnTo>
                      <a:pt x="9162" y="9619"/>
                    </a:lnTo>
                    <a:lnTo>
                      <a:pt x="9216" y="9617"/>
                    </a:lnTo>
                    <a:lnTo>
                      <a:pt x="9273" y="9616"/>
                    </a:lnTo>
                    <a:lnTo>
                      <a:pt x="9330" y="9617"/>
                    </a:lnTo>
                    <a:lnTo>
                      <a:pt x="9385" y="9619"/>
                    </a:lnTo>
                    <a:lnTo>
                      <a:pt x="9438" y="9623"/>
                    </a:lnTo>
                    <a:lnTo>
                      <a:pt x="9489" y="9628"/>
                    </a:lnTo>
                    <a:lnTo>
                      <a:pt x="9538" y="9635"/>
                    </a:lnTo>
                    <a:lnTo>
                      <a:pt x="9585" y="9644"/>
                    </a:lnTo>
                    <a:lnTo>
                      <a:pt x="9630" y="9654"/>
                    </a:lnTo>
                    <a:lnTo>
                      <a:pt x="9674" y="9667"/>
                    </a:lnTo>
                    <a:lnTo>
                      <a:pt x="9714" y="9680"/>
                    </a:lnTo>
                    <a:lnTo>
                      <a:pt x="9753" y="9694"/>
                    </a:lnTo>
                    <a:lnTo>
                      <a:pt x="9791" y="9711"/>
                    </a:lnTo>
                    <a:lnTo>
                      <a:pt x="9827" y="9729"/>
                    </a:lnTo>
                    <a:lnTo>
                      <a:pt x="9860" y="9748"/>
                    </a:lnTo>
                    <a:lnTo>
                      <a:pt x="9891" y="9770"/>
                    </a:lnTo>
                    <a:lnTo>
                      <a:pt x="9922" y="9792"/>
                    </a:lnTo>
                    <a:lnTo>
                      <a:pt x="9949" y="9815"/>
                    </a:lnTo>
                    <a:lnTo>
                      <a:pt x="9976" y="9841"/>
                    </a:lnTo>
                    <a:lnTo>
                      <a:pt x="9999" y="9869"/>
                    </a:lnTo>
                    <a:lnTo>
                      <a:pt x="10022" y="9896"/>
                    </a:lnTo>
                    <a:lnTo>
                      <a:pt x="10043" y="9926"/>
                    </a:lnTo>
                    <a:lnTo>
                      <a:pt x="10061" y="9957"/>
                    </a:lnTo>
                    <a:lnTo>
                      <a:pt x="10079" y="9990"/>
                    </a:lnTo>
                    <a:lnTo>
                      <a:pt x="10095" y="10024"/>
                    </a:lnTo>
                    <a:lnTo>
                      <a:pt x="10108" y="10059"/>
                    </a:lnTo>
                    <a:lnTo>
                      <a:pt x="10120" y="10096"/>
                    </a:lnTo>
                    <a:lnTo>
                      <a:pt x="10131" y="10135"/>
                    </a:lnTo>
                    <a:lnTo>
                      <a:pt x="10140" y="10175"/>
                    </a:lnTo>
                    <a:lnTo>
                      <a:pt x="10147" y="10215"/>
                    </a:lnTo>
                    <a:lnTo>
                      <a:pt x="10152" y="10258"/>
                    </a:lnTo>
                    <a:lnTo>
                      <a:pt x="10156" y="10302"/>
                    </a:lnTo>
                    <a:lnTo>
                      <a:pt x="10158" y="10347"/>
                    </a:lnTo>
                    <a:lnTo>
                      <a:pt x="10159" y="10393"/>
                    </a:lnTo>
                    <a:lnTo>
                      <a:pt x="10158" y="10437"/>
                    </a:lnTo>
                    <a:lnTo>
                      <a:pt x="10156" y="10479"/>
                    </a:lnTo>
                    <a:lnTo>
                      <a:pt x="10152" y="10521"/>
                    </a:lnTo>
                    <a:lnTo>
                      <a:pt x="10146" y="10561"/>
                    </a:lnTo>
                    <a:lnTo>
                      <a:pt x="10139" y="10600"/>
                    </a:lnTo>
                    <a:lnTo>
                      <a:pt x="10130" y="10638"/>
                    </a:lnTo>
                    <a:lnTo>
                      <a:pt x="10119" y="10673"/>
                    </a:lnTo>
                    <a:lnTo>
                      <a:pt x="10106" y="10709"/>
                    </a:lnTo>
                    <a:lnTo>
                      <a:pt x="10092" y="10743"/>
                    </a:lnTo>
                    <a:lnTo>
                      <a:pt x="10077" y="10775"/>
                    </a:lnTo>
                    <a:lnTo>
                      <a:pt x="10059" y="10806"/>
                    </a:lnTo>
                    <a:lnTo>
                      <a:pt x="10040" y="10835"/>
                    </a:lnTo>
                    <a:lnTo>
                      <a:pt x="10019" y="10864"/>
                    </a:lnTo>
                    <a:lnTo>
                      <a:pt x="9997" y="10891"/>
                    </a:lnTo>
                    <a:lnTo>
                      <a:pt x="9973" y="10916"/>
                    </a:lnTo>
                    <a:lnTo>
                      <a:pt x="9947" y="10941"/>
                    </a:lnTo>
                    <a:lnTo>
                      <a:pt x="9918" y="10964"/>
                    </a:lnTo>
                    <a:lnTo>
                      <a:pt x="9890" y="10985"/>
                    </a:lnTo>
                    <a:lnTo>
                      <a:pt x="9858" y="11005"/>
                    </a:lnTo>
                    <a:lnTo>
                      <a:pt x="9826" y="11024"/>
                    </a:lnTo>
                    <a:lnTo>
                      <a:pt x="9792" y="11040"/>
                    </a:lnTo>
                    <a:lnTo>
                      <a:pt x="9755" y="11057"/>
                    </a:lnTo>
                    <a:lnTo>
                      <a:pt x="9718" y="11071"/>
                    </a:lnTo>
                    <a:lnTo>
                      <a:pt x="9678" y="11083"/>
                    </a:lnTo>
                    <a:lnTo>
                      <a:pt x="9637" y="11096"/>
                    </a:lnTo>
                    <a:lnTo>
                      <a:pt x="9594" y="11105"/>
                    </a:lnTo>
                    <a:lnTo>
                      <a:pt x="9549" y="11113"/>
                    </a:lnTo>
                    <a:lnTo>
                      <a:pt x="9502" y="11120"/>
                    </a:lnTo>
                    <a:lnTo>
                      <a:pt x="9454" y="11125"/>
                    </a:lnTo>
                    <a:lnTo>
                      <a:pt x="9404" y="11129"/>
                    </a:lnTo>
                    <a:lnTo>
                      <a:pt x="9353" y="11132"/>
                    </a:lnTo>
                    <a:close/>
                    <a:moveTo>
                      <a:pt x="9221" y="12522"/>
                    </a:moveTo>
                    <a:lnTo>
                      <a:pt x="9219" y="12541"/>
                    </a:lnTo>
                    <a:lnTo>
                      <a:pt x="9217" y="12561"/>
                    </a:lnTo>
                    <a:lnTo>
                      <a:pt x="9214" y="12581"/>
                    </a:lnTo>
                    <a:lnTo>
                      <a:pt x="9210" y="12601"/>
                    </a:lnTo>
                    <a:lnTo>
                      <a:pt x="9204" y="12620"/>
                    </a:lnTo>
                    <a:lnTo>
                      <a:pt x="9199" y="12640"/>
                    </a:lnTo>
                    <a:lnTo>
                      <a:pt x="9192" y="12659"/>
                    </a:lnTo>
                    <a:lnTo>
                      <a:pt x="9185" y="12679"/>
                    </a:lnTo>
                    <a:lnTo>
                      <a:pt x="9176" y="12697"/>
                    </a:lnTo>
                    <a:lnTo>
                      <a:pt x="9167" y="12715"/>
                    </a:lnTo>
                    <a:lnTo>
                      <a:pt x="9156" y="12734"/>
                    </a:lnTo>
                    <a:lnTo>
                      <a:pt x="9144" y="12751"/>
                    </a:lnTo>
                    <a:lnTo>
                      <a:pt x="9132" y="12768"/>
                    </a:lnTo>
                    <a:lnTo>
                      <a:pt x="9118" y="12785"/>
                    </a:lnTo>
                    <a:lnTo>
                      <a:pt x="9104" y="12801"/>
                    </a:lnTo>
                    <a:lnTo>
                      <a:pt x="9089" y="12814"/>
                    </a:lnTo>
                    <a:lnTo>
                      <a:pt x="9075" y="12828"/>
                    </a:lnTo>
                    <a:lnTo>
                      <a:pt x="9060" y="12840"/>
                    </a:lnTo>
                    <a:lnTo>
                      <a:pt x="9044" y="12851"/>
                    </a:lnTo>
                    <a:lnTo>
                      <a:pt x="9028" y="12861"/>
                    </a:lnTo>
                    <a:lnTo>
                      <a:pt x="9013" y="12871"/>
                    </a:lnTo>
                    <a:lnTo>
                      <a:pt x="8995" y="12881"/>
                    </a:lnTo>
                    <a:lnTo>
                      <a:pt x="8979" y="12889"/>
                    </a:lnTo>
                    <a:lnTo>
                      <a:pt x="8963" y="12896"/>
                    </a:lnTo>
                    <a:lnTo>
                      <a:pt x="8945" y="12902"/>
                    </a:lnTo>
                    <a:lnTo>
                      <a:pt x="8928" y="12908"/>
                    </a:lnTo>
                    <a:lnTo>
                      <a:pt x="8910" y="12914"/>
                    </a:lnTo>
                    <a:lnTo>
                      <a:pt x="8892" y="12918"/>
                    </a:lnTo>
                    <a:lnTo>
                      <a:pt x="8874" y="12923"/>
                    </a:lnTo>
                    <a:lnTo>
                      <a:pt x="8856" y="12926"/>
                    </a:lnTo>
                    <a:lnTo>
                      <a:pt x="8837" y="12931"/>
                    </a:lnTo>
                    <a:lnTo>
                      <a:pt x="8800" y="12936"/>
                    </a:lnTo>
                    <a:lnTo>
                      <a:pt x="8761" y="12940"/>
                    </a:lnTo>
                    <a:lnTo>
                      <a:pt x="8722" y="12942"/>
                    </a:lnTo>
                    <a:lnTo>
                      <a:pt x="8682" y="12943"/>
                    </a:lnTo>
                    <a:lnTo>
                      <a:pt x="8603" y="12944"/>
                    </a:lnTo>
                    <a:lnTo>
                      <a:pt x="7617" y="12944"/>
                    </a:lnTo>
                    <a:lnTo>
                      <a:pt x="7617" y="12678"/>
                    </a:lnTo>
                    <a:lnTo>
                      <a:pt x="8437" y="12678"/>
                    </a:lnTo>
                    <a:lnTo>
                      <a:pt x="8467" y="12677"/>
                    </a:lnTo>
                    <a:lnTo>
                      <a:pt x="8497" y="12677"/>
                    </a:lnTo>
                    <a:lnTo>
                      <a:pt x="8527" y="12676"/>
                    </a:lnTo>
                    <a:lnTo>
                      <a:pt x="8557" y="12674"/>
                    </a:lnTo>
                    <a:lnTo>
                      <a:pt x="8587" y="12671"/>
                    </a:lnTo>
                    <a:lnTo>
                      <a:pt x="8617" y="12667"/>
                    </a:lnTo>
                    <a:lnTo>
                      <a:pt x="8631" y="12664"/>
                    </a:lnTo>
                    <a:lnTo>
                      <a:pt x="8646" y="12661"/>
                    </a:lnTo>
                    <a:lnTo>
                      <a:pt x="8660" y="12658"/>
                    </a:lnTo>
                    <a:lnTo>
                      <a:pt x="8673" y="12654"/>
                    </a:lnTo>
                    <a:lnTo>
                      <a:pt x="8686" y="12650"/>
                    </a:lnTo>
                    <a:lnTo>
                      <a:pt x="8699" y="12645"/>
                    </a:lnTo>
                    <a:lnTo>
                      <a:pt x="8711" y="12640"/>
                    </a:lnTo>
                    <a:lnTo>
                      <a:pt x="8722" y="12634"/>
                    </a:lnTo>
                    <a:lnTo>
                      <a:pt x="8732" y="12627"/>
                    </a:lnTo>
                    <a:lnTo>
                      <a:pt x="8742" y="12619"/>
                    </a:lnTo>
                    <a:lnTo>
                      <a:pt x="8752" y="12611"/>
                    </a:lnTo>
                    <a:lnTo>
                      <a:pt x="8761" y="12602"/>
                    </a:lnTo>
                    <a:lnTo>
                      <a:pt x="8768" y="12593"/>
                    </a:lnTo>
                    <a:lnTo>
                      <a:pt x="8775" y="12583"/>
                    </a:lnTo>
                    <a:lnTo>
                      <a:pt x="8781" y="12572"/>
                    </a:lnTo>
                    <a:lnTo>
                      <a:pt x="8786" y="12560"/>
                    </a:lnTo>
                    <a:lnTo>
                      <a:pt x="8790" y="12547"/>
                    </a:lnTo>
                    <a:lnTo>
                      <a:pt x="8792" y="12534"/>
                    </a:lnTo>
                    <a:lnTo>
                      <a:pt x="8794" y="12518"/>
                    </a:lnTo>
                    <a:lnTo>
                      <a:pt x="8795" y="12503"/>
                    </a:lnTo>
                    <a:lnTo>
                      <a:pt x="8794" y="12494"/>
                    </a:lnTo>
                    <a:lnTo>
                      <a:pt x="8794" y="12485"/>
                    </a:lnTo>
                    <a:lnTo>
                      <a:pt x="8792" y="12476"/>
                    </a:lnTo>
                    <a:lnTo>
                      <a:pt x="8790" y="12466"/>
                    </a:lnTo>
                    <a:lnTo>
                      <a:pt x="8788" y="12458"/>
                    </a:lnTo>
                    <a:lnTo>
                      <a:pt x="8785" y="12449"/>
                    </a:lnTo>
                    <a:lnTo>
                      <a:pt x="8782" y="12441"/>
                    </a:lnTo>
                    <a:lnTo>
                      <a:pt x="8778" y="12433"/>
                    </a:lnTo>
                    <a:lnTo>
                      <a:pt x="8769" y="12416"/>
                    </a:lnTo>
                    <a:lnTo>
                      <a:pt x="8758" y="12401"/>
                    </a:lnTo>
                    <a:lnTo>
                      <a:pt x="8745" y="12387"/>
                    </a:lnTo>
                    <a:lnTo>
                      <a:pt x="8731" y="12374"/>
                    </a:lnTo>
                    <a:lnTo>
                      <a:pt x="8719" y="12363"/>
                    </a:lnTo>
                    <a:lnTo>
                      <a:pt x="8706" y="12355"/>
                    </a:lnTo>
                    <a:lnTo>
                      <a:pt x="8692" y="12347"/>
                    </a:lnTo>
                    <a:lnTo>
                      <a:pt x="8678" y="12341"/>
                    </a:lnTo>
                    <a:lnTo>
                      <a:pt x="8663" y="12335"/>
                    </a:lnTo>
                    <a:lnTo>
                      <a:pt x="8648" y="12331"/>
                    </a:lnTo>
                    <a:lnTo>
                      <a:pt x="8631" y="12327"/>
                    </a:lnTo>
                    <a:lnTo>
                      <a:pt x="8615" y="12323"/>
                    </a:lnTo>
                    <a:lnTo>
                      <a:pt x="8599" y="12321"/>
                    </a:lnTo>
                    <a:lnTo>
                      <a:pt x="8582" y="12319"/>
                    </a:lnTo>
                    <a:lnTo>
                      <a:pt x="8565" y="12317"/>
                    </a:lnTo>
                    <a:lnTo>
                      <a:pt x="8549" y="12315"/>
                    </a:lnTo>
                    <a:lnTo>
                      <a:pt x="8515" y="12314"/>
                    </a:lnTo>
                    <a:lnTo>
                      <a:pt x="8483" y="12313"/>
                    </a:lnTo>
                    <a:lnTo>
                      <a:pt x="8112" y="12313"/>
                    </a:lnTo>
                    <a:lnTo>
                      <a:pt x="8069" y="12312"/>
                    </a:lnTo>
                    <a:lnTo>
                      <a:pt x="8026" y="12309"/>
                    </a:lnTo>
                    <a:lnTo>
                      <a:pt x="7982" y="12306"/>
                    </a:lnTo>
                    <a:lnTo>
                      <a:pt x="7938" y="12300"/>
                    </a:lnTo>
                    <a:lnTo>
                      <a:pt x="7895" y="12293"/>
                    </a:lnTo>
                    <a:lnTo>
                      <a:pt x="7874" y="12289"/>
                    </a:lnTo>
                    <a:lnTo>
                      <a:pt x="7854" y="12285"/>
                    </a:lnTo>
                    <a:lnTo>
                      <a:pt x="7834" y="12280"/>
                    </a:lnTo>
                    <a:lnTo>
                      <a:pt x="7814" y="12274"/>
                    </a:lnTo>
                    <a:lnTo>
                      <a:pt x="7798" y="12268"/>
                    </a:lnTo>
                    <a:lnTo>
                      <a:pt x="7782" y="12261"/>
                    </a:lnTo>
                    <a:lnTo>
                      <a:pt x="7765" y="12254"/>
                    </a:lnTo>
                    <a:lnTo>
                      <a:pt x="7750" y="12246"/>
                    </a:lnTo>
                    <a:lnTo>
                      <a:pt x="7735" y="12238"/>
                    </a:lnTo>
                    <a:lnTo>
                      <a:pt x="7720" y="12230"/>
                    </a:lnTo>
                    <a:lnTo>
                      <a:pt x="7706" y="12221"/>
                    </a:lnTo>
                    <a:lnTo>
                      <a:pt x="7693" y="12210"/>
                    </a:lnTo>
                    <a:lnTo>
                      <a:pt x="7680" y="12200"/>
                    </a:lnTo>
                    <a:lnTo>
                      <a:pt x="7667" y="12190"/>
                    </a:lnTo>
                    <a:lnTo>
                      <a:pt x="7655" y="12179"/>
                    </a:lnTo>
                    <a:lnTo>
                      <a:pt x="7644" y="12167"/>
                    </a:lnTo>
                    <a:lnTo>
                      <a:pt x="7633" y="12155"/>
                    </a:lnTo>
                    <a:lnTo>
                      <a:pt x="7622" y="12143"/>
                    </a:lnTo>
                    <a:lnTo>
                      <a:pt x="7613" y="12131"/>
                    </a:lnTo>
                    <a:lnTo>
                      <a:pt x="7603" y="12118"/>
                    </a:lnTo>
                    <a:lnTo>
                      <a:pt x="7595" y="12104"/>
                    </a:lnTo>
                    <a:lnTo>
                      <a:pt x="7587" y="12091"/>
                    </a:lnTo>
                    <a:lnTo>
                      <a:pt x="7579" y="12078"/>
                    </a:lnTo>
                    <a:lnTo>
                      <a:pt x="7571" y="12064"/>
                    </a:lnTo>
                    <a:lnTo>
                      <a:pt x="7565" y="12049"/>
                    </a:lnTo>
                    <a:lnTo>
                      <a:pt x="7559" y="12035"/>
                    </a:lnTo>
                    <a:lnTo>
                      <a:pt x="7554" y="12021"/>
                    </a:lnTo>
                    <a:lnTo>
                      <a:pt x="7549" y="12006"/>
                    </a:lnTo>
                    <a:lnTo>
                      <a:pt x="7545" y="11991"/>
                    </a:lnTo>
                    <a:lnTo>
                      <a:pt x="7541" y="11977"/>
                    </a:lnTo>
                    <a:lnTo>
                      <a:pt x="7538" y="11963"/>
                    </a:lnTo>
                    <a:lnTo>
                      <a:pt x="7535" y="11947"/>
                    </a:lnTo>
                    <a:lnTo>
                      <a:pt x="7533" y="11932"/>
                    </a:lnTo>
                    <a:lnTo>
                      <a:pt x="7532" y="11918"/>
                    </a:lnTo>
                    <a:lnTo>
                      <a:pt x="7531" y="11902"/>
                    </a:lnTo>
                    <a:lnTo>
                      <a:pt x="7531" y="11865"/>
                    </a:lnTo>
                    <a:lnTo>
                      <a:pt x="7534" y="11841"/>
                    </a:lnTo>
                    <a:lnTo>
                      <a:pt x="7537" y="11818"/>
                    </a:lnTo>
                    <a:lnTo>
                      <a:pt x="7542" y="11794"/>
                    </a:lnTo>
                    <a:lnTo>
                      <a:pt x="7549" y="11770"/>
                    </a:lnTo>
                    <a:lnTo>
                      <a:pt x="7557" y="11746"/>
                    </a:lnTo>
                    <a:lnTo>
                      <a:pt x="7566" y="11723"/>
                    </a:lnTo>
                    <a:lnTo>
                      <a:pt x="7577" y="11700"/>
                    </a:lnTo>
                    <a:lnTo>
                      <a:pt x="7589" y="11678"/>
                    </a:lnTo>
                    <a:lnTo>
                      <a:pt x="7602" y="11656"/>
                    </a:lnTo>
                    <a:lnTo>
                      <a:pt x="7616" y="11635"/>
                    </a:lnTo>
                    <a:lnTo>
                      <a:pt x="7632" y="11615"/>
                    </a:lnTo>
                    <a:lnTo>
                      <a:pt x="7649" y="11595"/>
                    </a:lnTo>
                    <a:lnTo>
                      <a:pt x="7667" y="11577"/>
                    </a:lnTo>
                    <a:lnTo>
                      <a:pt x="7686" y="11560"/>
                    </a:lnTo>
                    <a:lnTo>
                      <a:pt x="7706" y="11544"/>
                    </a:lnTo>
                    <a:lnTo>
                      <a:pt x="7720" y="11534"/>
                    </a:lnTo>
                    <a:lnTo>
                      <a:pt x="7734" y="11526"/>
                    </a:lnTo>
                    <a:lnTo>
                      <a:pt x="7748" y="11518"/>
                    </a:lnTo>
                    <a:lnTo>
                      <a:pt x="7763" y="11510"/>
                    </a:lnTo>
                    <a:lnTo>
                      <a:pt x="7778" y="11503"/>
                    </a:lnTo>
                    <a:lnTo>
                      <a:pt x="7793" y="11496"/>
                    </a:lnTo>
                    <a:lnTo>
                      <a:pt x="7808" y="11490"/>
                    </a:lnTo>
                    <a:lnTo>
                      <a:pt x="7823" y="11484"/>
                    </a:lnTo>
                    <a:lnTo>
                      <a:pt x="7855" y="11475"/>
                    </a:lnTo>
                    <a:lnTo>
                      <a:pt x="7888" y="11467"/>
                    </a:lnTo>
                    <a:lnTo>
                      <a:pt x="7921" y="11460"/>
                    </a:lnTo>
                    <a:lnTo>
                      <a:pt x="7955" y="11455"/>
                    </a:lnTo>
                    <a:lnTo>
                      <a:pt x="7989" y="11452"/>
                    </a:lnTo>
                    <a:lnTo>
                      <a:pt x="8023" y="11448"/>
                    </a:lnTo>
                    <a:lnTo>
                      <a:pt x="8058" y="11446"/>
                    </a:lnTo>
                    <a:lnTo>
                      <a:pt x="8093" y="11445"/>
                    </a:lnTo>
                    <a:lnTo>
                      <a:pt x="8162" y="11444"/>
                    </a:lnTo>
                    <a:lnTo>
                      <a:pt x="9120" y="11444"/>
                    </a:lnTo>
                    <a:lnTo>
                      <a:pt x="9120" y="11713"/>
                    </a:lnTo>
                    <a:lnTo>
                      <a:pt x="8191" y="11713"/>
                    </a:lnTo>
                    <a:lnTo>
                      <a:pt x="8160" y="11714"/>
                    </a:lnTo>
                    <a:lnTo>
                      <a:pt x="8130" y="11717"/>
                    </a:lnTo>
                    <a:lnTo>
                      <a:pt x="8116" y="11718"/>
                    </a:lnTo>
                    <a:lnTo>
                      <a:pt x="8102" y="11721"/>
                    </a:lnTo>
                    <a:lnTo>
                      <a:pt x="8088" y="11723"/>
                    </a:lnTo>
                    <a:lnTo>
                      <a:pt x="8074" y="11726"/>
                    </a:lnTo>
                    <a:lnTo>
                      <a:pt x="8062" y="11730"/>
                    </a:lnTo>
                    <a:lnTo>
                      <a:pt x="8050" y="11734"/>
                    </a:lnTo>
                    <a:lnTo>
                      <a:pt x="8038" y="11739"/>
                    </a:lnTo>
                    <a:lnTo>
                      <a:pt x="8027" y="11744"/>
                    </a:lnTo>
                    <a:lnTo>
                      <a:pt x="8016" y="11751"/>
                    </a:lnTo>
                    <a:lnTo>
                      <a:pt x="8007" y="11759"/>
                    </a:lnTo>
                    <a:lnTo>
                      <a:pt x="7998" y="11766"/>
                    </a:lnTo>
                    <a:lnTo>
                      <a:pt x="7990" y="11775"/>
                    </a:lnTo>
                    <a:lnTo>
                      <a:pt x="7983" y="11784"/>
                    </a:lnTo>
                    <a:lnTo>
                      <a:pt x="7975" y="11794"/>
                    </a:lnTo>
                    <a:lnTo>
                      <a:pt x="7970" y="11805"/>
                    </a:lnTo>
                    <a:lnTo>
                      <a:pt x="7965" y="11818"/>
                    </a:lnTo>
                    <a:lnTo>
                      <a:pt x="7961" y="11832"/>
                    </a:lnTo>
                    <a:lnTo>
                      <a:pt x="7958" y="11846"/>
                    </a:lnTo>
                    <a:lnTo>
                      <a:pt x="7957" y="11862"/>
                    </a:lnTo>
                    <a:lnTo>
                      <a:pt x="7956" y="11878"/>
                    </a:lnTo>
                    <a:lnTo>
                      <a:pt x="7957" y="11893"/>
                    </a:lnTo>
                    <a:lnTo>
                      <a:pt x="7958" y="11906"/>
                    </a:lnTo>
                    <a:lnTo>
                      <a:pt x="7961" y="11920"/>
                    </a:lnTo>
                    <a:lnTo>
                      <a:pt x="7964" y="11932"/>
                    </a:lnTo>
                    <a:lnTo>
                      <a:pt x="7969" y="11943"/>
                    </a:lnTo>
                    <a:lnTo>
                      <a:pt x="7974" y="11954"/>
                    </a:lnTo>
                    <a:lnTo>
                      <a:pt x="7980" y="11965"/>
                    </a:lnTo>
                    <a:lnTo>
                      <a:pt x="7988" y="11974"/>
                    </a:lnTo>
                    <a:lnTo>
                      <a:pt x="7995" y="11982"/>
                    </a:lnTo>
                    <a:lnTo>
                      <a:pt x="8003" y="11990"/>
                    </a:lnTo>
                    <a:lnTo>
                      <a:pt x="8012" y="11997"/>
                    </a:lnTo>
                    <a:lnTo>
                      <a:pt x="8022" y="12003"/>
                    </a:lnTo>
                    <a:lnTo>
                      <a:pt x="8033" y="12009"/>
                    </a:lnTo>
                    <a:lnTo>
                      <a:pt x="8043" y="12015"/>
                    </a:lnTo>
                    <a:lnTo>
                      <a:pt x="8054" y="12020"/>
                    </a:lnTo>
                    <a:lnTo>
                      <a:pt x="8066" y="12025"/>
                    </a:lnTo>
                    <a:lnTo>
                      <a:pt x="8091" y="12032"/>
                    </a:lnTo>
                    <a:lnTo>
                      <a:pt x="8117" y="12038"/>
                    </a:lnTo>
                    <a:lnTo>
                      <a:pt x="8144" y="12042"/>
                    </a:lnTo>
                    <a:lnTo>
                      <a:pt x="8172" y="12045"/>
                    </a:lnTo>
                    <a:lnTo>
                      <a:pt x="8200" y="12047"/>
                    </a:lnTo>
                    <a:lnTo>
                      <a:pt x="8228" y="12048"/>
                    </a:lnTo>
                    <a:lnTo>
                      <a:pt x="8573" y="12048"/>
                    </a:lnTo>
                    <a:lnTo>
                      <a:pt x="8625" y="12049"/>
                    </a:lnTo>
                    <a:lnTo>
                      <a:pt x="8676" y="12050"/>
                    </a:lnTo>
                    <a:lnTo>
                      <a:pt x="8727" y="12052"/>
                    </a:lnTo>
                    <a:lnTo>
                      <a:pt x="8778" y="12056"/>
                    </a:lnTo>
                    <a:lnTo>
                      <a:pt x="8804" y="12059"/>
                    </a:lnTo>
                    <a:lnTo>
                      <a:pt x="8828" y="12064"/>
                    </a:lnTo>
                    <a:lnTo>
                      <a:pt x="8854" y="12069"/>
                    </a:lnTo>
                    <a:lnTo>
                      <a:pt x="8878" y="12074"/>
                    </a:lnTo>
                    <a:lnTo>
                      <a:pt x="8903" y="12080"/>
                    </a:lnTo>
                    <a:lnTo>
                      <a:pt x="8927" y="12087"/>
                    </a:lnTo>
                    <a:lnTo>
                      <a:pt x="8952" y="12095"/>
                    </a:lnTo>
                    <a:lnTo>
                      <a:pt x="8976" y="12105"/>
                    </a:lnTo>
                    <a:lnTo>
                      <a:pt x="8992" y="12111"/>
                    </a:lnTo>
                    <a:lnTo>
                      <a:pt x="9008" y="12120"/>
                    </a:lnTo>
                    <a:lnTo>
                      <a:pt x="9023" y="12128"/>
                    </a:lnTo>
                    <a:lnTo>
                      <a:pt x="9038" y="12136"/>
                    </a:lnTo>
                    <a:lnTo>
                      <a:pt x="9051" y="12145"/>
                    </a:lnTo>
                    <a:lnTo>
                      <a:pt x="9065" y="12155"/>
                    </a:lnTo>
                    <a:lnTo>
                      <a:pt x="9078" y="12166"/>
                    </a:lnTo>
                    <a:lnTo>
                      <a:pt x="9090" y="12176"/>
                    </a:lnTo>
                    <a:lnTo>
                      <a:pt x="9101" y="12186"/>
                    </a:lnTo>
                    <a:lnTo>
                      <a:pt x="9112" y="12197"/>
                    </a:lnTo>
                    <a:lnTo>
                      <a:pt x="9123" y="12209"/>
                    </a:lnTo>
                    <a:lnTo>
                      <a:pt x="9132" y="12222"/>
                    </a:lnTo>
                    <a:lnTo>
                      <a:pt x="9141" y="12234"/>
                    </a:lnTo>
                    <a:lnTo>
                      <a:pt x="9150" y="12246"/>
                    </a:lnTo>
                    <a:lnTo>
                      <a:pt x="9158" y="12259"/>
                    </a:lnTo>
                    <a:lnTo>
                      <a:pt x="9166" y="12272"/>
                    </a:lnTo>
                    <a:lnTo>
                      <a:pt x="9173" y="12286"/>
                    </a:lnTo>
                    <a:lnTo>
                      <a:pt x="9179" y="12299"/>
                    </a:lnTo>
                    <a:lnTo>
                      <a:pt x="9185" y="12312"/>
                    </a:lnTo>
                    <a:lnTo>
                      <a:pt x="9190" y="12327"/>
                    </a:lnTo>
                    <a:lnTo>
                      <a:pt x="9200" y="12355"/>
                    </a:lnTo>
                    <a:lnTo>
                      <a:pt x="9208" y="12384"/>
                    </a:lnTo>
                    <a:lnTo>
                      <a:pt x="9214" y="12413"/>
                    </a:lnTo>
                    <a:lnTo>
                      <a:pt x="9218" y="12443"/>
                    </a:lnTo>
                    <a:lnTo>
                      <a:pt x="9220" y="12473"/>
                    </a:lnTo>
                    <a:lnTo>
                      <a:pt x="9221" y="12502"/>
                    </a:lnTo>
                    <a:lnTo>
                      <a:pt x="9221" y="12522"/>
                    </a:lnTo>
                    <a:close/>
                    <a:moveTo>
                      <a:pt x="7239" y="11713"/>
                    </a:moveTo>
                    <a:lnTo>
                      <a:pt x="6707" y="11713"/>
                    </a:lnTo>
                    <a:lnTo>
                      <a:pt x="6670" y="11714"/>
                    </a:lnTo>
                    <a:lnTo>
                      <a:pt x="6629" y="11715"/>
                    </a:lnTo>
                    <a:lnTo>
                      <a:pt x="6588" y="11717"/>
                    </a:lnTo>
                    <a:lnTo>
                      <a:pt x="6546" y="11720"/>
                    </a:lnTo>
                    <a:lnTo>
                      <a:pt x="6507" y="11724"/>
                    </a:lnTo>
                    <a:lnTo>
                      <a:pt x="6487" y="11727"/>
                    </a:lnTo>
                    <a:lnTo>
                      <a:pt x="6470" y="11730"/>
                    </a:lnTo>
                    <a:lnTo>
                      <a:pt x="6453" y="11734"/>
                    </a:lnTo>
                    <a:lnTo>
                      <a:pt x="6437" y="11738"/>
                    </a:lnTo>
                    <a:lnTo>
                      <a:pt x="6418" y="11746"/>
                    </a:lnTo>
                    <a:lnTo>
                      <a:pt x="6399" y="11754"/>
                    </a:lnTo>
                    <a:lnTo>
                      <a:pt x="6382" y="11764"/>
                    </a:lnTo>
                    <a:lnTo>
                      <a:pt x="6366" y="11773"/>
                    </a:lnTo>
                    <a:lnTo>
                      <a:pt x="6351" y="11784"/>
                    </a:lnTo>
                    <a:lnTo>
                      <a:pt x="6335" y="11795"/>
                    </a:lnTo>
                    <a:lnTo>
                      <a:pt x="6322" y="11809"/>
                    </a:lnTo>
                    <a:lnTo>
                      <a:pt x="6308" y="11822"/>
                    </a:lnTo>
                    <a:lnTo>
                      <a:pt x="6296" y="11835"/>
                    </a:lnTo>
                    <a:lnTo>
                      <a:pt x="6286" y="11849"/>
                    </a:lnTo>
                    <a:lnTo>
                      <a:pt x="6277" y="11863"/>
                    </a:lnTo>
                    <a:lnTo>
                      <a:pt x="6270" y="11877"/>
                    </a:lnTo>
                    <a:lnTo>
                      <a:pt x="6263" y="11892"/>
                    </a:lnTo>
                    <a:lnTo>
                      <a:pt x="6257" y="11906"/>
                    </a:lnTo>
                    <a:lnTo>
                      <a:pt x="6252" y="11922"/>
                    </a:lnTo>
                    <a:lnTo>
                      <a:pt x="6248" y="11937"/>
                    </a:lnTo>
                    <a:lnTo>
                      <a:pt x="6240" y="11969"/>
                    </a:lnTo>
                    <a:lnTo>
                      <a:pt x="6235" y="12000"/>
                    </a:lnTo>
                    <a:lnTo>
                      <a:pt x="6231" y="12033"/>
                    </a:lnTo>
                    <a:lnTo>
                      <a:pt x="6227" y="12065"/>
                    </a:lnTo>
                    <a:lnTo>
                      <a:pt x="7239" y="12065"/>
                    </a:lnTo>
                    <a:lnTo>
                      <a:pt x="7239" y="12330"/>
                    </a:lnTo>
                    <a:lnTo>
                      <a:pt x="6227" y="12330"/>
                    </a:lnTo>
                    <a:lnTo>
                      <a:pt x="6230" y="12356"/>
                    </a:lnTo>
                    <a:lnTo>
                      <a:pt x="6234" y="12382"/>
                    </a:lnTo>
                    <a:lnTo>
                      <a:pt x="6239" y="12405"/>
                    </a:lnTo>
                    <a:lnTo>
                      <a:pt x="6245" y="12428"/>
                    </a:lnTo>
                    <a:lnTo>
                      <a:pt x="6252" y="12449"/>
                    </a:lnTo>
                    <a:lnTo>
                      <a:pt x="6260" y="12468"/>
                    </a:lnTo>
                    <a:lnTo>
                      <a:pt x="6268" y="12488"/>
                    </a:lnTo>
                    <a:lnTo>
                      <a:pt x="6277" y="12505"/>
                    </a:lnTo>
                    <a:lnTo>
                      <a:pt x="6287" y="12523"/>
                    </a:lnTo>
                    <a:lnTo>
                      <a:pt x="6299" y="12538"/>
                    </a:lnTo>
                    <a:lnTo>
                      <a:pt x="6310" y="12552"/>
                    </a:lnTo>
                    <a:lnTo>
                      <a:pt x="6323" y="12566"/>
                    </a:lnTo>
                    <a:lnTo>
                      <a:pt x="6336" y="12579"/>
                    </a:lnTo>
                    <a:lnTo>
                      <a:pt x="6351" y="12591"/>
                    </a:lnTo>
                    <a:lnTo>
                      <a:pt x="6366" y="12601"/>
                    </a:lnTo>
                    <a:lnTo>
                      <a:pt x="6382" y="12611"/>
                    </a:lnTo>
                    <a:lnTo>
                      <a:pt x="6399" y="12620"/>
                    </a:lnTo>
                    <a:lnTo>
                      <a:pt x="6417" y="12629"/>
                    </a:lnTo>
                    <a:lnTo>
                      <a:pt x="6435" y="12637"/>
                    </a:lnTo>
                    <a:lnTo>
                      <a:pt x="6456" y="12643"/>
                    </a:lnTo>
                    <a:lnTo>
                      <a:pt x="6476" y="12649"/>
                    </a:lnTo>
                    <a:lnTo>
                      <a:pt x="6496" y="12654"/>
                    </a:lnTo>
                    <a:lnTo>
                      <a:pt x="6519" y="12659"/>
                    </a:lnTo>
                    <a:lnTo>
                      <a:pt x="6542" y="12663"/>
                    </a:lnTo>
                    <a:lnTo>
                      <a:pt x="6566" y="12666"/>
                    </a:lnTo>
                    <a:lnTo>
                      <a:pt x="6590" y="12669"/>
                    </a:lnTo>
                    <a:lnTo>
                      <a:pt x="6616" y="12672"/>
                    </a:lnTo>
                    <a:lnTo>
                      <a:pt x="6642" y="12674"/>
                    </a:lnTo>
                    <a:lnTo>
                      <a:pt x="6697" y="12677"/>
                    </a:lnTo>
                    <a:lnTo>
                      <a:pt x="6755" y="12678"/>
                    </a:lnTo>
                    <a:lnTo>
                      <a:pt x="7239" y="12678"/>
                    </a:lnTo>
                    <a:lnTo>
                      <a:pt x="7239" y="12944"/>
                    </a:lnTo>
                    <a:lnTo>
                      <a:pt x="6679" y="12944"/>
                    </a:lnTo>
                    <a:lnTo>
                      <a:pt x="6617" y="12942"/>
                    </a:lnTo>
                    <a:lnTo>
                      <a:pt x="6551" y="12940"/>
                    </a:lnTo>
                    <a:lnTo>
                      <a:pt x="6486" y="12935"/>
                    </a:lnTo>
                    <a:lnTo>
                      <a:pt x="6454" y="12932"/>
                    </a:lnTo>
                    <a:lnTo>
                      <a:pt x="6421" y="12929"/>
                    </a:lnTo>
                    <a:lnTo>
                      <a:pt x="6388" y="12924"/>
                    </a:lnTo>
                    <a:lnTo>
                      <a:pt x="6357" y="12919"/>
                    </a:lnTo>
                    <a:lnTo>
                      <a:pt x="6326" y="12914"/>
                    </a:lnTo>
                    <a:lnTo>
                      <a:pt x="6295" y="12907"/>
                    </a:lnTo>
                    <a:lnTo>
                      <a:pt x="6267" y="12900"/>
                    </a:lnTo>
                    <a:lnTo>
                      <a:pt x="6238" y="12893"/>
                    </a:lnTo>
                    <a:lnTo>
                      <a:pt x="6208" y="12883"/>
                    </a:lnTo>
                    <a:lnTo>
                      <a:pt x="6178" y="12870"/>
                    </a:lnTo>
                    <a:lnTo>
                      <a:pt x="6150" y="12858"/>
                    </a:lnTo>
                    <a:lnTo>
                      <a:pt x="6123" y="12844"/>
                    </a:lnTo>
                    <a:lnTo>
                      <a:pt x="6098" y="12829"/>
                    </a:lnTo>
                    <a:lnTo>
                      <a:pt x="6073" y="12812"/>
                    </a:lnTo>
                    <a:lnTo>
                      <a:pt x="6050" y="12795"/>
                    </a:lnTo>
                    <a:lnTo>
                      <a:pt x="6027" y="12777"/>
                    </a:lnTo>
                    <a:lnTo>
                      <a:pt x="6006" y="12757"/>
                    </a:lnTo>
                    <a:lnTo>
                      <a:pt x="5986" y="12737"/>
                    </a:lnTo>
                    <a:lnTo>
                      <a:pt x="5968" y="12715"/>
                    </a:lnTo>
                    <a:lnTo>
                      <a:pt x="5950" y="12694"/>
                    </a:lnTo>
                    <a:lnTo>
                      <a:pt x="5933" y="12670"/>
                    </a:lnTo>
                    <a:lnTo>
                      <a:pt x="5918" y="12648"/>
                    </a:lnTo>
                    <a:lnTo>
                      <a:pt x="5904" y="12624"/>
                    </a:lnTo>
                    <a:lnTo>
                      <a:pt x="5889" y="12599"/>
                    </a:lnTo>
                    <a:lnTo>
                      <a:pt x="5877" y="12575"/>
                    </a:lnTo>
                    <a:lnTo>
                      <a:pt x="5866" y="12549"/>
                    </a:lnTo>
                    <a:lnTo>
                      <a:pt x="5855" y="12524"/>
                    </a:lnTo>
                    <a:lnTo>
                      <a:pt x="5846" y="12497"/>
                    </a:lnTo>
                    <a:lnTo>
                      <a:pt x="5836" y="12472"/>
                    </a:lnTo>
                    <a:lnTo>
                      <a:pt x="5828" y="12445"/>
                    </a:lnTo>
                    <a:lnTo>
                      <a:pt x="5821" y="12419"/>
                    </a:lnTo>
                    <a:lnTo>
                      <a:pt x="5815" y="12391"/>
                    </a:lnTo>
                    <a:lnTo>
                      <a:pt x="5810" y="12364"/>
                    </a:lnTo>
                    <a:lnTo>
                      <a:pt x="5805" y="12338"/>
                    </a:lnTo>
                    <a:lnTo>
                      <a:pt x="5802" y="12311"/>
                    </a:lnTo>
                    <a:lnTo>
                      <a:pt x="5799" y="12285"/>
                    </a:lnTo>
                    <a:lnTo>
                      <a:pt x="5796" y="12258"/>
                    </a:lnTo>
                    <a:lnTo>
                      <a:pt x="5795" y="12233"/>
                    </a:lnTo>
                    <a:lnTo>
                      <a:pt x="5794" y="12207"/>
                    </a:lnTo>
                    <a:lnTo>
                      <a:pt x="5793" y="12182"/>
                    </a:lnTo>
                    <a:lnTo>
                      <a:pt x="5794" y="12157"/>
                    </a:lnTo>
                    <a:lnTo>
                      <a:pt x="5795" y="12133"/>
                    </a:lnTo>
                    <a:lnTo>
                      <a:pt x="5796" y="12109"/>
                    </a:lnTo>
                    <a:lnTo>
                      <a:pt x="5798" y="12085"/>
                    </a:lnTo>
                    <a:lnTo>
                      <a:pt x="5801" y="12060"/>
                    </a:lnTo>
                    <a:lnTo>
                      <a:pt x="5805" y="12036"/>
                    </a:lnTo>
                    <a:lnTo>
                      <a:pt x="5809" y="12013"/>
                    </a:lnTo>
                    <a:lnTo>
                      <a:pt x="5814" y="11988"/>
                    </a:lnTo>
                    <a:lnTo>
                      <a:pt x="5820" y="11965"/>
                    </a:lnTo>
                    <a:lnTo>
                      <a:pt x="5827" y="11941"/>
                    </a:lnTo>
                    <a:lnTo>
                      <a:pt x="5834" y="11918"/>
                    </a:lnTo>
                    <a:lnTo>
                      <a:pt x="5843" y="11895"/>
                    </a:lnTo>
                    <a:lnTo>
                      <a:pt x="5851" y="11872"/>
                    </a:lnTo>
                    <a:lnTo>
                      <a:pt x="5861" y="11849"/>
                    </a:lnTo>
                    <a:lnTo>
                      <a:pt x="5871" y="11827"/>
                    </a:lnTo>
                    <a:lnTo>
                      <a:pt x="5882" y="11805"/>
                    </a:lnTo>
                    <a:lnTo>
                      <a:pt x="5895" y="11784"/>
                    </a:lnTo>
                    <a:lnTo>
                      <a:pt x="5907" y="11763"/>
                    </a:lnTo>
                    <a:lnTo>
                      <a:pt x="5921" y="11742"/>
                    </a:lnTo>
                    <a:lnTo>
                      <a:pt x="5935" y="11722"/>
                    </a:lnTo>
                    <a:lnTo>
                      <a:pt x="5951" y="11701"/>
                    </a:lnTo>
                    <a:lnTo>
                      <a:pt x="5967" y="11682"/>
                    </a:lnTo>
                    <a:lnTo>
                      <a:pt x="5984" y="11663"/>
                    </a:lnTo>
                    <a:lnTo>
                      <a:pt x="6002" y="11644"/>
                    </a:lnTo>
                    <a:lnTo>
                      <a:pt x="6021" y="11626"/>
                    </a:lnTo>
                    <a:lnTo>
                      <a:pt x="6040" y="11609"/>
                    </a:lnTo>
                    <a:lnTo>
                      <a:pt x="6062" y="11592"/>
                    </a:lnTo>
                    <a:lnTo>
                      <a:pt x="6083" y="11576"/>
                    </a:lnTo>
                    <a:lnTo>
                      <a:pt x="6106" y="11560"/>
                    </a:lnTo>
                    <a:lnTo>
                      <a:pt x="6129" y="11544"/>
                    </a:lnTo>
                    <a:lnTo>
                      <a:pt x="6154" y="11530"/>
                    </a:lnTo>
                    <a:lnTo>
                      <a:pt x="6179" y="11517"/>
                    </a:lnTo>
                    <a:lnTo>
                      <a:pt x="6202" y="11506"/>
                    </a:lnTo>
                    <a:lnTo>
                      <a:pt x="6225" y="11495"/>
                    </a:lnTo>
                    <a:lnTo>
                      <a:pt x="6250" y="11486"/>
                    </a:lnTo>
                    <a:lnTo>
                      <a:pt x="6275" y="11479"/>
                    </a:lnTo>
                    <a:lnTo>
                      <a:pt x="6300" y="11472"/>
                    </a:lnTo>
                    <a:lnTo>
                      <a:pt x="6326" y="11466"/>
                    </a:lnTo>
                    <a:lnTo>
                      <a:pt x="6352" y="11462"/>
                    </a:lnTo>
                    <a:lnTo>
                      <a:pt x="6378" y="11457"/>
                    </a:lnTo>
                    <a:lnTo>
                      <a:pt x="6405" y="11454"/>
                    </a:lnTo>
                    <a:lnTo>
                      <a:pt x="6431" y="11451"/>
                    </a:lnTo>
                    <a:lnTo>
                      <a:pt x="6458" y="11448"/>
                    </a:lnTo>
                    <a:lnTo>
                      <a:pt x="6485" y="11446"/>
                    </a:lnTo>
                    <a:lnTo>
                      <a:pt x="6538" y="11445"/>
                    </a:lnTo>
                    <a:lnTo>
                      <a:pt x="6591" y="11444"/>
                    </a:lnTo>
                    <a:lnTo>
                      <a:pt x="7239" y="11444"/>
                    </a:lnTo>
                    <a:lnTo>
                      <a:pt x="7239" y="11713"/>
                    </a:lnTo>
                    <a:close/>
                    <a:moveTo>
                      <a:pt x="4975" y="10026"/>
                    </a:moveTo>
                    <a:lnTo>
                      <a:pt x="4975" y="11124"/>
                    </a:lnTo>
                    <a:lnTo>
                      <a:pt x="4607" y="11124"/>
                    </a:lnTo>
                    <a:lnTo>
                      <a:pt x="4607" y="9625"/>
                    </a:lnTo>
                    <a:lnTo>
                      <a:pt x="5098" y="9625"/>
                    </a:lnTo>
                    <a:lnTo>
                      <a:pt x="5813" y="10742"/>
                    </a:lnTo>
                    <a:lnTo>
                      <a:pt x="5813" y="9625"/>
                    </a:lnTo>
                    <a:lnTo>
                      <a:pt x="6177" y="9625"/>
                    </a:lnTo>
                    <a:lnTo>
                      <a:pt x="6177" y="11124"/>
                    </a:lnTo>
                    <a:lnTo>
                      <a:pt x="5705" y="11124"/>
                    </a:lnTo>
                    <a:lnTo>
                      <a:pt x="4975" y="10026"/>
                    </a:lnTo>
                    <a:close/>
                    <a:moveTo>
                      <a:pt x="5550" y="12944"/>
                    </a:moveTo>
                    <a:lnTo>
                      <a:pt x="5183" y="12944"/>
                    </a:lnTo>
                    <a:lnTo>
                      <a:pt x="5183" y="11817"/>
                    </a:lnTo>
                    <a:lnTo>
                      <a:pt x="4713" y="12944"/>
                    </a:lnTo>
                    <a:lnTo>
                      <a:pt x="4320" y="12944"/>
                    </a:lnTo>
                    <a:lnTo>
                      <a:pt x="3875" y="11817"/>
                    </a:lnTo>
                    <a:lnTo>
                      <a:pt x="3875" y="12944"/>
                    </a:lnTo>
                    <a:lnTo>
                      <a:pt x="3510" y="12944"/>
                    </a:lnTo>
                    <a:lnTo>
                      <a:pt x="3510" y="11444"/>
                    </a:lnTo>
                    <a:lnTo>
                      <a:pt x="4072" y="11444"/>
                    </a:lnTo>
                    <a:lnTo>
                      <a:pt x="4520" y="12616"/>
                    </a:lnTo>
                    <a:lnTo>
                      <a:pt x="4990" y="11444"/>
                    </a:lnTo>
                    <a:lnTo>
                      <a:pt x="5550" y="11444"/>
                    </a:lnTo>
                    <a:lnTo>
                      <a:pt x="5550" y="12944"/>
                    </a:lnTo>
                    <a:close/>
                    <a:moveTo>
                      <a:pt x="2931" y="11124"/>
                    </a:moveTo>
                    <a:lnTo>
                      <a:pt x="2484" y="11124"/>
                    </a:lnTo>
                    <a:lnTo>
                      <a:pt x="3228" y="9625"/>
                    </a:lnTo>
                    <a:lnTo>
                      <a:pt x="3668" y="9625"/>
                    </a:lnTo>
                    <a:lnTo>
                      <a:pt x="4414" y="11124"/>
                    </a:lnTo>
                    <a:lnTo>
                      <a:pt x="3963" y="11124"/>
                    </a:lnTo>
                    <a:lnTo>
                      <a:pt x="3789" y="10775"/>
                    </a:lnTo>
                    <a:lnTo>
                      <a:pt x="3104" y="10775"/>
                    </a:lnTo>
                    <a:lnTo>
                      <a:pt x="2931" y="11124"/>
                    </a:lnTo>
                    <a:close/>
                    <a:moveTo>
                      <a:pt x="2290" y="11124"/>
                    </a:moveTo>
                    <a:lnTo>
                      <a:pt x="1909" y="11124"/>
                    </a:lnTo>
                    <a:lnTo>
                      <a:pt x="1909" y="10504"/>
                    </a:lnTo>
                    <a:lnTo>
                      <a:pt x="1214" y="10504"/>
                    </a:lnTo>
                    <a:lnTo>
                      <a:pt x="1214" y="11124"/>
                    </a:lnTo>
                    <a:lnTo>
                      <a:pt x="830" y="11124"/>
                    </a:lnTo>
                    <a:lnTo>
                      <a:pt x="830" y="9625"/>
                    </a:lnTo>
                    <a:lnTo>
                      <a:pt x="1214" y="9625"/>
                    </a:lnTo>
                    <a:lnTo>
                      <a:pt x="1214" y="10238"/>
                    </a:lnTo>
                    <a:lnTo>
                      <a:pt x="1909" y="10238"/>
                    </a:lnTo>
                    <a:lnTo>
                      <a:pt x="1909" y="9625"/>
                    </a:lnTo>
                    <a:lnTo>
                      <a:pt x="2290" y="9625"/>
                    </a:lnTo>
                    <a:lnTo>
                      <a:pt x="2290" y="11124"/>
                    </a:lnTo>
                    <a:close/>
                    <a:moveTo>
                      <a:pt x="8114" y="9625"/>
                    </a:moveTo>
                    <a:lnTo>
                      <a:pt x="8114" y="11124"/>
                    </a:lnTo>
                    <a:lnTo>
                      <a:pt x="7642" y="11124"/>
                    </a:lnTo>
                    <a:lnTo>
                      <a:pt x="6911" y="10026"/>
                    </a:lnTo>
                    <a:lnTo>
                      <a:pt x="6911" y="11124"/>
                    </a:lnTo>
                    <a:lnTo>
                      <a:pt x="6543" y="11124"/>
                    </a:lnTo>
                    <a:lnTo>
                      <a:pt x="6543" y="9625"/>
                    </a:lnTo>
                    <a:lnTo>
                      <a:pt x="7035" y="9625"/>
                    </a:lnTo>
                    <a:lnTo>
                      <a:pt x="7750" y="10742"/>
                    </a:lnTo>
                    <a:lnTo>
                      <a:pt x="7750" y="9625"/>
                    </a:lnTo>
                    <a:lnTo>
                      <a:pt x="8114" y="9625"/>
                    </a:lnTo>
                    <a:close/>
                    <a:moveTo>
                      <a:pt x="6191" y="4872"/>
                    </a:moveTo>
                    <a:lnTo>
                      <a:pt x="6520" y="4872"/>
                    </a:lnTo>
                    <a:lnTo>
                      <a:pt x="6527" y="4808"/>
                    </a:lnTo>
                    <a:lnTo>
                      <a:pt x="6535" y="4744"/>
                    </a:lnTo>
                    <a:lnTo>
                      <a:pt x="6541" y="4710"/>
                    </a:lnTo>
                    <a:lnTo>
                      <a:pt x="6546" y="4678"/>
                    </a:lnTo>
                    <a:lnTo>
                      <a:pt x="6554" y="4644"/>
                    </a:lnTo>
                    <a:lnTo>
                      <a:pt x="6560" y="4609"/>
                    </a:lnTo>
                    <a:lnTo>
                      <a:pt x="6568" y="4576"/>
                    </a:lnTo>
                    <a:lnTo>
                      <a:pt x="6576" y="4541"/>
                    </a:lnTo>
                    <a:lnTo>
                      <a:pt x="6585" y="4506"/>
                    </a:lnTo>
                    <a:lnTo>
                      <a:pt x="6595" y="4472"/>
                    </a:lnTo>
                    <a:lnTo>
                      <a:pt x="6607" y="4437"/>
                    </a:lnTo>
                    <a:lnTo>
                      <a:pt x="6618" y="4402"/>
                    </a:lnTo>
                    <a:lnTo>
                      <a:pt x="6630" y="4368"/>
                    </a:lnTo>
                    <a:lnTo>
                      <a:pt x="6644" y="4332"/>
                    </a:lnTo>
                    <a:lnTo>
                      <a:pt x="6659" y="4297"/>
                    </a:lnTo>
                    <a:lnTo>
                      <a:pt x="6674" y="4262"/>
                    </a:lnTo>
                    <a:lnTo>
                      <a:pt x="6691" y="4227"/>
                    </a:lnTo>
                    <a:lnTo>
                      <a:pt x="6709" y="4192"/>
                    </a:lnTo>
                    <a:lnTo>
                      <a:pt x="6728" y="4157"/>
                    </a:lnTo>
                    <a:lnTo>
                      <a:pt x="6748" y="4122"/>
                    </a:lnTo>
                    <a:lnTo>
                      <a:pt x="6770" y="4087"/>
                    </a:lnTo>
                    <a:lnTo>
                      <a:pt x="6792" y="4052"/>
                    </a:lnTo>
                    <a:lnTo>
                      <a:pt x="6817" y="4018"/>
                    </a:lnTo>
                    <a:lnTo>
                      <a:pt x="6842" y="3984"/>
                    </a:lnTo>
                    <a:lnTo>
                      <a:pt x="6870" y="3950"/>
                    </a:lnTo>
                    <a:lnTo>
                      <a:pt x="6898" y="3917"/>
                    </a:lnTo>
                    <a:lnTo>
                      <a:pt x="6928" y="3883"/>
                    </a:lnTo>
                    <a:lnTo>
                      <a:pt x="6959" y="3849"/>
                    </a:lnTo>
                    <a:lnTo>
                      <a:pt x="6992" y="3817"/>
                    </a:lnTo>
                    <a:lnTo>
                      <a:pt x="7027" y="3784"/>
                    </a:lnTo>
                    <a:lnTo>
                      <a:pt x="7058" y="3757"/>
                    </a:lnTo>
                    <a:lnTo>
                      <a:pt x="7091" y="3730"/>
                    </a:lnTo>
                    <a:lnTo>
                      <a:pt x="7123" y="3704"/>
                    </a:lnTo>
                    <a:lnTo>
                      <a:pt x="7156" y="3679"/>
                    </a:lnTo>
                    <a:lnTo>
                      <a:pt x="7189" y="3655"/>
                    </a:lnTo>
                    <a:lnTo>
                      <a:pt x="7223" y="3631"/>
                    </a:lnTo>
                    <a:lnTo>
                      <a:pt x="7256" y="3609"/>
                    </a:lnTo>
                    <a:lnTo>
                      <a:pt x="7291" y="3587"/>
                    </a:lnTo>
                    <a:lnTo>
                      <a:pt x="7326" y="3567"/>
                    </a:lnTo>
                    <a:lnTo>
                      <a:pt x="7360" y="3548"/>
                    </a:lnTo>
                    <a:lnTo>
                      <a:pt x="7396" y="3529"/>
                    </a:lnTo>
                    <a:lnTo>
                      <a:pt x="7432" y="3511"/>
                    </a:lnTo>
                    <a:lnTo>
                      <a:pt x="7467" y="3495"/>
                    </a:lnTo>
                    <a:lnTo>
                      <a:pt x="7504" y="3478"/>
                    </a:lnTo>
                    <a:lnTo>
                      <a:pt x="7541" y="3464"/>
                    </a:lnTo>
                    <a:lnTo>
                      <a:pt x="7578" y="3450"/>
                    </a:lnTo>
                    <a:lnTo>
                      <a:pt x="7615" y="3436"/>
                    </a:lnTo>
                    <a:lnTo>
                      <a:pt x="7653" y="3424"/>
                    </a:lnTo>
                    <a:lnTo>
                      <a:pt x="7691" y="3412"/>
                    </a:lnTo>
                    <a:lnTo>
                      <a:pt x="7729" y="3402"/>
                    </a:lnTo>
                    <a:lnTo>
                      <a:pt x="7766" y="3392"/>
                    </a:lnTo>
                    <a:lnTo>
                      <a:pt x="7805" y="3383"/>
                    </a:lnTo>
                    <a:lnTo>
                      <a:pt x="7844" y="3375"/>
                    </a:lnTo>
                    <a:lnTo>
                      <a:pt x="7883" y="3368"/>
                    </a:lnTo>
                    <a:lnTo>
                      <a:pt x="7922" y="3362"/>
                    </a:lnTo>
                    <a:lnTo>
                      <a:pt x="7961" y="3356"/>
                    </a:lnTo>
                    <a:lnTo>
                      <a:pt x="8001" y="3352"/>
                    </a:lnTo>
                    <a:lnTo>
                      <a:pt x="8041" y="3348"/>
                    </a:lnTo>
                    <a:lnTo>
                      <a:pt x="8080" y="3345"/>
                    </a:lnTo>
                    <a:lnTo>
                      <a:pt x="8120" y="3343"/>
                    </a:lnTo>
                    <a:lnTo>
                      <a:pt x="8161" y="3342"/>
                    </a:lnTo>
                    <a:lnTo>
                      <a:pt x="8201" y="3342"/>
                    </a:lnTo>
                    <a:lnTo>
                      <a:pt x="8275" y="3343"/>
                    </a:lnTo>
                    <a:lnTo>
                      <a:pt x="8349" y="3347"/>
                    </a:lnTo>
                    <a:lnTo>
                      <a:pt x="8420" y="3354"/>
                    </a:lnTo>
                    <a:lnTo>
                      <a:pt x="8492" y="3362"/>
                    </a:lnTo>
                    <a:lnTo>
                      <a:pt x="8561" y="3373"/>
                    </a:lnTo>
                    <a:lnTo>
                      <a:pt x="8629" y="3386"/>
                    </a:lnTo>
                    <a:lnTo>
                      <a:pt x="8698" y="3402"/>
                    </a:lnTo>
                    <a:lnTo>
                      <a:pt x="8764" y="3419"/>
                    </a:lnTo>
                    <a:lnTo>
                      <a:pt x="8830" y="3436"/>
                    </a:lnTo>
                    <a:lnTo>
                      <a:pt x="8894" y="3456"/>
                    </a:lnTo>
                    <a:lnTo>
                      <a:pt x="8959" y="3476"/>
                    </a:lnTo>
                    <a:lnTo>
                      <a:pt x="9022" y="3498"/>
                    </a:lnTo>
                    <a:lnTo>
                      <a:pt x="9084" y="3520"/>
                    </a:lnTo>
                    <a:lnTo>
                      <a:pt x="9145" y="3542"/>
                    </a:lnTo>
                    <a:lnTo>
                      <a:pt x="9207" y="3566"/>
                    </a:lnTo>
                    <a:lnTo>
                      <a:pt x="9266" y="3589"/>
                    </a:lnTo>
                    <a:lnTo>
                      <a:pt x="9383" y="3635"/>
                    </a:lnTo>
                    <a:lnTo>
                      <a:pt x="9498" y="3680"/>
                    </a:lnTo>
                    <a:lnTo>
                      <a:pt x="9554" y="3702"/>
                    </a:lnTo>
                    <a:lnTo>
                      <a:pt x="9609" y="3722"/>
                    </a:lnTo>
                    <a:lnTo>
                      <a:pt x="9665" y="3741"/>
                    </a:lnTo>
                    <a:lnTo>
                      <a:pt x="9720" y="3760"/>
                    </a:lnTo>
                    <a:lnTo>
                      <a:pt x="9774" y="3776"/>
                    </a:lnTo>
                    <a:lnTo>
                      <a:pt x="9827" y="3791"/>
                    </a:lnTo>
                    <a:lnTo>
                      <a:pt x="9880" y="3805"/>
                    </a:lnTo>
                    <a:lnTo>
                      <a:pt x="9932" y="3816"/>
                    </a:lnTo>
                    <a:lnTo>
                      <a:pt x="9984" y="3825"/>
                    </a:lnTo>
                    <a:lnTo>
                      <a:pt x="10036" y="3831"/>
                    </a:lnTo>
                    <a:lnTo>
                      <a:pt x="10087" y="3835"/>
                    </a:lnTo>
                    <a:lnTo>
                      <a:pt x="10137" y="3837"/>
                    </a:lnTo>
                    <a:lnTo>
                      <a:pt x="10137" y="4188"/>
                    </a:lnTo>
                    <a:lnTo>
                      <a:pt x="10079" y="4187"/>
                    </a:lnTo>
                    <a:lnTo>
                      <a:pt x="10020" y="4182"/>
                    </a:lnTo>
                    <a:lnTo>
                      <a:pt x="9962" y="4176"/>
                    </a:lnTo>
                    <a:lnTo>
                      <a:pt x="9904" y="4167"/>
                    </a:lnTo>
                    <a:lnTo>
                      <a:pt x="9847" y="4155"/>
                    </a:lnTo>
                    <a:lnTo>
                      <a:pt x="9789" y="4141"/>
                    </a:lnTo>
                    <a:lnTo>
                      <a:pt x="9732" y="4126"/>
                    </a:lnTo>
                    <a:lnTo>
                      <a:pt x="9674" y="4110"/>
                    </a:lnTo>
                    <a:lnTo>
                      <a:pt x="9617" y="4091"/>
                    </a:lnTo>
                    <a:lnTo>
                      <a:pt x="9558" y="4072"/>
                    </a:lnTo>
                    <a:lnTo>
                      <a:pt x="9501" y="4050"/>
                    </a:lnTo>
                    <a:lnTo>
                      <a:pt x="9443" y="4029"/>
                    </a:lnTo>
                    <a:lnTo>
                      <a:pt x="9327" y="3983"/>
                    </a:lnTo>
                    <a:lnTo>
                      <a:pt x="9211" y="3936"/>
                    </a:lnTo>
                    <a:lnTo>
                      <a:pt x="9091" y="3889"/>
                    </a:lnTo>
                    <a:lnTo>
                      <a:pt x="8972" y="3844"/>
                    </a:lnTo>
                    <a:lnTo>
                      <a:pt x="8911" y="3823"/>
                    </a:lnTo>
                    <a:lnTo>
                      <a:pt x="8850" y="3802"/>
                    </a:lnTo>
                    <a:lnTo>
                      <a:pt x="8788" y="3782"/>
                    </a:lnTo>
                    <a:lnTo>
                      <a:pt x="8726" y="3764"/>
                    </a:lnTo>
                    <a:lnTo>
                      <a:pt x="8663" y="3746"/>
                    </a:lnTo>
                    <a:lnTo>
                      <a:pt x="8599" y="3731"/>
                    </a:lnTo>
                    <a:lnTo>
                      <a:pt x="8534" y="3718"/>
                    </a:lnTo>
                    <a:lnTo>
                      <a:pt x="8470" y="3707"/>
                    </a:lnTo>
                    <a:lnTo>
                      <a:pt x="8404" y="3698"/>
                    </a:lnTo>
                    <a:lnTo>
                      <a:pt x="8337" y="3690"/>
                    </a:lnTo>
                    <a:lnTo>
                      <a:pt x="8270" y="3686"/>
                    </a:lnTo>
                    <a:lnTo>
                      <a:pt x="8201" y="3685"/>
                    </a:lnTo>
                    <a:lnTo>
                      <a:pt x="8171" y="3685"/>
                    </a:lnTo>
                    <a:lnTo>
                      <a:pt x="8141" y="3686"/>
                    </a:lnTo>
                    <a:lnTo>
                      <a:pt x="8110" y="3688"/>
                    </a:lnTo>
                    <a:lnTo>
                      <a:pt x="8079" y="3690"/>
                    </a:lnTo>
                    <a:lnTo>
                      <a:pt x="8049" y="3693"/>
                    </a:lnTo>
                    <a:lnTo>
                      <a:pt x="8018" y="3696"/>
                    </a:lnTo>
                    <a:lnTo>
                      <a:pt x="7988" y="3702"/>
                    </a:lnTo>
                    <a:lnTo>
                      <a:pt x="7957" y="3707"/>
                    </a:lnTo>
                    <a:lnTo>
                      <a:pt x="7926" y="3712"/>
                    </a:lnTo>
                    <a:lnTo>
                      <a:pt x="7897" y="3718"/>
                    </a:lnTo>
                    <a:lnTo>
                      <a:pt x="7866" y="3725"/>
                    </a:lnTo>
                    <a:lnTo>
                      <a:pt x="7836" y="3733"/>
                    </a:lnTo>
                    <a:lnTo>
                      <a:pt x="7806" y="3741"/>
                    </a:lnTo>
                    <a:lnTo>
                      <a:pt x="7776" y="3751"/>
                    </a:lnTo>
                    <a:lnTo>
                      <a:pt x="7747" y="3761"/>
                    </a:lnTo>
                    <a:lnTo>
                      <a:pt x="7717" y="3771"/>
                    </a:lnTo>
                    <a:lnTo>
                      <a:pt x="7688" y="3782"/>
                    </a:lnTo>
                    <a:lnTo>
                      <a:pt x="7658" y="3794"/>
                    </a:lnTo>
                    <a:lnTo>
                      <a:pt x="7630" y="3807"/>
                    </a:lnTo>
                    <a:lnTo>
                      <a:pt x="7600" y="3820"/>
                    </a:lnTo>
                    <a:lnTo>
                      <a:pt x="7571" y="3834"/>
                    </a:lnTo>
                    <a:lnTo>
                      <a:pt x="7544" y="3848"/>
                    </a:lnTo>
                    <a:lnTo>
                      <a:pt x="7515" y="3865"/>
                    </a:lnTo>
                    <a:lnTo>
                      <a:pt x="7488" y="3881"/>
                    </a:lnTo>
                    <a:lnTo>
                      <a:pt x="7460" y="3897"/>
                    </a:lnTo>
                    <a:lnTo>
                      <a:pt x="7433" y="3916"/>
                    </a:lnTo>
                    <a:lnTo>
                      <a:pt x="7406" y="3934"/>
                    </a:lnTo>
                    <a:lnTo>
                      <a:pt x="7380" y="3953"/>
                    </a:lnTo>
                    <a:lnTo>
                      <a:pt x="7353" y="3973"/>
                    </a:lnTo>
                    <a:lnTo>
                      <a:pt x="7327" y="3993"/>
                    </a:lnTo>
                    <a:lnTo>
                      <a:pt x="7301" y="4015"/>
                    </a:lnTo>
                    <a:lnTo>
                      <a:pt x="7277" y="4037"/>
                    </a:lnTo>
                    <a:lnTo>
                      <a:pt x="7254" y="4059"/>
                    </a:lnTo>
                    <a:lnTo>
                      <a:pt x="7232" y="4079"/>
                    </a:lnTo>
                    <a:lnTo>
                      <a:pt x="7211" y="4100"/>
                    </a:lnTo>
                    <a:lnTo>
                      <a:pt x="7191" y="4123"/>
                    </a:lnTo>
                    <a:lnTo>
                      <a:pt x="7173" y="4145"/>
                    </a:lnTo>
                    <a:lnTo>
                      <a:pt x="7153" y="4168"/>
                    </a:lnTo>
                    <a:lnTo>
                      <a:pt x="7136" y="4190"/>
                    </a:lnTo>
                    <a:lnTo>
                      <a:pt x="7120" y="4213"/>
                    </a:lnTo>
                    <a:lnTo>
                      <a:pt x="7103" y="4236"/>
                    </a:lnTo>
                    <a:lnTo>
                      <a:pt x="7087" y="4260"/>
                    </a:lnTo>
                    <a:lnTo>
                      <a:pt x="7073" y="4284"/>
                    </a:lnTo>
                    <a:lnTo>
                      <a:pt x="7058" y="4308"/>
                    </a:lnTo>
                    <a:lnTo>
                      <a:pt x="7045" y="4333"/>
                    </a:lnTo>
                    <a:lnTo>
                      <a:pt x="7032" y="4357"/>
                    </a:lnTo>
                    <a:lnTo>
                      <a:pt x="7020" y="4383"/>
                    </a:lnTo>
                    <a:lnTo>
                      <a:pt x="7008" y="4408"/>
                    </a:lnTo>
                    <a:lnTo>
                      <a:pt x="6997" y="4435"/>
                    </a:lnTo>
                    <a:lnTo>
                      <a:pt x="6987" y="4461"/>
                    </a:lnTo>
                    <a:lnTo>
                      <a:pt x="6977" y="4488"/>
                    </a:lnTo>
                    <a:lnTo>
                      <a:pt x="6968" y="4515"/>
                    </a:lnTo>
                    <a:lnTo>
                      <a:pt x="6959" y="4542"/>
                    </a:lnTo>
                    <a:lnTo>
                      <a:pt x="6950" y="4571"/>
                    </a:lnTo>
                    <a:lnTo>
                      <a:pt x="6943" y="4598"/>
                    </a:lnTo>
                    <a:lnTo>
                      <a:pt x="6936" y="4627"/>
                    </a:lnTo>
                    <a:lnTo>
                      <a:pt x="6929" y="4656"/>
                    </a:lnTo>
                    <a:lnTo>
                      <a:pt x="6923" y="4686"/>
                    </a:lnTo>
                    <a:lnTo>
                      <a:pt x="6917" y="4715"/>
                    </a:lnTo>
                    <a:lnTo>
                      <a:pt x="6912" y="4746"/>
                    </a:lnTo>
                    <a:lnTo>
                      <a:pt x="6901" y="4808"/>
                    </a:lnTo>
                    <a:lnTo>
                      <a:pt x="6893" y="4872"/>
                    </a:lnTo>
                    <a:lnTo>
                      <a:pt x="7620" y="4872"/>
                    </a:lnTo>
                    <a:lnTo>
                      <a:pt x="7648" y="4868"/>
                    </a:lnTo>
                    <a:lnTo>
                      <a:pt x="7660" y="4866"/>
                    </a:lnTo>
                    <a:lnTo>
                      <a:pt x="7672" y="4864"/>
                    </a:lnTo>
                    <a:lnTo>
                      <a:pt x="7683" y="4861"/>
                    </a:lnTo>
                    <a:lnTo>
                      <a:pt x="7693" y="4858"/>
                    </a:lnTo>
                    <a:lnTo>
                      <a:pt x="7703" y="4855"/>
                    </a:lnTo>
                    <a:lnTo>
                      <a:pt x="7711" y="4851"/>
                    </a:lnTo>
                    <a:lnTo>
                      <a:pt x="7719" y="4847"/>
                    </a:lnTo>
                    <a:lnTo>
                      <a:pt x="7728" y="4842"/>
                    </a:lnTo>
                    <a:lnTo>
                      <a:pt x="7735" y="4837"/>
                    </a:lnTo>
                    <a:lnTo>
                      <a:pt x="7741" y="4832"/>
                    </a:lnTo>
                    <a:lnTo>
                      <a:pt x="7747" y="4826"/>
                    </a:lnTo>
                    <a:lnTo>
                      <a:pt x="7752" y="4820"/>
                    </a:lnTo>
                    <a:lnTo>
                      <a:pt x="7757" y="4813"/>
                    </a:lnTo>
                    <a:lnTo>
                      <a:pt x="7761" y="4806"/>
                    </a:lnTo>
                    <a:lnTo>
                      <a:pt x="7765" y="4799"/>
                    </a:lnTo>
                    <a:lnTo>
                      <a:pt x="7768" y="4791"/>
                    </a:lnTo>
                    <a:lnTo>
                      <a:pt x="7774" y="4775"/>
                    </a:lnTo>
                    <a:lnTo>
                      <a:pt x="7779" y="4756"/>
                    </a:lnTo>
                    <a:lnTo>
                      <a:pt x="7782" y="4738"/>
                    </a:lnTo>
                    <a:lnTo>
                      <a:pt x="7783" y="4716"/>
                    </a:lnTo>
                    <a:lnTo>
                      <a:pt x="7784" y="4695"/>
                    </a:lnTo>
                    <a:lnTo>
                      <a:pt x="7785" y="4672"/>
                    </a:lnTo>
                    <a:lnTo>
                      <a:pt x="7785" y="4645"/>
                    </a:lnTo>
                    <a:lnTo>
                      <a:pt x="7787" y="4618"/>
                    </a:lnTo>
                    <a:lnTo>
                      <a:pt x="7791" y="4591"/>
                    </a:lnTo>
                    <a:lnTo>
                      <a:pt x="7795" y="4566"/>
                    </a:lnTo>
                    <a:lnTo>
                      <a:pt x="7801" y="4539"/>
                    </a:lnTo>
                    <a:lnTo>
                      <a:pt x="7808" y="4515"/>
                    </a:lnTo>
                    <a:lnTo>
                      <a:pt x="7817" y="4489"/>
                    </a:lnTo>
                    <a:lnTo>
                      <a:pt x="7826" y="4466"/>
                    </a:lnTo>
                    <a:lnTo>
                      <a:pt x="7838" y="4441"/>
                    </a:lnTo>
                    <a:lnTo>
                      <a:pt x="7850" y="4419"/>
                    </a:lnTo>
                    <a:lnTo>
                      <a:pt x="7863" y="4396"/>
                    </a:lnTo>
                    <a:lnTo>
                      <a:pt x="7877" y="4374"/>
                    </a:lnTo>
                    <a:lnTo>
                      <a:pt x="7893" y="4352"/>
                    </a:lnTo>
                    <a:lnTo>
                      <a:pt x="7909" y="4332"/>
                    </a:lnTo>
                    <a:lnTo>
                      <a:pt x="7926" y="4313"/>
                    </a:lnTo>
                    <a:lnTo>
                      <a:pt x="7945" y="4294"/>
                    </a:lnTo>
                    <a:lnTo>
                      <a:pt x="7964" y="4276"/>
                    </a:lnTo>
                    <a:lnTo>
                      <a:pt x="7985" y="4259"/>
                    </a:lnTo>
                    <a:lnTo>
                      <a:pt x="8006" y="4243"/>
                    </a:lnTo>
                    <a:lnTo>
                      <a:pt x="8028" y="4228"/>
                    </a:lnTo>
                    <a:lnTo>
                      <a:pt x="8052" y="4214"/>
                    </a:lnTo>
                    <a:lnTo>
                      <a:pt x="8075" y="4200"/>
                    </a:lnTo>
                    <a:lnTo>
                      <a:pt x="8100" y="4188"/>
                    </a:lnTo>
                    <a:lnTo>
                      <a:pt x="8125" y="4177"/>
                    </a:lnTo>
                    <a:lnTo>
                      <a:pt x="8152" y="4168"/>
                    </a:lnTo>
                    <a:lnTo>
                      <a:pt x="8178" y="4159"/>
                    </a:lnTo>
                    <a:lnTo>
                      <a:pt x="8206" y="4151"/>
                    </a:lnTo>
                    <a:lnTo>
                      <a:pt x="8234" y="4145"/>
                    </a:lnTo>
                    <a:lnTo>
                      <a:pt x="8263" y="4140"/>
                    </a:lnTo>
                    <a:lnTo>
                      <a:pt x="8293" y="4137"/>
                    </a:lnTo>
                    <a:lnTo>
                      <a:pt x="8322" y="4135"/>
                    </a:lnTo>
                    <a:lnTo>
                      <a:pt x="8353" y="4134"/>
                    </a:lnTo>
                    <a:lnTo>
                      <a:pt x="8396" y="4135"/>
                    </a:lnTo>
                    <a:lnTo>
                      <a:pt x="8438" y="4137"/>
                    </a:lnTo>
                    <a:lnTo>
                      <a:pt x="8481" y="4140"/>
                    </a:lnTo>
                    <a:lnTo>
                      <a:pt x="8524" y="4144"/>
                    </a:lnTo>
                    <a:lnTo>
                      <a:pt x="8568" y="4149"/>
                    </a:lnTo>
                    <a:lnTo>
                      <a:pt x="8611" y="4155"/>
                    </a:lnTo>
                    <a:lnTo>
                      <a:pt x="8655" y="4163"/>
                    </a:lnTo>
                    <a:lnTo>
                      <a:pt x="8699" y="4170"/>
                    </a:lnTo>
                    <a:lnTo>
                      <a:pt x="8787" y="4187"/>
                    </a:lnTo>
                    <a:lnTo>
                      <a:pt x="8877" y="4206"/>
                    </a:lnTo>
                    <a:lnTo>
                      <a:pt x="8968" y="4227"/>
                    </a:lnTo>
                    <a:lnTo>
                      <a:pt x="9061" y="4248"/>
                    </a:lnTo>
                    <a:lnTo>
                      <a:pt x="9153" y="4270"/>
                    </a:lnTo>
                    <a:lnTo>
                      <a:pt x="9248" y="4291"/>
                    </a:lnTo>
                    <a:lnTo>
                      <a:pt x="9297" y="4300"/>
                    </a:lnTo>
                    <a:lnTo>
                      <a:pt x="9345" y="4311"/>
                    </a:lnTo>
                    <a:lnTo>
                      <a:pt x="9394" y="4319"/>
                    </a:lnTo>
                    <a:lnTo>
                      <a:pt x="9443" y="4328"/>
                    </a:lnTo>
                    <a:lnTo>
                      <a:pt x="9493" y="4335"/>
                    </a:lnTo>
                    <a:lnTo>
                      <a:pt x="9543" y="4342"/>
                    </a:lnTo>
                    <a:lnTo>
                      <a:pt x="9593" y="4348"/>
                    </a:lnTo>
                    <a:lnTo>
                      <a:pt x="9644" y="4353"/>
                    </a:lnTo>
                    <a:lnTo>
                      <a:pt x="9696" y="4357"/>
                    </a:lnTo>
                    <a:lnTo>
                      <a:pt x="9747" y="4361"/>
                    </a:lnTo>
                    <a:lnTo>
                      <a:pt x="9800" y="4363"/>
                    </a:lnTo>
                    <a:lnTo>
                      <a:pt x="9852" y="4364"/>
                    </a:lnTo>
                    <a:lnTo>
                      <a:pt x="9895" y="4363"/>
                    </a:lnTo>
                    <a:lnTo>
                      <a:pt x="9935" y="4362"/>
                    </a:lnTo>
                    <a:lnTo>
                      <a:pt x="9975" y="4359"/>
                    </a:lnTo>
                    <a:lnTo>
                      <a:pt x="10014" y="4357"/>
                    </a:lnTo>
                    <a:lnTo>
                      <a:pt x="10054" y="4353"/>
                    </a:lnTo>
                    <a:lnTo>
                      <a:pt x="10095" y="4348"/>
                    </a:lnTo>
                    <a:lnTo>
                      <a:pt x="10137" y="4342"/>
                    </a:lnTo>
                    <a:lnTo>
                      <a:pt x="10181" y="4335"/>
                    </a:lnTo>
                    <a:lnTo>
                      <a:pt x="10181" y="4426"/>
                    </a:lnTo>
                    <a:lnTo>
                      <a:pt x="10153" y="4439"/>
                    </a:lnTo>
                    <a:lnTo>
                      <a:pt x="10125" y="4452"/>
                    </a:lnTo>
                    <a:lnTo>
                      <a:pt x="10097" y="4466"/>
                    </a:lnTo>
                    <a:lnTo>
                      <a:pt x="10068" y="4477"/>
                    </a:lnTo>
                    <a:lnTo>
                      <a:pt x="10039" y="4489"/>
                    </a:lnTo>
                    <a:lnTo>
                      <a:pt x="10010" y="4500"/>
                    </a:lnTo>
                    <a:lnTo>
                      <a:pt x="9981" y="4510"/>
                    </a:lnTo>
                    <a:lnTo>
                      <a:pt x="9950" y="4521"/>
                    </a:lnTo>
                    <a:lnTo>
                      <a:pt x="9921" y="4530"/>
                    </a:lnTo>
                    <a:lnTo>
                      <a:pt x="9890" y="4539"/>
                    </a:lnTo>
                    <a:lnTo>
                      <a:pt x="9858" y="4548"/>
                    </a:lnTo>
                    <a:lnTo>
                      <a:pt x="9828" y="4556"/>
                    </a:lnTo>
                    <a:lnTo>
                      <a:pt x="9796" y="4563"/>
                    </a:lnTo>
                    <a:lnTo>
                      <a:pt x="9763" y="4571"/>
                    </a:lnTo>
                    <a:lnTo>
                      <a:pt x="9732" y="4578"/>
                    </a:lnTo>
                    <a:lnTo>
                      <a:pt x="9698" y="4584"/>
                    </a:lnTo>
                    <a:lnTo>
                      <a:pt x="9632" y="4596"/>
                    </a:lnTo>
                    <a:lnTo>
                      <a:pt x="9565" y="4605"/>
                    </a:lnTo>
                    <a:lnTo>
                      <a:pt x="9495" y="4613"/>
                    </a:lnTo>
                    <a:lnTo>
                      <a:pt x="9425" y="4621"/>
                    </a:lnTo>
                    <a:lnTo>
                      <a:pt x="9352" y="4626"/>
                    </a:lnTo>
                    <a:lnTo>
                      <a:pt x="9279" y="4629"/>
                    </a:lnTo>
                    <a:lnTo>
                      <a:pt x="9204" y="4631"/>
                    </a:lnTo>
                    <a:lnTo>
                      <a:pt x="9128" y="4632"/>
                    </a:lnTo>
                    <a:lnTo>
                      <a:pt x="9062" y="4631"/>
                    </a:lnTo>
                    <a:lnTo>
                      <a:pt x="9002" y="4631"/>
                    </a:lnTo>
                    <a:lnTo>
                      <a:pt x="8946" y="4629"/>
                    </a:lnTo>
                    <a:lnTo>
                      <a:pt x="8895" y="4627"/>
                    </a:lnTo>
                    <a:lnTo>
                      <a:pt x="8806" y="4622"/>
                    </a:lnTo>
                    <a:lnTo>
                      <a:pt x="8729" y="4617"/>
                    </a:lnTo>
                    <a:lnTo>
                      <a:pt x="8662" y="4610"/>
                    </a:lnTo>
                    <a:lnTo>
                      <a:pt x="8601" y="4606"/>
                    </a:lnTo>
                    <a:lnTo>
                      <a:pt x="8571" y="4604"/>
                    </a:lnTo>
                    <a:lnTo>
                      <a:pt x="8541" y="4602"/>
                    </a:lnTo>
                    <a:lnTo>
                      <a:pt x="8512" y="4601"/>
                    </a:lnTo>
                    <a:lnTo>
                      <a:pt x="8481" y="4601"/>
                    </a:lnTo>
                    <a:lnTo>
                      <a:pt x="8436" y="4602"/>
                    </a:lnTo>
                    <a:lnTo>
                      <a:pt x="8395" y="4604"/>
                    </a:lnTo>
                    <a:lnTo>
                      <a:pt x="8374" y="4606"/>
                    </a:lnTo>
                    <a:lnTo>
                      <a:pt x="8356" y="4609"/>
                    </a:lnTo>
                    <a:lnTo>
                      <a:pt x="8337" y="4612"/>
                    </a:lnTo>
                    <a:lnTo>
                      <a:pt x="8319" y="4616"/>
                    </a:lnTo>
                    <a:lnTo>
                      <a:pt x="8303" y="4620"/>
                    </a:lnTo>
                    <a:lnTo>
                      <a:pt x="8286" y="4624"/>
                    </a:lnTo>
                    <a:lnTo>
                      <a:pt x="8271" y="4629"/>
                    </a:lnTo>
                    <a:lnTo>
                      <a:pt x="8256" y="4634"/>
                    </a:lnTo>
                    <a:lnTo>
                      <a:pt x="8243" y="4640"/>
                    </a:lnTo>
                    <a:lnTo>
                      <a:pt x="8229" y="4646"/>
                    </a:lnTo>
                    <a:lnTo>
                      <a:pt x="8216" y="4653"/>
                    </a:lnTo>
                    <a:lnTo>
                      <a:pt x="8205" y="4660"/>
                    </a:lnTo>
                    <a:lnTo>
                      <a:pt x="8194" y="4669"/>
                    </a:lnTo>
                    <a:lnTo>
                      <a:pt x="8183" y="4677"/>
                    </a:lnTo>
                    <a:lnTo>
                      <a:pt x="8173" y="4686"/>
                    </a:lnTo>
                    <a:lnTo>
                      <a:pt x="8165" y="4695"/>
                    </a:lnTo>
                    <a:lnTo>
                      <a:pt x="8157" y="4705"/>
                    </a:lnTo>
                    <a:lnTo>
                      <a:pt x="8149" y="4715"/>
                    </a:lnTo>
                    <a:lnTo>
                      <a:pt x="8143" y="4727"/>
                    </a:lnTo>
                    <a:lnTo>
                      <a:pt x="8137" y="4738"/>
                    </a:lnTo>
                    <a:lnTo>
                      <a:pt x="8131" y="4750"/>
                    </a:lnTo>
                    <a:lnTo>
                      <a:pt x="8126" y="4763"/>
                    </a:lnTo>
                    <a:lnTo>
                      <a:pt x="8122" y="4777"/>
                    </a:lnTo>
                    <a:lnTo>
                      <a:pt x="8119" y="4790"/>
                    </a:lnTo>
                    <a:lnTo>
                      <a:pt x="8117" y="4804"/>
                    </a:lnTo>
                    <a:lnTo>
                      <a:pt x="8115" y="4820"/>
                    </a:lnTo>
                    <a:lnTo>
                      <a:pt x="8114" y="4835"/>
                    </a:lnTo>
                    <a:lnTo>
                      <a:pt x="8114" y="4872"/>
                    </a:lnTo>
                    <a:lnTo>
                      <a:pt x="8117" y="4895"/>
                    </a:lnTo>
                    <a:lnTo>
                      <a:pt x="8120" y="4923"/>
                    </a:lnTo>
                    <a:lnTo>
                      <a:pt x="8125" y="4951"/>
                    </a:lnTo>
                    <a:lnTo>
                      <a:pt x="8138" y="5014"/>
                    </a:lnTo>
                    <a:lnTo>
                      <a:pt x="8151" y="5077"/>
                    </a:lnTo>
                    <a:lnTo>
                      <a:pt x="8164" y="5136"/>
                    </a:lnTo>
                    <a:lnTo>
                      <a:pt x="8176" y="5184"/>
                    </a:lnTo>
                    <a:lnTo>
                      <a:pt x="8184" y="5217"/>
                    </a:lnTo>
                    <a:lnTo>
                      <a:pt x="8188" y="5230"/>
                    </a:lnTo>
                    <a:lnTo>
                      <a:pt x="6864" y="5230"/>
                    </a:lnTo>
                    <a:lnTo>
                      <a:pt x="6861" y="5276"/>
                    </a:lnTo>
                    <a:lnTo>
                      <a:pt x="6856" y="5325"/>
                    </a:lnTo>
                    <a:lnTo>
                      <a:pt x="6853" y="5374"/>
                    </a:lnTo>
                    <a:lnTo>
                      <a:pt x="6849" y="5425"/>
                    </a:lnTo>
                    <a:lnTo>
                      <a:pt x="6846" y="5475"/>
                    </a:lnTo>
                    <a:lnTo>
                      <a:pt x="6842" y="5526"/>
                    </a:lnTo>
                    <a:lnTo>
                      <a:pt x="6839" y="5577"/>
                    </a:lnTo>
                    <a:lnTo>
                      <a:pt x="6835" y="5628"/>
                    </a:lnTo>
                    <a:lnTo>
                      <a:pt x="6832" y="5678"/>
                    </a:lnTo>
                    <a:lnTo>
                      <a:pt x="6828" y="5728"/>
                    </a:lnTo>
                    <a:lnTo>
                      <a:pt x="6825" y="5776"/>
                    </a:lnTo>
                    <a:lnTo>
                      <a:pt x="6822" y="5824"/>
                    </a:lnTo>
                    <a:lnTo>
                      <a:pt x="6818" y="5870"/>
                    </a:lnTo>
                    <a:lnTo>
                      <a:pt x="6815" y="5914"/>
                    </a:lnTo>
                    <a:lnTo>
                      <a:pt x="6812" y="5956"/>
                    </a:lnTo>
                    <a:lnTo>
                      <a:pt x="6809" y="5997"/>
                    </a:lnTo>
                    <a:lnTo>
                      <a:pt x="7187" y="5997"/>
                    </a:lnTo>
                    <a:lnTo>
                      <a:pt x="7187" y="6406"/>
                    </a:lnTo>
                    <a:lnTo>
                      <a:pt x="7234" y="6423"/>
                    </a:lnTo>
                    <a:lnTo>
                      <a:pt x="7279" y="6441"/>
                    </a:lnTo>
                    <a:lnTo>
                      <a:pt x="7302" y="6452"/>
                    </a:lnTo>
                    <a:lnTo>
                      <a:pt x="7324" y="6462"/>
                    </a:lnTo>
                    <a:lnTo>
                      <a:pt x="7346" y="6473"/>
                    </a:lnTo>
                    <a:lnTo>
                      <a:pt x="7367" y="6484"/>
                    </a:lnTo>
                    <a:lnTo>
                      <a:pt x="7389" y="6496"/>
                    </a:lnTo>
                    <a:lnTo>
                      <a:pt x="7409" y="6509"/>
                    </a:lnTo>
                    <a:lnTo>
                      <a:pt x="7430" y="6522"/>
                    </a:lnTo>
                    <a:lnTo>
                      <a:pt x="7449" y="6536"/>
                    </a:lnTo>
                    <a:lnTo>
                      <a:pt x="7468" y="6550"/>
                    </a:lnTo>
                    <a:lnTo>
                      <a:pt x="7487" y="6565"/>
                    </a:lnTo>
                    <a:lnTo>
                      <a:pt x="7504" y="6581"/>
                    </a:lnTo>
                    <a:lnTo>
                      <a:pt x="7521" y="6597"/>
                    </a:lnTo>
                    <a:lnTo>
                      <a:pt x="7538" y="6614"/>
                    </a:lnTo>
                    <a:lnTo>
                      <a:pt x="7554" y="6632"/>
                    </a:lnTo>
                    <a:lnTo>
                      <a:pt x="7568" y="6650"/>
                    </a:lnTo>
                    <a:lnTo>
                      <a:pt x="7583" y="6669"/>
                    </a:lnTo>
                    <a:lnTo>
                      <a:pt x="7596" y="6689"/>
                    </a:lnTo>
                    <a:lnTo>
                      <a:pt x="7608" y="6710"/>
                    </a:lnTo>
                    <a:lnTo>
                      <a:pt x="7619" y="6731"/>
                    </a:lnTo>
                    <a:lnTo>
                      <a:pt x="7630" y="6752"/>
                    </a:lnTo>
                    <a:lnTo>
                      <a:pt x="7639" y="6776"/>
                    </a:lnTo>
                    <a:lnTo>
                      <a:pt x="7647" y="6799"/>
                    </a:lnTo>
                    <a:lnTo>
                      <a:pt x="7654" y="6824"/>
                    </a:lnTo>
                    <a:lnTo>
                      <a:pt x="7659" y="6849"/>
                    </a:lnTo>
                    <a:lnTo>
                      <a:pt x="7664" y="6875"/>
                    </a:lnTo>
                    <a:lnTo>
                      <a:pt x="7667" y="6902"/>
                    </a:lnTo>
                    <a:lnTo>
                      <a:pt x="7669" y="6930"/>
                    </a:lnTo>
                    <a:lnTo>
                      <a:pt x="7670" y="6958"/>
                    </a:lnTo>
                    <a:lnTo>
                      <a:pt x="7669" y="6984"/>
                    </a:lnTo>
                    <a:lnTo>
                      <a:pt x="7667" y="7008"/>
                    </a:lnTo>
                    <a:lnTo>
                      <a:pt x="7665" y="7032"/>
                    </a:lnTo>
                    <a:lnTo>
                      <a:pt x="7661" y="7055"/>
                    </a:lnTo>
                    <a:lnTo>
                      <a:pt x="7656" y="7078"/>
                    </a:lnTo>
                    <a:lnTo>
                      <a:pt x="7650" y="7100"/>
                    </a:lnTo>
                    <a:lnTo>
                      <a:pt x="7642" y="7122"/>
                    </a:lnTo>
                    <a:lnTo>
                      <a:pt x="7634" y="7143"/>
                    </a:lnTo>
                    <a:lnTo>
                      <a:pt x="7625" y="7163"/>
                    </a:lnTo>
                    <a:lnTo>
                      <a:pt x="7614" y="7183"/>
                    </a:lnTo>
                    <a:lnTo>
                      <a:pt x="7603" y="7202"/>
                    </a:lnTo>
                    <a:lnTo>
                      <a:pt x="7591" y="7222"/>
                    </a:lnTo>
                    <a:lnTo>
                      <a:pt x="7578" y="7240"/>
                    </a:lnTo>
                    <a:lnTo>
                      <a:pt x="7564" y="7257"/>
                    </a:lnTo>
                    <a:lnTo>
                      <a:pt x="7549" y="7275"/>
                    </a:lnTo>
                    <a:lnTo>
                      <a:pt x="7534" y="7291"/>
                    </a:lnTo>
                    <a:lnTo>
                      <a:pt x="7517" y="7307"/>
                    </a:lnTo>
                    <a:lnTo>
                      <a:pt x="7500" y="7324"/>
                    </a:lnTo>
                    <a:lnTo>
                      <a:pt x="7482" y="7338"/>
                    </a:lnTo>
                    <a:lnTo>
                      <a:pt x="7463" y="7353"/>
                    </a:lnTo>
                    <a:lnTo>
                      <a:pt x="7443" y="7367"/>
                    </a:lnTo>
                    <a:lnTo>
                      <a:pt x="7424" y="7381"/>
                    </a:lnTo>
                    <a:lnTo>
                      <a:pt x="7402" y="7394"/>
                    </a:lnTo>
                    <a:lnTo>
                      <a:pt x="7381" y="7406"/>
                    </a:lnTo>
                    <a:lnTo>
                      <a:pt x="7358" y="7418"/>
                    </a:lnTo>
                    <a:lnTo>
                      <a:pt x="7336" y="7430"/>
                    </a:lnTo>
                    <a:lnTo>
                      <a:pt x="7312" y="7441"/>
                    </a:lnTo>
                    <a:lnTo>
                      <a:pt x="7288" y="7452"/>
                    </a:lnTo>
                    <a:lnTo>
                      <a:pt x="7263" y="7462"/>
                    </a:lnTo>
                    <a:lnTo>
                      <a:pt x="7239" y="7472"/>
                    </a:lnTo>
                    <a:lnTo>
                      <a:pt x="7213" y="7481"/>
                    </a:lnTo>
                    <a:lnTo>
                      <a:pt x="7187" y="7490"/>
                    </a:lnTo>
                    <a:lnTo>
                      <a:pt x="7187" y="7894"/>
                    </a:lnTo>
                    <a:lnTo>
                      <a:pt x="7211" y="7898"/>
                    </a:lnTo>
                    <a:lnTo>
                      <a:pt x="7243" y="7903"/>
                    </a:lnTo>
                    <a:lnTo>
                      <a:pt x="7278" y="7907"/>
                    </a:lnTo>
                    <a:lnTo>
                      <a:pt x="7316" y="7910"/>
                    </a:lnTo>
                    <a:lnTo>
                      <a:pt x="7355" y="7912"/>
                    </a:lnTo>
                    <a:lnTo>
                      <a:pt x="7395" y="7914"/>
                    </a:lnTo>
                    <a:lnTo>
                      <a:pt x="7432" y="7915"/>
                    </a:lnTo>
                    <a:lnTo>
                      <a:pt x="7465" y="7916"/>
                    </a:lnTo>
                    <a:lnTo>
                      <a:pt x="7512" y="7915"/>
                    </a:lnTo>
                    <a:lnTo>
                      <a:pt x="7559" y="7913"/>
                    </a:lnTo>
                    <a:lnTo>
                      <a:pt x="7606" y="7910"/>
                    </a:lnTo>
                    <a:lnTo>
                      <a:pt x="7653" y="7906"/>
                    </a:lnTo>
                    <a:lnTo>
                      <a:pt x="7700" y="7900"/>
                    </a:lnTo>
                    <a:lnTo>
                      <a:pt x="7747" y="7894"/>
                    </a:lnTo>
                    <a:lnTo>
                      <a:pt x="7792" y="7886"/>
                    </a:lnTo>
                    <a:lnTo>
                      <a:pt x="7837" y="7877"/>
                    </a:lnTo>
                    <a:lnTo>
                      <a:pt x="7881" y="7868"/>
                    </a:lnTo>
                    <a:lnTo>
                      <a:pt x="7922" y="7857"/>
                    </a:lnTo>
                    <a:lnTo>
                      <a:pt x="7963" y="7846"/>
                    </a:lnTo>
                    <a:lnTo>
                      <a:pt x="8002" y="7834"/>
                    </a:lnTo>
                    <a:lnTo>
                      <a:pt x="8039" y="7820"/>
                    </a:lnTo>
                    <a:lnTo>
                      <a:pt x="8073" y="7807"/>
                    </a:lnTo>
                    <a:lnTo>
                      <a:pt x="8105" y="7792"/>
                    </a:lnTo>
                    <a:lnTo>
                      <a:pt x="8133" y="7776"/>
                    </a:lnTo>
                    <a:lnTo>
                      <a:pt x="8133" y="8757"/>
                    </a:lnTo>
                    <a:lnTo>
                      <a:pt x="7762" y="8757"/>
                    </a:lnTo>
                    <a:lnTo>
                      <a:pt x="7762" y="8242"/>
                    </a:lnTo>
                    <a:lnTo>
                      <a:pt x="7728" y="8248"/>
                    </a:lnTo>
                    <a:lnTo>
                      <a:pt x="7690" y="8254"/>
                    </a:lnTo>
                    <a:lnTo>
                      <a:pt x="7650" y="8259"/>
                    </a:lnTo>
                    <a:lnTo>
                      <a:pt x="7608" y="8264"/>
                    </a:lnTo>
                    <a:lnTo>
                      <a:pt x="7565" y="8268"/>
                    </a:lnTo>
                    <a:lnTo>
                      <a:pt x="7521" y="8271"/>
                    </a:lnTo>
                    <a:lnTo>
                      <a:pt x="7480" y="8272"/>
                    </a:lnTo>
                    <a:lnTo>
                      <a:pt x="7440" y="8273"/>
                    </a:lnTo>
                    <a:lnTo>
                      <a:pt x="7387" y="8273"/>
                    </a:lnTo>
                    <a:lnTo>
                      <a:pt x="7338" y="8272"/>
                    </a:lnTo>
                    <a:lnTo>
                      <a:pt x="7291" y="8270"/>
                    </a:lnTo>
                    <a:lnTo>
                      <a:pt x="7248" y="8268"/>
                    </a:lnTo>
                    <a:lnTo>
                      <a:pt x="7207" y="8264"/>
                    </a:lnTo>
                    <a:lnTo>
                      <a:pt x="7168" y="8261"/>
                    </a:lnTo>
                    <a:lnTo>
                      <a:pt x="7131" y="8256"/>
                    </a:lnTo>
                    <a:lnTo>
                      <a:pt x="7095" y="8251"/>
                    </a:lnTo>
                    <a:lnTo>
                      <a:pt x="7059" y="8246"/>
                    </a:lnTo>
                    <a:lnTo>
                      <a:pt x="7026" y="8239"/>
                    </a:lnTo>
                    <a:lnTo>
                      <a:pt x="6992" y="8231"/>
                    </a:lnTo>
                    <a:lnTo>
                      <a:pt x="6957" y="8224"/>
                    </a:lnTo>
                    <a:lnTo>
                      <a:pt x="6889" y="8207"/>
                    </a:lnTo>
                    <a:lnTo>
                      <a:pt x="6816" y="8189"/>
                    </a:lnTo>
                    <a:lnTo>
                      <a:pt x="6816" y="7245"/>
                    </a:lnTo>
                    <a:lnTo>
                      <a:pt x="6848" y="7238"/>
                    </a:lnTo>
                    <a:lnTo>
                      <a:pt x="6885" y="7231"/>
                    </a:lnTo>
                    <a:lnTo>
                      <a:pt x="6923" y="7223"/>
                    </a:lnTo>
                    <a:lnTo>
                      <a:pt x="6962" y="7212"/>
                    </a:lnTo>
                    <a:lnTo>
                      <a:pt x="7001" y="7201"/>
                    </a:lnTo>
                    <a:lnTo>
                      <a:pt x="7040" y="7188"/>
                    </a:lnTo>
                    <a:lnTo>
                      <a:pt x="7060" y="7181"/>
                    </a:lnTo>
                    <a:lnTo>
                      <a:pt x="7080" y="7174"/>
                    </a:lnTo>
                    <a:lnTo>
                      <a:pt x="7098" y="7167"/>
                    </a:lnTo>
                    <a:lnTo>
                      <a:pt x="7117" y="7158"/>
                    </a:lnTo>
                    <a:lnTo>
                      <a:pt x="7135" y="7149"/>
                    </a:lnTo>
                    <a:lnTo>
                      <a:pt x="7152" y="7140"/>
                    </a:lnTo>
                    <a:lnTo>
                      <a:pt x="7170" y="7131"/>
                    </a:lnTo>
                    <a:lnTo>
                      <a:pt x="7185" y="7121"/>
                    </a:lnTo>
                    <a:lnTo>
                      <a:pt x="7200" y="7110"/>
                    </a:lnTo>
                    <a:lnTo>
                      <a:pt x="7214" y="7099"/>
                    </a:lnTo>
                    <a:lnTo>
                      <a:pt x="7228" y="7088"/>
                    </a:lnTo>
                    <a:lnTo>
                      <a:pt x="7241" y="7076"/>
                    </a:lnTo>
                    <a:lnTo>
                      <a:pt x="7251" y="7064"/>
                    </a:lnTo>
                    <a:lnTo>
                      <a:pt x="7261" y="7050"/>
                    </a:lnTo>
                    <a:lnTo>
                      <a:pt x="7271" y="7036"/>
                    </a:lnTo>
                    <a:lnTo>
                      <a:pt x="7278" y="7022"/>
                    </a:lnTo>
                    <a:lnTo>
                      <a:pt x="7283" y="7007"/>
                    </a:lnTo>
                    <a:lnTo>
                      <a:pt x="7287" y="6992"/>
                    </a:lnTo>
                    <a:lnTo>
                      <a:pt x="7290" y="6976"/>
                    </a:lnTo>
                    <a:lnTo>
                      <a:pt x="7291" y="6958"/>
                    </a:lnTo>
                    <a:lnTo>
                      <a:pt x="7290" y="6941"/>
                    </a:lnTo>
                    <a:lnTo>
                      <a:pt x="7288" y="6924"/>
                    </a:lnTo>
                    <a:lnTo>
                      <a:pt x="7283" y="6907"/>
                    </a:lnTo>
                    <a:lnTo>
                      <a:pt x="7278" y="6891"/>
                    </a:lnTo>
                    <a:lnTo>
                      <a:pt x="7271" y="6876"/>
                    </a:lnTo>
                    <a:lnTo>
                      <a:pt x="7261" y="6862"/>
                    </a:lnTo>
                    <a:lnTo>
                      <a:pt x="7252" y="6847"/>
                    </a:lnTo>
                    <a:lnTo>
                      <a:pt x="7241" y="6834"/>
                    </a:lnTo>
                    <a:lnTo>
                      <a:pt x="7229" y="6822"/>
                    </a:lnTo>
                    <a:lnTo>
                      <a:pt x="7215" y="6810"/>
                    </a:lnTo>
                    <a:lnTo>
                      <a:pt x="7201" y="6798"/>
                    </a:lnTo>
                    <a:lnTo>
                      <a:pt x="7186" y="6787"/>
                    </a:lnTo>
                    <a:lnTo>
                      <a:pt x="7170" y="6777"/>
                    </a:lnTo>
                    <a:lnTo>
                      <a:pt x="7152" y="6767"/>
                    </a:lnTo>
                    <a:lnTo>
                      <a:pt x="7135" y="6758"/>
                    </a:lnTo>
                    <a:lnTo>
                      <a:pt x="7118" y="6748"/>
                    </a:lnTo>
                    <a:lnTo>
                      <a:pt x="7098" y="6740"/>
                    </a:lnTo>
                    <a:lnTo>
                      <a:pt x="7080" y="6732"/>
                    </a:lnTo>
                    <a:lnTo>
                      <a:pt x="7060" y="6724"/>
                    </a:lnTo>
                    <a:lnTo>
                      <a:pt x="7041" y="6717"/>
                    </a:lnTo>
                    <a:lnTo>
                      <a:pt x="7001" y="6703"/>
                    </a:lnTo>
                    <a:lnTo>
                      <a:pt x="6962" y="6691"/>
                    </a:lnTo>
                    <a:lnTo>
                      <a:pt x="6885" y="6670"/>
                    </a:lnTo>
                    <a:lnTo>
                      <a:pt x="6816" y="6651"/>
                    </a:lnTo>
                    <a:lnTo>
                      <a:pt x="6816" y="6354"/>
                    </a:lnTo>
                    <a:lnTo>
                      <a:pt x="6410" y="6354"/>
                    </a:lnTo>
                    <a:lnTo>
                      <a:pt x="6415" y="6283"/>
                    </a:lnTo>
                    <a:lnTo>
                      <a:pt x="6420" y="6213"/>
                    </a:lnTo>
                    <a:lnTo>
                      <a:pt x="6425" y="6143"/>
                    </a:lnTo>
                    <a:lnTo>
                      <a:pt x="6430" y="6073"/>
                    </a:lnTo>
                    <a:lnTo>
                      <a:pt x="6435" y="6003"/>
                    </a:lnTo>
                    <a:lnTo>
                      <a:pt x="6441" y="5932"/>
                    </a:lnTo>
                    <a:lnTo>
                      <a:pt x="6446" y="5862"/>
                    </a:lnTo>
                    <a:lnTo>
                      <a:pt x="6452" y="5792"/>
                    </a:lnTo>
                    <a:lnTo>
                      <a:pt x="6457" y="5721"/>
                    </a:lnTo>
                    <a:lnTo>
                      <a:pt x="6462" y="5651"/>
                    </a:lnTo>
                    <a:lnTo>
                      <a:pt x="6467" y="5580"/>
                    </a:lnTo>
                    <a:lnTo>
                      <a:pt x="6472" y="5510"/>
                    </a:lnTo>
                    <a:lnTo>
                      <a:pt x="6477" y="5441"/>
                    </a:lnTo>
                    <a:lnTo>
                      <a:pt x="6482" y="5370"/>
                    </a:lnTo>
                    <a:lnTo>
                      <a:pt x="6487" y="5300"/>
                    </a:lnTo>
                    <a:lnTo>
                      <a:pt x="6491" y="5230"/>
                    </a:lnTo>
                    <a:lnTo>
                      <a:pt x="6191" y="5230"/>
                    </a:lnTo>
                    <a:lnTo>
                      <a:pt x="6191" y="4872"/>
                    </a:lnTo>
                    <a:close/>
                    <a:moveTo>
                      <a:pt x="0" y="0"/>
                    </a:moveTo>
                    <a:lnTo>
                      <a:pt x="0" y="16320"/>
                    </a:lnTo>
                    <a:lnTo>
                      <a:pt x="16320" y="16320"/>
                    </a:lnTo>
                    <a:lnTo>
                      <a:pt x="16320" y="0"/>
                    </a:lnTo>
                    <a:lnTo>
                      <a:pt x="0" y="0"/>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pic>
        <p:nvPicPr>
          <p:cNvPr id="3" name="Grafik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4556" y="4373688"/>
            <a:ext cx="2225149" cy="540393"/>
          </a:xfrm>
          <a:prstGeom prst="rect">
            <a:avLst/>
          </a:prstGeom>
        </p:spPr>
      </p:pic>
      <p:pic>
        <p:nvPicPr>
          <p:cNvPr id="79" name="Grafik 7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sp>
        <p:nvSpPr>
          <p:cNvPr id="84" name="Textplatzhalter 36"/>
          <p:cNvSpPr>
            <a:spLocks noGrp="1"/>
          </p:cNvSpPr>
          <p:nvPr>
            <p:ph type="body" sz="quarter" idx="12" hasCustomPrompt="1"/>
          </p:nvPr>
        </p:nvSpPr>
        <p:spPr>
          <a:xfrm rot="21360000">
            <a:off x="690478" y="968827"/>
            <a:ext cx="3237052" cy="311150"/>
          </a:xfrm>
        </p:spPr>
        <p:txBody>
          <a:bodyPr anchor="ctr" anchorCtr="0"/>
          <a:lstStyle>
            <a:lvl1pPr marL="0" indent="0" algn="ctr">
              <a:buNone/>
              <a:defRPr baseline="0">
                <a:solidFill>
                  <a:schemeClr val="bg1"/>
                </a:solidFill>
              </a:defRPr>
            </a:lvl1pPr>
          </a:lstStyle>
          <a:p>
            <a:pPr lvl="0"/>
            <a:r>
              <a:rPr lang="de-DE" dirty="0" smtClean="0"/>
              <a:t>Ort &amp; Datum</a:t>
            </a:r>
            <a:endParaRPr lang="de-DE" dirty="0"/>
          </a:p>
        </p:txBody>
      </p:sp>
      <p:sp>
        <p:nvSpPr>
          <p:cNvPr id="81" name="Textplatzhalter 38"/>
          <p:cNvSpPr>
            <a:spLocks noGrp="1"/>
          </p:cNvSpPr>
          <p:nvPr>
            <p:ph type="body" sz="quarter" idx="14" hasCustomPrompt="1"/>
          </p:nvPr>
        </p:nvSpPr>
        <p:spPr>
          <a:xfrm rot="-240000">
            <a:off x="395536" y="1320486"/>
            <a:ext cx="5418000" cy="2016000"/>
          </a:xfrm>
        </p:spPr>
        <p:txBody>
          <a:bodyPr anchor="ctr" anchorCtr="0">
            <a:normAutofit/>
          </a:bodyPr>
          <a:lstStyle>
            <a:lvl1pPr marL="0" indent="0">
              <a:lnSpc>
                <a:spcPts val="4600"/>
              </a:lnSpc>
              <a:spcAft>
                <a:spcPts val="0"/>
              </a:spcAft>
              <a:buNone/>
              <a:defRPr sz="4000">
                <a:solidFill>
                  <a:schemeClr val="bg1"/>
                </a:solidFill>
                <a:latin typeface="Arial Black" panose="020B0A04020102020204" pitchFamily="34" charset="0"/>
              </a:defRPr>
            </a:lvl1pPr>
          </a:lstStyle>
          <a:p>
            <a:pPr lvl="0"/>
            <a:r>
              <a:rPr lang="de-DE" sz="4400" dirty="0" smtClean="0">
                <a:latin typeface="Arial Black" panose="020B0A04020102020204" pitchFamily="34" charset="0"/>
              </a:rPr>
              <a:t>TITEL DER PRÄSENTATION</a:t>
            </a:r>
            <a:r>
              <a:rPr lang="de-DE" sz="4000" dirty="0" smtClean="0">
                <a:latin typeface="Arial Black" panose="020B0A04020102020204" pitchFamily="34" charset="0"/>
              </a:rPr>
              <a:t/>
            </a:r>
            <a:br>
              <a:rPr lang="de-DE" sz="4000" dirty="0" smtClean="0">
                <a:latin typeface="Arial Black" panose="020B0A04020102020204" pitchFamily="34" charset="0"/>
              </a:rPr>
            </a:br>
            <a:r>
              <a:rPr lang="de-DE" sz="4000" dirty="0" smtClean="0">
                <a:latin typeface="Arial Black" panose="020B0A04020102020204" pitchFamily="34" charset="0"/>
              </a:rPr>
              <a:t>ARIAL BLACK</a:t>
            </a:r>
            <a:endParaRPr lang="de-DE" sz="4400" dirty="0" smtClean="0">
              <a:latin typeface="Arial Black" panose="020B0A04020102020204" pitchFamily="34" charset="0"/>
            </a:endParaRPr>
          </a:p>
        </p:txBody>
      </p:sp>
      <p:sp>
        <p:nvSpPr>
          <p:cNvPr id="82" name="Textplatzhalter 40"/>
          <p:cNvSpPr>
            <a:spLocks noGrp="1"/>
          </p:cNvSpPr>
          <p:nvPr>
            <p:ph type="body" sz="quarter" idx="16" hasCustomPrompt="1"/>
          </p:nvPr>
        </p:nvSpPr>
        <p:spPr>
          <a:xfrm rot="-240000">
            <a:off x="486830" y="3405773"/>
            <a:ext cx="4074190" cy="695218"/>
          </a:xfrm>
        </p:spPr>
        <p:txBody>
          <a:bodyPr/>
          <a:lstStyle>
            <a:lvl1pPr marL="0" marR="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sz="1600">
                <a:solidFill>
                  <a:schemeClr val="bg1"/>
                </a:solidFill>
              </a:defRPr>
            </a:lvl1pPr>
          </a:lstStyle>
          <a:p>
            <a:pPr marL="0" marR="0" lvl="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a:pPr>
            <a:r>
              <a:rPr lang="de-DE" sz="1600" dirty="0" smtClean="0">
                <a:solidFill>
                  <a:schemeClr val="bg1"/>
                </a:solidFill>
              </a:rPr>
              <a:t>Themenbeschreibung, Inhalte,</a:t>
            </a:r>
            <a:r>
              <a:rPr lang="de-DE" sz="1600" baseline="0" dirty="0" smtClean="0">
                <a:solidFill>
                  <a:schemeClr val="bg1"/>
                </a:solidFill>
              </a:rPr>
              <a:t> Abteilung und Verfasser, Arial, 16 PT, Weiß</a:t>
            </a:r>
            <a:r>
              <a:rPr lang="de-DE" sz="1600" baseline="0" dirty="0">
                <a:solidFill>
                  <a:schemeClr val="bg1"/>
                </a:solidFill>
              </a:rPr>
              <a:t/>
            </a:r>
            <a:br>
              <a:rPr lang="de-DE" sz="1600" baseline="0" dirty="0">
                <a:solidFill>
                  <a:schemeClr val="bg1"/>
                </a:solidFill>
              </a:rPr>
            </a:br>
            <a:endParaRPr lang="de-DE" sz="1600" baseline="0" dirty="0" smtClean="0">
              <a:solidFill>
                <a:schemeClr val="bg1"/>
              </a:solidFill>
            </a:endParaRPr>
          </a:p>
        </p:txBody>
      </p:sp>
    </p:spTree>
    <p:extLst>
      <p:ext uri="{BB962C8B-B14F-4D97-AF65-F5344CB8AC3E}">
        <p14:creationId xmlns:p14="http://schemas.microsoft.com/office/powerpoint/2010/main" val="612810243"/>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itel_Motiv_Logistik">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hteck 12"/>
          <p:cNvSpPr/>
          <p:nvPr userDrawn="1"/>
        </p:nvSpPr>
        <p:spPr>
          <a:xfrm>
            <a:off x="0" y="3798267"/>
            <a:ext cx="9144000" cy="1348227"/>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smtClean="0">
                  <a:solidFill>
                    <a:schemeClr val="tx1"/>
                  </a:solidFill>
                  <a:latin typeface="+mn-lt"/>
                </a:rPr>
                <a:t>Hilfslinien anzeigen über Menu: </a:t>
              </a:r>
              <a:br>
                <a:rPr lang="de-DE" sz="700" b="0" dirty="0" smtClean="0">
                  <a:solidFill>
                    <a:schemeClr val="tx1"/>
                  </a:solidFill>
                  <a:latin typeface="+mn-lt"/>
                </a:rPr>
              </a:br>
              <a:r>
                <a:rPr lang="de-DE" sz="700" b="1" dirty="0" smtClean="0">
                  <a:solidFill>
                    <a:schemeClr val="tx1"/>
                  </a:solidFill>
                  <a:latin typeface="+mn-lt"/>
                </a:rPr>
                <a:t>Ansicht | Anzeigen | </a:t>
              </a:r>
              <a:r>
                <a:rPr lang="de-DE" sz="700" b="0" dirty="0" smtClean="0">
                  <a:solidFill>
                    <a:schemeClr val="tx1"/>
                  </a:solidFill>
                  <a:latin typeface="+mn-lt"/>
                </a:rPr>
                <a:t>Haken bei</a:t>
              </a:r>
              <a:r>
                <a:rPr lang="de-DE" sz="700" b="1" dirty="0" smtClean="0">
                  <a:solidFill>
                    <a:schemeClr val="tx1"/>
                  </a:solidFill>
                  <a:latin typeface="+mn-lt"/>
                </a:rPr>
                <a:t/>
              </a:r>
              <a:br>
                <a:rPr lang="de-DE" sz="700" b="1" dirty="0" smtClean="0">
                  <a:solidFill>
                    <a:schemeClr val="tx1"/>
                  </a:solidFill>
                  <a:latin typeface="+mn-lt"/>
                </a:rPr>
              </a:br>
              <a:r>
                <a:rPr lang="de-DE" sz="700" b="1" dirty="0" smtClean="0">
                  <a:solidFill>
                    <a:schemeClr val="tx1"/>
                  </a:solidFill>
                  <a:latin typeface="+mn-lt"/>
                </a:rPr>
                <a:t>Führungslinien </a:t>
              </a:r>
              <a:r>
                <a:rPr lang="de-DE" sz="700" b="0" dirty="0" smtClean="0">
                  <a:solidFill>
                    <a:schemeClr val="tx1"/>
                  </a:solidFill>
                  <a:latin typeface="+mn-lt"/>
                </a:rPr>
                <a:t>setzten</a:t>
              </a:r>
            </a:p>
            <a:p>
              <a:pPr indent="0" algn="r">
                <a:lnSpc>
                  <a:spcPct val="100000"/>
                </a:lnSpc>
                <a:spcBef>
                  <a:spcPts val="0"/>
                </a:spcBef>
                <a:spcAft>
                  <a:spcPts val="0"/>
                </a:spcAft>
              </a:pPr>
              <a:r>
                <a:rPr lang="de-DE" sz="400" b="0" dirty="0" smtClean="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smtClean="0">
                <a:solidFill>
                  <a:schemeClr val="tx1"/>
                </a:solidFill>
                <a:latin typeface="+mn-lt"/>
              </a:endParaRPr>
            </a:p>
            <a:p>
              <a:pPr indent="0" algn="r">
                <a:lnSpc>
                  <a:spcPct val="100000"/>
                </a:lnSpc>
                <a:spcBef>
                  <a:spcPts val="0"/>
                </a:spcBef>
                <a:spcAft>
                  <a:spcPts val="0"/>
                </a:spcAft>
              </a:pPr>
              <a:r>
                <a:rPr lang="de-DE" sz="700" b="0" dirty="0" smtClean="0">
                  <a:solidFill>
                    <a:schemeClr val="tx1"/>
                  </a:solidFill>
                  <a:latin typeface="+mn-lt"/>
                </a:rPr>
                <a:t>Folie in</a:t>
              </a:r>
              <a:r>
                <a:rPr lang="de-DE" sz="700" b="0" baseline="0" dirty="0" smtClean="0">
                  <a:solidFill>
                    <a:schemeClr val="tx1"/>
                  </a:solidFill>
                  <a:latin typeface="+mn-lt"/>
                </a:rPr>
                <a:t> Ursprungsform </a:t>
              </a:r>
            </a:p>
            <a:p>
              <a:pPr indent="0" algn="r">
                <a:lnSpc>
                  <a:spcPct val="100000"/>
                </a:lnSpc>
                <a:spcBef>
                  <a:spcPts val="0"/>
                </a:spcBef>
                <a:spcAft>
                  <a:spcPts val="0"/>
                </a:spcAft>
              </a:pPr>
              <a:r>
                <a:rPr lang="de-DE" sz="700" b="0" baseline="0" dirty="0" smtClean="0">
                  <a:solidFill>
                    <a:schemeClr val="tx1"/>
                  </a:solidFill>
                  <a:latin typeface="+mn-lt"/>
                </a:rPr>
                <a:t>bringen über Menu:</a:t>
              </a:r>
            </a:p>
            <a:p>
              <a:pPr indent="0" algn="r">
                <a:lnSpc>
                  <a:spcPct val="100000"/>
                </a:lnSpc>
                <a:spcBef>
                  <a:spcPts val="0"/>
                </a:spcBef>
                <a:spcAft>
                  <a:spcPts val="0"/>
                </a:spcAft>
              </a:pPr>
              <a:r>
                <a:rPr lang="de-DE" sz="700" b="1" baseline="0" dirty="0" smtClean="0">
                  <a:solidFill>
                    <a:schemeClr val="tx1"/>
                  </a:solidFill>
                  <a:latin typeface="+mn-lt"/>
                </a:rPr>
                <a:t>Start | Folien | Zurücksetzen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1" baseline="0" dirty="0" smtClean="0">
                <a:solidFill>
                  <a:schemeClr val="tx1"/>
                </a:solidFill>
                <a:latin typeface="+mn-lt"/>
              </a:endParaRPr>
            </a:p>
            <a:p>
              <a:pPr indent="0" algn="r">
                <a:lnSpc>
                  <a:spcPct val="100000"/>
                </a:lnSpc>
                <a:spcBef>
                  <a:spcPts val="0"/>
                </a:spcBef>
                <a:spcAft>
                  <a:spcPts val="0"/>
                </a:spcAft>
              </a:pPr>
              <a:r>
                <a:rPr lang="de-DE" sz="700" dirty="0" smtClean="0">
                  <a:solidFill>
                    <a:schemeClr val="tx1"/>
                  </a:solidFill>
                </a:rPr>
                <a:t>Wechsel der Textebene im Menü über: </a:t>
              </a:r>
              <a:r>
                <a:rPr lang="de-DE" sz="700" b="1" dirty="0" smtClean="0">
                  <a:solidFill>
                    <a:schemeClr val="tx1"/>
                  </a:solidFill>
                </a:rPr>
                <a:t>Start | Absatz | Listenebene erhöhen/verringern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0" baseline="0" dirty="0" smtClean="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smtClean="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smtClean="0">
                  <a:solidFill>
                    <a:schemeClr val="tx1"/>
                  </a:solidFill>
                  <a:latin typeface="+mn-lt"/>
                </a:rPr>
                <a:t>Start | Folien | Layout</a:t>
              </a:r>
            </a:p>
            <a:p>
              <a:pPr indent="0" algn="r">
                <a:lnSpc>
                  <a:spcPct val="100000"/>
                </a:lnSpc>
                <a:spcBef>
                  <a:spcPts val="0"/>
                </a:spcBef>
                <a:spcAft>
                  <a:spcPts val="0"/>
                </a:spcAft>
              </a:pPr>
              <a:endParaRPr lang="de-DE" sz="700" b="1" baseline="0" noProof="0" dirty="0" smtClean="0">
                <a:solidFill>
                  <a:schemeClr val="tx1"/>
                </a:solidFill>
                <a:latin typeface="+mn-lt"/>
              </a:endParaRPr>
            </a:p>
            <a:p>
              <a:pPr indent="0" algn="r">
                <a:lnSpc>
                  <a:spcPct val="100000"/>
                </a:lnSpc>
                <a:spcBef>
                  <a:spcPts val="0"/>
                </a:spcBef>
                <a:spcAft>
                  <a:spcPts val="0"/>
                </a:spcAft>
              </a:pPr>
              <a:endParaRPr lang="de-DE" sz="700" b="1" noProof="0" dirty="0" smtClean="0">
                <a:solidFill>
                  <a:schemeClr val="tx1"/>
                </a:solidFill>
                <a:latin typeface="+mn-lt"/>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smtClean="0">
                  <a:solidFill>
                    <a:schemeClr val="tx1"/>
                  </a:solidFill>
                  <a:latin typeface="+mn-lt"/>
                </a:rPr>
                <a:t>Hinweis</a:t>
              </a:r>
              <a:r>
                <a:rPr lang="de-DE" sz="700" b="0" baseline="0" dirty="0" smtClean="0">
                  <a:solidFill>
                    <a:schemeClr val="tx1"/>
                  </a:solidFill>
                  <a:latin typeface="+mn-lt"/>
                </a:rPr>
                <a:t>: Titel der Präsentation ist Fußzeile</a:t>
              </a:r>
            </a:p>
            <a:p>
              <a:pPr indent="0" algn="r">
                <a:lnSpc>
                  <a:spcPct val="100000"/>
                </a:lnSpc>
                <a:spcBef>
                  <a:spcPts val="0"/>
                </a:spcBef>
                <a:spcAft>
                  <a:spcPts val="0"/>
                </a:spcAft>
              </a:pPr>
              <a:r>
                <a:rPr lang="de-DE" sz="700" b="0" baseline="0" dirty="0" smtClean="0">
                  <a:solidFill>
                    <a:schemeClr val="tx1"/>
                  </a:solidFill>
                  <a:latin typeface="+mn-lt"/>
                </a:rPr>
                <a:t>Fußzeile (pro Folie oder für alle) </a:t>
              </a:r>
              <a:br>
                <a:rPr lang="de-DE" sz="700" b="0" baseline="0" dirty="0" smtClean="0">
                  <a:solidFill>
                    <a:schemeClr val="tx1"/>
                  </a:solidFill>
                  <a:latin typeface="+mn-lt"/>
                </a:rPr>
              </a:br>
              <a:r>
                <a:rPr lang="de-DE" sz="700" b="0" baseline="0" dirty="0" smtClean="0">
                  <a:solidFill>
                    <a:schemeClr val="tx1"/>
                  </a:solidFill>
                  <a:latin typeface="+mn-lt"/>
                </a:rPr>
                <a:t>anpassen über Menü:</a:t>
              </a:r>
            </a:p>
            <a:p>
              <a:pPr indent="0" algn="r">
                <a:lnSpc>
                  <a:spcPct val="100000"/>
                </a:lnSpc>
                <a:spcBef>
                  <a:spcPts val="0"/>
                </a:spcBef>
                <a:spcAft>
                  <a:spcPts val="0"/>
                </a:spcAft>
              </a:pPr>
              <a:r>
                <a:rPr lang="de-DE" sz="700" b="1" baseline="0" dirty="0" smtClean="0">
                  <a:solidFill>
                    <a:schemeClr val="tx1"/>
                  </a:solidFill>
                  <a:latin typeface="+mn-lt"/>
                </a:rPr>
                <a:t>Einfügen | Text | Kopf- und Fußzeile</a:t>
              </a:r>
            </a:p>
          </p:txBody>
        </p:sp>
      </p:grpSp>
      <p:grpSp>
        <p:nvGrpSpPr>
          <p:cNvPr id="23" name="Gruppieren 22"/>
          <p:cNvGrpSpPr/>
          <p:nvPr userDrawn="1"/>
        </p:nvGrpSpPr>
        <p:grpSpPr>
          <a:xfrm>
            <a:off x="8589100" y="4123704"/>
            <a:ext cx="555433" cy="1021087"/>
            <a:chOff x="8589100" y="4123704"/>
            <a:chExt cx="555433" cy="1021087"/>
          </a:xfrm>
          <a:solidFill>
            <a:srgbClr val="216CE8">
              <a:alpha val="40000"/>
            </a:srgbClr>
          </a:solidFill>
        </p:grpSpPr>
        <p:sp>
          <p:nvSpPr>
            <p:cNvPr id="19" name="Flussdiagramm: Manuelle Eingabe 18"/>
            <p:cNvSpPr/>
            <p:nvPr userDrawn="1"/>
          </p:nvSpPr>
          <p:spPr>
            <a:xfrm rot="16200000" flipH="1">
              <a:off x="8372480" y="4374929"/>
              <a:ext cx="986482" cy="553241"/>
            </a:xfrm>
            <a:prstGeom prst="flowChartManualIn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Gleichschenkliges Dreieck 20"/>
            <p:cNvSpPr/>
            <p:nvPr userDrawn="1"/>
          </p:nvSpPr>
          <p:spPr>
            <a:xfrm rot="-5580000">
              <a:off x="8896738" y="3921628"/>
              <a:ext cx="45719" cy="4498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0" name="Gruppieren 19"/>
          <p:cNvGrpSpPr/>
          <p:nvPr userDrawn="1"/>
        </p:nvGrpSpPr>
        <p:grpSpPr>
          <a:xfrm>
            <a:off x="8379956" y="4374331"/>
            <a:ext cx="539750" cy="539750"/>
            <a:chOff x="8379956" y="4374331"/>
            <a:chExt cx="539750" cy="539750"/>
          </a:xfrm>
        </p:grpSpPr>
        <p:sp>
          <p:nvSpPr>
            <p:cNvPr id="4" name="Rechteck 3"/>
            <p:cNvSpPr>
              <a:spLocks noChangeAspect="1"/>
            </p:cNvSpPr>
            <p:nvPr userDrawn="1"/>
          </p:nvSpPr>
          <p:spPr>
            <a:xfrm>
              <a:off x="8388000" y="4390450"/>
              <a:ext cx="504000" cy="50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 name="Gruppieren 10"/>
            <p:cNvGrpSpPr/>
            <p:nvPr userDrawn="1"/>
          </p:nvGrpSpPr>
          <p:grpSpPr>
            <a:xfrm>
              <a:off x="8379956" y="4374331"/>
              <a:ext cx="539750" cy="539750"/>
              <a:chOff x="7583906" y="3939208"/>
              <a:chExt cx="539750" cy="539750"/>
            </a:xfrm>
          </p:grpSpPr>
          <p:sp>
            <p:nvSpPr>
              <p:cNvPr id="7" name="Freeform 5"/>
              <p:cNvSpPr>
                <a:spLocks/>
              </p:cNvSpPr>
              <p:nvPr userDrawn="1"/>
            </p:nvSpPr>
            <p:spPr bwMode="auto">
              <a:xfrm>
                <a:off x="7688681" y="4269408"/>
                <a:ext cx="17463" cy="17463"/>
              </a:xfrm>
              <a:custGeom>
                <a:avLst/>
                <a:gdLst>
                  <a:gd name="T0" fmla="*/ 0 w 513"/>
                  <a:gd name="T1" fmla="*/ 526 h 526"/>
                  <a:gd name="T2" fmla="*/ 513 w 513"/>
                  <a:gd name="T3" fmla="*/ 526 h 526"/>
                  <a:gd name="T4" fmla="*/ 257 w 513"/>
                  <a:gd name="T5" fmla="*/ 0 h 526"/>
                  <a:gd name="T6" fmla="*/ 0 w 513"/>
                  <a:gd name="T7" fmla="*/ 526 h 526"/>
                </a:gdLst>
                <a:ahLst/>
                <a:cxnLst>
                  <a:cxn ang="0">
                    <a:pos x="T0" y="T1"/>
                  </a:cxn>
                  <a:cxn ang="0">
                    <a:pos x="T2" y="T3"/>
                  </a:cxn>
                  <a:cxn ang="0">
                    <a:pos x="T4" y="T5"/>
                  </a:cxn>
                  <a:cxn ang="0">
                    <a:pos x="T6" y="T7"/>
                  </a:cxn>
                </a:cxnLst>
                <a:rect l="0" t="0" r="r" b="b"/>
                <a:pathLst>
                  <a:path w="513" h="526">
                    <a:moveTo>
                      <a:pt x="0" y="526"/>
                    </a:moveTo>
                    <a:lnTo>
                      <a:pt x="513" y="526"/>
                    </a:lnTo>
                    <a:lnTo>
                      <a:pt x="257" y="0"/>
                    </a:lnTo>
                    <a:lnTo>
                      <a:pt x="0" y="526"/>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 name="Freeform 6"/>
              <p:cNvSpPr>
                <a:spLocks/>
              </p:cNvSpPr>
              <p:nvPr userDrawn="1"/>
            </p:nvSpPr>
            <p:spPr bwMode="auto">
              <a:xfrm>
                <a:off x="8055394" y="4266233"/>
                <a:ext cx="26988" cy="12700"/>
              </a:xfrm>
              <a:custGeom>
                <a:avLst/>
                <a:gdLst>
                  <a:gd name="T0" fmla="*/ 812 w 815"/>
                  <a:gd name="T1" fmla="*/ 149 h 395"/>
                  <a:gd name="T2" fmla="*/ 810 w 815"/>
                  <a:gd name="T3" fmla="*/ 137 h 395"/>
                  <a:gd name="T4" fmla="*/ 807 w 815"/>
                  <a:gd name="T5" fmla="*/ 125 h 395"/>
                  <a:gd name="T6" fmla="*/ 803 w 815"/>
                  <a:gd name="T7" fmla="*/ 114 h 395"/>
                  <a:gd name="T8" fmla="*/ 799 w 815"/>
                  <a:gd name="T9" fmla="*/ 104 h 395"/>
                  <a:gd name="T10" fmla="*/ 794 w 815"/>
                  <a:gd name="T11" fmla="*/ 94 h 395"/>
                  <a:gd name="T12" fmla="*/ 789 w 815"/>
                  <a:gd name="T13" fmla="*/ 85 h 395"/>
                  <a:gd name="T14" fmla="*/ 783 w 815"/>
                  <a:gd name="T15" fmla="*/ 76 h 395"/>
                  <a:gd name="T16" fmla="*/ 777 w 815"/>
                  <a:gd name="T17" fmla="*/ 68 h 395"/>
                  <a:gd name="T18" fmla="*/ 769 w 815"/>
                  <a:gd name="T19" fmla="*/ 61 h 395"/>
                  <a:gd name="T20" fmla="*/ 761 w 815"/>
                  <a:gd name="T21" fmla="*/ 54 h 395"/>
                  <a:gd name="T22" fmla="*/ 754 w 815"/>
                  <a:gd name="T23" fmla="*/ 48 h 395"/>
                  <a:gd name="T24" fmla="*/ 745 w 815"/>
                  <a:gd name="T25" fmla="*/ 42 h 395"/>
                  <a:gd name="T26" fmla="*/ 736 w 815"/>
                  <a:gd name="T27" fmla="*/ 37 h 395"/>
                  <a:gd name="T28" fmla="*/ 727 w 815"/>
                  <a:gd name="T29" fmla="*/ 32 h 395"/>
                  <a:gd name="T30" fmla="*/ 716 w 815"/>
                  <a:gd name="T31" fmla="*/ 26 h 395"/>
                  <a:gd name="T32" fmla="*/ 706 w 815"/>
                  <a:gd name="T33" fmla="*/ 22 h 395"/>
                  <a:gd name="T34" fmla="*/ 695 w 815"/>
                  <a:gd name="T35" fmla="*/ 18 h 395"/>
                  <a:gd name="T36" fmla="*/ 672 w 815"/>
                  <a:gd name="T37" fmla="*/ 12 h 395"/>
                  <a:gd name="T38" fmla="*/ 648 w 815"/>
                  <a:gd name="T39" fmla="*/ 7 h 395"/>
                  <a:gd name="T40" fmla="*/ 621 w 815"/>
                  <a:gd name="T41" fmla="*/ 4 h 395"/>
                  <a:gd name="T42" fmla="*/ 595 w 815"/>
                  <a:gd name="T43" fmla="*/ 2 h 395"/>
                  <a:gd name="T44" fmla="*/ 566 w 815"/>
                  <a:gd name="T45" fmla="*/ 0 h 395"/>
                  <a:gd name="T46" fmla="*/ 0 w 815"/>
                  <a:gd name="T47" fmla="*/ 0 h 395"/>
                  <a:gd name="T48" fmla="*/ 0 w 815"/>
                  <a:gd name="T49" fmla="*/ 395 h 395"/>
                  <a:gd name="T50" fmla="*/ 569 w 815"/>
                  <a:gd name="T51" fmla="*/ 395 h 395"/>
                  <a:gd name="T52" fmla="*/ 599 w 815"/>
                  <a:gd name="T53" fmla="*/ 393 h 395"/>
                  <a:gd name="T54" fmla="*/ 628 w 815"/>
                  <a:gd name="T55" fmla="*/ 390 h 395"/>
                  <a:gd name="T56" fmla="*/ 654 w 815"/>
                  <a:gd name="T57" fmla="*/ 386 h 395"/>
                  <a:gd name="T58" fmla="*/ 667 w 815"/>
                  <a:gd name="T59" fmla="*/ 382 h 395"/>
                  <a:gd name="T60" fmla="*/ 680 w 815"/>
                  <a:gd name="T61" fmla="*/ 379 h 395"/>
                  <a:gd name="T62" fmla="*/ 691 w 815"/>
                  <a:gd name="T63" fmla="*/ 376 h 395"/>
                  <a:gd name="T64" fmla="*/ 702 w 815"/>
                  <a:gd name="T65" fmla="*/ 372 h 395"/>
                  <a:gd name="T66" fmla="*/ 713 w 815"/>
                  <a:gd name="T67" fmla="*/ 368 h 395"/>
                  <a:gd name="T68" fmla="*/ 723 w 815"/>
                  <a:gd name="T69" fmla="*/ 363 h 395"/>
                  <a:gd name="T70" fmla="*/ 733 w 815"/>
                  <a:gd name="T71" fmla="*/ 358 h 395"/>
                  <a:gd name="T72" fmla="*/ 742 w 815"/>
                  <a:gd name="T73" fmla="*/ 352 h 395"/>
                  <a:gd name="T74" fmla="*/ 751 w 815"/>
                  <a:gd name="T75" fmla="*/ 346 h 395"/>
                  <a:gd name="T76" fmla="*/ 759 w 815"/>
                  <a:gd name="T77" fmla="*/ 340 h 395"/>
                  <a:gd name="T78" fmla="*/ 766 w 815"/>
                  <a:gd name="T79" fmla="*/ 332 h 395"/>
                  <a:gd name="T80" fmla="*/ 773 w 815"/>
                  <a:gd name="T81" fmla="*/ 324 h 395"/>
                  <a:gd name="T82" fmla="*/ 781 w 815"/>
                  <a:gd name="T83" fmla="*/ 316 h 395"/>
                  <a:gd name="T84" fmla="*/ 786 w 815"/>
                  <a:gd name="T85" fmla="*/ 308 h 395"/>
                  <a:gd name="T86" fmla="*/ 792 w 815"/>
                  <a:gd name="T87" fmla="*/ 299 h 395"/>
                  <a:gd name="T88" fmla="*/ 797 w 815"/>
                  <a:gd name="T89" fmla="*/ 289 h 395"/>
                  <a:gd name="T90" fmla="*/ 801 w 815"/>
                  <a:gd name="T91" fmla="*/ 278 h 395"/>
                  <a:gd name="T92" fmla="*/ 805 w 815"/>
                  <a:gd name="T93" fmla="*/ 267 h 395"/>
                  <a:gd name="T94" fmla="*/ 808 w 815"/>
                  <a:gd name="T95" fmla="*/ 256 h 395"/>
                  <a:gd name="T96" fmla="*/ 810 w 815"/>
                  <a:gd name="T97" fmla="*/ 244 h 395"/>
                  <a:gd name="T98" fmla="*/ 812 w 815"/>
                  <a:gd name="T99" fmla="*/ 232 h 395"/>
                  <a:gd name="T100" fmla="*/ 814 w 815"/>
                  <a:gd name="T101" fmla="*/ 218 h 395"/>
                  <a:gd name="T102" fmla="*/ 815 w 815"/>
                  <a:gd name="T103" fmla="*/ 204 h 395"/>
                  <a:gd name="T104" fmla="*/ 815 w 815"/>
                  <a:gd name="T105" fmla="*/ 175 h 395"/>
                  <a:gd name="T106" fmla="*/ 814 w 815"/>
                  <a:gd name="T107" fmla="*/ 162 h 395"/>
                  <a:gd name="T108" fmla="*/ 812 w 815"/>
                  <a:gd name="T109" fmla="*/ 14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15" h="395">
                    <a:moveTo>
                      <a:pt x="812" y="149"/>
                    </a:moveTo>
                    <a:lnTo>
                      <a:pt x="810" y="137"/>
                    </a:lnTo>
                    <a:lnTo>
                      <a:pt x="807" y="125"/>
                    </a:lnTo>
                    <a:lnTo>
                      <a:pt x="803" y="114"/>
                    </a:lnTo>
                    <a:lnTo>
                      <a:pt x="799" y="104"/>
                    </a:lnTo>
                    <a:lnTo>
                      <a:pt x="794" y="94"/>
                    </a:lnTo>
                    <a:lnTo>
                      <a:pt x="789" y="85"/>
                    </a:lnTo>
                    <a:lnTo>
                      <a:pt x="783" y="76"/>
                    </a:lnTo>
                    <a:lnTo>
                      <a:pt x="777" y="68"/>
                    </a:lnTo>
                    <a:lnTo>
                      <a:pt x="769" y="61"/>
                    </a:lnTo>
                    <a:lnTo>
                      <a:pt x="761" y="54"/>
                    </a:lnTo>
                    <a:lnTo>
                      <a:pt x="754" y="48"/>
                    </a:lnTo>
                    <a:lnTo>
                      <a:pt x="745" y="42"/>
                    </a:lnTo>
                    <a:lnTo>
                      <a:pt x="736" y="37"/>
                    </a:lnTo>
                    <a:lnTo>
                      <a:pt x="727" y="32"/>
                    </a:lnTo>
                    <a:lnTo>
                      <a:pt x="716" y="26"/>
                    </a:lnTo>
                    <a:lnTo>
                      <a:pt x="706" y="22"/>
                    </a:lnTo>
                    <a:lnTo>
                      <a:pt x="695" y="18"/>
                    </a:lnTo>
                    <a:lnTo>
                      <a:pt x="672" y="12"/>
                    </a:lnTo>
                    <a:lnTo>
                      <a:pt x="648" y="7"/>
                    </a:lnTo>
                    <a:lnTo>
                      <a:pt x="621" y="4"/>
                    </a:lnTo>
                    <a:lnTo>
                      <a:pt x="595" y="2"/>
                    </a:lnTo>
                    <a:lnTo>
                      <a:pt x="566" y="0"/>
                    </a:lnTo>
                    <a:lnTo>
                      <a:pt x="0" y="0"/>
                    </a:lnTo>
                    <a:lnTo>
                      <a:pt x="0" y="395"/>
                    </a:lnTo>
                    <a:lnTo>
                      <a:pt x="569" y="395"/>
                    </a:lnTo>
                    <a:lnTo>
                      <a:pt x="599" y="393"/>
                    </a:lnTo>
                    <a:lnTo>
                      <a:pt x="628" y="390"/>
                    </a:lnTo>
                    <a:lnTo>
                      <a:pt x="654" y="386"/>
                    </a:lnTo>
                    <a:lnTo>
                      <a:pt x="667" y="382"/>
                    </a:lnTo>
                    <a:lnTo>
                      <a:pt x="680" y="379"/>
                    </a:lnTo>
                    <a:lnTo>
                      <a:pt x="691" y="376"/>
                    </a:lnTo>
                    <a:lnTo>
                      <a:pt x="702" y="372"/>
                    </a:lnTo>
                    <a:lnTo>
                      <a:pt x="713" y="368"/>
                    </a:lnTo>
                    <a:lnTo>
                      <a:pt x="723" y="363"/>
                    </a:lnTo>
                    <a:lnTo>
                      <a:pt x="733" y="358"/>
                    </a:lnTo>
                    <a:lnTo>
                      <a:pt x="742" y="352"/>
                    </a:lnTo>
                    <a:lnTo>
                      <a:pt x="751" y="346"/>
                    </a:lnTo>
                    <a:lnTo>
                      <a:pt x="759" y="340"/>
                    </a:lnTo>
                    <a:lnTo>
                      <a:pt x="766" y="332"/>
                    </a:lnTo>
                    <a:lnTo>
                      <a:pt x="773" y="324"/>
                    </a:lnTo>
                    <a:lnTo>
                      <a:pt x="781" y="316"/>
                    </a:lnTo>
                    <a:lnTo>
                      <a:pt x="786" y="308"/>
                    </a:lnTo>
                    <a:lnTo>
                      <a:pt x="792" y="299"/>
                    </a:lnTo>
                    <a:lnTo>
                      <a:pt x="797" y="289"/>
                    </a:lnTo>
                    <a:lnTo>
                      <a:pt x="801" y="278"/>
                    </a:lnTo>
                    <a:lnTo>
                      <a:pt x="805" y="267"/>
                    </a:lnTo>
                    <a:lnTo>
                      <a:pt x="808" y="256"/>
                    </a:lnTo>
                    <a:lnTo>
                      <a:pt x="810" y="244"/>
                    </a:lnTo>
                    <a:lnTo>
                      <a:pt x="812" y="232"/>
                    </a:lnTo>
                    <a:lnTo>
                      <a:pt x="814" y="218"/>
                    </a:lnTo>
                    <a:lnTo>
                      <a:pt x="815" y="204"/>
                    </a:lnTo>
                    <a:lnTo>
                      <a:pt x="815" y="175"/>
                    </a:lnTo>
                    <a:lnTo>
                      <a:pt x="814" y="162"/>
                    </a:lnTo>
                    <a:lnTo>
                      <a:pt x="812" y="149"/>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 name="Freeform 7"/>
              <p:cNvSpPr>
                <a:spLocks/>
              </p:cNvSpPr>
              <p:nvPr userDrawn="1"/>
            </p:nvSpPr>
            <p:spPr bwMode="auto">
              <a:xfrm>
                <a:off x="7876006" y="4266233"/>
                <a:ext cx="30163" cy="33338"/>
              </a:xfrm>
              <a:custGeom>
                <a:avLst/>
                <a:gdLst>
                  <a:gd name="T0" fmla="*/ 700 w 928"/>
                  <a:gd name="T1" fmla="*/ 974 h 1014"/>
                  <a:gd name="T2" fmla="*/ 743 w 928"/>
                  <a:gd name="T3" fmla="*/ 951 h 1014"/>
                  <a:gd name="T4" fmla="*/ 781 w 928"/>
                  <a:gd name="T5" fmla="*/ 925 h 1014"/>
                  <a:gd name="T6" fmla="*/ 814 w 928"/>
                  <a:gd name="T7" fmla="*/ 895 h 1014"/>
                  <a:gd name="T8" fmla="*/ 841 w 928"/>
                  <a:gd name="T9" fmla="*/ 861 h 1014"/>
                  <a:gd name="T10" fmla="*/ 865 w 928"/>
                  <a:gd name="T11" fmla="*/ 825 h 1014"/>
                  <a:gd name="T12" fmla="*/ 883 w 928"/>
                  <a:gd name="T13" fmla="*/ 785 h 1014"/>
                  <a:gd name="T14" fmla="*/ 898 w 928"/>
                  <a:gd name="T15" fmla="*/ 742 h 1014"/>
                  <a:gd name="T16" fmla="*/ 910 w 928"/>
                  <a:gd name="T17" fmla="*/ 697 h 1014"/>
                  <a:gd name="T18" fmla="*/ 919 w 928"/>
                  <a:gd name="T19" fmla="*/ 651 h 1014"/>
                  <a:gd name="T20" fmla="*/ 924 w 928"/>
                  <a:gd name="T21" fmla="*/ 602 h 1014"/>
                  <a:gd name="T22" fmla="*/ 927 w 928"/>
                  <a:gd name="T23" fmla="*/ 553 h 1014"/>
                  <a:gd name="T24" fmla="*/ 928 w 928"/>
                  <a:gd name="T25" fmla="*/ 477 h 1014"/>
                  <a:gd name="T26" fmla="*/ 926 w 928"/>
                  <a:gd name="T27" fmla="*/ 427 h 1014"/>
                  <a:gd name="T28" fmla="*/ 921 w 928"/>
                  <a:gd name="T29" fmla="*/ 378 h 1014"/>
                  <a:gd name="T30" fmla="*/ 914 w 928"/>
                  <a:gd name="T31" fmla="*/ 331 h 1014"/>
                  <a:gd name="T32" fmla="*/ 903 w 928"/>
                  <a:gd name="T33" fmla="*/ 286 h 1014"/>
                  <a:gd name="T34" fmla="*/ 889 w 928"/>
                  <a:gd name="T35" fmla="*/ 243 h 1014"/>
                  <a:gd name="T36" fmla="*/ 872 w 928"/>
                  <a:gd name="T37" fmla="*/ 203 h 1014"/>
                  <a:gd name="T38" fmla="*/ 850 w 928"/>
                  <a:gd name="T39" fmla="*/ 166 h 1014"/>
                  <a:gd name="T40" fmla="*/ 825 w 928"/>
                  <a:gd name="T41" fmla="*/ 132 h 1014"/>
                  <a:gd name="T42" fmla="*/ 794 w 928"/>
                  <a:gd name="T43" fmla="*/ 100 h 1014"/>
                  <a:gd name="T44" fmla="*/ 759 w 928"/>
                  <a:gd name="T45" fmla="*/ 74 h 1014"/>
                  <a:gd name="T46" fmla="*/ 719 w 928"/>
                  <a:gd name="T47" fmla="*/ 50 h 1014"/>
                  <a:gd name="T48" fmla="*/ 673 w 928"/>
                  <a:gd name="T49" fmla="*/ 31 h 1014"/>
                  <a:gd name="T50" fmla="*/ 622 w 928"/>
                  <a:gd name="T51" fmla="*/ 17 h 1014"/>
                  <a:gd name="T52" fmla="*/ 564 w 928"/>
                  <a:gd name="T53" fmla="*/ 7 h 1014"/>
                  <a:gd name="T54" fmla="*/ 501 w 928"/>
                  <a:gd name="T55" fmla="*/ 2 h 1014"/>
                  <a:gd name="T56" fmla="*/ 431 w 928"/>
                  <a:gd name="T57" fmla="*/ 2 h 1014"/>
                  <a:gd name="T58" fmla="*/ 366 w 928"/>
                  <a:gd name="T59" fmla="*/ 7 h 1014"/>
                  <a:gd name="T60" fmla="*/ 308 w 928"/>
                  <a:gd name="T61" fmla="*/ 17 h 1014"/>
                  <a:gd name="T62" fmla="*/ 256 w 928"/>
                  <a:gd name="T63" fmla="*/ 31 h 1014"/>
                  <a:gd name="T64" fmla="*/ 209 w 928"/>
                  <a:gd name="T65" fmla="*/ 50 h 1014"/>
                  <a:gd name="T66" fmla="*/ 168 w 928"/>
                  <a:gd name="T67" fmla="*/ 73 h 1014"/>
                  <a:gd name="T68" fmla="*/ 133 w 928"/>
                  <a:gd name="T69" fmla="*/ 100 h 1014"/>
                  <a:gd name="T70" fmla="*/ 103 w 928"/>
                  <a:gd name="T71" fmla="*/ 131 h 1014"/>
                  <a:gd name="T72" fmla="*/ 77 w 928"/>
                  <a:gd name="T73" fmla="*/ 165 h 1014"/>
                  <a:gd name="T74" fmla="*/ 56 w 928"/>
                  <a:gd name="T75" fmla="*/ 202 h 1014"/>
                  <a:gd name="T76" fmla="*/ 37 w 928"/>
                  <a:gd name="T77" fmla="*/ 242 h 1014"/>
                  <a:gd name="T78" fmla="*/ 24 w 928"/>
                  <a:gd name="T79" fmla="*/ 285 h 1014"/>
                  <a:gd name="T80" fmla="*/ 14 w 928"/>
                  <a:gd name="T81" fmla="*/ 330 h 1014"/>
                  <a:gd name="T82" fmla="*/ 7 w 928"/>
                  <a:gd name="T83" fmla="*/ 378 h 1014"/>
                  <a:gd name="T84" fmla="*/ 2 w 928"/>
                  <a:gd name="T85" fmla="*/ 427 h 1014"/>
                  <a:gd name="T86" fmla="*/ 0 w 928"/>
                  <a:gd name="T87" fmla="*/ 478 h 1014"/>
                  <a:gd name="T88" fmla="*/ 1 w 928"/>
                  <a:gd name="T89" fmla="*/ 555 h 1014"/>
                  <a:gd name="T90" fmla="*/ 4 w 928"/>
                  <a:gd name="T91" fmla="*/ 605 h 1014"/>
                  <a:gd name="T92" fmla="*/ 10 w 928"/>
                  <a:gd name="T93" fmla="*/ 654 h 1014"/>
                  <a:gd name="T94" fmla="*/ 19 w 928"/>
                  <a:gd name="T95" fmla="*/ 701 h 1014"/>
                  <a:gd name="T96" fmla="*/ 30 w 928"/>
                  <a:gd name="T97" fmla="*/ 745 h 1014"/>
                  <a:gd name="T98" fmla="*/ 47 w 928"/>
                  <a:gd name="T99" fmla="*/ 788 h 1014"/>
                  <a:gd name="T100" fmla="*/ 66 w 928"/>
                  <a:gd name="T101" fmla="*/ 827 h 1014"/>
                  <a:gd name="T102" fmla="*/ 90 w 928"/>
                  <a:gd name="T103" fmla="*/ 863 h 1014"/>
                  <a:gd name="T104" fmla="*/ 118 w 928"/>
                  <a:gd name="T105" fmla="*/ 897 h 1014"/>
                  <a:gd name="T106" fmla="*/ 151 w 928"/>
                  <a:gd name="T107" fmla="*/ 927 h 1014"/>
                  <a:gd name="T108" fmla="*/ 188 w 928"/>
                  <a:gd name="T109" fmla="*/ 952 h 1014"/>
                  <a:gd name="T110" fmla="*/ 232 w 928"/>
                  <a:gd name="T111" fmla="*/ 975 h 1014"/>
                  <a:gd name="T112" fmla="*/ 281 w 928"/>
                  <a:gd name="T113" fmla="*/ 992 h 1014"/>
                  <a:gd name="T114" fmla="*/ 336 w 928"/>
                  <a:gd name="T115" fmla="*/ 1004 h 1014"/>
                  <a:gd name="T116" fmla="*/ 399 w 928"/>
                  <a:gd name="T117" fmla="*/ 1012 h 1014"/>
                  <a:gd name="T118" fmla="*/ 503 w 928"/>
                  <a:gd name="T119" fmla="*/ 1014 h 1014"/>
                  <a:gd name="T120" fmla="*/ 567 w 928"/>
                  <a:gd name="T121" fmla="*/ 1008 h 1014"/>
                  <a:gd name="T122" fmla="*/ 625 w 928"/>
                  <a:gd name="T123" fmla="*/ 998 h 1014"/>
                  <a:gd name="T124" fmla="*/ 677 w 928"/>
                  <a:gd name="T125" fmla="*/ 98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8" h="1014">
                    <a:moveTo>
                      <a:pt x="677" y="983"/>
                    </a:moveTo>
                    <a:lnTo>
                      <a:pt x="700" y="974"/>
                    </a:lnTo>
                    <a:lnTo>
                      <a:pt x="723" y="962"/>
                    </a:lnTo>
                    <a:lnTo>
                      <a:pt x="743" y="951"/>
                    </a:lnTo>
                    <a:lnTo>
                      <a:pt x="763" y="938"/>
                    </a:lnTo>
                    <a:lnTo>
                      <a:pt x="781" y="925"/>
                    </a:lnTo>
                    <a:lnTo>
                      <a:pt x="798" y="910"/>
                    </a:lnTo>
                    <a:lnTo>
                      <a:pt x="814" y="895"/>
                    </a:lnTo>
                    <a:lnTo>
                      <a:pt x="828" y="878"/>
                    </a:lnTo>
                    <a:lnTo>
                      <a:pt x="841" y="861"/>
                    </a:lnTo>
                    <a:lnTo>
                      <a:pt x="853" y="843"/>
                    </a:lnTo>
                    <a:lnTo>
                      <a:pt x="865" y="825"/>
                    </a:lnTo>
                    <a:lnTo>
                      <a:pt x="874" y="804"/>
                    </a:lnTo>
                    <a:lnTo>
                      <a:pt x="883" y="785"/>
                    </a:lnTo>
                    <a:lnTo>
                      <a:pt x="891" y="763"/>
                    </a:lnTo>
                    <a:lnTo>
                      <a:pt x="898" y="742"/>
                    </a:lnTo>
                    <a:lnTo>
                      <a:pt x="904" y="721"/>
                    </a:lnTo>
                    <a:lnTo>
                      <a:pt x="910" y="697"/>
                    </a:lnTo>
                    <a:lnTo>
                      <a:pt x="915" y="675"/>
                    </a:lnTo>
                    <a:lnTo>
                      <a:pt x="919" y="651"/>
                    </a:lnTo>
                    <a:lnTo>
                      <a:pt x="922" y="627"/>
                    </a:lnTo>
                    <a:lnTo>
                      <a:pt x="924" y="602"/>
                    </a:lnTo>
                    <a:lnTo>
                      <a:pt x="926" y="578"/>
                    </a:lnTo>
                    <a:lnTo>
                      <a:pt x="927" y="553"/>
                    </a:lnTo>
                    <a:lnTo>
                      <a:pt x="928" y="528"/>
                    </a:lnTo>
                    <a:lnTo>
                      <a:pt x="928" y="477"/>
                    </a:lnTo>
                    <a:lnTo>
                      <a:pt x="927" y="451"/>
                    </a:lnTo>
                    <a:lnTo>
                      <a:pt x="926" y="427"/>
                    </a:lnTo>
                    <a:lnTo>
                      <a:pt x="924" y="401"/>
                    </a:lnTo>
                    <a:lnTo>
                      <a:pt x="921" y="378"/>
                    </a:lnTo>
                    <a:lnTo>
                      <a:pt x="918" y="353"/>
                    </a:lnTo>
                    <a:lnTo>
                      <a:pt x="914" y="331"/>
                    </a:lnTo>
                    <a:lnTo>
                      <a:pt x="909" y="308"/>
                    </a:lnTo>
                    <a:lnTo>
                      <a:pt x="903" y="286"/>
                    </a:lnTo>
                    <a:lnTo>
                      <a:pt x="896" y="264"/>
                    </a:lnTo>
                    <a:lnTo>
                      <a:pt x="889" y="243"/>
                    </a:lnTo>
                    <a:lnTo>
                      <a:pt x="881" y="223"/>
                    </a:lnTo>
                    <a:lnTo>
                      <a:pt x="872" y="203"/>
                    </a:lnTo>
                    <a:lnTo>
                      <a:pt x="862" y="184"/>
                    </a:lnTo>
                    <a:lnTo>
                      <a:pt x="850" y="166"/>
                    </a:lnTo>
                    <a:lnTo>
                      <a:pt x="838" y="148"/>
                    </a:lnTo>
                    <a:lnTo>
                      <a:pt x="825" y="132"/>
                    </a:lnTo>
                    <a:lnTo>
                      <a:pt x="810" y="116"/>
                    </a:lnTo>
                    <a:lnTo>
                      <a:pt x="794" y="100"/>
                    </a:lnTo>
                    <a:lnTo>
                      <a:pt x="777" y="87"/>
                    </a:lnTo>
                    <a:lnTo>
                      <a:pt x="759" y="74"/>
                    </a:lnTo>
                    <a:lnTo>
                      <a:pt x="739" y="62"/>
                    </a:lnTo>
                    <a:lnTo>
                      <a:pt x="719" y="50"/>
                    </a:lnTo>
                    <a:lnTo>
                      <a:pt x="696" y="40"/>
                    </a:lnTo>
                    <a:lnTo>
                      <a:pt x="673" y="31"/>
                    </a:lnTo>
                    <a:lnTo>
                      <a:pt x="647" y="23"/>
                    </a:lnTo>
                    <a:lnTo>
                      <a:pt x="622" y="17"/>
                    </a:lnTo>
                    <a:lnTo>
                      <a:pt x="593" y="11"/>
                    </a:lnTo>
                    <a:lnTo>
                      <a:pt x="564" y="7"/>
                    </a:lnTo>
                    <a:lnTo>
                      <a:pt x="533" y="4"/>
                    </a:lnTo>
                    <a:lnTo>
                      <a:pt x="501" y="2"/>
                    </a:lnTo>
                    <a:lnTo>
                      <a:pt x="466" y="0"/>
                    </a:lnTo>
                    <a:lnTo>
                      <a:pt x="431" y="2"/>
                    </a:lnTo>
                    <a:lnTo>
                      <a:pt x="398" y="4"/>
                    </a:lnTo>
                    <a:lnTo>
                      <a:pt x="366" y="7"/>
                    </a:lnTo>
                    <a:lnTo>
                      <a:pt x="336" y="11"/>
                    </a:lnTo>
                    <a:lnTo>
                      <a:pt x="308" y="17"/>
                    </a:lnTo>
                    <a:lnTo>
                      <a:pt x="280" y="23"/>
                    </a:lnTo>
                    <a:lnTo>
                      <a:pt x="256" y="31"/>
                    </a:lnTo>
                    <a:lnTo>
                      <a:pt x="231" y="40"/>
                    </a:lnTo>
                    <a:lnTo>
                      <a:pt x="209" y="50"/>
                    </a:lnTo>
                    <a:lnTo>
                      <a:pt x="188" y="61"/>
                    </a:lnTo>
                    <a:lnTo>
                      <a:pt x="168" y="73"/>
                    </a:lnTo>
                    <a:lnTo>
                      <a:pt x="150" y="86"/>
                    </a:lnTo>
                    <a:lnTo>
                      <a:pt x="133" y="100"/>
                    </a:lnTo>
                    <a:lnTo>
                      <a:pt x="117" y="115"/>
                    </a:lnTo>
                    <a:lnTo>
                      <a:pt x="103" y="131"/>
                    </a:lnTo>
                    <a:lnTo>
                      <a:pt x="90" y="147"/>
                    </a:lnTo>
                    <a:lnTo>
                      <a:pt x="77" y="165"/>
                    </a:lnTo>
                    <a:lnTo>
                      <a:pt x="66" y="183"/>
                    </a:lnTo>
                    <a:lnTo>
                      <a:pt x="56" y="202"/>
                    </a:lnTo>
                    <a:lnTo>
                      <a:pt x="47" y="222"/>
                    </a:lnTo>
                    <a:lnTo>
                      <a:pt x="37" y="242"/>
                    </a:lnTo>
                    <a:lnTo>
                      <a:pt x="30" y="264"/>
                    </a:lnTo>
                    <a:lnTo>
                      <a:pt x="24" y="285"/>
                    </a:lnTo>
                    <a:lnTo>
                      <a:pt x="19" y="308"/>
                    </a:lnTo>
                    <a:lnTo>
                      <a:pt x="14" y="330"/>
                    </a:lnTo>
                    <a:lnTo>
                      <a:pt x="10" y="353"/>
                    </a:lnTo>
                    <a:lnTo>
                      <a:pt x="7" y="378"/>
                    </a:lnTo>
                    <a:lnTo>
                      <a:pt x="4" y="402"/>
                    </a:lnTo>
                    <a:lnTo>
                      <a:pt x="2" y="427"/>
                    </a:lnTo>
                    <a:lnTo>
                      <a:pt x="1" y="452"/>
                    </a:lnTo>
                    <a:lnTo>
                      <a:pt x="0" y="478"/>
                    </a:lnTo>
                    <a:lnTo>
                      <a:pt x="0" y="530"/>
                    </a:lnTo>
                    <a:lnTo>
                      <a:pt x="1" y="555"/>
                    </a:lnTo>
                    <a:lnTo>
                      <a:pt x="2" y="581"/>
                    </a:lnTo>
                    <a:lnTo>
                      <a:pt x="4" y="605"/>
                    </a:lnTo>
                    <a:lnTo>
                      <a:pt x="7" y="630"/>
                    </a:lnTo>
                    <a:lnTo>
                      <a:pt x="10" y="654"/>
                    </a:lnTo>
                    <a:lnTo>
                      <a:pt x="14" y="678"/>
                    </a:lnTo>
                    <a:lnTo>
                      <a:pt x="19" y="701"/>
                    </a:lnTo>
                    <a:lnTo>
                      <a:pt x="24" y="724"/>
                    </a:lnTo>
                    <a:lnTo>
                      <a:pt x="30" y="745"/>
                    </a:lnTo>
                    <a:lnTo>
                      <a:pt x="39" y="767"/>
                    </a:lnTo>
                    <a:lnTo>
                      <a:pt x="47" y="788"/>
                    </a:lnTo>
                    <a:lnTo>
                      <a:pt x="56" y="807"/>
                    </a:lnTo>
                    <a:lnTo>
                      <a:pt x="66" y="827"/>
                    </a:lnTo>
                    <a:lnTo>
                      <a:pt x="77" y="846"/>
                    </a:lnTo>
                    <a:lnTo>
                      <a:pt x="90" y="863"/>
                    </a:lnTo>
                    <a:lnTo>
                      <a:pt x="103" y="881"/>
                    </a:lnTo>
                    <a:lnTo>
                      <a:pt x="118" y="897"/>
                    </a:lnTo>
                    <a:lnTo>
                      <a:pt x="133" y="912"/>
                    </a:lnTo>
                    <a:lnTo>
                      <a:pt x="151" y="927"/>
                    </a:lnTo>
                    <a:lnTo>
                      <a:pt x="169" y="940"/>
                    </a:lnTo>
                    <a:lnTo>
                      <a:pt x="188" y="952"/>
                    </a:lnTo>
                    <a:lnTo>
                      <a:pt x="210" y="963"/>
                    </a:lnTo>
                    <a:lnTo>
                      <a:pt x="232" y="975"/>
                    </a:lnTo>
                    <a:lnTo>
                      <a:pt x="256" y="984"/>
                    </a:lnTo>
                    <a:lnTo>
                      <a:pt x="281" y="992"/>
                    </a:lnTo>
                    <a:lnTo>
                      <a:pt x="309" y="998"/>
                    </a:lnTo>
                    <a:lnTo>
                      <a:pt x="336" y="1004"/>
                    </a:lnTo>
                    <a:lnTo>
                      <a:pt x="367" y="1009"/>
                    </a:lnTo>
                    <a:lnTo>
                      <a:pt x="399" y="1012"/>
                    </a:lnTo>
                    <a:lnTo>
                      <a:pt x="432" y="1014"/>
                    </a:lnTo>
                    <a:lnTo>
                      <a:pt x="503" y="1014"/>
                    </a:lnTo>
                    <a:lnTo>
                      <a:pt x="535" y="1012"/>
                    </a:lnTo>
                    <a:lnTo>
                      <a:pt x="567" y="1008"/>
                    </a:lnTo>
                    <a:lnTo>
                      <a:pt x="596" y="1004"/>
                    </a:lnTo>
                    <a:lnTo>
                      <a:pt x="625" y="998"/>
                    </a:lnTo>
                    <a:lnTo>
                      <a:pt x="652" y="991"/>
                    </a:lnTo>
                    <a:lnTo>
                      <a:pt x="677" y="983"/>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 name="Freeform 8"/>
              <p:cNvSpPr>
                <a:spLocks noEditPoints="1"/>
              </p:cNvSpPr>
              <p:nvPr userDrawn="1"/>
            </p:nvSpPr>
            <p:spPr bwMode="auto">
              <a:xfrm>
                <a:off x="7583906" y="3939208"/>
                <a:ext cx="539750" cy="539750"/>
              </a:xfrm>
              <a:custGeom>
                <a:avLst/>
                <a:gdLst>
                  <a:gd name="T0" fmla="*/ 14823 w 16320"/>
                  <a:gd name="T1" fmla="*/ 10588 h 16320"/>
                  <a:gd name="T2" fmla="*/ 15267 w 16320"/>
                  <a:gd name="T3" fmla="*/ 9704 h 16320"/>
                  <a:gd name="T4" fmla="*/ 15471 w 16320"/>
                  <a:gd name="T5" fmla="*/ 10136 h 16320"/>
                  <a:gd name="T6" fmla="*/ 15215 w 16320"/>
                  <a:gd name="T7" fmla="*/ 10504 h 16320"/>
                  <a:gd name="T8" fmla="*/ 15496 w 16320"/>
                  <a:gd name="T9" fmla="*/ 11094 h 16320"/>
                  <a:gd name="T10" fmla="*/ 12533 w 16320"/>
                  <a:gd name="T11" fmla="*/ 10149 h 16320"/>
                  <a:gd name="T12" fmla="*/ 12835 w 16320"/>
                  <a:gd name="T13" fmla="*/ 10843 h 16320"/>
                  <a:gd name="T14" fmla="*/ 12260 w 16320"/>
                  <a:gd name="T15" fmla="*/ 10896 h 16320"/>
                  <a:gd name="T16" fmla="*/ 12119 w 16320"/>
                  <a:gd name="T17" fmla="*/ 10120 h 16320"/>
                  <a:gd name="T18" fmla="*/ 12670 w 16320"/>
                  <a:gd name="T19" fmla="*/ 9637 h 16320"/>
                  <a:gd name="T20" fmla="*/ 11840 w 16320"/>
                  <a:gd name="T21" fmla="*/ 11863 h 16320"/>
                  <a:gd name="T22" fmla="*/ 11980 w 16320"/>
                  <a:gd name="T23" fmla="*/ 12629 h 16320"/>
                  <a:gd name="T24" fmla="*/ 11685 w 16320"/>
                  <a:gd name="T25" fmla="*/ 12844 h 16320"/>
                  <a:gd name="T26" fmla="*/ 11358 w 16320"/>
                  <a:gd name="T27" fmla="*/ 12109 h 16320"/>
                  <a:gd name="T28" fmla="*/ 11765 w 16320"/>
                  <a:gd name="T29" fmla="*/ 11506 h 16320"/>
                  <a:gd name="T30" fmla="*/ 11102 w 16320"/>
                  <a:gd name="T31" fmla="*/ 12640 h 16320"/>
                  <a:gd name="T32" fmla="*/ 10504 w 16320"/>
                  <a:gd name="T33" fmla="*/ 12944 h 16320"/>
                  <a:gd name="T34" fmla="*/ 10698 w 16320"/>
                  <a:gd name="T35" fmla="*/ 12494 h 16320"/>
                  <a:gd name="T36" fmla="*/ 9928 w 16320"/>
                  <a:gd name="T37" fmla="*/ 12309 h 16320"/>
                  <a:gd name="T38" fmla="*/ 9455 w 16320"/>
                  <a:gd name="T39" fmla="*/ 12021 h 16320"/>
                  <a:gd name="T40" fmla="*/ 9695 w 16320"/>
                  <a:gd name="T41" fmla="*/ 11496 h 16320"/>
                  <a:gd name="T42" fmla="*/ 9877 w 16320"/>
                  <a:gd name="T43" fmla="*/ 11794 h 16320"/>
                  <a:gd name="T44" fmla="*/ 10526 w 16320"/>
                  <a:gd name="T45" fmla="*/ 12049 h 16320"/>
                  <a:gd name="T46" fmla="*/ 11087 w 16320"/>
                  <a:gd name="T47" fmla="*/ 12312 h 16320"/>
                  <a:gd name="T48" fmla="*/ 8615 w 16320"/>
                  <a:gd name="T49" fmla="*/ 10945 h 16320"/>
                  <a:gd name="T50" fmla="*/ 8404 w 16320"/>
                  <a:gd name="T51" fmla="*/ 10164 h 16320"/>
                  <a:gd name="T52" fmla="*/ 9438 w 16320"/>
                  <a:gd name="T53" fmla="*/ 9623 h 16320"/>
                  <a:gd name="T54" fmla="*/ 10158 w 16320"/>
                  <a:gd name="T55" fmla="*/ 10437 h 16320"/>
                  <a:gd name="T56" fmla="*/ 9353 w 16320"/>
                  <a:gd name="T57" fmla="*/ 11132 h 16320"/>
                  <a:gd name="T58" fmla="*/ 8874 w 16320"/>
                  <a:gd name="T59" fmla="*/ 12923 h 16320"/>
                  <a:gd name="T60" fmla="*/ 8775 w 16320"/>
                  <a:gd name="T61" fmla="*/ 12583 h 16320"/>
                  <a:gd name="T62" fmla="*/ 8549 w 16320"/>
                  <a:gd name="T63" fmla="*/ 12315 h 16320"/>
                  <a:gd name="T64" fmla="*/ 7587 w 16320"/>
                  <a:gd name="T65" fmla="*/ 12091 h 16320"/>
                  <a:gd name="T66" fmla="*/ 7720 w 16320"/>
                  <a:gd name="T67" fmla="*/ 11534 h 16320"/>
                  <a:gd name="T68" fmla="*/ 8016 w 16320"/>
                  <a:gd name="T69" fmla="*/ 11751 h 16320"/>
                  <a:gd name="T70" fmla="*/ 8144 w 16320"/>
                  <a:gd name="T71" fmla="*/ 12042 h 16320"/>
                  <a:gd name="T72" fmla="*/ 9150 w 16320"/>
                  <a:gd name="T73" fmla="*/ 12246 h 16320"/>
                  <a:gd name="T74" fmla="*/ 6335 w 16320"/>
                  <a:gd name="T75" fmla="*/ 11795 h 16320"/>
                  <a:gd name="T76" fmla="*/ 6336 w 16320"/>
                  <a:gd name="T77" fmla="*/ 12579 h 16320"/>
                  <a:gd name="T78" fmla="*/ 6267 w 16320"/>
                  <a:gd name="T79" fmla="*/ 12900 h 16320"/>
                  <a:gd name="T80" fmla="*/ 5796 w 16320"/>
                  <a:gd name="T81" fmla="*/ 12258 h 16320"/>
                  <a:gd name="T82" fmla="*/ 6062 w 16320"/>
                  <a:gd name="T83" fmla="*/ 11592 h 16320"/>
                  <a:gd name="T84" fmla="*/ 6177 w 16320"/>
                  <a:gd name="T85" fmla="*/ 11124 h 16320"/>
                  <a:gd name="T86" fmla="*/ 1214 w 16320"/>
                  <a:gd name="T87" fmla="*/ 11124 h 16320"/>
                  <a:gd name="T88" fmla="*/ 6585 w 16320"/>
                  <a:gd name="T89" fmla="*/ 4506 h 16320"/>
                  <a:gd name="T90" fmla="*/ 7326 w 16320"/>
                  <a:gd name="T91" fmla="*/ 3567 h 16320"/>
                  <a:gd name="T92" fmla="*/ 8698 w 16320"/>
                  <a:gd name="T93" fmla="*/ 3402 h 16320"/>
                  <a:gd name="T94" fmla="*/ 9789 w 16320"/>
                  <a:gd name="T95" fmla="*/ 4141 h 16320"/>
                  <a:gd name="T96" fmla="*/ 7957 w 16320"/>
                  <a:gd name="T97" fmla="*/ 3707 h 16320"/>
                  <a:gd name="T98" fmla="*/ 7153 w 16320"/>
                  <a:gd name="T99" fmla="*/ 4168 h 16320"/>
                  <a:gd name="T100" fmla="*/ 7693 w 16320"/>
                  <a:gd name="T101" fmla="*/ 4858 h 16320"/>
                  <a:gd name="T102" fmla="*/ 7877 w 16320"/>
                  <a:gd name="T103" fmla="*/ 4374 h 16320"/>
                  <a:gd name="T104" fmla="*/ 8877 w 16320"/>
                  <a:gd name="T105" fmla="*/ 4206 h 16320"/>
                  <a:gd name="T106" fmla="*/ 10039 w 16320"/>
                  <a:gd name="T107" fmla="*/ 4489 h 16320"/>
                  <a:gd name="T108" fmla="*/ 8512 w 16320"/>
                  <a:gd name="T109" fmla="*/ 4601 h 16320"/>
                  <a:gd name="T110" fmla="*/ 8114 w 16320"/>
                  <a:gd name="T111" fmla="*/ 4835 h 16320"/>
                  <a:gd name="T112" fmla="*/ 7234 w 16320"/>
                  <a:gd name="T113" fmla="*/ 6423 h 16320"/>
                  <a:gd name="T114" fmla="*/ 7669 w 16320"/>
                  <a:gd name="T115" fmla="*/ 6984 h 16320"/>
                  <a:gd name="T116" fmla="*/ 7213 w 16320"/>
                  <a:gd name="T117" fmla="*/ 7481 h 16320"/>
                  <a:gd name="T118" fmla="*/ 7728 w 16320"/>
                  <a:gd name="T119" fmla="*/ 8248 h 16320"/>
                  <a:gd name="T120" fmla="*/ 7080 w 16320"/>
                  <a:gd name="T121" fmla="*/ 7174 h 16320"/>
                  <a:gd name="T122" fmla="*/ 7186 w 16320"/>
                  <a:gd name="T123" fmla="*/ 6787 h 16320"/>
                  <a:gd name="T124" fmla="*/ 6491 w 16320"/>
                  <a:gd name="T125" fmla="*/ 5230 h 16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320" h="16320">
                    <a:moveTo>
                      <a:pt x="15078" y="11124"/>
                    </a:moveTo>
                    <a:lnTo>
                      <a:pt x="15068" y="11098"/>
                    </a:lnTo>
                    <a:lnTo>
                      <a:pt x="15061" y="11071"/>
                    </a:lnTo>
                    <a:lnTo>
                      <a:pt x="15055" y="11045"/>
                    </a:lnTo>
                    <a:lnTo>
                      <a:pt x="15051" y="11018"/>
                    </a:lnTo>
                    <a:lnTo>
                      <a:pt x="15047" y="10991"/>
                    </a:lnTo>
                    <a:lnTo>
                      <a:pt x="15044" y="10964"/>
                    </a:lnTo>
                    <a:lnTo>
                      <a:pt x="15041" y="10937"/>
                    </a:lnTo>
                    <a:lnTo>
                      <a:pt x="15037" y="10911"/>
                    </a:lnTo>
                    <a:lnTo>
                      <a:pt x="15034" y="10885"/>
                    </a:lnTo>
                    <a:lnTo>
                      <a:pt x="15030" y="10861"/>
                    </a:lnTo>
                    <a:lnTo>
                      <a:pt x="15025" y="10838"/>
                    </a:lnTo>
                    <a:lnTo>
                      <a:pt x="15020" y="10815"/>
                    </a:lnTo>
                    <a:lnTo>
                      <a:pt x="15014" y="10795"/>
                    </a:lnTo>
                    <a:lnTo>
                      <a:pt x="15007" y="10774"/>
                    </a:lnTo>
                    <a:lnTo>
                      <a:pt x="15001" y="10755"/>
                    </a:lnTo>
                    <a:lnTo>
                      <a:pt x="14993" y="10738"/>
                    </a:lnTo>
                    <a:lnTo>
                      <a:pt x="14985" y="10720"/>
                    </a:lnTo>
                    <a:lnTo>
                      <a:pt x="14976" y="10705"/>
                    </a:lnTo>
                    <a:lnTo>
                      <a:pt x="14965" y="10690"/>
                    </a:lnTo>
                    <a:lnTo>
                      <a:pt x="14955" y="10675"/>
                    </a:lnTo>
                    <a:lnTo>
                      <a:pt x="14944" y="10662"/>
                    </a:lnTo>
                    <a:lnTo>
                      <a:pt x="14932" y="10650"/>
                    </a:lnTo>
                    <a:lnTo>
                      <a:pt x="14920" y="10639"/>
                    </a:lnTo>
                    <a:lnTo>
                      <a:pt x="14905" y="10628"/>
                    </a:lnTo>
                    <a:lnTo>
                      <a:pt x="14891" y="10618"/>
                    </a:lnTo>
                    <a:lnTo>
                      <a:pt x="14876" y="10610"/>
                    </a:lnTo>
                    <a:lnTo>
                      <a:pt x="14858" y="10602"/>
                    </a:lnTo>
                    <a:lnTo>
                      <a:pt x="14841" y="10594"/>
                    </a:lnTo>
                    <a:lnTo>
                      <a:pt x="14823" y="10588"/>
                    </a:lnTo>
                    <a:lnTo>
                      <a:pt x="14803" y="10581"/>
                    </a:lnTo>
                    <a:lnTo>
                      <a:pt x="14783" y="10576"/>
                    </a:lnTo>
                    <a:lnTo>
                      <a:pt x="14761" y="10571"/>
                    </a:lnTo>
                    <a:lnTo>
                      <a:pt x="14739" y="10567"/>
                    </a:lnTo>
                    <a:lnTo>
                      <a:pt x="14716" y="10564"/>
                    </a:lnTo>
                    <a:lnTo>
                      <a:pt x="14691" y="10561"/>
                    </a:lnTo>
                    <a:lnTo>
                      <a:pt x="14666" y="10559"/>
                    </a:lnTo>
                    <a:lnTo>
                      <a:pt x="14638" y="10558"/>
                    </a:lnTo>
                    <a:lnTo>
                      <a:pt x="14610" y="10556"/>
                    </a:lnTo>
                    <a:lnTo>
                      <a:pt x="14243" y="10556"/>
                    </a:lnTo>
                    <a:lnTo>
                      <a:pt x="14243" y="11124"/>
                    </a:lnTo>
                    <a:lnTo>
                      <a:pt x="13861" y="11124"/>
                    </a:lnTo>
                    <a:lnTo>
                      <a:pt x="13861" y="9625"/>
                    </a:lnTo>
                    <a:lnTo>
                      <a:pt x="14790" y="9625"/>
                    </a:lnTo>
                    <a:lnTo>
                      <a:pt x="14841" y="9626"/>
                    </a:lnTo>
                    <a:lnTo>
                      <a:pt x="14892" y="9628"/>
                    </a:lnTo>
                    <a:lnTo>
                      <a:pt x="14943" y="9630"/>
                    </a:lnTo>
                    <a:lnTo>
                      <a:pt x="14994" y="9634"/>
                    </a:lnTo>
                    <a:lnTo>
                      <a:pt x="15044" y="9640"/>
                    </a:lnTo>
                    <a:lnTo>
                      <a:pt x="15068" y="9643"/>
                    </a:lnTo>
                    <a:lnTo>
                      <a:pt x="15094" y="9647"/>
                    </a:lnTo>
                    <a:lnTo>
                      <a:pt x="15117" y="9652"/>
                    </a:lnTo>
                    <a:lnTo>
                      <a:pt x="15142" y="9657"/>
                    </a:lnTo>
                    <a:lnTo>
                      <a:pt x="15161" y="9662"/>
                    </a:lnTo>
                    <a:lnTo>
                      <a:pt x="15181" y="9668"/>
                    </a:lnTo>
                    <a:lnTo>
                      <a:pt x="15199" y="9674"/>
                    </a:lnTo>
                    <a:lnTo>
                      <a:pt x="15216" y="9681"/>
                    </a:lnTo>
                    <a:lnTo>
                      <a:pt x="15234" y="9688"/>
                    </a:lnTo>
                    <a:lnTo>
                      <a:pt x="15251" y="9696"/>
                    </a:lnTo>
                    <a:lnTo>
                      <a:pt x="15267" y="9704"/>
                    </a:lnTo>
                    <a:lnTo>
                      <a:pt x="15284" y="9713"/>
                    </a:lnTo>
                    <a:lnTo>
                      <a:pt x="15299" y="9723"/>
                    </a:lnTo>
                    <a:lnTo>
                      <a:pt x="15313" y="9733"/>
                    </a:lnTo>
                    <a:lnTo>
                      <a:pt x="15328" y="9743"/>
                    </a:lnTo>
                    <a:lnTo>
                      <a:pt x="15341" y="9753"/>
                    </a:lnTo>
                    <a:lnTo>
                      <a:pt x="15354" y="9764"/>
                    </a:lnTo>
                    <a:lnTo>
                      <a:pt x="15366" y="9777"/>
                    </a:lnTo>
                    <a:lnTo>
                      <a:pt x="15379" y="9789"/>
                    </a:lnTo>
                    <a:lnTo>
                      <a:pt x="15390" y="9801"/>
                    </a:lnTo>
                    <a:lnTo>
                      <a:pt x="15400" y="9814"/>
                    </a:lnTo>
                    <a:lnTo>
                      <a:pt x="15410" y="9828"/>
                    </a:lnTo>
                    <a:lnTo>
                      <a:pt x="15419" y="9841"/>
                    </a:lnTo>
                    <a:lnTo>
                      <a:pt x="15428" y="9855"/>
                    </a:lnTo>
                    <a:lnTo>
                      <a:pt x="15436" y="9870"/>
                    </a:lnTo>
                    <a:lnTo>
                      <a:pt x="15443" y="9884"/>
                    </a:lnTo>
                    <a:lnTo>
                      <a:pt x="15450" y="9898"/>
                    </a:lnTo>
                    <a:lnTo>
                      <a:pt x="15456" y="9913"/>
                    </a:lnTo>
                    <a:lnTo>
                      <a:pt x="15461" y="9929"/>
                    </a:lnTo>
                    <a:lnTo>
                      <a:pt x="15466" y="9945"/>
                    </a:lnTo>
                    <a:lnTo>
                      <a:pt x="15470" y="9960"/>
                    </a:lnTo>
                    <a:lnTo>
                      <a:pt x="15473" y="9977"/>
                    </a:lnTo>
                    <a:lnTo>
                      <a:pt x="15475" y="9993"/>
                    </a:lnTo>
                    <a:lnTo>
                      <a:pt x="15477" y="10009"/>
                    </a:lnTo>
                    <a:lnTo>
                      <a:pt x="15479" y="10027"/>
                    </a:lnTo>
                    <a:lnTo>
                      <a:pt x="15480" y="10043"/>
                    </a:lnTo>
                    <a:lnTo>
                      <a:pt x="15479" y="10062"/>
                    </a:lnTo>
                    <a:lnTo>
                      <a:pt x="15477" y="10081"/>
                    </a:lnTo>
                    <a:lnTo>
                      <a:pt x="15476" y="10100"/>
                    </a:lnTo>
                    <a:lnTo>
                      <a:pt x="15474" y="10118"/>
                    </a:lnTo>
                    <a:lnTo>
                      <a:pt x="15471" y="10136"/>
                    </a:lnTo>
                    <a:lnTo>
                      <a:pt x="15468" y="10154"/>
                    </a:lnTo>
                    <a:lnTo>
                      <a:pt x="15464" y="10171"/>
                    </a:lnTo>
                    <a:lnTo>
                      <a:pt x="15460" y="10189"/>
                    </a:lnTo>
                    <a:lnTo>
                      <a:pt x="15455" y="10205"/>
                    </a:lnTo>
                    <a:lnTo>
                      <a:pt x="15449" y="10222"/>
                    </a:lnTo>
                    <a:lnTo>
                      <a:pt x="15443" y="10239"/>
                    </a:lnTo>
                    <a:lnTo>
                      <a:pt x="15436" y="10254"/>
                    </a:lnTo>
                    <a:lnTo>
                      <a:pt x="15428" y="10269"/>
                    </a:lnTo>
                    <a:lnTo>
                      <a:pt x="15419" y="10285"/>
                    </a:lnTo>
                    <a:lnTo>
                      <a:pt x="15409" y="10299"/>
                    </a:lnTo>
                    <a:lnTo>
                      <a:pt x="15400" y="10314"/>
                    </a:lnTo>
                    <a:lnTo>
                      <a:pt x="15389" y="10328"/>
                    </a:lnTo>
                    <a:lnTo>
                      <a:pt x="15378" y="10341"/>
                    </a:lnTo>
                    <a:lnTo>
                      <a:pt x="15365" y="10354"/>
                    </a:lnTo>
                    <a:lnTo>
                      <a:pt x="15353" y="10366"/>
                    </a:lnTo>
                    <a:lnTo>
                      <a:pt x="15339" y="10379"/>
                    </a:lnTo>
                    <a:lnTo>
                      <a:pt x="15324" y="10391"/>
                    </a:lnTo>
                    <a:lnTo>
                      <a:pt x="15309" y="10402"/>
                    </a:lnTo>
                    <a:lnTo>
                      <a:pt x="15294" y="10412"/>
                    </a:lnTo>
                    <a:lnTo>
                      <a:pt x="15277" y="10422"/>
                    </a:lnTo>
                    <a:lnTo>
                      <a:pt x="15259" y="10433"/>
                    </a:lnTo>
                    <a:lnTo>
                      <a:pt x="15241" y="10441"/>
                    </a:lnTo>
                    <a:lnTo>
                      <a:pt x="15221" y="10450"/>
                    </a:lnTo>
                    <a:lnTo>
                      <a:pt x="15202" y="10458"/>
                    </a:lnTo>
                    <a:lnTo>
                      <a:pt x="15181" y="10465"/>
                    </a:lnTo>
                    <a:lnTo>
                      <a:pt x="15159" y="10472"/>
                    </a:lnTo>
                    <a:lnTo>
                      <a:pt x="15137" y="10478"/>
                    </a:lnTo>
                    <a:lnTo>
                      <a:pt x="15165" y="10488"/>
                    </a:lnTo>
                    <a:lnTo>
                      <a:pt x="15191" y="10496"/>
                    </a:lnTo>
                    <a:lnTo>
                      <a:pt x="15215" y="10504"/>
                    </a:lnTo>
                    <a:lnTo>
                      <a:pt x="15238" y="10513"/>
                    </a:lnTo>
                    <a:lnTo>
                      <a:pt x="15258" y="10522"/>
                    </a:lnTo>
                    <a:lnTo>
                      <a:pt x="15277" y="10533"/>
                    </a:lnTo>
                    <a:lnTo>
                      <a:pt x="15295" y="10543"/>
                    </a:lnTo>
                    <a:lnTo>
                      <a:pt x="15311" y="10554"/>
                    </a:lnTo>
                    <a:lnTo>
                      <a:pt x="15327" y="10566"/>
                    </a:lnTo>
                    <a:lnTo>
                      <a:pt x="15341" y="10579"/>
                    </a:lnTo>
                    <a:lnTo>
                      <a:pt x="15355" y="10595"/>
                    </a:lnTo>
                    <a:lnTo>
                      <a:pt x="15367" y="10610"/>
                    </a:lnTo>
                    <a:lnTo>
                      <a:pt x="15381" y="10628"/>
                    </a:lnTo>
                    <a:lnTo>
                      <a:pt x="15393" y="10648"/>
                    </a:lnTo>
                    <a:lnTo>
                      <a:pt x="15405" y="10669"/>
                    </a:lnTo>
                    <a:lnTo>
                      <a:pt x="15416" y="10692"/>
                    </a:lnTo>
                    <a:lnTo>
                      <a:pt x="15425" y="10711"/>
                    </a:lnTo>
                    <a:lnTo>
                      <a:pt x="15433" y="10729"/>
                    </a:lnTo>
                    <a:lnTo>
                      <a:pt x="15439" y="10749"/>
                    </a:lnTo>
                    <a:lnTo>
                      <a:pt x="15444" y="10768"/>
                    </a:lnTo>
                    <a:lnTo>
                      <a:pt x="15449" y="10788"/>
                    </a:lnTo>
                    <a:lnTo>
                      <a:pt x="15452" y="10807"/>
                    </a:lnTo>
                    <a:lnTo>
                      <a:pt x="15455" y="10826"/>
                    </a:lnTo>
                    <a:lnTo>
                      <a:pt x="15458" y="10846"/>
                    </a:lnTo>
                    <a:lnTo>
                      <a:pt x="15462" y="10885"/>
                    </a:lnTo>
                    <a:lnTo>
                      <a:pt x="15465" y="10924"/>
                    </a:lnTo>
                    <a:lnTo>
                      <a:pt x="15468" y="10964"/>
                    </a:lnTo>
                    <a:lnTo>
                      <a:pt x="15472" y="11003"/>
                    </a:lnTo>
                    <a:lnTo>
                      <a:pt x="15475" y="11018"/>
                    </a:lnTo>
                    <a:lnTo>
                      <a:pt x="15479" y="11034"/>
                    </a:lnTo>
                    <a:lnTo>
                      <a:pt x="15482" y="11049"/>
                    </a:lnTo>
                    <a:lnTo>
                      <a:pt x="15486" y="11064"/>
                    </a:lnTo>
                    <a:lnTo>
                      <a:pt x="15496" y="11094"/>
                    </a:lnTo>
                    <a:lnTo>
                      <a:pt x="15507" y="11124"/>
                    </a:lnTo>
                    <a:lnTo>
                      <a:pt x="15078" y="11124"/>
                    </a:lnTo>
                    <a:close/>
                    <a:moveTo>
                      <a:pt x="13531" y="9892"/>
                    </a:moveTo>
                    <a:lnTo>
                      <a:pt x="12999" y="9892"/>
                    </a:lnTo>
                    <a:lnTo>
                      <a:pt x="12961" y="9893"/>
                    </a:lnTo>
                    <a:lnTo>
                      <a:pt x="12921" y="9894"/>
                    </a:lnTo>
                    <a:lnTo>
                      <a:pt x="12880" y="9896"/>
                    </a:lnTo>
                    <a:lnTo>
                      <a:pt x="12839" y="9899"/>
                    </a:lnTo>
                    <a:lnTo>
                      <a:pt x="12799" y="9904"/>
                    </a:lnTo>
                    <a:lnTo>
                      <a:pt x="12780" y="9907"/>
                    </a:lnTo>
                    <a:lnTo>
                      <a:pt x="12761" y="9910"/>
                    </a:lnTo>
                    <a:lnTo>
                      <a:pt x="12745" y="9914"/>
                    </a:lnTo>
                    <a:lnTo>
                      <a:pt x="12730" y="9920"/>
                    </a:lnTo>
                    <a:lnTo>
                      <a:pt x="12710" y="9927"/>
                    </a:lnTo>
                    <a:lnTo>
                      <a:pt x="12692" y="9934"/>
                    </a:lnTo>
                    <a:lnTo>
                      <a:pt x="12675" y="9943"/>
                    </a:lnTo>
                    <a:lnTo>
                      <a:pt x="12658" y="9953"/>
                    </a:lnTo>
                    <a:lnTo>
                      <a:pt x="12643" y="9964"/>
                    </a:lnTo>
                    <a:lnTo>
                      <a:pt x="12629" y="9976"/>
                    </a:lnTo>
                    <a:lnTo>
                      <a:pt x="12614" y="9989"/>
                    </a:lnTo>
                    <a:lnTo>
                      <a:pt x="12601" y="10003"/>
                    </a:lnTo>
                    <a:lnTo>
                      <a:pt x="12589" y="10015"/>
                    </a:lnTo>
                    <a:lnTo>
                      <a:pt x="12579" y="10030"/>
                    </a:lnTo>
                    <a:lnTo>
                      <a:pt x="12569" y="10043"/>
                    </a:lnTo>
                    <a:lnTo>
                      <a:pt x="12562" y="10057"/>
                    </a:lnTo>
                    <a:lnTo>
                      <a:pt x="12555" y="10073"/>
                    </a:lnTo>
                    <a:lnTo>
                      <a:pt x="12549" y="10087"/>
                    </a:lnTo>
                    <a:lnTo>
                      <a:pt x="12544" y="10102"/>
                    </a:lnTo>
                    <a:lnTo>
                      <a:pt x="12540" y="10117"/>
                    </a:lnTo>
                    <a:lnTo>
                      <a:pt x="12533" y="10149"/>
                    </a:lnTo>
                    <a:lnTo>
                      <a:pt x="12528" y="10181"/>
                    </a:lnTo>
                    <a:lnTo>
                      <a:pt x="12523" y="10213"/>
                    </a:lnTo>
                    <a:lnTo>
                      <a:pt x="12518" y="10245"/>
                    </a:lnTo>
                    <a:lnTo>
                      <a:pt x="13531" y="10245"/>
                    </a:lnTo>
                    <a:lnTo>
                      <a:pt x="13531" y="10510"/>
                    </a:lnTo>
                    <a:lnTo>
                      <a:pt x="12518" y="10510"/>
                    </a:lnTo>
                    <a:lnTo>
                      <a:pt x="12523" y="10537"/>
                    </a:lnTo>
                    <a:lnTo>
                      <a:pt x="12527" y="10562"/>
                    </a:lnTo>
                    <a:lnTo>
                      <a:pt x="12532" y="10586"/>
                    </a:lnTo>
                    <a:lnTo>
                      <a:pt x="12537" y="10608"/>
                    </a:lnTo>
                    <a:lnTo>
                      <a:pt x="12544" y="10629"/>
                    </a:lnTo>
                    <a:lnTo>
                      <a:pt x="12551" y="10649"/>
                    </a:lnTo>
                    <a:lnTo>
                      <a:pt x="12560" y="10668"/>
                    </a:lnTo>
                    <a:lnTo>
                      <a:pt x="12569" y="10686"/>
                    </a:lnTo>
                    <a:lnTo>
                      <a:pt x="12580" y="10703"/>
                    </a:lnTo>
                    <a:lnTo>
                      <a:pt x="12591" y="10718"/>
                    </a:lnTo>
                    <a:lnTo>
                      <a:pt x="12602" y="10732"/>
                    </a:lnTo>
                    <a:lnTo>
                      <a:pt x="12615" y="10747"/>
                    </a:lnTo>
                    <a:lnTo>
                      <a:pt x="12629" y="10759"/>
                    </a:lnTo>
                    <a:lnTo>
                      <a:pt x="12643" y="10770"/>
                    </a:lnTo>
                    <a:lnTo>
                      <a:pt x="12658" y="10781"/>
                    </a:lnTo>
                    <a:lnTo>
                      <a:pt x="12675" y="10792"/>
                    </a:lnTo>
                    <a:lnTo>
                      <a:pt x="12692" y="10800"/>
                    </a:lnTo>
                    <a:lnTo>
                      <a:pt x="12709" y="10809"/>
                    </a:lnTo>
                    <a:lnTo>
                      <a:pt x="12729" y="10816"/>
                    </a:lnTo>
                    <a:lnTo>
                      <a:pt x="12748" y="10822"/>
                    </a:lnTo>
                    <a:lnTo>
                      <a:pt x="12768" y="10828"/>
                    </a:lnTo>
                    <a:lnTo>
                      <a:pt x="12790" y="10833"/>
                    </a:lnTo>
                    <a:lnTo>
                      <a:pt x="12811" y="10839"/>
                    </a:lnTo>
                    <a:lnTo>
                      <a:pt x="12835" y="10843"/>
                    </a:lnTo>
                    <a:lnTo>
                      <a:pt x="12858" y="10846"/>
                    </a:lnTo>
                    <a:lnTo>
                      <a:pt x="12883" y="10849"/>
                    </a:lnTo>
                    <a:lnTo>
                      <a:pt x="12908" y="10851"/>
                    </a:lnTo>
                    <a:lnTo>
                      <a:pt x="12935" y="10853"/>
                    </a:lnTo>
                    <a:lnTo>
                      <a:pt x="12990" y="10856"/>
                    </a:lnTo>
                    <a:lnTo>
                      <a:pt x="13531" y="10856"/>
                    </a:lnTo>
                    <a:lnTo>
                      <a:pt x="13531" y="11124"/>
                    </a:lnTo>
                    <a:lnTo>
                      <a:pt x="12971" y="11124"/>
                    </a:lnTo>
                    <a:lnTo>
                      <a:pt x="12908" y="11122"/>
                    </a:lnTo>
                    <a:lnTo>
                      <a:pt x="12844" y="11120"/>
                    </a:lnTo>
                    <a:lnTo>
                      <a:pt x="12778" y="11115"/>
                    </a:lnTo>
                    <a:lnTo>
                      <a:pt x="12745" y="11112"/>
                    </a:lnTo>
                    <a:lnTo>
                      <a:pt x="12712" y="11108"/>
                    </a:lnTo>
                    <a:lnTo>
                      <a:pt x="12681" y="11104"/>
                    </a:lnTo>
                    <a:lnTo>
                      <a:pt x="12649" y="11099"/>
                    </a:lnTo>
                    <a:lnTo>
                      <a:pt x="12618" y="11094"/>
                    </a:lnTo>
                    <a:lnTo>
                      <a:pt x="12588" y="11086"/>
                    </a:lnTo>
                    <a:lnTo>
                      <a:pt x="12558" y="11079"/>
                    </a:lnTo>
                    <a:lnTo>
                      <a:pt x="12530" y="11071"/>
                    </a:lnTo>
                    <a:lnTo>
                      <a:pt x="12499" y="11062"/>
                    </a:lnTo>
                    <a:lnTo>
                      <a:pt x="12471" y="11050"/>
                    </a:lnTo>
                    <a:lnTo>
                      <a:pt x="12442" y="11037"/>
                    </a:lnTo>
                    <a:lnTo>
                      <a:pt x="12415" y="11023"/>
                    </a:lnTo>
                    <a:lnTo>
                      <a:pt x="12389" y="11008"/>
                    </a:lnTo>
                    <a:lnTo>
                      <a:pt x="12364" y="10992"/>
                    </a:lnTo>
                    <a:lnTo>
                      <a:pt x="12342" y="10974"/>
                    </a:lnTo>
                    <a:lnTo>
                      <a:pt x="12320" y="10956"/>
                    </a:lnTo>
                    <a:lnTo>
                      <a:pt x="12298" y="10936"/>
                    </a:lnTo>
                    <a:lnTo>
                      <a:pt x="12279" y="10917"/>
                    </a:lnTo>
                    <a:lnTo>
                      <a:pt x="12260" y="10896"/>
                    </a:lnTo>
                    <a:lnTo>
                      <a:pt x="12242" y="10873"/>
                    </a:lnTo>
                    <a:lnTo>
                      <a:pt x="12226" y="10851"/>
                    </a:lnTo>
                    <a:lnTo>
                      <a:pt x="12210" y="10828"/>
                    </a:lnTo>
                    <a:lnTo>
                      <a:pt x="12196" y="10804"/>
                    </a:lnTo>
                    <a:lnTo>
                      <a:pt x="12182" y="10779"/>
                    </a:lnTo>
                    <a:lnTo>
                      <a:pt x="12170" y="10755"/>
                    </a:lnTo>
                    <a:lnTo>
                      <a:pt x="12158" y="10729"/>
                    </a:lnTo>
                    <a:lnTo>
                      <a:pt x="12147" y="10704"/>
                    </a:lnTo>
                    <a:lnTo>
                      <a:pt x="12138" y="10677"/>
                    </a:lnTo>
                    <a:lnTo>
                      <a:pt x="12129" y="10651"/>
                    </a:lnTo>
                    <a:lnTo>
                      <a:pt x="12121" y="10624"/>
                    </a:lnTo>
                    <a:lnTo>
                      <a:pt x="12114" y="10598"/>
                    </a:lnTo>
                    <a:lnTo>
                      <a:pt x="12107" y="10571"/>
                    </a:lnTo>
                    <a:lnTo>
                      <a:pt x="12102" y="10545"/>
                    </a:lnTo>
                    <a:lnTo>
                      <a:pt x="12097" y="10518"/>
                    </a:lnTo>
                    <a:lnTo>
                      <a:pt x="12093" y="10491"/>
                    </a:lnTo>
                    <a:lnTo>
                      <a:pt x="12090" y="10464"/>
                    </a:lnTo>
                    <a:lnTo>
                      <a:pt x="12088" y="10439"/>
                    </a:lnTo>
                    <a:lnTo>
                      <a:pt x="12086" y="10412"/>
                    </a:lnTo>
                    <a:lnTo>
                      <a:pt x="12085" y="10387"/>
                    </a:lnTo>
                    <a:lnTo>
                      <a:pt x="12085" y="10337"/>
                    </a:lnTo>
                    <a:lnTo>
                      <a:pt x="12086" y="10312"/>
                    </a:lnTo>
                    <a:lnTo>
                      <a:pt x="12088" y="10288"/>
                    </a:lnTo>
                    <a:lnTo>
                      <a:pt x="12090" y="10263"/>
                    </a:lnTo>
                    <a:lnTo>
                      <a:pt x="12093" y="10240"/>
                    </a:lnTo>
                    <a:lnTo>
                      <a:pt x="12097" y="10215"/>
                    </a:lnTo>
                    <a:lnTo>
                      <a:pt x="12101" y="10192"/>
                    </a:lnTo>
                    <a:lnTo>
                      <a:pt x="12106" y="10167"/>
                    </a:lnTo>
                    <a:lnTo>
                      <a:pt x="12113" y="10144"/>
                    </a:lnTo>
                    <a:lnTo>
                      <a:pt x="12119" y="10120"/>
                    </a:lnTo>
                    <a:lnTo>
                      <a:pt x="12127" y="10097"/>
                    </a:lnTo>
                    <a:lnTo>
                      <a:pt x="12135" y="10075"/>
                    </a:lnTo>
                    <a:lnTo>
                      <a:pt x="12143" y="10051"/>
                    </a:lnTo>
                    <a:lnTo>
                      <a:pt x="12153" y="10029"/>
                    </a:lnTo>
                    <a:lnTo>
                      <a:pt x="12164" y="10007"/>
                    </a:lnTo>
                    <a:lnTo>
                      <a:pt x="12175" y="9985"/>
                    </a:lnTo>
                    <a:lnTo>
                      <a:pt x="12187" y="9963"/>
                    </a:lnTo>
                    <a:lnTo>
                      <a:pt x="12199" y="9942"/>
                    </a:lnTo>
                    <a:lnTo>
                      <a:pt x="12213" y="9922"/>
                    </a:lnTo>
                    <a:lnTo>
                      <a:pt x="12228" y="9901"/>
                    </a:lnTo>
                    <a:lnTo>
                      <a:pt x="12243" y="9881"/>
                    </a:lnTo>
                    <a:lnTo>
                      <a:pt x="12259" y="9861"/>
                    </a:lnTo>
                    <a:lnTo>
                      <a:pt x="12277" y="9843"/>
                    </a:lnTo>
                    <a:lnTo>
                      <a:pt x="12294" y="9824"/>
                    </a:lnTo>
                    <a:lnTo>
                      <a:pt x="12313" y="9806"/>
                    </a:lnTo>
                    <a:lnTo>
                      <a:pt x="12333" y="9789"/>
                    </a:lnTo>
                    <a:lnTo>
                      <a:pt x="12353" y="9772"/>
                    </a:lnTo>
                    <a:lnTo>
                      <a:pt x="12376" y="9755"/>
                    </a:lnTo>
                    <a:lnTo>
                      <a:pt x="12398" y="9739"/>
                    </a:lnTo>
                    <a:lnTo>
                      <a:pt x="12421" y="9724"/>
                    </a:lnTo>
                    <a:lnTo>
                      <a:pt x="12445" y="9709"/>
                    </a:lnTo>
                    <a:lnTo>
                      <a:pt x="12471" y="9696"/>
                    </a:lnTo>
                    <a:lnTo>
                      <a:pt x="12494" y="9685"/>
                    </a:lnTo>
                    <a:lnTo>
                      <a:pt x="12517" y="9675"/>
                    </a:lnTo>
                    <a:lnTo>
                      <a:pt x="12542" y="9666"/>
                    </a:lnTo>
                    <a:lnTo>
                      <a:pt x="12567" y="9658"/>
                    </a:lnTo>
                    <a:lnTo>
                      <a:pt x="12593" y="9651"/>
                    </a:lnTo>
                    <a:lnTo>
                      <a:pt x="12618" y="9646"/>
                    </a:lnTo>
                    <a:lnTo>
                      <a:pt x="12644" y="9641"/>
                    </a:lnTo>
                    <a:lnTo>
                      <a:pt x="12670" y="9637"/>
                    </a:lnTo>
                    <a:lnTo>
                      <a:pt x="12697" y="9634"/>
                    </a:lnTo>
                    <a:lnTo>
                      <a:pt x="12723" y="9631"/>
                    </a:lnTo>
                    <a:lnTo>
                      <a:pt x="12751" y="9629"/>
                    </a:lnTo>
                    <a:lnTo>
                      <a:pt x="12778" y="9627"/>
                    </a:lnTo>
                    <a:lnTo>
                      <a:pt x="12831" y="9626"/>
                    </a:lnTo>
                    <a:lnTo>
                      <a:pt x="12884" y="9625"/>
                    </a:lnTo>
                    <a:lnTo>
                      <a:pt x="13531" y="9625"/>
                    </a:lnTo>
                    <a:lnTo>
                      <a:pt x="13531" y="9892"/>
                    </a:lnTo>
                    <a:close/>
                    <a:moveTo>
                      <a:pt x="12802" y="11713"/>
                    </a:moveTo>
                    <a:lnTo>
                      <a:pt x="12269" y="11713"/>
                    </a:lnTo>
                    <a:lnTo>
                      <a:pt x="12232" y="11714"/>
                    </a:lnTo>
                    <a:lnTo>
                      <a:pt x="12192" y="11715"/>
                    </a:lnTo>
                    <a:lnTo>
                      <a:pt x="12150" y="11717"/>
                    </a:lnTo>
                    <a:lnTo>
                      <a:pt x="12108" y="11720"/>
                    </a:lnTo>
                    <a:lnTo>
                      <a:pt x="12069" y="11724"/>
                    </a:lnTo>
                    <a:lnTo>
                      <a:pt x="12050" y="11727"/>
                    </a:lnTo>
                    <a:lnTo>
                      <a:pt x="12032" y="11730"/>
                    </a:lnTo>
                    <a:lnTo>
                      <a:pt x="12016" y="11734"/>
                    </a:lnTo>
                    <a:lnTo>
                      <a:pt x="11999" y="11738"/>
                    </a:lnTo>
                    <a:lnTo>
                      <a:pt x="11980" y="11746"/>
                    </a:lnTo>
                    <a:lnTo>
                      <a:pt x="11963" y="11754"/>
                    </a:lnTo>
                    <a:lnTo>
                      <a:pt x="11945" y="11764"/>
                    </a:lnTo>
                    <a:lnTo>
                      <a:pt x="11929" y="11773"/>
                    </a:lnTo>
                    <a:lnTo>
                      <a:pt x="11914" y="11784"/>
                    </a:lnTo>
                    <a:lnTo>
                      <a:pt x="11898" y="11795"/>
                    </a:lnTo>
                    <a:lnTo>
                      <a:pt x="11885" y="11809"/>
                    </a:lnTo>
                    <a:lnTo>
                      <a:pt x="11871" y="11822"/>
                    </a:lnTo>
                    <a:lnTo>
                      <a:pt x="11860" y="11835"/>
                    </a:lnTo>
                    <a:lnTo>
                      <a:pt x="11849" y="11849"/>
                    </a:lnTo>
                    <a:lnTo>
                      <a:pt x="11840" y="11863"/>
                    </a:lnTo>
                    <a:lnTo>
                      <a:pt x="11832" y="11877"/>
                    </a:lnTo>
                    <a:lnTo>
                      <a:pt x="11825" y="11892"/>
                    </a:lnTo>
                    <a:lnTo>
                      <a:pt x="11820" y="11906"/>
                    </a:lnTo>
                    <a:lnTo>
                      <a:pt x="11814" y="11922"/>
                    </a:lnTo>
                    <a:lnTo>
                      <a:pt x="11810" y="11937"/>
                    </a:lnTo>
                    <a:lnTo>
                      <a:pt x="11802" y="11969"/>
                    </a:lnTo>
                    <a:lnTo>
                      <a:pt x="11797" y="12000"/>
                    </a:lnTo>
                    <a:lnTo>
                      <a:pt x="11793" y="12033"/>
                    </a:lnTo>
                    <a:lnTo>
                      <a:pt x="11789" y="12065"/>
                    </a:lnTo>
                    <a:lnTo>
                      <a:pt x="12802" y="12065"/>
                    </a:lnTo>
                    <a:lnTo>
                      <a:pt x="12802" y="12330"/>
                    </a:lnTo>
                    <a:lnTo>
                      <a:pt x="11789" y="12330"/>
                    </a:lnTo>
                    <a:lnTo>
                      <a:pt x="11792" y="12356"/>
                    </a:lnTo>
                    <a:lnTo>
                      <a:pt x="11796" y="12382"/>
                    </a:lnTo>
                    <a:lnTo>
                      <a:pt x="11801" y="12405"/>
                    </a:lnTo>
                    <a:lnTo>
                      <a:pt x="11808" y="12428"/>
                    </a:lnTo>
                    <a:lnTo>
                      <a:pt x="11815" y="12449"/>
                    </a:lnTo>
                    <a:lnTo>
                      <a:pt x="11822" y="12468"/>
                    </a:lnTo>
                    <a:lnTo>
                      <a:pt x="11830" y="12488"/>
                    </a:lnTo>
                    <a:lnTo>
                      <a:pt x="11840" y="12505"/>
                    </a:lnTo>
                    <a:lnTo>
                      <a:pt x="11850" y="12523"/>
                    </a:lnTo>
                    <a:lnTo>
                      <a:pt x="11861" y="12538"/>
                    </a:lnTo>
                    <a:lnTo>
                      <a:pt x="11873" y="12552"/>
                    </a:lnTo>
                    <a:lnTo>
                      <a:pt x="11886" y="12566"/>
                    </a:lnTo>
                    <a:lnTo>
                      <a:pt x="11899" y="12579"/>
                    </a:lnTo>
                    <a:lnTo>
                      <a:pt x="11914" y="12591"/>
                    </a:lnTo>
                    <a:lnTo>
                      <a:pt x="11929" y="12601"/>
                    </a:lnTo>
                    <a:lnTo>
                      <a:pt x="11945" y="12611"/>
                    </a:lnTo>
                    <a:lnTo>
                      <a:pt x="11963" y="12620"/>
                    </a:lnTo>
                    <a:lnTo>
                      <a:pt x="11980" y="12629"/>
                    </a:lnTo>
                    <a:lnTo>
                      <a:pt x="11998" y="12637"/>
                    </a:lnTo>
                    <a:lnTo>
                      <a:pt x="12019" y="12643"/>
                    </a:lnTo>
                    <a:lnTo>
                      <a:pt x="12038" y="12649"/>
                    </a:lnTo>
                    <a:lnTo>
                      <a:pt x="12059" y="12654"/>
                    </a:lnTo>
                    <a:lnTo>
                      <a:pt x="12082" y="12659"/>
                    </a:lnTo>
                    <a:lnTo>
                      <a:pt x="12104" y="12663"/>
                    </a:lnTo>
                    <a:lnTo>
                      <a:pt x="12129" y="12666"/>
                    </a:lnTo>
                    <a:lnTo>
                      <a:pt x="12153" y="12669"/>
                    </a:lnTo>
                    <a:lnTo>
                      <a:pt x="12179" y="12672"/>
                    </a:lnTo>
                    <a:lnTo>
                      <a:pt x="12204" y="12674"/>
                    </a:lnTo>
                    <a:lnTo>
                      <a:pt x="12259" y="12677"/>
                    </a:lnTo>
                    <a:lnTo>
                      <a:pt x="12318" y="12678"/>
                    </a:lnTo>
                    <a:lnTo>
                      <a:pt x="12802" y="12678"/>
                    </a:lnTo>
                    <a:lnTo>
                      <a:pt x="12802" y="12944"/>
                    </a:lnTo>
                    <a:lnTo>
                      <a:pt x="12242" y="12944"/>
                    </a:lnTo>
                    <a:lnTo>
                      <a:pt x="12179" y="12942"/>
                    </a:lnTo>
                    <a:lnTo>
                      <a:pt x="12114" y="12940"/>
                    </a:lnTo>
                    <a:lnTo>
                      <a:pt x="12048" y="12935"/>
                    </a:lnTo>
                    <a:lnTo>
                      <a:pt x="12016" y="12932"/>
                    </a:lnTo>
                    <a:lnTo>
                      <a:pt x="11983" y="12929"/>
                    </a:lnTo>
                    <a:lnTo>
                      <a:pt x="11951" y="12924"/>
                    </a:lnTo>
                    <a:lnTo>
                      <a:pt x="11920" y="12919"/>
                    </a:lnTo>
                    <a:lnTo>
                      <a:pt x="11888" y="12914"/>
                    </a:lnTo>
                    <a:lnTo>
                      <a:pt x="11859" y="12907"/>
                    </a:lnTo>
                    <a:lnTo>
                      <a:pt x="11829" y="12900"/>
                    </a:lnTo>
                    <a:lnTo>
                      <a:pt x="11800" y="12893"/>
                    </a:lnTo>
                    <a:lnTo>
                      <a:pt x="11770" y="12883"/>
                    </a:lnTo>
                    <a:lnTo>
                      <a:pt x="11740" y="12870"/>
                    </a:lnTo>
                    <a:lnTo>
                      <a:pt x="11713" y="12858"/>
                    </a:lnTo>
                    <a:lnTo>
                      <a:pt x="11685" y="12844"/>
                    </a:lnTo>
                    <a:lnTo>
                      <a:pt x="11660" y="12829"/>
                    </a:lnTo>
                    <a:lnTo>
                      <a:pt x="11635" y="12812"/>
                    </a:lnTo>
                    <a:lnTo>
                      <a:pt x="11612" y="12795"/>
                    </a:lnTo>
                    <a:lnTo>
                      <a:pt x="11590" y="12777"/>
                    </a:lnTo>
                    <a:lnTo>
                      <a:pt x="11569" y="12757"/>
                    </a:lnTo>
                    <a:lnTo>
                      <a:pt x="11549" y="12737"/>
                    </a:lnTo>
                    <a:lnTo>
                      <a:pt x="11530" y="12715"/>
                    </a:lnTo>
                    <a:lnTo>
                      <a:pt x="11513" y="12694"/>
                    </a:lnTo>
                    <a:lnTo>
                      <a:pt x="11496" y="12670"/>
                    </a:lnTo>
                    <a:lnTo>
                      <a:pt x="11480" y="12648"/>
                    </a:lnTo>
                    <a:lnTo>
                      <a:pt x="11466" y="12624"/>
                    </a:lnTo>
                    <a:lnTo>
                      <a:pt x="11453" y="12599"/>
                    </a:lnTo>
                    <a:lnTo>
                      <a:pt x="11440" y="12575"/>
                    </a:lnTo>
                    <a:lnTo>
                      <a:pt x="11428" y="12549"/>
                    </a:lnTo>
                    <a:lnTo>
                      <a:pt x="11418" y="12524"/>
                    </a:lnTo>
                    <a:lnTo>
                      <a:pt x="11408" y="12497"/>
                    </a:lnTo>
                    <a:lnTo>
                      <a:pt x="11400" y="12472"/>
                    </a:lnTo>
                    <a:lnTo>
                      <a:pt x="11391" y="12445"/>
                    </a:lnTo>
                    <a:lnTo>
                      <a:pt x="11384" y="12419"/>
                    </a:lnTo>
                    <a:lnTo>
                      <a:pt x="11378" y="12391"/>
                    </a:lnTo>
                    <a:lnTo>
                      <a:pt x="11372" y="12364"/>
                    </a:lnTo>
                    <a:lnTo>
                      <a:pt x="11368" y="12338"/>
                    </a:lnTo>
                    <a:lnTo>
                      <a:pt x="11364" y="12311"/>
                    </a:lnTo>
                    <a:lnTo>
                      <a:pt x="11361" y="12285"/>
                    </a:lnTo>
                    <a:lnTo>
                      <a:pt x="11358" y="12258"/>
                    </a:lnTo>
                    <a:lnTo>
                      <a:pt x="11357" y="12233"/>
                    </a:lnTo>
                    <a:lnTo>
                      <a:pt x="11356" y="12207"/>
                    </a:lnTo>
                    <a:lnTo>
                      <a:pt x="11356" y="12157"/>
                    </a:lnTo>
                    <a:lnTo>
                      <a:pt x="11357" y="12133"/>
                    </a:lnTo>
                    <a:lnTo>
                      <a:pt x="11358" y="12109"/>
                    </a:lnTo>
                    <a:lnTo>
                      <a:pt x="11361" y="12085"/>
                    </a:lnTo>
                    <a:lnTo>
                      <a:pt x="11364" y="12060"/>
                    </a:lnTo>
                    <a:lnTo>
                      <a:pt x="11367" y="12036"/>
                    </a:lnTo>
                    <a:lnTo>
                      <a:pt x="11372" y="12013"/>
                    </a:lnTo>
                    <a:lnTo>
                      <a:pt x="11377" y="11988"/>
                    </a:lnTo>
                    <a:lnTo>
                      <a:pt x="11382" y="11965"/>
                    </a:lnTo>
                    <a:lnTo>
                      <a:pt x="11389" y="11941"/>
                    </a:lnTo>
                    <a:lnTo>
                      <a:pt x="11396" y="11918"/>
                    </a:lnTo>
                    <a:lnTo>
                      <a:pt x="11405" y="11895"/>
                    </a:lnTo>
                    <a:lnTo>
                      <a:pt x="11414" y="11872"/>
                    </a:lnTo>
                    <a:lnTo>
                      <a:pt x="11423" y="11849"/>
                    </a:lnTo>
                    <a:lnTo>
                      <a:pt x="11434" y="11827"/>
                    </a:lnTo>
                    <a:lnTo>
                      <a:pt x="11445" y="11805"/>
                    </a:lnTo>
                    <a:lnTo>
                      <a:pt x="11457" y="11784"/>
                    </a:lnTo>
                    <a:lnTo>
                      <a:pt x="11470" y="11763"/>
                    </a:lnTo>
                    <a:lnTo>
                      <a:pt x="11483" y="11742"/>
                    </a:lnTo>
                    <a:lnTo>
                      <a:pt x="11498" y="11722"/>
                    </a:lnTo>
                    <a:lnTo>
                      <a:pt x="11514" y="11701"/>
                    </a:lnTo>
                    <a:lnTo>
                      <a:pt x="11530" y="11682"/>
                    </a:lnTo>
                    <a:lnTo>
                      <a:pt x="11546" y="11663"/>
                    </a:lnTo>
                    <a:lnTo>
                      <a:pt x="11565" y="11644"/>
                    </a:lnTo>
                    <a:lnTo>
                      <a:pt x="11583" y="11626"/>
                    </a:lnTo>
                    <a:lnTo>
                      <a:pt x="11604" y="11609"/>
                    </a:lnTo>
                    <a:lnTo>
                      <a:pt x="11624" y="11592"/>
                    </a:lnTo>
                    <a:lnTo>
                      <a:pt x="11645" y="11576"/>
                    </a:lnTo>
                    <a:lnTo>
                      <a:pt x="11668" y="11560"/>
                    </a:lnTo>
                    <a:lnTo>
                      <a:pt x="11691" y="11544"/>
                    </a:lnTo>
                    <a:lnTo>
                      <a:pt x="11716" y="11530"/>
                    </a:lnTo>
                    <a:lnTo>
                      <a:pt x="11741" y="11517"/>
                    </a:lnTo>
                    <a:lnTo>
                      <a:pt x="11765" y="11506"/>
                    </a:lnTo>
                    <a:lnTo>
                      <a:pt x="11788" y="11495"/>
                    </a:lnTo>
                    <a:lnTo>
                      <a:pt x="11813" y="11486"/>
                    </a:lnTo>
                    <a:lnTo>
                      <a:pt x="11837" y="11479"/>
                    </a:lnTo>
                    <a:lnTo>
                      <a:pt x="11863" y="11472"/>
                    </a:lnTo>
                    <a:lnTo>
                      <a:pt x="11888" y="11466"/>
                    </a:lnTo>
                    <a:lnTo>
                      <a:pt x="11915" y="11462"/>
                    </a:lnTo>
                    <a:lnTo>
                      <a:pt x="11941" y="11457"/>
                    </a:lnTo>
                    <a:lnTo>
                      <a:pt x="11968" y="11454"/>
                    </a:lnTo>
                    <a:lnTo>
                      <a:pt x="11994" y="11451"/>
                    </a:lnTo>
                    <a:lnTo>
                      <a:pt x="12021" y="11448"/>
                    </a:lnTo>
                    <a:lnTo>
                      <a:pt x="12047" y="11446"/>
                    </a:lnTo>
                    <a:lnTo>
                      <a:pt x="12101" y="11445"/>
                    </a:lnTo>
                    <a:lnTo>
                      <a:pt x="12154" y="11444"/>
                    </a:lnTo>
                    <a:lnTo>
                      <a:pt x="12802" y="11444"/>
                    </a:lnTo>
                    <a:lnTo>
                      <a:pt x="12802" y="11713"/>
                    </a:lnTo>
                    <a:close/>
                    <a:moveTo>
                      <a:pt x="10931" y="11124"/>
                    </a:moveTo>
                    <a:lnTo>
                      <a:pt x="10172" y="9625"/>
                    </a:lnTo>
                    <a:lnTo>
                      <a:pt x="10603" y="9625"/>
                    </a:lnTo>
                    <a:lnTo>
                      <a:pt x="11131" y="10753"/>
                    </a:lnTo>
                    <a:lnTo>
                      <a:pt x="11670" y="9625"/>
                    </a:lnTo>
                    <a:lnTo>
                      <a:pt x="12101" y="9625"/>
                    </a:lnTo>
                    <a:lnTo>
                      <a:pt x="11314" y="11124"/>
                    </a:lnTo>
                    <a:lnTo>
                      <a:pt x="10931" y="11124"/>
                    </a:lnTo>
                    <a:close/>
                    <a:moveTo>
                      <a:pt x="11123" y="12522"/>
                    </a:moveTo>
                    <a:lnTo>
                      <a:pt x="11122" y="12541"/>
                    </a:lnTo>
                    <a:lnTo>
                      <a:pt x="11120" y="12561"/>
                    </a:lnTo>
                    <a:lnTo>
                      <a:pt x="11117" y="12581"/>
                    </a:lnTo>
                    <a:lnTo>
                      <a:pt x="11113" y="12601"/>
                    </a:lnTo>
                    <a:lnTo>
                      <a:pt x="11108" y="12620"/>
                    </a:lnTo>
                    <a:lnTo>
                      <a:pt x="11102" y="12640"/>
                    </a:lnTo>
                    <a:lnTo>
                      <a:pt x="11095" y="12659"/>
                    </a:lnTo>
                    <a:lnTo>
                      <a:pt x="11086" y="12679"/>
                    </a:lnTo>
                    <a:lnTo>
                      <a:pt x="11078" y="12697"/>
                    </a:lnTo>
                    <a:lnTo>
                      <a:pt x="11068" y="12715"/>
                    </a:lnTo>
                    <a:lnTo>
                      <a:pt x="11058" y="12734"/>
                    </a:lnTo>
                    <a:lnTo>
                      <a:pt x="11046" y="12751"/>
                    </a:lnTo>
                    <a:lnTo>
                      <a:pt x="11033" y="12768"/>
                    </a:lnTo>
                    <a:lnTo>
                      <a:pt x="11019" y="12785"/>
                    </a:lnTo>
                    <a:lnTo>
                      <a:pt x="11005" y="12801"/>
                    </a:lnTo>
                    <a:lnTo>
                      <a:pt x="10991" y="12814"/>
                    </a:lnTo>
                    <a:lnTo>
                      <a:pt x="10976" y="12828"/>
                    </a:lnTo>
                    <a:lnTo>
                      <a:pt x="10961" y="12840"/>
                    </a:lnTo>
                    <a:lnTo>
                      <a:pt x="10946" y="12851"/>
                    </a:lnTo>
                    <a:lnTo>
                      <a:pt x="10929" y="12861"/>
                    </a:lnTo>
                    <a:lnTo>
                      <a:pt x="10914" y="12871"/>
                    </a:lnTo>
                    <a:lnTo>
                      <a:pt x="10898" y="12881"/>
                    </a:lnTo>
                    <a:lnTo>
                      <a:pt x="10880" y="12889"/>
                    </a:lnTo>
                    <a:lnTo>
                      <a:pt x="10864" y="12896"/>
                    </a:lnTo>
                    <a:lnTo>
                      <a:pt x="10847" y="12902"/>
                    </a:lnTo>
                    <a:lnTo>
                      <a:pt x="10829" y="12908"/>
                    </a:lnTo>
                    <a:lnTo>
                      <a:pt x="10812" y="12914"/>
                    </a:lnTo>
                    <a:lnTo>
                      <a:pt x="10794" y="12918"/>
                    </a:lnTo>
                    <a:lnTo>
                      <a:pt x="10775" y="12923"/>
                    </a:lnTo>
                    <a:lnTo>
                      <a:pt x="10757" y="12926"/>
                    </a:lnTo>
                    <a:lnTo>
                      <a:pt x="10739" y="12931"/>
                    </a:lnTo>
                    <a:lnTo>
                      <a:pt x="10701" y="12936"/>
                    </a:lnTo>
                    <a:lnTo>
                      <a:pt x="10663" y="12940"/>
                    </a:lnTo>
                    <a:lnTo>
                      <a:pt x="10623" y="12942"/>
                    </a:lnTo>
                    <a:lnTo>
                      <a:pt x="10585" y="12943"/>
                    </a:lnTo>
                    <a:lnTo>
                      <a:pt x="10504" y="12944"/>
                    </a:lnTo>
                    <a:lnTo>
                      <a:pt x="9519" y="12944"/>
                    </a:lnTo>
                    <a:lnTo>
                      <a:pt x="9519" y="12678"/>
                    </a:lnTo>
                    <a:lnTo>
                      <a:pt x="10340" y="12678"/>
                    </a:lnTo>
                    <a:lnTo>
                      <a:pt x="10368" y="12677"/>
                    </a:lnTo>
                    <a:lnTo>
                      <a:pt x="10398" y="12677"/>
                    </a:lnTo>
                    <a:lnTo>
                      <a:pt x="10428" y="12676"/>
                    </a:lnTo>
                    <a:lnTo>
                      <a:pt x="10459" y="12674"/>
                    </a:lnTo>
                    <a:lnTo>
                      <a:pt x="10490" y="12671"/>
                    </a:lnTo>
                    <a:lnTo>
                      <a:pt x="10519" y="12667"/>
                    </a:lnTo>
                    <a:lnTo>
                      <a:pt x="10534" y="12664"/>
                    </a:lnTo>
                    <a:lnTo>
                      <a:pt x="10548" y="12661"/>
                    </a:lnTo>
                    <a:lnTo>
                      <a:pt x="10562" y="12658"/>
                    </a:lnTo>
                    <a:lnTo>
                      <a:pt x="10575" y="12654"/>
                    </a:lnTo>
                    <a:lnTo>
                      <a:pt x="10589" y="12650"/>
                    </a:lnTo>
                    <a:lnTo>
                      <a:pt x="10601" y="12645"/>
                    </a:lnTo>
                    <a:lnTo>
                      <a:pt x="10613" y="12640"/>
                    </a:lnTo>
                    <a:lnTo>
                      <a:pt x="10624" y="12634"/>
                    </a:lnTo>
                    <a:lnTo>
                      <a:pt x="10636" y="12627"/>
                    </a:lnTo>
                    <a:lnTo>
                      <a:pt x="10645" y="12619"/>
                    </a:lnTo>
                    <a:lnTo>
                      <a:pt x="10655" y="12611"/>
                    </a:lnTo>
                    <a:lnTo>
                      <a:pt x="10663" y="12602"/>
                    </a:lnTo>
                    <a:lnTo>
                      <a:pt x="10671" y="12593"/>
                    </a:lnTo>
                    <a:lnTo>
                      <a:pt x="10677" y="12583"/>
                    </a:lnTo>
                    <a:lnTo>
                      <a:pt x="10683" y="12572"/>
                    </a:lnTo>
                    <a:lnTo>
                      <a:pt x="10689" y="12560"/>
                    </a:lnTo>
                    <a:lnTo>
                      <a:pt x="10693" y="12547"/>
                    </a:lnTo>
                    <a:lnTo>
                      <a:pt x="10696" y="12534"/>
                    </a:lnTo>
                    <a:lnTo>
                      <a:pt x="10697" y="12518"/>
                    </a:lnTo>
                    <a:lnTo>
                      <a:pt x="10698" y="12503"/>
                    </a:lnTo>
                    <a:lnTo>
                      <a:pt x="10698" y="12494"/>
                    </a:lnTo>
                    <a:lnTo>
                      <a:pt x="10697" y="12485"/>
                    </a:lnTo>
                    <a:lnTo>
                      <a:pt x="10696" y="12476"/>
                    </a:lnTo>
                    <a:lnTo>
                      <a:pt x="10694" y="12466"/>
                    </a:lnTo>
                    <a:lnTo>
                      <a:pt x="10691" y="12458"/>
                    </a:lnTo>
                    <a:lnTo>
                      <a:pt x="10688" y="12449"/>
                    </a:lnTo>
                    <a:lnTo>
                      <a:pt x="10685" y="12441"/>
                    </a:lnTo>
                    <a:lnTo>
                      <a:pt x="10680" y="12433"/>
                    </a:lnTo>
                    <a:lnTo>
                      <a:pt x="10676" y="12425"/>
                    </a:lnTo>
                    <a:lnTo>
                      <a:pt x="10671" y="12416"/>
                    </a:lnTo>
                    <a:lnTo>
                      <a:pt x="10666" y="12408"/>
                    </a:lnTo>
                    <a:lnTo>
                      <a:pt x="10660" y="12401"/>
                    </a:lnTo>
                    <a:lnTo>
                      <a:pt x="10647" y="12387"/>
                    </a:lnTo>
                    <a:lnTo>
                      <a:pt x="10631" y="12374"/>
                    </a:lnTo>
                    <a:lnTo>
                      <a:pt x="10620" y="12363"/>
                    </a:lnTo>
                    <a:lnTo>
                      <a:pt x="10607" y="12355"/>
                    </a:lnTo>
                    <a:lnTo>
                      <a:pt x="10594" y="12347"/>
                    </a:lnTo>
                    <a:lnTo>
                      <a:pt x="10579" y="12341"/>
                    </a:lnTo>
                    <a:lnTo>
                      <a:pt x="10564" y="12335"/>
                    </a:lnTo>
                    <a:lnTo>
                      <a:pt x="10549" y="12331"/>
                    </a:lnTo>
                    <a:lnTo>
                      <a:pt x="10534" y="12327"/>
                    </a:lnTo>
                    <a:lnTo>
                      <a:pt x="10517" y="12323"/>
                    </a:lnTo>
                    <a:lnTo>
                      <a:pt x="10500" y="12321"/>
                    </a:lnTo>
                    <a:lnTo>
                      <a:pt x="10484" y="12319"/>
                    </a:lnTo>
                    <a:lnTo>
                      <a:pt x="10467" y="12317"/>
                    </a:lnTo>
                    <a:lnTo>
                      <a:pt x="10450" y="12315"/>
                    </a:lnTo>
                    <a:lnTo>
                      <a:pt x="10417" y="12314"/>
                    </a:lnTo>
                    <a:lnTo>
                      <a:pt x="10385" y="12313"/>
                    </a:lnTo>
                    <a:lnTo>
                      <a:pt x="10014" y="12313"/>
                    </a:lnTo>
                    <a:lnTo>
                      <a:pt x="9972" y="12312"/>
                    </a:lnTo>
                    <a:lnTo>
                      <a:pt x="9928" y="12309"/>
                    </a:lnTo>
                    <a:lnTo>
                      <a:pt x="9884" y="12306"/>
                    </a:lnTo>
                    <a:lnTo>
                      <a:pt x="9840" y="12300"/>
                    </a:lnTo>
                    <a:lnTo>
                      <a:pt x="9797" y="12293"/>
                    </a:lnTo>
                    <a:lnTo>
                      <a:pt x="9777" y="12289"/>
                    </a:lnTo>
                    <a:lnTo>
                      <a:pt x="9756" y="12285"/>
                    </a:lnTo>
                    <a:lnTo>
                      <a:pt x="9737" y="12280"/>
                    </a:lnTo>
                    <a:lnTo>
                      <a:pt x="9718" y="12274"/>
                    </a:lnTo>
                    <a:lnTo>
                      <a:pt x="9700" y="12268"/>
                    </a:lnTo>
                    <a:lnTo>
                      <a:pt x="9684" y="12261"/>
                    </a:lnTo>
                    <a:lnTo>
                      <a:pt x="9668" y="12254"/>
                    </a:lnTo>
                    <a:lnTo>
                      <a:pt x="9652" y="12246"/>
                    </a:lnTo>
                    <a:lnTo>
                      <a:pt x="9637" y="12238"/>
                    </a:lnTo>
                    <a:lnTo>
                      <a:pt x="9623" y="12230"/>
                    </a:lnTo>
                    <a:lnTo>
                      <a:pt x="9608" y="12221"/>
                    </a:lnTo>
                    <a:lnTo>
                      <a:pt x="9595" y="12210"/>
                    </a:lnTo>
                    <a:lnTo>
                      <a:pt x="9582" y="12200"/>
                    </a:lnTo>
                    <a:lnTo>
                      <a:pt x="9570" y="12190"/>
                    </a:lnTo>
                    <a:lnTo>
                      <a:pt x="9557" y="12179"/>
                    </a:lnTo>
                    <a:lnTo>
                      <a:pt x="9546" y="12167"/>
                    </a:lnTo>
                    <a:lnTo>
                      <a:pt x="9535" y="12155"/>
                    </a:lnTo>
                    <a:lnTo>
                      <a:pt x="9525" y="12143"/>
                    </a:lnTo>
                    <a:lnTo>
                      <a:pt x="9515" y="12131"/>
                    </a:lnTo>
                    <a:lnTo>
                      <a:pt x="9505" y="12118"/>
                    </a:lnTo>
                    <a:lnTo>
                      <a:pt x="9496" y="12104"/>
                    </a:lnTo>
                    <a:lnTo>
                      <a:pt x="9488" y="12091"/>
                    </a:lnTo>
                    <a:lnTo>
                      <a:pt x="9481" y="12078"/>
                    </a:lnTo>
                    <a:lnTo>
                      <a:pt x="9474" y="12064"/>
                    </a:lnTo>
                    <a:lnTo>
                      <a:pt x="9467" y="12049"/>
                    </a:lnTo>
                    <a:lnTo>
                      <a:pt x="9461" y="12035"/>
                    </a:lnTo>
                    <a:lnTo>
                      <a:pt x="9455" y="12021"/>
                    </a:lnTo>
                    <a:lnTo>
                      <a:pt x="9450" y="12006"/>
                    </a:lnTo>
                    <a:lnTo>
                      <a:pt x="9446" y="11991"/>
                    </a:lnTo>
                    <a:lnTo>
                      <a:pt x="9442" y="11977"/>
                    </a:lnTo>
                    <a:lnTo>
                      <a:pt x="9439" y="11963"/>
                    </a:lnTo>
                    <a:lnTo>
                      <a:pt x="9436" y="11947"/>
                    </a:lnTo>
                    <a:lnTo>
                      <a:pt x="9434" y="11932"/>
                    </a:lnTo>
                    <a:lnTo>
                      <a:pt x="9433" y="11918"/>
                    </a:lnTo>
                    <a:lnTo>
                      <a:pt x="9432" y="11902"/>
                    </a:lnTo>
                    <a:lnTo>
                      <a:pt x="9432" y="11865"/>
                    </a:lnTo>
                    <a:lnTo>
                      <a:pt x="9435" y="11841"/>
                    </a:lnTo>
                    <a:lnTo>
                      <a:pt x="9438" y="11818"/>
                    </a:lnTo>
                    <a:lnTo>
                      <a:pt x="9443" y="11794"/>
                    </a:lnTo>
                    <a:lnTo>
                      <a:pt x="9450" y="11770"/>
                    </a:lnTo>
                    <a:lnTo>
                      <a:pt x="9458" y="11746"/>
                    </a:lnTo>
                    <a:lnTo>
                      <a:pt x="9468" y="11723"/>
                    </a:lnTo>
                    <a:lnTo>
                      <a:pt x="9478" y="11700"/>
                    </a:lnTo>
                    <a:lnTo>
                      <a:pt x="9490" y="11678"/>
                    </a:lnTo>
                    <a:lnTo>
                      <a:pt x="9503" y="11656"/>
                    </a:lnTo>
                    <a:lnTo>
                      <a:pt x="9519" y="11635"/>
                    </a:lnTo>
                    <a:lnTo>
                      <a:pt x="9534" y="11615"/>
                    </a:lnTo>
                    <a:lnTo>
                      <a:pt x="9551" y="11595"/>
                    </a:lnTo>
                    <a:lnTo>
                      <a:pt x="9569" y="11577"/>
                    </a:lnTo>
                    <a:lnTo>
                      <a:pt x="9588" y="11560"/>
                    </a:lnTo>
                    <a:lnTo>
                      <a:pt x="9608" y="11544"/>
                    </a:lnTo>
                    <a:lnTo>
                      <a:pt x="9622" y="11534"/>
                    </a:lnTo>
                    <a:lnTo>
                      <a:pt x="9636" y="11526"/>
                    </a:lnTo>
                    <a:lnTo>
                      <a:pt x="9650" y="11518"/>
                    </a:lnTo>
                    <a:lnTo>
                      <a:pt x="9666" y="11510"/>
                    </a:lnTo>
                    <a:lnTo>
                      <a:pt x="9680" y="11503"/>
                    </a:lnTo>
                    <a:lnTo>
                      <a:pt x="9695" y="11496"/>
                    </a:lnTo>
                    <a:lnTo>
                      <a:pt x="9710" y="11490"/>
                    </a:lnTo>
                    <a:lnTo>
                      <a:pt x="9726" y="11484"/>
                    </a:lnTo>
                    <a:lnTo>
                      <a:pt x="9757" y="11475"/>
                    </a:lnTo>
                    <a:lnTo>
                      <a:pt x="9790" y="11467"/>
                    </a:lnTo>
                    <a:lnTo>
                      <a:pt x="9824" y="11460"/>
                    </a:lnTo>
                    <a:lnTo>
                      <a:pt x="9857" y="11455"/>
                    </a:lnTo>
                    <a:lnTo>
                      <a:pt x="9891" y="11452"/>
                    </a:lnTo>
                    <a:lnTo>
                      <a:pt x="9926" y="11448"/>
                    </a:lnTo>
                    <a:lnTo>
                      <a:pt x="9960" y="11446"/>
                    </a:lnTo>
                    <a:lnTo>
                      <a:pt x="9995" y="11445"/>
                    </a:lnTo>
                    <a:lnTo>
                      <a:pt x="10064" y="11444"/>
                    </a:lnTo>
                    <a:lnTo>
                      <a:pt x="11021" y="11444"/>
                    </a:lnTo>
                    <a:lnTo>
                      <a:pt x="11021" y="11713"/>
                    </a:lnTo>
                    <a:lnTo>
                      <a:pt x="10093" y="11713"/>
                    </a:lnTo>
                    <a:lnTo>
                      <a:pt x="10062" y="11714"/>
                    </a:lnTo>
                    <a:lnTo>
                      <a:pt x="10033" y="11717"/>
                    </a:lnTo>
                    <a:lnTo>
                      <a:pt x="10018" y="11718"/>
                    </a:lnTo>
                    <a:lnTo>
                      <a:pt x="10004" y="11721"/>
                    </a:lnTo>
                    <a:lnTo>
                      <a:pt x="9990" y="11723"/>
                    </a:lnTo>
                    <a:lnTo>
                      <a:pt x="9977" y="11726"/>
                    </a:lnTo>
                    <a:lnTo>
                      <a:pt x="9964" y="11730"/>
                    </a:lnTo>
                    <a:lnTo>
                      <a:pt x="9951" y="11734"/>
                    </a:lnTo>
                    <a:lnTo>
                      <a:pt x="9940" y="11739"/>
                    </a:lnTo>
                    <a:lnTo>
                      <a:pt x="9929" y="11744"/>
                    </a:lnTo>
                    <a:lnTo>
                      <a:pt x="9918" y="11751"/>
                    </a:lnTo>
                    <a:lnTo>
                      <a:pt x="9908" y="11759"/>
                    </a:lnTo>
                    <a:lnTo>
                      <a:pt x="9899" y="11766"/>
                    </a:lnTo>
                    <a:lnTo>
                      <a:pt x="9891" y="11775"/>
                    </a:lnTo>
                    <a:lnTo>
                      <a:pt x="9884" y="11784"/>
                    </a:lnTo>
                    <a:lnTo>
                      <a:pt x="9877" y="11794"/>
                    </a:lnTo>
                    <a:lnTo>
                      <a:pt x="9872" y="11805"/>
                    </a:lnTo>
                    <a:lnTo>
                      <a:pt x="9866" y="11818"/>
                    </a:lnTo>
                    <a:lnTo>
                      <a:pt x="9862" y="11832"/>
                    </a:lnTo>
                    <a:lnTo>
                      <a:pt x="9859" y="11846"/>
                    </a:lnTo>
                    <a:lnTo>
                      <a:pt x="9858" y="11862"/>
                    </a:lnTo>
                    <a:lnTo>
                      <a:pt x="9857" y="11878"/>
                    </a:lnTo>
                    <a:lnTo>
                      <a:pt x="9858" y="11893"/>
                    </a:lnTo>
                    <a:lnTo>
                      <a:pt x="9859" y="11906"/>
                    </a:lnTo>
                    <a:lnTo>
                      <a:pt x="9862" y="11920"/>
                    </a:lnTo>
                    <a:lnTo>
                      <a:pt x="9865" y="11932"/>
                    </a:lnTo>
                    <a:lnTo>
                      <a:pt x="9871" y="11943"/>
                    </a:lnTo>
                    <a:lnTo>
                      <a:pt x="9876" y="11954"/>
                    </a:lnTo>
                    <a:lnTo>
                      <a:pt x="9882" y="11965"/>
                    </a:lnTo>
                    <a:lnTo>
                      <a:pt x="9888" y="11974"/>
                    </a:lnTo>
                    <a:lnTo>
                      <a:pt x="9896" y="11982"/>
                    </a:lnTo>
                    <a:lnTo>
                      <a:pt x="9904" y="11990"/>
                    </a:lnTo>
                    <a:lnTo>
                      <a:pt x="9913" y="11997"/>
                    </a:lnTo>
                    <a:lnTo>
                      <a:pt x="9924" y="12003"/>
                    </a:lnTo>
                    <a:lnTo>
                      <a:pt x="9934" y="12009"/>
                    </a:lnTo>
                    <a:lnTo>
                      <a:pt x="9944" y="12015"/>
                    </a:lnTo>
                    <a:lnTo>
                      <a:pt x="9955" y="12020"/>
                    </a:lnTo>
                    <a:lnTo>
                      <a:pt x="9967" y="12025"/>
                    </a:lnTo>
                    <a:lnTo>
                      <a:pt x="9992" y="12032"/>
                    </a:lnTo>
                    <a:lnTo>
                      <a:pt x="10018" y="12038"/>
                    </a:lnTo>
                    <a:lnTo>
                      <a:pt x="10046" y="12042"/>
                    </a:lnTo>
                    <a:lnTo>
                      <a:pt x="10074" y="12045"/>
                    </a:lnTo>
                    <a:lnTo>
                      <a:pt x="10102" y="12047"/>
                    </a:lnTo>
                    <a:lnTo>
                      <a:pt x="10131" y="12048"/>
                    </a:lnTo>
                    <a:lnTo>
                      <a:pt x="10474" y="12048"/>
                    </a:lnTo>
                    <a:lnTo>
                      <a:pt x="10526" y="12049"/>
                    </a:lnTo>
                    <a:lnTo>
                      <a:pt x="10578" y="12050"/>
                    </a:lnTo>
                    <a:lnTo>
                      <a:pt x="10629" y="12052"/>
                    </a:lnTo>
                    <a:lnTo>
                      <a:pt x="10680" y="12056"/>
                    </a:lnTo>
                    <a:lnTo>
                      <a:pt x="10706" y="12059"/>
                    </a:lnTo>
                    <a:lnTo>
                      <a:pt x="10730" y="12064"/>
                    </a:lnTo>
                    <a:lnTo>
                      <a:pt x="10756" y="12069"/>
                    </a:lnTo>
                    <a:lnTo>
                      <a:pt x="10780" y="12074"/>
                    </a:lnTo>
                    <a:lnTo>
                      <a:pt x="10805" y="12080"/>
                    </a:lnTo>
                    <a:lnTo>
                      <a:pt x="10829" y="12087"/>
                    </a:lnTo>
                    <a:lnTo>
                      <a:pt x="10854" y="12095"/>
                    </a:lnTo>
                    <a:lnTo>
                      <a:pt x="10878" y="12105"/>
                    </a:lnTo>
                    <a:lnTo>
                      <a:pt x="10895" y="12111"/>
                    </a:lnTo>
                    <a:lnTo>
                      <a:pt x="10910" y="12120"/>
                    </a:lnTo>
                    <a:lnTo>
                      <a:pt x="10925" y="12128"/>
                    </a:lnTo>
                    <a:lnTo>
                      <a:pt x="10940" y="12136"/>
                    </a:lnTo>
                    <a:lnTo>
                      <a:pt x="10954" y="12145"/>
                    </a:lnTo>
                    <a:lnTo>
                      <a:pt x="10967" y="12155"/>
                    </a:lnTo>
                    <a:lnTo>
                      <a:pt x="10979" y="12166"/>
                    </a:lnTo>
                    <a:lnTo>
                      <a:pt x="10992" y="12176"/>
                    </a:lnTo>
                    <a:lnTo>
                      <a:pt x="11003" y="12186"/>
                    </a:lnTo>
                    <a:lnTo>
                      <a:pt x="11014" y="12197"/>
                    </a:lnTo>
                    <a:lnTo>
                      <a:pt x="11024" y="12209"/>
                    </a:lnTo>
                    <a:lnTo>
                      <a:pt x="11034" y="12222"/>
                    </a:lnTo>
                    <a:lnTo>
                      <a:pt x="11044" y="12234"/>
                    </a:lnTo>
                    <a:lnTo>
                      <a:pt x="11052" y="12246"/>
                    </a:lnTo>
                    <a:lnTo>
                      <a:pt x="11060" y="12259"/>
                    </a:lnTo>
                    <a:lnTo>
                      <a:pt x="11068" y="12272"/>
                    </a:lnTo>
                    <a:lnTo>
                      <a:pt x="11075" y="12286"/>
                    </a:lnTo>
                    <a:lnTo>
                      <a:pt x="11081" y="12299"/>
                    </a:lnTo>
                    <a:lnTo>
                      <a:pt x="11087" y="12312"/>
                    </a:lnTo>
                    <a:lnTo>
                      <a:pt x="11094" y="12327"/>
                    </a:lnTo>
                    <a:lnTo>
                      <a:pt x="11103" y="12355"/>
                    </a:lnTo>
                    <a:lnTo>
                      <a:pt x="11111" y="12384"/>
                    </a:lnTo>
                    <a:lnTo>
                      <a:pt x="11117" y="12413"/>
                    </a:lnTo>
                    <a:lnTo>
                      <a:pt x="11121" y="12443"/>
                    </a:lnTo>
                    <a:lnTo>
                      <a:pt x="11123" y="12473"/>
                    </a:lnTo>
                    <a:lnTo>
                      <a:pt x="11124" y="12502"/>
                    </a:lnTo>
                    <a:lnTo>
                      <a:pt x="11123" y="12522"/>
                    </a:lnTo>
                    <a:close/>
                    <a:moveTo>
                      <a:pt x="9353" y="11132"/>
                    </a:moveTo>
                    <a:lnTo>
                      <a:pt x="9261" y="11132"/>
                    </a:lnTo>
                    <a:lnTo>
                      <a:pt x="9221" y="11130"/>
                    </a:lnTo>
                    <a:lnTo>
                      <a:pt x="9180" y="11128"/>
                    </a:lnTo>
                    <a:lnTo>
                      <a:pt x="9139" y="11125"/>
                    </a:lnTo>
                    <a:lnTo>
                      <a:pt x="9097" y="11120"/>
                    </a:lnTo>
                    <a:lnTo>
                      <a:pt x="9056" y="11114"/>
                    </a:lnTo>
                    <a:lnTo>
                      <a:pt x="9014" y="11108"/>
                    </a:lnTo>
                    <a:lnTo>
                      <a:pt x="8973" y="11100"/>
                    </a:lnTo>
                    <a:lnTo>
                      <a:pt x="8932" y="11089"/>
                    </a:lnTo>
                    <a:lnTo>
                      <a:pt x="8891" y="11079"/>
                    </a:lnTo>
                    <a:lnTo>
                      <a:pt x="8852" y="11067"/>
                    </a:lnTo>
                    <a:lnTo>
                      <a:pt x="8814" y="11054"/>
                    </a:lnTo>
                    <a:lnTo>
                      <a:pt x="8776" y="11039"/>
                    </a:lnTo>
                    <a:lnTo>
                      <a:pt x="8740" y="11023"/>
                    </a:lnTo>
                    <a:lnTo>
                      <a:pt x="8723" y="11015"/>
                    </a:lnTo>
                    <a:lnTo>
                      <a:pt x="8707" y="11006"/>
                    </a:lnTo>
                    <a:lnTo>
                      <a:pt x="8689" y="10997"/>
                    </a:lnTo>
                    <a:lnTo>
                      <a:pt x="8674" y="10986"/>
                    </a:lnTo>
                    <a:lnTo>
                      <a:pt x="8654" y="10973"/>
                    </a:lnTo>
                    <a:lnTo>
                      <a:pt x="8634" y="10959"/>
                    </a:lnTo>
                    <a:lnTo>
                      <a:pt x="8615" y="10945"/>
                    </a:lnTo>
                    <a:lnTo>
                      <a:pt x="8598" y="10929"/>
                    </a:lnTo>
                    <a:lnTo>
                      <a:pt x="8580" y="10914"/>
                    </a:lnTo>
                    <a:lnTo>
                      <a:pt x="8564" y="10898"/>
                    </a:lnTo>
                    <a:lnTo>
                      <a:pt x="8549" y="10881"/>
                    </a:lnTo>
                    <a:lnTo>
                      <a:pt x="8534" y="10864"/>
                    </a:lnTo>
                    <a:lnTo>
                      <a:pt x="8521" y="10847"/>
                    </a:lnTo>
                    <a:lnTo>
                      <a:pt x="8508" y="10829"/>
                    </a:lnTo>
                    <a:lnTo>
                      <a:pt x="8496" y="10811"/>
                    </a:lnTo>
                    <a:lnTo>
                      <a:pt x="8484" y="10792"/>
                    </a:lnTo>
                    <a:lnTo>
                      <a:pt x="8473" y="10773"/>
                    </a:lnTo>
                    <a:lnTo>
                      <a:pt x="8463" y="10754"/>
                    </a:lnTo>
                    <a:lnTo>
                      <a:pt x="8454" y="10734"/>
                    </a:lnTo>
                    <a:lnTo>
                      <a:pt x="8446" y="10714"/>
                    </a:lnTo>
                    <a:lnTo>
                      <a:pt x="8437" y="10694"/>
                    </a:lnTo>
                    <a:lnTo>
                      <a:pt x="8429" y="10674"/>
                    </a:lnTo>
                    <a:lnTo>
                      <a:pt x="8423" y="10654"/>
                    </a:lnTo>
                    <a:lnTo>
                      <a:pt x="8417" y="10632"/>
                    </a:lnTo>
                    <a:lnTo>
                      <a:pt x="8411" y="10612"/>
                    </a:lnTo>
                    <a:lnTo>
                      <a:pt x="8406" y="10591"/>
                    </a:lnTo>
                    <a:lnTo>
                      <a:pt x="8402" y="10570"/>
                    </a:lnTo>
                    <a:lnTo>
                      <a:pt x="8398" y="10549"/>
                    </a:lnTo>
                    <a:lnTo>
                      <a:pt x="8392" y="10507"/>
                    </a:lnTo>
                    <a:lnTo>
                      <a:pt x="8387" y="10465"/>
                    </a:lnTo>
                    <a:lnTo>
                      <a:pt x="8384" y="10423"/>
                    </a:lnTo>
                    <a:lnTo>
                      <a:pt x="8383" y="10382"/>
                    </a:lnTo>
                    <a:lnTo>
                      <a:pt x="8384" y="10336"/>
                    </a:lnTo>
                    <a:lnTo>
                      <a:pt x="8386" y="10291"/>
                    </a:lnTo>
                    <a:lnTo>
                      <a:pt x="8391" y="10247"/>
                    </a:lnTo>
                    <a:lnTo>
                      <a:pt x="8397" y="10205"/>
                    </a:lnTo>
                    <a:lnTo>
                      <a:pt x="8404" y="10164"/>
                    </a:lnTo>
                    <a:lnTo>
                      <a:pt x="8413" y="10125"/>
                    </a:lnTo>
                    <a:lnTo>
                      <a:pt x="8424" y="10087"/>
                    </a:lnTo>
                    <a:lnTo>
                      <a:pt x="8436" y="10050"/>
                    </a:lnTo>
                    <a:lnTo>
                      <a:pt x="8450" y="10015"/>
                    </a:lnTo>
                    <a:lnTo>
                      <a:pt x="8466" y="9982"/>
                    </a:lnTo>
                    <a:lnTo>
                      <a:pt x="8483" y="9949"/>
                    </a:lnTo>
                    <a:lnTo>
                      <a:pt x="8503" y="9918"/>
                    </a:lnTo>
                    <a:lnTo>
                      <a:pt x="8524" y="9889"/>
                    </a:lnTo>
                    <a:lnTo>
                      <a:pt x="8547" y="9861"/>
                    </a:lnTo>
                    <a:lnTo>
                      <a:pt x="8571" y="9835"/>
                    </a:lnTo>
                    <a:lnTo>
                      <a:pt x="8598" y="9810"/>
                    </a:lnTo>
                    <a:lnTo>
                      <a:pt x="8626" y="9787"/>
                    </a:lnTo>
                    <a:lnTo>
                      <a:pt x="8656" y="9764"/>
                    </a:lnTo>
                    <a:lnTo>
                      <a:pt x="8687" y="9744"/>
                    </a:lnTo>
                    <a:lnTo>
                      <a:pt x="8721" y="9726"/>
                    </a:lnTo>
                    <a:lnTo>
                      <a:pt x="8757" y="9708"/>
                    </a:lnTo>
                    <a:lnTo>
                      <a:pt x="8793" y="9692"/>
                    </a:lnTo>
                    <a:lnTo>
                      <a:pt x="8833" y="9678"/>
                    </a:lnTo>
                    <a:lnTo>
                      <a:pt x="8874" y="9665"/>
                    </a:lnTo>
                    <a:lnTo>
                      <a:pt x="8917" y="9653"/>
                    </a:lnTo>
                    <a:lnTo>
                      <a:pt x="8962" y="9643"/>
                    </a:lnTo>
                    <a:lnTo>
                      <a:pt x="9009" y="9635"/>
                    </a:lnTo>
                    <a:lnTo>
                      <a:pt x="9058" y="9628"/>
                    </a:lnTo>
                    <a:lnTo>
                      <a:pt x="9109" y="9623"/>
                    </a:lnTo>
                    <a:lnTo>
                      <a:pt x="9162" y="9619"/>
                    </a:lnTo>
                    <a:lnTo>
                      <a:pt x="9216" y="9617"/>
                    </a:lnTo>
                    <a:lnTo>
                      <a:pt x="9273" y="9616"/>
                    </a:lnTo>
                    <a:lnTo>
                      <a:pt x="9330" y="9617"/>
                    </a:lnTo>
                    <a:lnTo>
                      <a:pt x="9385" y="9619"/>
                    </a:lnTo>
                    <a:lnTo>
                      <a:pt x="9438" y="9623"/>
                    </a:lnTo>
                    <a:lnTo>
                      <a:pt x="9489" y="9628"/>
                    </a:lnTo>
                    <a:lnTo>
                      <a:pt x="9538" y="9635"/>
                    </a:lnTo>
                    <a:lnTo>
                      <a:pt x="9585" y="9644"/>
                    </a:lnTo>
                    <a:lnTo>
                      <a:pt x="9630" y="9654"/>
                    </a:lnTo>
                    <a:lnTo>
                      <a:pt x="9674" y="9667"/>
                    </a:lnTo>
                    <a:lnTo>
                      <a:pt x="9714" y="9680"/>
                    </a:lnTo>
                    <a:lnTo>
                      <a:pt x="9753" y="9694"/>
                    </a:lnTo>
                    <a:lnTo>
                      <a:pt x="9791" y="9711"/>
                    </a:lnTo>
                    <a:lnTo>
                      <a:pt x="9827" y="9729"/>
                    </a:lnTo>
                    <a:lnTo>
                      <a:pt x="9860" y="9748"/>
                    </a:lnTo>
                    <a:lnTo>
                      <a:pt x="9891" y="9770"/>
                    </a:lnTo>
                    <a:lnTo>
                      <a:pt x="9922" y="9792"/>
                    </a:lnTo>
                    <a:lnTo>
                      <a:pt x="9949" y="9815"/>
                    </a:lnTo>
                    <a:lnTo>
                      <a:pt x="9976" y="9841"/>
                    </a:lnTo>
                    <a:lnTo>
                      <a:pt x="9999" y="9869"/>
                    </a:lnTo>
                    <a:lnTo>
                      <a:pt x="10022" y="9896"/>
                    </a:lnTo>
                    <a:lnTo>
                      <a:pt x="10043" y="9926"/>
                    </a:lnTo>
                    <a:lnTo>
                      <a:pt x="10061" y="9957"/>
                    </a:lnTo>
                    <a:lnTo>
                      <a:pt x="10079" y="9990"/>
                    </a:lnTo>
                    <a:lnTo>
                      <a:pt x="10095" y="10024"/>
                    </a:lnTo>
                    <a:lnTo>
                      <a:pt x="10108" y="10059"/>
                    </a:lnTo>
                    <a:lnTo>
                      <a:pt x="10120" y="10096"/>
                    </a:lnTo>
                    <a:lnTo>
                      <a:pt x="10131" y="10135"/>
                    </a:lnTo>
                    <a:lnTo>
                      <a:pt x="10140" y="10175"/>
                    </a:lnTo>
                    <a:lnTo>
                      <a:pt x="10147" y="10215"/>
                    </a:lnTo>
                    <a:lnTo>
                      <a:pt x="10152" y="10258"/>
                    </a:lnTo>
                    <a:lnTo>
                      <a:pt x="10156" y="10302"/>
                    </a:lnTo>
                    <a:lnTo>
                      <a:pt x="10158" y="10347"/>
                    </a:lnTo>
                    <a:lnTo>
                      <a:pt x="10159" y="10393"/>
                    </a:lnTo>
                    <a:lnTo>
                      <a:pt x="10158" y="10437"/>
                    </a:lnTo>
                    <a:lnTo>
                      <a:pt x="10156" y="10479"/>
                    </a:lnTo>
                    <a:lnTo>
                      <a:pt x="10152" y="10521"/>
                    </a:lnTo>
                    <a:lnTo>
                      <a:pt x="10146" y="10561"/>
                    </a:lnTo>
                    <a:lnTo>
                      <a:pt x="10139" y="10600"/>
                    </a:lnTo>
                    <a:lnTo>
                      <a:pt x="10130" y="10638"/>
                    </a:lnTo>
                    <a:lnTo>
                      <a:pt x="10119" y="10673"/>
                    </a:lnTo>
                    <a:lnTo>
                      <a:pt x="10106" y="10709"/>
                    </a:lnTo>
                    <a:lnTo>
                      <a:pt x="10092" y="10743"/>
                    </a:lnTo>
                    <a:lnTo>
                      <a:pt x="10077" y="10775"/>
                    </a:lnTo>
                    <a:lnTo>
                      <a:pt x="10059" y="10806"/>
                    </a:lnTo>
                    <a:lnTo>
                      <a:pt x="10040" y="10835"/>
                    </a:lnTo>
                    <a:lnTo>
                      <a:pt x="10019" y="10864"/>
                    </a:lnTo>
                    <a:lnTo>
                      <a:pt x="9997" y="10891"/>
                    </a:lnTo>
                    <a:lnTo>
                      <a:pt x="9973" y="10916"/>
                    </a:lnTo>
                    <a:lnTo>
                      <a:pt x="9947" y="10941"/>
                    </a:lnTo>
                    <a:lnTo>
                      <a:pt x="9918" y="10964"/>
                    </a:lnTo>
                    <a:lnTo>
                      <a:pt x="9890" y="10985"/>
                    </a:lnTo>
                    <a:lnTo>
                      <a:pt x="9858" y="11005"/>
                    </a:lnTo>
                    <a:lnTo>
                      <a:pt x="9826" y="11024"/>
                    </a:lnTo>
                    <a:lnTo>
                      <a:pt x="9792" y="11040"/>
                    </a:lnTo>
                    <a:lnTo>
                      <a:pt x="9755" y="11057"/>
                    </a:lnTo>
                    <a:lnTo>
                      <a:pt x="9718" y="11071"/>
                    </a:lnTo>
                    <a:lnTo>
                      <a:pt x="9678" y="11083"/>
                    </a:lnTo>
                    <a:lnTo>
                      <a:pt x="9637" y="11096"/>
                    </a:lnTo>
                    <a:lnTo>
                      <a:pt x="9594" y="11105"/>
                    </a:lnTo>
                    <a:lnTo>
                      <a:pt x="9549" y="11113"/>
                    </a:lnTo>
                    <a:lnTo>
                      <a:pt x="9502" y="11120"/>
                    </a:lnTo>
                    <a:lnTo>
                      <a:pt x="9454" y="11125"/>
                    </a:lnTo>
                    <a:lnTo>
                      <a:pt x="9404" y="11129"/>
                    </a:lnTo>
                    <a:lnTo>
                      <a:pt x="9353" y="11132"/>
                    </a:lnTo>
                    <a:close/>
                    <a:moveTo>
                      <a:pt x="9221" y="12522"/>
                    </a:moveTo>
                    <a:lnTo>
                      <a:pt x="9219" y="12541"/>
                    </a:lnTo>
                    <a:lnTo>
                      <a:pt x="9217" y="12561"/>
                    </a:lnTo>
                    <a:lnTo>
                      <a:pt x="9214" y="12581"/>
                    </a:lnTo>
                    <a:lnTo>
                      <a:pt x="9210" y="12601"/>
                    </a:lnTo>
                    <a:lnTo>
                      <a:pt x="9204" y="12620"/>
                    </a:lnTo>
                    <a:lnTo>
                      <a:pt x="9199" y="12640"/>
                    </a:lnTo>
                    <a:lnTo>
                      <a:pt x="9192" y="12659"/>
                    </a:lnTo>
                    <a:lnTo>
                      <a:pt x="9185" y="12679"/>
                    </a:lnTo>
                    <a:lnTo>
                      <a:pt x="9176" y="12697"/>
                    </a:lnTo>
                    <a:lnTo>
                      <a:pt x="9167" y="12715"/>
                    </a:lnTo>
                    <a:lnTo>
                      <a:pt x="9156" y="12734"/>
                    </a:lnTo>
                    <a:lnTo>
                      <a:pt x="9144" y="12751"/>
                    </a:lnTo>
                    <a:lnTo>
                      <a:pt x="9132" y="12768"/>
                    </a:lnTo>
                    <a:lnTo>
                      <a:pt x="9118" y="12785"/>
                    </a:lnTo>
                    <a:lnTo>
                      <a:pt x="9104" y="12801"/>
                    </a:lnTo>
                    <a:lnTo>
                      <a:pt x="9089" y="12814"/>
                    </a:lnTo>
                    <a:lnTo>
                      <a:pt x="9075" y="12828"/>
                    </a:lnTo>
                    <a:lnTo>
                      <a:pt x="9060" y="12840"/>
                    </a:lnTo>
                    <a:lnTo>
                      <a:pt x="9044" y="12851"/>
                    </a:lnTo>
                    <a:lnTo>
                      <a:pt x="9028" y="12861"/>
                    </a:lnTo>
                    <a:lnTo>
                      <a:pt x="9013" y="12871"/>
                    </a:lnTo>
                    <a:lnTo>
                      <a:pt x="8995" y="12881"/>
                    </a:lnTo>
                    <a:lnTo>
                      <a:pt x="8979" y="12889"/>
                    </a:lnTo>
                    <a:lnTo>
                      <a:pt x="8963" y="12896"/>
                    </a:lnTo>
                    <a:lnTo>
                      <a:pt x="8945" y="12902"/>
                    </a:lnTo>
                    <a:lnTo>
                      <a:pt x="8928" y="12908"/>
                    </a:lnTo>
                    <a:lnTo>
                      <a:pt x="8910" y="12914"/>
                    </a:lnTo>
                    <a:lnTo>
                      <a:pt x="8892" y="12918"/>
                    </a:lnTo>
                    <a:lnTo>
                      <a:pt x="8874" y="12923"/>
                    </a:lnTo>
                    <a:lnTo>
                      <a:pt x="8856" y="12926"/>
                    </a:lnTo>
                    <a:lnTo>
                      <a:pt x="8837" y="12931"/>
                    </a:lnTo>
                    <a:lnTo>
                      <a:pt x="8800" y="12936"/>
                    </a:lnTo>
                    <a:lnTo>
                      <a:pt x="8761" y="12940"/>
                    </a:lnTo>
                    <a:lnTo>
                      <a:pt x="8722" y="12942"/>
                    </a:lnTo>
                    <a:lnTo>
                      <a:pt x="8682" y="12943"/>
                    </a:lnTo>
                    <a:lnTo>
                      <a:pt x="8603" y="12944"/>
                    </a:lnTo>
                    <a:lnTo>
                      <a:pt x="7617" y="12944"/>
                    </a:lnTo>
                    <a:lnTo>
                      <a:pt x="7617" y="12678"/>
                    </a:lnTo>
                    <a:lnTo>
                      <a:pt x="8437" y="12678"/>
                    </a:lnTo>
                    <a:lnTo>
                      <a:pt x="8467" y="12677"/>
                    </a:lnTo>
                    <a:lnTo>
                      <a:pt x="8497" y="12677"/>
                    </a:lnTo>
                    <a:lnTo>
                      <a:pt x="8527" y="12676"/>
                    </a:lnTo>
                    <a:lnTo>
                      <a:pt x="8557" y="12674"/>
                    </a:lnTo>
                    <a:lnTo>
                      <a:pt x="8587" y="12671"/>
                    </a:lnTo>
                    <a:lnTo>
                      <a:pt x="8617" y="12667"/>
                    </a:lnTo>
                    <a:lnTo>
                      <a:pt x="8631" y="12664"/>
                    </a:lnTo>
                    <a:lnTo>
                      <a:pt x="8646" y="12661"/>
                    </a:lnTo>
                    <a:lnTo>
                      <a:pt x="8660" y="12658"/>
                    </a:lnTo>
                    <a:lnTo>
                      <a:pt x="8673" y="12654"/>
                    </a:lnTo>
                    <a:lnTo>
                      <a:pt x="8686" y="12650"/>
                    </a:lnTo>
                    <a:lnTo>
                      <a:pt x="8699" y="12645"/>
                    </a:lnTo>
                    <a:lnTo>
                      <a:pt x="8711" y="12640"/>
                    </a:lnTo>
                    <a:lnTo>
                      <a:pt x="8722" y="12634"/>
                    </a:lnTo>
                    <a:lnTo>
                      <a:pt x="8732" y="12627"/>
                    </a:lnTo>
                    <a:lnTo>
                      <a:pt x="8742" y="12619"/>
                    </a:lnTo>
                    <a:lnTo>
                      <a:pt x="8752" y="12611"/>
                    </a:lnTo>
                    <a:lnTo>
                      <a:pt x="8761" y="12602"/>
                    </a:lnTo>
                    <a:lnTo>
                      <a:pt x="8768" y="12593"/>
                    </a:lnTo>
                    <a:lnTo>
                      <a:pt x="8775" y="12583"/>
                    </a:lnTo>
                    <a:lnTo>
                      <a:pt x="8781" y="12572"/>
                    </a:lnTo>
                    <a:lnTo>
                      <a:pt x="8786" y="12560"/>
                    </a:lnTo>
                    <a:lnTo>
                      <a:pt x="8790" y="12547"/>
                    </a:lnTo>
                    <a:lnTo>
                      <a:pt x="8792" y="12534"/>
                    </a:lnTo>
                    <a:lnTo>
                      <a:pt x="8794" y="12518"/>
                    </a:lnTo>
                    <a:lnTo>
                      <a:pt x="8795" y="12503"/>
                    </a:lnTo>
                    <a:lnTo>
                      <a:pt x="8794" y="12494"/>
                    </a:lnTo>
                    <a:lnTo>
                      <a:pt x="8794" y="12485"/>
                    </a:lnTo>
                    <a:lnTo>
                      <a:pt x="8792" y="12476"/>
                    </a:lnTo>
                    <a:lnTo>
                      <a:pt x="8790" y="12466"/>
                    </a:lnTo>
                    <a:lnTo>
                      <a:pt x="8788" y="12458"/>
                    </a:lnTo>
                    <a:lnTo>
                      <a:pt x="8785" y="12449"/>
                    </a:lnTo>
                    <a:lnTo>
                      <a:pt x="8782" y="12441"/>
                    </a:lnTo>
                    <a:lnTo>
                      <a:pt x="8778" y="12433"/>
                    </a:lnTo>
                    <a:lnTo>
                      <a:pt x="8769" y="12416"/>
                    </a:lnTo>
                    <a:lnTo>
                      <a:pt x="8758" y="12401"/>
                    </a:lnTo>
                    <a:lnTo>
                      <a:pt x="8745" y="12387"/>
                    </a:lnTo>
                    <a:lnTo>
                      <a:pt x="8731" y="12374"/>
                    </a:lnTo>
                    <a:lnTo>
                      <a:pt x="8719" y="12363"/>
                    </a:lnTo>
                    <a:lnTo>
                      <a:pt x="8706" y="12355"/>
                    </a:lnTo>
                    <a:lnTo>
                      <a:pt x="8692" y="12347"/>
                    </a:lnTo>
                    <a:lnTo>
                      <a:pt x="8678" y="12341"/>
                    </a:lnTo>
                    <a:lnTo>
                      <a:pt x="8663" y="12335"/>
                    </a:lnTo>
                    <a:lnTo>
                      <a:pt x="8648" y="12331"/>
                    </a:lnTo>
                    <a:lnTo>
                      <a:pt x="8631" y="12327"/>
                    </a:lnTo>
                    <a:lnTo>
                      <a:pt x="8615" y="12323"/>
                    </a:lnTo>
                    <a:lnTo>
                      <a:pt x="8599" y="12321"/>
                    </a:lnTo>
                    <a:lnTo>
                      <a:pt x="8582" y="12319"/>
                    </a:lnTo>
                    <a:lnTo>
                      <a:pt x="8565" y="12317"/>
                    </a:lnTo>
                    <a:lnTo>
                      <a:pt x="8549" y="12315"/>
                    </a:lnTo>
                    <a:lnTo>
                      <a:pt x="8515" y="12314"/>
                    </a:lnTo>
                    <a:lnTo>
                      <a:pt x="8483" y="12313"/>
                    </a:lnTo>
                    <a:lnTo>
                      <a:pt x="8112" y="12313"/>
                    </a:lnTo>
                    <a:lnTo>
                      <a:pt x="8069" y="12312"/>
                    </a:lnTo>
                    <a:lnTo>
                      <a:pt x="8026" y="12309"/>
                    </a:lnTo>
                    <a:lnTo>
                      <a:pt x="7982" y="12306"/>
                    </a:lnTo>
                    <a:lnTo>
                      <a:pt x="7938" y="12300"/>
                    </a:lnTo>
                    <a:lnTo>
                      <a:pt x="7895" y="12293"/>
                    </a:lnTo>
                    <a:lnTo>
                      <a:pt x="7874" y="12289"/>
                    </a:lnTo>
                    <a:lnTo>
                      <a:pt x="7854" y="12285"/>
                    </a:lnTo>
                    <a:lnTo>
                      <a:pt x="7834" y="12280"/>
                    </a:lnTo>
                    <a:lnTo>
                      <a:pt x="7814" y="12274"/>
                    </a:lnTo>
                    <a:lnTo>
                      <a:pt x="7798" y="12268"/>
                    </a:lnTo>
                    <a:lnTo>
                      <a:pt x="7782" y="12261"/>
                    </a:lnTo>
                    <a:lnTo>
                      <a:pt x="7765" y="12254"/>
                    </a:lnTo>
                    <a:lnTo>
                      <a:pt x="7750" y="12246"/>
                    </a:lnTo>
                    <a:lnTo>
                      <a:pt x="7735" y="12238"/>
                    </a:lnTo>
                    <a:lnTo>
                      <a:pt x="7720" y="12230"/>
                    </a:lnTo>
                    <a:lnTo>
                      <a:pt x="7706" y="12221"/>
                    </a:lnTo>
                    <a:lnTo>
                      <a:pt x="7693" y="12210"/>
                    </a:lnTo>
                    <a:lnTo>
                      <a:pt x="7680" y="12200"/>
                    </a:lnTo>
                    <a:lnTo>
                      <a:pt x="7667" y="12190"/>
                    </a:lnTo>
                    <a:lnTo>
                      <a:pt x="7655" y="12179"/>
                    </a:lnTo>
                    <a:lnTo>
                      <a:pt x="7644" y="12167"/>
                    </a:lnTo>
                    <a:lnTo>
                      <a:pt x="7633" y="12155"/>
                    </a:lnTo>
                    <a:lnTo>
                      <a:pt x="7622" y="12143"/>
                    </a:lnTo>
                    <a:lnTo>
                      <a:pt x="7613" y="12131"/>
                    </a:lnTo>
                    <a:lnTo>
                      <a:pt x="7603" y="12118"/>
                    </a:lnTo>
                    <a:lnTo>
                      <a:pt x="7595" y="12104"/>
                    </a:lnTo>
                    <a:lnTo>
                      <a:pt x="7587" y="12091"/>
                    </a:lnTo>
                    <a:lnTo>
                      <a:pt x="7579" y="12078"/>
                    </a:lnTo>
                    <a:lnTo>
                      <a:pt x="7571" y="12064"/>
                    </a:lnTo>
                    <a:lnTo>
                      <a:pt x="7565" y="12049"/>
                    </a:lnTo>
                    <a:lnTo>
                      <a:pt x="7559" y="12035"/>
                    </a:lnTo>
                    <a:lnTo>
                      <a:pt x="7554" y="12021"/>
                    </a:lnTo>
                    <a:lnTo>
                      <a:pt x="7549" y="12006"/>
                    </a:lnTo>
                    <a:lnTo>
                      <a:pt x="7545" y="11991"/>
                    </a:lnTo>
                    <a:lnTo>
                      <a:pt x="7541" y="11977"/>
                    </a:lnTo>
                    <a:lnTo>
                      <a:pt x="7538" y="11963"/>
                    </a:lnTo>
                    <a:lnTo>
                      <a:pt x="7535" y="11947"/>
                    </a:lnTo>
                    <a:lnTo>
                      <a:pt x="7533" y="11932"/>
                    </a:lnTo>
                    <a:lnTo>
                      <a:pt x="7532" y="11918"/>
                    </a:lnTo>
                    <a:lnTo>
                      <a:pt x="7531" y="11902"/>
                    </a:lnTo>
                    <a:lnTo>
                      <a:pt x="7531" y="11865"/>
                    </a:lnTo>
                    <a:lnTo>
                      <a:pt x="7534" y="11841"/>
                    </a:lnTo>
                    <a:lnTo>
                      <a:pt x="7537" y="11818"/>
                    </a:lnTo>
                    <a:lnTo>
                      <a:pt x="7542" y="11794"/>
                    </a:lnTo>
                    <a:lnTo>
                      <a:pt x="7549" y="11770"/>
                    </a:lnTo>
                    <a:lnTo>
                      <a:pt x="7557" y="11746"/>
                    </a:lnTo>
                    <a:lnTo>
                      <a:pt x="7566" y="11723"/>
                    </a:lnTo>
                    <a:lnTo>
                      <a:pt x="7577" y="11700"/>
                    </a:lnTo>
                    <a:lnTo>
                      <a:pt x="7589" y="11678"/>
                    </a:lnTo>
                    <a:lnTo>
                      <a:pt x="7602" y="11656"/>
                    </a:lnTo>
                    <a:lnTo>
                      <a:pt x="7616" y="11635"/>
                    </a:lnTo>
                    <a:lnTo>
                      <a:pt x="7632" y="11615"/>
                    </a:lnTo>
                    <a:lnTo>
                      <a:pt x="7649" y="11595"/>
                    </a:lnTo>
                    <a:lnTo>
                      <a:pt x="7667" y="11577"/>
                    </a:lnTo>
                    <a:lnTo>
                      <a:pt x="7686" y="11560"/>
                    </a:lnTo>
                    <a:lnTo>
                      <a:pt x="7706" y="11544"/>
                    </a:lnTo>
                    <a:lnTo>
                      <a:pt x="7720" y="11534"/>
                    </a:lnTo>
                    <a:lnTo>
                      <a:pt x="7734" y="11526"/>
                    </a:lnTo>
                    <a:lnTo>
                      <a:pt x="7748" y="11518"/>
                    </a:lnTo>
                    <a:lnTo>
                      <a:pt x="7763" y="11510"/>
                    </a:lnTo>
                    <a:lnTo>
                      <a:pt x="7778" y="11503"/>
                    </a:lnTo>
                    <a:lnTo>
                      <a:pt x="7793" y="11496"/>
                    </a:lnTo>
                    <a:lnTo>
                      <a:pt x="7808" y="11490"/>
                    </a:lnTo>
                    <a:lnTo>
                      <a:pt x="7823" y="11484"/>
                    </a:lnTo>
                    <a:lnTo>
                      <a:pt x="7855" y="11475"/>
                    </a:lnTo>
                    <a:lnTo>
                      <a:pt x="7888" y="11467"/>
                    </a:lnTo>
                    <a:lnTo>
                      <a:pt x="7921" y="11460"/>
                    </a:lnTo>
                    <a:lnTo>
                      <a:pt x="7955" y="11455"/>
                    </a:lnTo>
                    <a:lnTo>
                      <a:pt x="7989" y="11452"/>
                    </a:lnTo>
                    <a:lnTo>
                      <a:pt x="8023" y="11448"/>
                    </a:lnTo>
                    <a:lnTo>
                      <a:pt x="8058" y="11446"/>
                    </a:lnTo>
                    <a:lnTo>
                      <a:pt x="8093" y="11445"/>
                    </a:lnTo>
                    <a:lnTo>
                      <a:pt x="8162" y="11444"/>
                    </a:lnTo>
                    <a:lnTo>
                      <a:pt x="9120" y="11444"/>
                    </a:lnTo>
                    <a:lnTo>
                      <a:pt x="9120" y="11713"/>
                    </a:lnTo>
                    <a:lnTo>
                      <a:pt x="8191" y="11713"/>
                    </a:lnTo>
                    <a:lnTo>
                      <a:pt x="8160" y="11714"/>
                    </a:lnTo>
                    <a:lnTo>
                      <a:pt x="8130" y="11717"/>
                    </a:lnTo>
                    <a:lnTo>
                      <a:pt x="8116" y="11718"/>
                    </a:lnTo>
                    <a:lnTo>
                      <a:pt x="8102" y="11721"/>
                    </a:lnTo>
                    <a:lnTo>
                      <a:pt x="8088" y="11723"/>
                    </a:lnTo>
                    <a:lnTo>
                      <a:pt x="8074" y="11726"/>
                    </a:lnTo>
                    <a:lnTo>
                      <a:pt x="8062" y="11730"/>
                    </a:lnTo>
                    <a:lnTo>
                      <a:pt x="8050" y="11734"/>
                    </a:lnTo>
                    <a:lnTo>
                      <a:pt x="8038" y="11739"/>
                    </a:lnTo>
                    <a:lnTo>
                      <a:pt x="8027" y="11744"/>
                    </a:lnTo>
                    <a:lnTo>
                      <a:pt x="8016" y="11751"/>
                    </a:lnTo>
                    <a:lnTo>
                      <a:pt x="8007" y="11759"/>
                    </a:lnTo>
                    <a:lnTo>
                      <a:pt x="7998" y="11766"/>
                    </a:lnTo>
                    <a:lnTo>
                      <a:pt x="7990" y="11775"/>
                    </a:lnTo>
                    <a:lnTo>
                      <a:pt x="7983" y="11784"/>
                    </a:lnTo>
                    <a:lnTo>
                      <a:pt x="7975" y="11794"/>
                    </a:lnTo>
                    <a:lnTo>
                      <a:pt x="7970" y="11805"/>
                    </a:lnTo>
                    <a:lnTo>
                      <a:pt x="7965" y="11818"/>
                    </a:lnTo>
                    <a:lnTo>
                      <a:pt x="7961" y="11832"/>
                    </a:lnTo>
                    <a:lnTo>
                      <a:pt x="7958" y="11846"/>
                    </a:lnTo>
                    <a:lnTo>
                      <a:pt x="7957" y="11862"/>
                    </a:lnTo>
                    <a:lnTo>
                      <a:pt x="7956" y="11878"/>
                    </a:lnTo>
                    <a:lnTo>
                      <a:pt x="7957" y="11893"/>
                    </a:lnTo>
                    <a:lnTo>
                      <a:pt x="7958" y="11906"/>
                    </a:lnTo>
                    <a:lnTo>
                      <a:pt x="7961" y="11920"/>
                    </a:lnTo>
                    <a:lnTo>
                      <a:pt x="7964" y="11932"/>
                    </a:lnTo>
                    <a:lnTo>
                      <a:pt x="7969" y="11943"/>
                    </a:lnTo>
                    <a:lnTo>
                      <a:pt x="7974" y="11954"/>
                    </a:lnTo>
                    <a:lnTo>
                      <a:pt x="7980" y="11965"/>
                    </a:lnTo>
                    <a:lnTo>
                      <a:pt x="7988" y="11974"/>
                    </a:lnTo>
                    <a:lnTo>
                      <a:pt x="7995" y="11982"/>
                    </a:lnTo>
                    <a:lnTo>
                      <a:pt x="8003" y="11990"/>
                    </a:lnTo>
                    <a:lnTo>
                      <a:pt x="8012" y="11997"/>
                    </a:lnTo>
                    <a:lnTo>
                      <a:pt x="8022" y="12003"/>
                    </a:lnTo>
                    <a:lnTo>
                      <a:pt x="8033" y="12009"/>
                    </a:lnTo>
                    <a:lnTo>
                      <a:pt x="8043" y="12015"/>
                    </a:lnTo>
                    <a:lnTo>
                      <a:pt x="8054" y="12020"/>
                    </a:lnTo>
                    <a:lnTo>
                      <a:pt x="8066" y="12025"/>
                    </a:lnTo>
                    <a:lnTo>
                      <a:pt x="8091" y="12032"/>
                    </a:lnTo>
                    <a:lnTo>
                      <a:pt x="8117" y="12038"/>
                    </a:lnTo>
                    <a:lnTo>
                      <a:pt x="8144" y="12042"/>
                    </a:lnTo>
                    <a:lnTo>
                      <a:pt x="8172" y="12045"/>
                    </a:lnTo>
                    <a:lnTo>
                      <a:pt x="8200" y="12047"/>
                    </a:lnTo>
                    <a:lnTo>
                      <a:pt x="8228" y="12048"/>
                    </a:lnTo>
                    <a:lnTo>
                      <a:pt x="8573" y="12048"/>
                    </a:lnTo>
                    <a:lnTo>
                      <a:pt x="8625" y="12049"/>
                    </a:lnTo>
                    <a:lnTo>
                      <a:pt x="8676" y="12050"/>
                    </a:lnTo>
                    <a:lnTo>
                      <a:pt x="8727" y="12052"/>
                    </a:lnTo>
                    <a:lnTo>
                      <a:pt x="8778" y="12056"/>
                    </a:lnTo>
                    <a:lnTo>
                      <a:pt x="8804" y="12059"/>
                    </a:lnTo>
                    <a:lnTo>
                      <a:pt x="8828" y="12064"/>
                    </a:lnTo>
                    <a:lnTo>
                      <a:pt x="8854" y="12069"/>
                    </a:lnTo>
                    <a:lnTo>
                      <a:pt x="8878" y="12074"/>
                    </a:lnTo>
                    <a:lnTo>
                      <a:pt x="8903" y="12080"/>
                    </a:lnTo>
                    <a:lnTo>
                      <a:pt x="8927" y="12087"/>
                    </a:lnTo>
                    <a:lnTo>
                      <a:pt x="8952" y="12095"/>
                    </a:lnTo>
                    <a:lnTo>
                      <a:pt x="8976" y="12105"/>
                    </a:lnTo>
                    <a:lnTo>
                      <a:pt x="8992" y="12111"/>
                    </a:lnTo>
                    <a:lnTo>
                      <a:pt x="9008" y="12120"/>
                    </a:lnTo>
                    <a:lnTo>
                      <a:pt x="9023" y="12128"/>
                    </a:lnTo>
                    <a:lnTo>
                      <a:pt x="9038" y="12136"/>
                    </a:lnTo>
                    <a:lnTo>
                      <a:pt x="9051" y="12145"/>
                    </a:lnTo>
                    <a:lnTo>
                      <a:pt x="9065" y="12155"/>
                    </a:lnTo>
                    <a:lnTo>
                      <a:pt x="9078" y="12166"/>
                    </a:lnTo>
                    <a:lnTo>
                      <a:pt x="9090" y="12176"/>
                    </a:lnTo>
                    <a:lnTo>
                      <a:pt x="9101" y="12186"/>
                    </a:lnTo>
                    <a:lnTo>
                      <a:pt x="9112" y="12197"/>
                    </a:lnTo>
                    <a:lnTo>
                      <a:pt x="9123" y="12209"/>
                    </a:lnTo>
                    <a:lnTo>
                      <a:pt x="9132" y="12222"/>
                    </a:lnTo>
                    <a:lnTo>
                      <a:pt x="9141" y="12234"/>
                    </a:lnTo>
                    <a:lnTo>
                      <a:pt x="9150" y="12246"/>
                    </a:lnTo>
                    <a:lnTo>
                      <a:pt x="9158" y="12259"/>
                    </a:lnTo>
                    <a:lnTo>
                      <a:pt x="9166" y="12272"/>
                    </a:lnTo>
                    <a:lnTo>
                      <a:pt x="9173" y="12286"/>
                    </a:lnTo>
                    <a:lnTo>
                      <a:pt x="9179" y="12299"/>
                    </a:lnTo>
                    <a:lnTo>
                      <a:pt x="9185" y="12312"/>
                    </a:lnTo>
                    <a:lnTo>
                      <a:pt x="9190" y="12327"/>
                    </a:lnTo>
                    <a:lnTo>
                      <a:pt x="9200" y="12355"/>
                    </a:lnTo>
                    <a:lnTo>
                      <a:pt x="9208" y="12384"/>
                    </a:lnTo>
                    <a:lnTo>
                      <a:pt x="9214" y="12413"/>
                    </a:lnTo>
                    <a:lnTo>
                      <a:pt x="9218" y="12443"/>
                    </a:lnTo>
                    <a:lnTo>
                      <a:pt x="9220" y="12473"/>
                    </a:lnTo>
                    <a:lnTo>
                      <a:pt x="9221" y="12502"/>
                    </a:lnTo>
                    <a:lnTo>
                      <a:pt x="9221" y="12522"/>
                    </a:lnTo>
                    <a:close/>
                    <a:moveTo>
                      <a:pt x="7239" y="11713"/>
                    </a:moveTo>
                    <a:lnTo>
                      <a:pt x="6707" y="11713"/>
                    </a:lnTo>
                    <a:lnTo>
                      <a:pt x="6670" y="11714"/>
                    </a:lnTo>
                    <a:lnTo>
                      <a:pt x="6629" y="11715"/>
                    </a:lnTo>
                    <a:lnTo>
                      <a:pt x="6588" y="11717"/>
                    </a:lnTo>
                    <a:lnTo>
                      <a:pt x="6546" y="11720"/>
                    </a:lnTo>
                    <a:lnTo>
                      <a:pt x="6507" y="11724"/>
                    </a:lnTo>
                    <a:lnTo>
                      <a:pt x="6487" y="11727"/>
                    </a:lnTo>
                    <a:lnTo>
                      <a:pt x="6470" y="11730"/>
                    </a:lnTo>
                    <a:lnTo>
                      <a:pt x="6453" y="11734"/>
                    </a:lnTo>
                    <a:lnTo>
                      <a:pt x="6437" y="11738"/>
                    </a:lnTo>
                    <a:lnTo>
                      <a:pt x="6418" y="11746"/>
                    </a:lnTo>
                    <a:lnTo>
                      <a:pt x="6399" y="11754"/>
                    </a:lnTo>
                    <a:lnTo>
                      <a:pt x="6382" y="11764"/>
                    </a:lnTo>
                    <a:lnTo>
                      <a:pt x="6366" y="11773"/>
                    </a:lnTo>
                    <a:lnTo>
                      <a:pt x="6351" y="11784"/>
                    </a:lnTo>
                    <a:lnTo>
                      <a:pt x="6335" y="11795"/>
                    </a:lnTo>
                    <a:lnTo>
                      <a:pt x="6322" y="11809"/>
                    </a:lnTo>
                    <a:lnTo>
                      <a:pt x="6308" y="11822"/>
                    </a:lnTo>
                    <a:lnTo>
                      <a:pt x="6296" y="11835"/>
                    </a:lnTo>
                    <a:lnTo>
                      <a:pt x="6286" y="11849"/>
                    </a:lnTo>
                    <a:lnTo>
                      <a:pt x="6277" y="11863"/>
                    </a:lnTo>
                    <a:lnTo>
                      <a:pt x="6270" y="11877"/>
                    </a:lnTo>
                    <a:lnTo>
                      <a:pt x="6263" y="11892"/>
                    </a:lnTo>
                    <a:lnTo>
                      <a:pt x="6257" y="11906"/>
                    </a:lnTo>
                    <a:lnTo>
                      <a:pt x="6252" y="11922"/>
                    </a:lnTo>
                    <a:lnTo>
                      <a:pt x="6248" y="11937"/>
                    </a:lnTo>
                    <a:lnTo>
                      <a:pt x="6240" y="11969"/>
                    </a:lnTo>
                    <a:lnTo>
                      <a:pt x="6235" y="12000"/>
                    </a:lnTo>
                    <a:lnTo>
                      <a:pt x="6231" y="12033"/>
                    </a:lnTo>
                    <a:lnTo>
                      <a:pt x="6227" y="12065"/>
                    </a:lnTo>
                    <a:lnTo>
                      <a:pt x="7239" y="12065"/>
                    </a:lnTo>
                    <a:lnTo>
                      <a:pt x="7239" y="12330"/>
                    </a:lnTo>
                    <a:lnTo>
                      <a:pt x="6227" y="12330"/>
                    </a:lnTo>
                    <a:lnTo>
                      <a:pt x="6230" y="12356"/>
                    </a:lnTo>
                    <a:lnTo>
                      <a:pt x="6234" y="12382"/>
                    </a:lnTo>
                    <a:lnTo>
                      <a:pt x="6239" y="12405"/>
                    </a:lnTo>
                    <a:lnTo>
                      <a:pt x="6245" y="12428"/>
                    </a:lnTo>
                    <a:lnTo>
                      <a:pt x="6252" y="12449"/>
                    </a:lnTo>
                    <a:lnTo>
                      <a:pt x="6260" y="12468"/>
                    </a:lnTo>
                    <a:lnTo>
                      <a:pt x="6268" y="12488"/>
                    </a:lnTo>
                    <a:lnTo>
                      <a:pt x="6277" y="12505"/>
                    </a:lnTo>
                    <a:lnTo>
                      <a:pt x="6287" y="12523"/>
                    </a:lnTo>
                    <a:lnTo>
                      <a:pt x="6299" y="12538"/>
                    </a:lnTo>
                    <a:lnTo>
                      <a:pt x="6310" y="12552"/>
                    </a:lnTo>
                    <a:lnTo>
                      <a:pt x="6323" y="12566"/>
                    </a:lnTo>
                    <a:lnTo>
                      <a:pt x="6336" y="12579"/>
                    </a:lnTo>
                    <a:lnTo>
                      <a:pt x="6351" y="12591"/>
                    </a:lnTo>
                    <a:lnTo>
                      <a:pt x="6366" y="12601"/>
                    </a:lnTo>
                    <a:lnTo>
                      <a:pt x="6382" y="12611"/>
                    </a:lnTo>
                    <a:lnTo>
                      <a:pt x="6399" y="12620"/>
                    </a:lnTo>
                    <a:lnTo>
                      <a:pt x="6417" y="12629"/>
                    </a:lnTo>
                    <a:lnTo>
                      <a:pt x="6435" y="12637"/>
                    </a:lnTo>
                    <a:lnTo>
                      <a:pt x="6456" y="12643"/>
                    </a:lnTo>
                    <a:lnTo>
                      <a:pt x="6476" y="12649"/>
                    </a:lnTo>
                    <a:lnTo>
                      <a:pt x="6496" y="12654"/>
                    </a:lnTo>
                    <a:lnTo>
                      <a:pt x="6519" y="12659"/>
                    </a:lnTo>
                    <a:lnTo>
                      <a:pt x="6542" y="12663"/>
                    </a:lnTo>
                    <a:lnTo>
                      <a:pt x="6566" y="12666"/>
                    </a:lnTo>
                    <a:lnTo>
                      <a:pt x="6590" y="12669"/>
                    </a:lnTo>
                    <a:lnTo>
                      <a:pt x="6616" y="12672"/>
                    </a:lnTo>
                    <a:lnTo>
                      <a:pt x="6642" y="12674"/>
                    </a:lnTo>
                    <a:lnTo>
                      <a:pt x="6697" y="12677"/>
                    </a:lnTo>
                    <a:lnTo>
                      <a:pt x="6755" y="12678"/>
                    </a:lnTo>
                    <a:lnTo>
                      <a:pt x="7239" y="12678"/>
                    </a:lnTo>
                    <a:lnTo>
                      <a:pt x="7239" y="12944"/>
                    </a:lnTo>
                    <a:lnTo>
                      <a:pt x="6679" y="12944"/>
                    </a:lnTo>
                    <a:lnTo>
                      <a:pt x="6617" y="12942"/>
                    </a:lnTo>
                    <a:lnTo>
                      <a:pt x="6551" y="12940"/>
                    </a:lnTo>
                    <a:lnTo>
                      <a:pt x="6486" y="12935"/>
                    </a:lnTo>
                    <a:lnTo>
                      <a:pt x="6454" y="12932"/>
                    </a:lnTo>
                    <a:lnTo>
                      <a:pt x="6421" y="12929"/>
                    </a:lnTo>
                    <a:lnTo>
                      <a:pt x="6388" y="12924"/>
                    </a:lnTo>
                    <a:lnTo>
                      <a:pt x="6357" y="12919"/>
                    </a:lnTo>
                    <a:lnTo>
                      <a:pt x="6326" y="12914"/>
                    </a:lnTo>
                    <a:lnTo>
                      <a:pt x="6295" y="12907"/>
                    </a:lnTo>
                    <a:lnTo>
                      <a:pt x="6267" y="12900"/>
                    </a:lnTo>
                    <a:lnTo>
                      <a:pt x="6238" y="12893"/>
                    </a:lnTo>
                    <a:lnTo>
                      <a:pt x="6208" y="12883"/>
                    </a:lnTo>
                    <a:lnTo>
                      <a:pt x="6178" y="12870"/>
                    </a:lnTo>
                    <a:lnTo>
                      <a:pt x="6150" y="12858"/>
                    </a:lnTo>
                    <a:lnTo>
                      <a:pt x="6123" y="12844"/>
                    </a:lnTo>
                    <a:lnTo>
                      <a:pt x="6098" y="12829"/>
                    </a:lnTo>
                    <a:lnTo>
                      <a:pt x="6073" y="12812"/>
                    </a:lnTo>
                    <a:lnTo>
                      <a:pt x="6050" y="12795"/>
                    </a:lnTo>
                    <a:lnTo>
                      <a:pt x="6027" y="12777"/>
                    </a:lnTo>
                    <a:lnTo>
                      <a:pt x="6006" y="12757"/>
                    </a:lnTo>
                    <a:lnTo>
                      <a:pt x="5986" y="12737"/>
                    </a:lnTo>
                    <a:lnTo>
                      <a:pt x="5968" y="12715"/>
                    </a:lnTo>
                    <a:lnTo>
                      <a:pt x="5950" y="12694"/>
                    </a:lnTo>
                    <a:lnTo>
                      <a:pt x="5933" y="12670"/>
                    </a:lnTo>
                    <a:lnTo>
                      <a:pt x="5918" y="12648"/>
                    </a:lnTo>
                    <a:lnTo>
                      <a:pt x="5904" y="12624"/>
                    </a:lnTo>
                    <a:lnTo>
                      <a:pt x="5889" y="12599"/>
                    </a:lnTo>
                    <a:lnTo>
                      <a:pt x="5877" y="12575"/>
                    </a:lnTo>
                    <a:lnTo>
                      <a:pt x="5866" y="12549"/>
                    </a:lnTo>
                    <a:lnTo>
                      <a:pt x="5855" y="12524"/>
                    </a:lnTo>
                    <a:lnTo>
                      <a:pt x="5846" y="12497"/>
                    </a:lnTo>
                    <a:lnTo>
                      <a:pt x="5836" y="12472"/>
                    </a:lnTo>
                    <a:lnTo>
                      <a:pt x="5828" y="12445"/>
                    </a:lnTo>
                    <a:lnTo>
                      <a:pt x="5821" y="12419"/>
                    </a:lnTo>
                    <a:lnTo>
                      <a:pt x="5815" y="12391"/>
                    </a:lnTo>
                    <a:lnTo>
                      <a:pt x="5810" y="12364"/>
                    </a:lnTo>
                    <a:lnTo>
                      <a:pt x="5805" y="12338"/>
                    </a:lnTo>
                    <a:lnTo>
                      <a:pt x="5802" y="12311"/>
                    </a:lnTo>
                    <a:lnTo>
                      <a:pt x="5799" y="12285"/>
                    </a:lnTo>
                    <a:lnTo>
                      <a:pt x="5796" y="12258"/>
                    </a:lnTo>
                    <a:lnTo>
                      <a:pt x="5795" y="12233"/>
                    </a:lnTo>
                    <a:lnTo>
                      <a:pt x="5794" y="12207"/>
                    </a:lnTo>
                    <a:lnTo>
                      <a:pt x="5793" y="12182"/>
                    </a:lnTo>
                    <a:lnTo>
                      <a:pt x="5794" y="12157"/>
                    </a:lnTo>
                    <a:lnTo>
                      <a:pt x="5795" y="12133"/>
                    </a:lnTo>
                    <a:lnTo>
                      <a:pt x="5796" y="12109"/>
                    </a:lnTo>
                    <a:lnTo>
                      <a:pt x="5798" y="12085"/>
                    </a:lnTo>
                    <a:lnTo>
                      <a:pt x="5801" y="12060"/>
                    </a:lnTo>
                    <a:lnTo>
                      <a:pt x="5805" y="12036"/>
                    </a:lnTo>
                    <a:lnTo>
                      <a:pt x="5809" y="12013"/>
                    </a:lnTo>
                    <a:lnTo>
                      <a:pt x="5814" y="11988"/>
                    </a:lnTo>
                    <a:lnTo>
                      <a:pt x="5820" y="11965"/>
                    </a:lnTo>
                    <a:lnTo>
                      <a:pt x="5827" y="11941"/>
                    </a:lnTo>
                    <a:lnTo>
                      <a:pt x="5834" y="11918"/>
                    </a:lnTo>
                    <a:lnTo>
                      <a:pt x="5843" y="11895"/>
                    </a:lnTo>
                    <a:lnTo>
                      <a:pt x="5851" y="11872"/>
                    </a:lnTo>
                    <a:lnTo>
                      <a:pt x="5861" y="11849"/>
                    </a:lnTo>
                    <a:lnTo>
                      <a:pt x="5871" y="11827"/>
                    </a:lnTo>
                    <a:lnTo>
                      <a:pt x="5882" y="11805"/>
                    </a:lnTo>
                    <a:lnTo>
                      <a:pt x="5895" y="11784"/>
                    </a:lnTo>
                    <a:lnTo>
                      <a:pt x="5907" y="11763"/>
                    </a:lnTo>
                    <a:lnTo>
                      <a:pt x="5921" y="11742"/>
                    </a:lnTo>
                    <a:lnTo>
                      <a:pt x="5935" y="11722"/>
                    </a:lnTo>
                    <a:lnTo>
                      <a:pt x="5951" y="11701"/>
                    </a:lnTo>
                    <a:lnTo>
                      <a:pt x="5967" y="11682"/>
                    </a:lnTo>
                    <a:lnTo>
                      <a:pt x="5984" y="11663"/>
                    </a:lnTo>
                    <a:lnTo>
                      <a:pt x="6002" y="11644"/>
                    </a:lnTo>
                    <a:lnTo>
                      <a:pt x="6021" y="11626"/>
                    </a:lnTo>
                    <a:lnTo>
                      <a:pt x="6040" y="11609"/>
                    </a:lnTo>
                    <a:lnTo>
                      <a:pt x="6062" y="11592"/>
                    </a:lnTo>
                    <a:lnTo>
                      <a:pt x="6083" y="11576"/>
                    </a:lnTo>
                    <a:lnTo>
                      <a:pt x="6106" y="11560"/>
                    </a:lnTo>
                    <a:lnTo>
                      <a:pt x="6129" y="11544"/>
                    </a:lnTo>
                    <a:lnTo>
                      <a:pt x="6154" y="11530"/>
                    </a:lnTo>
                    <a:lnTo>
                      <a:pt x="6179" y="11517"/>
                    </a:lnTo>
                    <a:lnTo>
                      <a:pt x="6202" y="11506"/>
                    </a:lnTo>
                    <a:lnTo>
                      <a:pt x="6225" y="11495"/>
                    </a:lnTo>
                    <a:lnTo>
                      <a:pt x="6250" y="11486"/>
                    </a:lnTo>
                    <a:lnTo>
                      <a:pt x="6275" y="11479"/>
                    </a:lnTo>
                    <a:lnTo>
                      <a:pt x="6300" y="11472"/>
                    </a:lnTo>
                    <a:lnTo>
                      <a:pt x="6326" y="11466"/>
                    </a:lnTo>
                    <a:lnTo>
                      <a:pt x="6352" y="11462"/>
                    </a:lnTo>
                    <a:lnTo>
                      <a:pt x="6378" y="11457"/>
                    </a:lnTo>
                    <a:lnTo>
                      <a:pt x="6405" y="11454"/>
                    </a:lnTo>
                    <a:lnTo>
                      <a:pt x="6431" y="11451"/>
                    </a:lnTo>
                    <a:lnTo>
                      <a:pt x="6458" y="11448"/>
                    </a:lnTo>
                    <a:lnTo>
                      <a:pt x="6485" y="11446"/>
                    </a:lnTo>
                    <a:lnTo>
                      <a:pt x="6538" y="11445"/>
                    </a:lnTo>
                    <a:lnTo>
                      <a:pt x="6591" y="11444"/>
                    </a:lnTo>
                    <a:lnTo>
                      <a:pt x="7239" y="11444"/>
                    </a:lnTo>
                    <a:lnTo>
                      <a:pt x="7239" y="11713"/>
                    </a:lnTo>
                    <a:close/>
                    <a:moveTo>
                      <a:pt x="4975" y="10026"/>
                    </a:moveTo>
                    <a:lnTo>
                      <a:pt x="4975" y="11124"/>
                    </a:lnTo>
                    <a:lnTo>
                      <a:pt x="4607" y="11124"/>
                    </a:lnTo>
                    <a:lnTo>
                      <a:pt x="4607" y="9625"/>
                    </a:lnTo>
                    <a:lnTo>
                      <a:pt x="5098" y="9625"/>
                    </a:lnTo>
                    <a:lnTo>
                      <a:pt x="5813" y="10742"/>
                    </a:lnTo>
                    <a:lnTo>
                      <a:pt x="5813" y="9625"/>
                    </a:lnTo>
                    <a:lnTo>
                      <a:pt x="6177" y="9625"/>
                    </a:lnTo>
                    <a:lnTo>
                      <a:pt x="6177" y="11124"/>
                    </a:lnTo>
                    <a:lnTo>
                      <a:pt x="5705" y="11124"/>
                    </a:lnTo>
                    <a:lnTo>
                      <a:pt x="4975" y="10026"/>
                    </a:lnTo>
                    <a:close/>
                    <a:moveTo>
                      <a:pt x="5550" y="12944"/>
                    </a:moveTo>
                    <a:lnTo>
                      <a:pt x="5183" y="12944"/>
                    </a:lnTo>
                    <a:lnTo>
                      <a:pt x="5183" y="11817"/>
                    </a:lnTo>
                    <a:lnTo>
                      <a:pt x="4713" y="12944"/>
                    </a:lnTo>
                    <a:lnTo>
                      <a:pt x="4320" y="12944"/>
                    </a:lnTo>
                    <a:lnTo>
                      <a:pt x="3875" y="11817"/>
                    </a:lnTo>
                    <a:lnTo>
                      <a:pt x="3875" y="12944"/>
                    </a:lnTo>
                    <a:lnTo>
                      <a:pt x="3510" y="12944"/>
                    </a:lnTo>
                    <a:lnTo>
                      <a:pt x="3510" y="11444"/>
                    </a:lnTo>
                    <a:lnTo>
                      <a:pt x="4072" y="11444"/>
                    </a:lnTo>
                    <a:lnTo>
                      <a:pt x="4520" y="12616"/>
                    </a:lnTo>
                    <a:lnTo>
                      <a:pt x="4990" y="11444"/>
                    </a:lnTo>
                    <a:lnTo>
                      <a:pt x="5550" y="11444"/>
                    </a:lnTo>
                    <a:lnTo>
                      <a:pt x="5550" y="12944"/>
                    </a:lnTo>
                    <a:close/>
                    <a:moveTo>
                      <a:pt x="2931" y="11124"/>
                    </a:moveTo>
                    <a:lnTo>
                      <a:pt x="2484" y="11124"/>
                    </a:lnTo>
                    <a:lnTo>
                      <a:pt x="3228" y="9625"/>
                    </a:lnTo>
                    <a:lnTo>
                      <a:pt x="3668" y="9625"/>
                    </a:lnTo>
                    <a:lnTo>
                      <a:pt x="4414" y="11124"/>
                    </a:lnTo>
                    <a:lnTo>
                      <a:pt x="3963" y="11124"/>
                    </a:lnTo>
                    <a:lnTo>
                      <a:pt x="3789" y="10775"/>
                    </a:lnTo>
                    <a:lnTo>
                      <a:pt x="3104" y="10775"/>
                    </a:lnTo>
                    <a:lnTo>
                      <a:pt x="2931" y="11124"/>
                    </a:lnTo>
                    <a:close/>
                    <a:moveTo>
                      <a:pt x="2290" y="11124"/>
                    </a:moveTo>
                    <a:lnTo>
                      <a:pt x="1909" y="11124"/>
                    </a:lnTo>
                    <a:lnTo>
                      <a:pt x="1909" y="10504"/>
                    </a:lnTo>
                    <a:lnTo>
                      <a:pt x="1214" y="10504"/>
                    </a:lnTo>
                    <a:lnTo>
                      <a:pt x="1214" y="11124"/>
                    </a:lnTo>
                    <a:lnTo>
                      <a:pt x="830" y="11124"/>
                    </a:lnTo>
                    <a:lnTo>
                      <a:pt x="830" y="9625"/>
                    </a:lnTo>
                    <a:lnTo>
                      <a:pt x="1214" y="9625"/>
                    </a:lnTo>
                    <a:lnTo>
                      <a:pt x="1214" y="10238"/>
                    </a:lnTo>
                    <a:lnTo>
                      <a:pt x="1909" y="10238"/>
                    </a:lnTo>
                    <a:lnTo>
                      <a:pt x="1909" y="9625"/>
                    </a:lnTo>
                    <a:lnTo>
                      <a:pt x="2290" y="9625"/>
                    </a:lnTo>
                    <a:lnTo>
                      <a:pt x="2290" y="11124"/>
                    </a:lnTo>
                    <a:close/>
                    <a:moveTo>
                      <a:pt x="8114" y="9625"/>
                    </a:moveTo>
                    <a:lnTo>
                      <a:pt x="8114" y="11124"/>
                    </a:lnTo>
                    <a:lnTo>
                      <a:pt x="7642" y="11124"/>
                    </a:lnTo>
                    <a:lnTo>
                      <a:pt x="6911" y="10026"/>
                    </a:lnTo>
                    <a:lnTo>
                      <a:pt x="6911" y="11124"/>
                    </a:lnTo>
                    <a:lnTo>
                      <a:pt x="6543" y="11124"/>
                    </a:lnTo>
                    <a:lnTo>
                      <a:pt x="6543" y="9625"/>
                    </a:lnTo>
                    <a:lnTo>
                      <a:pt x="7035" y="9625"/>
                    </a:lnTo>
                    <a:lnTo>
                      <a:pt x="7750" y="10742"/>
                    </a:lnTo>
                    <a:lnTo>
                      <a:pt x="7750" y="9625"/>
                    </a:lnTo>
                    <a:lnTo>
                      <a:pt x="8114" y="9625"/>
                    </a:lnTo>
                    <a:close/>
                    <a:moveTo>
                      <a:pt x="6191" y="4872"/>
                    </a:moveTo>
                    <a:lnTo>
                      <a:pt x="6520" y="4872"/>
                    </a:lnTo>
                    <a:lnTo>
                      <a:pt x="6527" y="4808"/>
                    </a:lnTo>
                    <a:lnTo>
                      <a:pt x="6535" y="4744"/>
                    </a:lnTo>
                    <a:lnTo>
                      <a:pt x="6541" y="4710"/>
                    </a:lnTo>
                    <a:lnTo>
                      <a:pt x="6546" y="4678"/>
                    </a:lnTo>
                    <a:lnTo>
                      <a:pt x="6554" y="4644"/>
                    </a:lnTo>
                    <a:lnTo>
                      <a:pt x="6560" y="4609"/>
                    </a:lnTo>
                    <a:lnTo>
                      <a:pt x="6568" y="4576"/>
                    </a:lnTo>
                    <a:lnTo>
                      <a:pt x="6576" y="4541"/>
                    </a:lnTo>
                    <a:lnTo>
                      <a:pt x="6585" y="4506"/>
                    </a:lnTo>
                    <a:lnTo>
                      <a:pt x="6595" y="4472"/>
                    </a:lnTo>
                    <a:lnTo>
                      <a:pt x="6607" y="4437"/>
                    </a:lnTo>
                    <a:lnTo>
                      <a:pt x="6618" y="4402"/>
                    </a:lnTo>
                    <a:lnTo>
                      <a:pt x="6630" y="4368"/>
                    </a:lnTo>
                    <a:lnTo>
                      <a:pt x="6644" y="4332"/>
                    </a:lnTo>
                    <a:lnTo>
                      <a:pt x="6659" y="4297"/>
                    </a:lnTo>
                    <a:lnTo>
                      <a:pt x="6674" y="4262"/>
                    </a:lnTo>
                    <a:lnTo>
                      <a:pt x="6691" y="4227"/>
                    </a:lnTo>
                    <a:lnTo>
                      <a:pt x="6709" y="4192"/>
                    </a:lnTo>
                    <a:lnTo>
                      <a:pt x="6728" y="4157"/>
                    </a:lnTo>
                    <a:lnTo>
                      <a:pt x="6748" y="4122"/>
                    </a:lnTo>
                    <a:lnTo>
                      <a:pt x="6770" y="4087"/>
                    </a:lnTo>
                    <a:lnTo>
                      <a:pt x="6792" y="4052"/>
                    </a:lnTo>
                    <a:lnTo>
                      <a:pt x="6817" y="4018"/>
                    </a:lnTo>
                    <a:lnTo>
                      <a:pt x="6842" y="3984"/>
                    </a:lnTo>
                    <a:lnTo>
                      <a:pt x="6870" y="3950"/>
                    </a:lnTo>
                    <a:lnTo>
                      <a:pt x="6898" y="3917"/>
                    </a:lnTo>
                    <a:lnTo>
                      <a:pt x="6928" y="3883"/>
                    </a:lnTo>
                    <a:lnTo>
                      <a:pt x="6959" y="3849"/>
                    </a:lnTo>
                    <a:lnTo>
                      <a:pt x="6992" y="3817"/>
                    </a:lnTo>
                    <a:lnTo>
                      <a:pt x="7027" y="3784"/>
                    </a:lnTo>
                    <a:lnTo>
                      <a:pt x="7058" y="3757"/>
                    </a:lnTo>
                    <a:lnTo>
                      <a:pt x="7091" y="3730"/>
                    </a:lnTo>
                    <a:lnTo>
                      <a:pt x="7123" y="3704"/>
                    </a:lnTo>
                    <a:lnTo>
                      <a:pt x="7156" y="3679"/>
                    </a:lnTo>
                    <a:lnTo>
                      <a:pt x="7189" y="3655"/>
                    </a:lnTo>
                    <a:lnTo>
                      <a:pt x="7223" y="3631"/>
                    </a:lnTo>
                    <a:lnTo>
                      <a:pt x="7256" y="3609"/>
                    </a:lnTo>
                    <a:lnTo>
                      <a:pt x="7291" y="3587"/>
                    </a:lnTo>
                    <a:lnTo>
                      <a:pt x="7326" y="3567"/>
                    </a:lnTo>
                    <a:lnTo>
                      <a:pt x="7360" y="3548"/>
                    </a:lnTo>
                    <a:lnTo>
                      <a:pt x="7396" y="3529"/>
                    </a:lnTo>
                    <a:lnTo>
                      <a:pt x="7432" y="3511"/>
                    </a:lnTo>
                    <a:lnTo>
                      <a:pt x="7467" y="3495"/>
                    </a:lnTo>
                    <a:lnTo>
                      <a:pt x="7504" y="3478"/>
                    </a:lnTo>
                    <a:lnTo>
                      <a:pt x="7541" y="3464"/>
                    </a:lnTo>
                    <a:lnTo>
                      <a:pt x="7578" y="3450"/>
                    </a:lnTo>
                    <a:lnTo>
                      <a:pt x="7615" y="3436"/>
                    </a:lnTo>
                    <a:lnTo>
                      <a:pt x="7653" y="3424"/>
                    </a:lnTo>
                    <a:lnTo>
                      <a:pt x="7691" y="3412"/>
                    </a:lnTo>
                    <a:lnTo>
                      <a:pt x="7729" y="3402"/>
                    </a:lnTo>
                    <a:lnTo>
                      <a:pt x="7766" y="3392"/>
                    </a:lnTo>
                    <a:lnTo>
                      <a:pt x="7805" y="3383"/>
                    </a:lnTo>
                    <a:lnTo>
                      <a:pt x="7844" y="3375"/>
                    </a:lnTo>
                    <a:lnTo>
                      <a:pt x="7883" y="3368"/>
                    </a:lnTo>
                    <a:lnTo>
                      <a:pt x="7922" y="3362"/>
                    </a:lnTo>
                    <a:lnTo>
                      <a:pt x="7961" y="3356"/>
                    </a:lnTo>
                    <a:lnTo>
                      <a:pt x="8001" y="3352"/>
                    </a:lnTo>
                    <a:lnTo>
                      <a:pt x="8041" y="3348"/>
                    </a:lnTo>
                    <a:lnTo>
                      <a:pt x="8080" y="3345"/>
                    </a:lnTo>
                    <a:lnTo>
                      <a:pt x="8120" y="3343"/>
                    </a:lnTo>
                    <a:lnTo>
                      <a:pt x="8161" y="3342"/>
                    </a:lnTo>
                    <a:lnTo>
                      <a:pt x="8201" y="3342"/>
                    </a:lnTo>
                    <a:lnTo>
                      <a:pt x="8275" y="3343"/>
                    </a:lnTo>
                    <a:lnTo>
                      <a:pt x="8349" y="3347"/>
                    </a:lnTo>
                    <a:lnTo>
                      <a:pt x="8420" y="3354"/>
                    </a:lnTo>
                    <a:lnTo>
                      <a:pt x="8492" y="3362"/>
                    </a:lnTo>
                    <a:lnTo>
                      <a:pt x="8561" y="3373"/>
                    </a:lnTo>
                    <a:lnTo>
                      <a:pt x="8629" y="3386"/>
                    </a:lnTo>
                    <a:lnTo>
                      <a:pt x="8698" y="3402"/>
                    </a:lnTo>
                    <a:lnTo>
                      <a:pt x="8764" y="3419"/>
                    </a:lnTo>
                    <a:lnTo>
                      <a:pt x="8830" y="3436"/>
                    </a:lnTo>
                    <a:lnTo>
                      <a:pt x="8894" y="3456"/>
                    </a:lnTo>
                    <a:lnTo>
                      <a:pt x="8959" y="3476"/>
                    </a:lnTo>
                    <a:lnTo>
                      <a:pt x="9022" y="3498"/>
                    </a:lnTo>
                    <a:lnTo>
                      <a:pt x="9084" y="3520"/>
                    </a:lnTo>
                    <a:lnTo>
                      <a:pt x="9145" y="3542"/>
                    </a:lnTo>
                    <a:lnTo>
                      <a:pt x="9207" y="3566"/>
                    </a:lnTo>
                    <a:lnTo>
                      <a:pt x="9266" y="3589"/>
                    </a:lnTo>
                    <a:lnTo>
                      <a:pt x="9383" y="3635"/>
                    </a:lnTo>
                    <a:lnTo>
                      <a:pt x="9498" y="3680"/>
                    </a:lnTo>
                    <a:lnTo>
                      <a:pt x="9554" y="3702"/>
                    </a:lnTo>
                    <a:lnTo>
                      <a:pt x="9609" y="3722"/>
                    </a:lnTo>
                    <a:lnTo>
                      <a:pt x="9665" y="3741"/>
                    </a:lnTo>
                    <a:lnTo>
                      <a:pt x="9720" y="3760"/>
                    </a:lnTo>
                    <a:lnTo>
                      <a:pt x="9774" y="3776"/>
                    </a:lnTo>
                    <a:lnTo>
                      <a:pt x="9827" y="3791"/>
                    </a:lnTo>
                    <a:lnTo>
                      <a:pt x="9880" y="3805"/>
                    </a:lnTo>
                    <a:lnTo>
                      <a:pt x="9932" y="3816"/>
                    </a:lnTo>
                    <a:lnTo>
                      <a:pt x="9984" y="3825"/>
                    </a:lnTo>
                    <a:lnTo>
                      <a:pt x="10036" y="3831"/>
                    </a:lnTo>
                    <a:lnTo>
                      <a:pt x="10087" y="3835"/>
                    </a:lnTo>
                    <a:lnTo>
                      <a:pt x="10137" y="3837"/>
                    </a:lnTo>
                    <a:lnTo>
                      <a:pt x="10137" y="4188"/>
                    </a:lnTo>
                    <a:lnTo>
                      <a:pt x="10079" y="4187"/>
                    </a:lnTo>
                    <a:lnTo>
                      <a:pt x="10020" y="4182"/>
                    </a:lnTo>
                    <a:lnTo>
                      <a:pt x="9962" y="4176"/>
                    </a:lnTo>
                    <a:lnTo>
                      <a:pt x="9904" y="4167"/>
                    </a:lnTo>
                    <a:lnTo>
                      <a:pt x="9847" y="4155"/>
                    </a:lnTo>
                    <a:lnTo>
                      <a:pt x="9789" y="4141"/>
                    </a:lnTo>
                    <a:lnTo>
                      <a:pt x="9732" y="4126"/>
                    </a:lnTo>
                    <a:lnTo>
                      <a:pt x="9674" y="4110"/>
                    </a:lnTo>
                    <a:lnTo>
                      <a:pt x="9617" y="4091"/>
                    </a:lnTo>
                    <a:lnTo>
                      <a:pt x="9558" y="4072"/>
                    </a:lnTo>
                    <a:lnTo>
                      <a:pt x="9501" y="4050"/>
                    </a:lnTo>
                    <a:lnTo>
                      <a:pt x="9443" y="4029"/>
                    </a:lnTo>
                    <a:lnTo>
                      <a:pt x="9327" y="3983"/>
                    </a:lnTo>
                    <a:lnTo>
                      <a:pt x="9211" y="3936"/>
                    </a:lnTo>
                    <a:lnTo>
                      <a:pt x="9091" y="3889"/>
                    </a:lnTo>
                    <a:lnTo>
                      <a:pt x="8972" y="3844"/>
                    </a:lnTo>
                    <a:lnTo>
                      <a:pt x="8911" y="3823"/>
                    </a:lnTo>
                    <a:lnTo>
                      <a:pt x="8850" y="3802"/>
                    </a:lnTo>
                    <a:lnTo>
                      <a:pt x="8788" y="3782"/>
                    </a:lnTo>
                    <a:lnTo>
                      <a:pt x="8726" y="3764"/>
                    </a:lnTo>
                    <a:lnTo>
                      <a:pt x="8663" y="3746"/>
                    </a:lnTo>
                    <a:lnTo>
                      <a:pt x="8599" y="3731"/>
                    </a:lnTo>
                    <a:lnTo>
                      <a:pt x="8534" y="3718"/>
                    </a:lnTo>
                    <a:lnTo>
                      <a:pt x="8470" y="3707"/>
                    </a:lnTo>
                    <a:lnTo>
                      <a:pt x="8404" y="3698"/>
                    </a:lnTo>
                    <a:lnTo>
                      <a:pt x="8337" y="3690"/>
                    </a:lnTo>
                    <a:lnTo>
                      <a:pt x="8270" y="3686"/>
                    </a:lnTo>
                    <a:lnTo>
                      <a:pt x="8201" y="3685"/>
                    </a:lnTo>
                    <a:lnTo>
                      <a:pt x="8171" y="3685"/>
                    </a:lnTo>
                    <a:lnTo>
                      <a:pt x="8141" y="3686"/>
                    </a:lnTo>
                    <a:lnTo>
                      <a:pt x="8110" y="3688"/>
                    </a:lnTo>
                    <a:lnTo>
                      <a:pt x="8079" y="3690"/>
                    </a:lnTo>
                    <a:lnTo>
                      <a:pt x="8049" y="3693"/>
                    </a:lnTo>
                    <a:lnTo>
                      <a:pt x="8018" y="3696"/>
                    </a:lnTo>
                    <a:lnTo>
                      <a:pt x="7988" y="3702"/>
                    </a:lnTo>
                    <a:lnTo>
                      <a:pt x="7957" y="3707"/>
                    </a:lnTo>
                    <a:lnTo>
                      <a:pt x="7926" y="3712"/>
                    </a:lnTo>
                    <a:lnTo>
                      <a:pt x="7897" y="3718"/>
                    </a:lnTo>
                    <a:lnTo>
                      <a:pt x="7866" y="3725"/>
                    </a:lnTo>
                    <a:lnTo>
                      <a:pt x="7836" y="3733"/>
                    </a:lnTo>
                    <a:lnTo>
                      <a:pt x="7806" y="3741"/>
                    </a:lnTo>
                    <a:lnTo>
                      <a:pt x="7776" y="3751"/>
                    </a:lnTo>
                    <a:lnTo>
                      <a:pt x="7747" y="3761"/>
                    </a:lnTo>
                    <a:lnTo>
                      <a:pt x="7717" y="3771"/>
                    </a:lnTo>
                    <a:lnTo>
                      <a:pt x="7688" y="3782"/>
                    </a:lnTo>
                    <a:lnTo>
                      <a:pt x="7658" y="3794"/>
                    </a:lnTo>
                    <a:lnTo>
                      <a:pt x="7630" y="3807"/>
                    </a:lnTo>
                    <a:lnTo>
                      <a:pt x="7600" y="3820"/>
                    </a:lnTo>
                    <a:lnTo>
                      <a:pt x="7571" y="3834"/>
                    </a:lnTo>
                    <a:lnTo>
                      <a:pt x="7544" y="3848"/>
                    </a:lnTo>
                    <a:lnTo>
                      <a:pt x="7515" y="3865"/>
                    </a:lnTo>
                    <a:lnTo>
                      <a:pt x="7488" y="3881"/>
                    </a:lnTo>
                    <a:lnTo>
                      <a:pt x="7460" y="3897"/>
                    </a:lnTo>
                    <a:lnTo>
                      <a:pt x="7433" y="3916"/>
                    </a:lnTo>
                    <a:lnTo>
                      <a:pt x="7406" y="3934"/>
                    </a:lnTo>
                    <a:lnTo>
                      <a:pt x="7380" y="3953"/>
                    </a:lnTo>
                    <a:lnTo>
                      <a:pt x="7353" y="3973"/>
                    </a:lnTo>
                    <a:lnTo>
                      <a:pt x="7327" y="3993"/>
                    </a:lnTo>
                    <a:lnTo>
                      <a:pt x="7301" y="4015"/>
                    </a:lnTo>
                    <a:lnTo>
                      <a:pt x="7277" y="4037"/>
                    </a:lnTo>
                    <a:lnTo>
                      <a:pt x="7254" y="4059"/>
                    </a:lnTo>
                    <a:lnTo>
                      <a:pt x="7232" y="4079"/>
                    </a:lnTo>
                    <a:lnTo>
                      <a:pt x="7211" y="4100"/>
                    </a:lnTo>
                    <a:lnTo>
                      <a:pt x="7191" y="4123"/>
                    </a:lnTo>
                    <a:lnTo>
                      <a:pt x="7173" y="4145"/>
                    </a:lnTo>
                    <a:lnTo>
                      <a:pt x="7153" y="4168"/>
                    </a:lnTo>
                    <a:lnTo>
                      <a:pt x="7136" y="4190"/>
                    </a:lnTo>
                    <a:lnTo>
                      <a:pt x="7120" y="4213"/>
                    </a:lnTo>
                    <a:lnTo>
                      <a:pt x="7103" y="4236"/>
                    </a:lnTo>
                    <a:lnTo>
                      <a:pt x="7087" y="4260"/>
                    </a:lnTo>
                    <a:lnTo>
                      <a:pt x="7073" y="4284"/>
                    </a:lnTo>
                    <a:lnTo>
                      <a:pt x="7058" y="4308"/>
                    </a:lnTo>
                    <a:lnTo>
                      <a:pt x="7045" y="4333"/>
                    </a:lnTo>
                    <a:lnTo>
                      <a:pt x="7032" y="4357"/>
                    </a:lnTo>
                    <a:lnTo>
                      <a:pt x="7020" y="4383"/>
                    </a:lnTo>
                    <a:lnTo>
                      <a:pt x="7008" y="4408"/>
                    </a:lnTo>
                    <a:lnTo>
                      <a:pt x="6997" y="4435"/>
                    </a:lnTo>
                    <a:lnTo>
                      <a:pt x="6987" y="4461"/>
                    </a:lnTo>
                    <a:lnTo>
                      <a:pt x="6977" y="4488"/>
                    </a:lnTo>
                    <a:lnTo>
                      <a:pt x="6968" y="4515"/>
                    </a:lnTo>
                    <a:lnTo>
                      <a:pt x="6959" y="4542"/>
                    </a:lnTo>
                    <a:lnTo>
                      <a:pt x="6950" y="4571"/>
                    </a:lnTo>
                    <a:lnTo>
                      <a:pt x="6943" y="4598"/>
                    </a:lnTo>
                    <a:lnTo>
                      <a:pt x="6936" y="4627"/>
                    </a:lnTo>
                    <a:lnTo>
                      <a:pt x="6929" y="4656"/>
                    </a:lnTo>
                    <a:lnTo>
                      <a:pt x="6923" y="4686"/>
                    </a:lnTo>
                    <a:lnTo>
                      <a:pt x="6917" y="4715"/>
                    </a:lnTo>
                    <a:lnTo>
                      <a:pt x="6912" y="4746"/>
                    </a:lnTo>
                    <a:lnTo>
                      <a:pt x="6901" y="4808"/>
                    </a:lnTo>
                    <a:lnTo>
                      <a:pt x="6893" y="4872"/>
                    </a:lnTo>
                    <a:lnTo>
                      <a:pt x="7620" y="4872"/>
                    </a:lnTo>
                    <a:lnTo>
                      <a:pt x="7648" y="4868"/>
                    </a:lnTo>
                    <a:lnTo>
                      <a:pt x="7660" y="4866"/>
                    </a:lnTo>
                    <a:lnTo>
                      <a:pt x="7672" y="4864"/>
                    </a:lnTo>
                    <a:lnTo>
                      <a:pt x="7683" y="4861"/>
                    </a:lnTo>
                    <a:lnTo>
                      <a:pt x="7693" y="4858"/>
                    </a:lnTo>
                    <a:lnTo>
                      <a:pt x="7703" y="4855"/>
                    </a:lnTo>
                    <a:lnTo>
                      <a:pt x="7711" y="4851"/>
                    </a:lnTo>
                    <a:lnTo>
                      <a:pt x="7719" y="4847"/>
                    </a:lnTo>
                    <a:lnTo>
                      <a:pt x="7728" y="4842"/>
                    </a:lnTo>
                    <a:lnTo>
                      <a:pt x="7735" y="4837"/>
                    </a:lnTo>
                    <a:lnTo>
                      <a:pt x="7741" y="4832"/>
                    </a:lnTo>
                    <a:lnTo>
                      <a:pt x="7747" y="4826"/>
                    </a:lnTo>
                    <a:lnTo>
                      <a:pt x="7752" y="4820"/>
                    </a:lnTo>
                    <a:lnTo>
                      <a:pt x="7757" y="4813"/>
                    </a:lnTo>
                    <a:lnTo>
                      <a:pt x="7761" y="4806"/>
                    </a:lnTo>
                    <a:lnTo>
                      <a:pt x="7765" y="4799"/>
                    </a:lnTo>
                    <a:lnTo>
                      <a:pt x="7768" y="4791"/>
                    </a:lnTo>
                    <a:lnTo>
                      <a:pt x="7774" y="4775"/>
                    </a:lnTo>
                    <a:lnTo>
                      <a:pt x="7779" y="4756"/>
                    </a:lnTo>
                    <a:lnTo>
                      <a:pt x="7782" y="4738"/>
                    </a:lnTo>
                    <a:lnTo>
                      <a:pt x="7783" y="4716"/>
                    </a:lnTo>
                    <a:lnTo>
                      <a:pt x="7784" y="4695"/>
                    </a:lnTo>
                    <a:lnTo>
                      <a:pt x="7785" y="4672"/>
                    </a:lnTo>
                    <a:lnTo>
                      <a:pt x="7785" y="4645"/>
                    </a:lnTo>
                    <a:lnTo>
                      <a:pt x="7787" y="4618"/>
                    </a:lnTo>
                    <a:lnTo>
                      <a:pt x="7791" y="4591"/>
                    </a:lnTo>
                    <a:lnTo>
                      <a:pt x="7795" y="4566"/>
                    </a:lnTo>
                    <a:lnTo>
                      <a:pt x="7801" y="4539"/>
                    </a:lnTo>
                    <a:lnTo>
                      <a:pt x="7808" y="4515"/>
                    </a:lnTo>
                    <a:lnTo>
                      <a:pt x="7817" y="4489"/>
                    </a:lnTo>
                    <a:lnTo>
                      <a:pt x="7826" y="4466"/>
                    </a:lnTo>
                    <a:lnTo>
                      <a:pt x="7838" y="4441"/>
                    </a:lnTo>
                    <a:lnTo>
                      <a:pt x="7850" y="4419"/>
                    </a:lnTo>
                    <a:lnTo>
                      <a:pt x="7863" y="4396"/>
                    </a:lnTo>
                    <a:lnTo>
                      <a:pt x="7877" y="4374"/>
                    </a:lnTo>
                    <a:lnTo>
                      <a:pt x="7893" y="4352"/>
                    </a:lnTo>
                    <a:lnTo>
                      <a:pt x="7909" y="4332"/>
                    </a:lnTo>
                    <a:lnTo>
                      <a:pt x="7926" y="4313"/>
                    </a:lnTo>
                    <a:lnTo>
                      <a:pt x="7945" y="4294"/>
                    </a:lnTo>
                    <a:lnTo>
                      <a:pt x="7964" y="4276"/>
                    </a:lnTo>
                    <a:lnTo>
                      <a:pt x="7985" y="4259"/>
                    </a:lnTo>
                    <a:lnTo>
                      <a:pt x="8006" y="4243"/>
                    </a:lnTo>
                    <a:lnTo>
                      <a:pt x="8028" y="4228"/>
                    </a:lnTo>
                    <a:lnTo>
                      <a:pt x="8052" y="4214"/>
                    </a:lnTo>
                    <a:lnTo>
                      <a:pt x="8075" y="4200"/>
                    </a:lnTo>
                    <a:lnTo>
                      <a:pt x="8100" y="4188"/>
                    </a:lnTo>
                    <a:lnTo>
                      <a:pt x="8125" y="4177"/>
                    </a:lnTo>
                    <a:lnTo>
                      <a:pt x="8152" y="4168"/>
                    </a:lnTo>
                    <a:lnTo>
                      <a:pt x="8178" y="4159"/>
                    </a:lnTo>
                    <a:lnTo>
                      <a:pt x="8206" y="4151"/>
                    </a:lnTo>
                    <a:lnTo>
                      <a:pt x="8234" y="4145"/>
                    </a:lnTo>
                    <a:lnTo>
                      <a:pt x="8263" y="4140"/>
                    </a:lnTo>
                    <a:lnTo>
                      <a:pt x="8293" y="4137"/>
                    </a:lnTo>
                    <a:lnTo>
                      <a:pt x="8322" y="4135"/>
                    </a:lnTo>
                    <a:lnTo>
                      <a:pt x="8353" y="4134"/>
                    </a:lnTo>
                    <a:lnTo>
                      <a:pt x="8396" y="4135"/>
                    </a:lnTo>
                    <a:lnTo>
                      <a:pt x="8438" y="4137"/>
                    </a:lnTo>
                    <a:lnTo>
                      <a:pt x="8481" y="4140"/>
                    </a:lnTo>
                    <a:lnTo>
                      <a:pt x="8524" y="4144"/>
                    </a:lnTo>
                    <a:lnTo>
                      <a:pt x="8568" y="4149"/>
                    </a:lnTo>
                    <a:lnTo>
                      <a:pt x="8611" y="4155"/>
                    </a:lnTo>
                    <a:lnTo>
                      <a:pt x="8655" y="4163"/>
                    </a:lnTo>
                    <a:lnTo>
                      <a:pt x="8699" y="4170"/>
                    </a:lnTo>
                    <a:lnTo>
                      <a:pt x="8787" y="4187"/>
                    </a:lnTo>
                    <a:lnTo>
                      <a:pt x="8877" y="4206"/>
                    </a:lnTo>
                    <a:lnTo>
                      <a:pt x="8968" y="4227"/>
                    </a:lnTo>
                    <a:lnTo>
                      <a:pt x="9061" y="4248"/>
                    </a:lnTo>
                    <a:lnTo>
                      <a:pt x="9153" y="4270"/>
                    </a:lnTo>
                    <a:lnTo>
                      <a:pt x="9248" y="4291"/>
                    </a:lnTo>
                    <a:lnTo>
                      <a:pt x="9297" y="4300"/>
                    </a:lnTo>
                    <a:lnTo>
                      <a:pt x="9345" y="4311"/>
                    </a:lnTo>
                    <a:lnTo>
                      <a:pt x="9394" y="4319"/>
                    </a:lnTo>
                    <a:lnTo>
                      <a:pt x="9443" y="4328"/>
                    </a:lnTo>
                    <a:lnTo>
                      <a:pt x="9493" y="4335"/>
                    </a:lnTo>
                    <a:lnTo>
                      <a:pt x="9543" y="4342"/>
                    </a:lnTo>
                    <a:lnTo>
                      <a:pt x="9593" y="4348"/>
                    </a:lnTo>
                    <a:lnTo>
                      <a:pt x="9644" y="4353"/>
                    </a:lnTo>
                    <a:lnTo>
                      <a:pt x="9696" y="4357"/>
                    </a:lnTo>
                    <a:lnTo>
                      <a:pt x="9747" y="4361"/>
                    </a:lnTo>
                    <a:lnTo>
                      <a:pt x="9800" y="4363"/>
                    </a:lnTo>
                    <a:lnTo>
                      <a:pt x="9852" y="4364"/>
                    </a:lnTo>
                    <a:lnTo>
                      <a:pt x="9895" y="4363"/>
                    </a:lnTo>
                    <a:lnTo>
                      <a:pt x="9935" y="4362"/>
                    </a:lnTo>
                    <a:lnTo>
                      <a:pt x="9975" y="4359"/>
                    </a:lnTo>
                    <a:lnTo>
                      <a:pt x="10014" y="4357"/>
                    </a:lnTo>
                    <a:lnTo>
                      <a:pt x="10054" y="4353"/>
                    </a:lnTo>
                    <a:lnTo>
                      <a:pt x="10095" y="4348"/>
                    </a:lnTo>
                    <a:lnTo>
                      <a:pt x="10137" y="4342"/>
                    </a:lnTo>
                    <a:lnTo>
                      <a:pt x="10181" y="4335"/>
                    </a:lnTo>
                    <a:lnTo>
                      <a:pt x="10181" y="4426"/>
                    </a:lnTo>
                    <a:lnTo>
                      <a:pt x="10153" y="4439"/>
                    </a:lnTo>
                    <a:lnTo>
                      <a:pt x="10125" y="4452"/>
                    </a:lnTo>
                    <a:lnTo>
                      <a:pt x="10097" y="4466"/>
                    </a:lnTo>
                    <a:lnTo>
                      <a:pt x="10068" y="4477"/>
                    </a:lnTo>
                    <a:lnTo>
                      <a:pt x="10039" y="4489"/>
                    </a:lnTo>
                    <a:lnTo>
                      <a:pt x="10010" y="4500"/>
                    </a:lnTo>
                    <a:lnTo>
                      <a:pt x="9981" y="4510"/>
                    </a:lnTo>
                    <a:lnTo>
                      <a:pt x="9950" y="4521"/>
                    </a:lnTo>
                    <a:lnTo>
                      <a:pt x="9921" y="4530"/>
                    </a:lnTo>
                    <a:lnTo>
                      <a:pt x="9890" y="4539"/>
                    </a:lnTo>
                    <a:lnTo>
                      <a:pt x="9858" y="4548"/>
                    </a:lnTo>
                    <a:lnTo>
                      <a:pt x="9828" y="4556"/>
                    </a:lnTo>
                    <a:lnTo>
                      <a:pt x="9796" y="4563"/>
                    </a:lnTo>
                    <a:lnTo>
                      <a:pt x="9763" y="4571"/>
                    </a:lnTo>
                    <a:lnTo>
                      <a:pt x="9732" y="4578"/>
                    </a:lnTo>
                    <a:lnTo>
                      <a:pt x="9698" y="4584"/>
                    </a:lnTo>
                    <a:lnTo>
                      <a:pt x="9632" y="4596"/>
                    </a:lnTo>
                    <a:lnTo>
                      <a:pt x="9565" y="4605"/>
                    </a:lnTo>
                    <a:lnTo>
                      <a:pt x="9495" y="4613"/>
                    </a:lnTo>
                    <a:lnTo>
                      <a:pt x="9425" y="4621"/>
                    </a:lnTo>
                    <a:lnTo>
                      <a:pt x="9352" y="4626"/>
                    </a:lnTo>
                    <a:lnTo>
                      <a:pt x="9279" y="4629"/>
                    </a:lnTo>
                    <a:lnTo>
                      <a:pt x="9204" y="4631"/>
                    </a:lnTo>
                    <a:lnTo>
                      <a:pt x="9128" y="4632"/>
                    </a:lnTo>
                    <a:lnTo>
                      <a:pt x="9062" y="4631"/>
                    </a:lnTo>
                    <a:lnTo>
                      <a:pt x="9002" y="4631"/>
                    </a:lnTo>
                    <a:lnTo>
                      <a:pt x="8946" y="4629"/>
                    </a:lnTo>
                    <a:lnTo>
                      <a:pt x="8895" y="4627"/>
                    </a:lnTo>
                    <a:lnTo>
                      <a:pt x="8806" y="4622"/>
                    </a:lnTo>
                    <a:lnTo>
                      <a:pt x="8729" y="4617"/>
                    </a:lnTo>
                    <a:lnTo>
                      <a:pt x="8662" y="4610"/>
                    </a:lnTo>
                    <a:lnTo>
                      <a:pt x="8601" y="4606"/>
                    </a:lnTo>
                    <a:lnTo>
                      <a:pt x="8571" y="4604"/>
                    </a:lnTo>
                    <a:lnTo>
                      <a:pt x="8541" y="4602"/>
                    </a:lnTo>
                    <a:lnTo>
                      <a:pt x="8512" y="4601"/>
                    </a:lnTo>
                    <a:lnTo>
                      <a:pt x="8481" y="4601"/>
                    </a:lnTo>
                    <a:lnTo>
                      <a:pt x="8436" y="4602"/>
                    </a:lnTo>
                    <a:lnTo>
                      <a:pt x="8395" y="4604"/>
                    </a:lnTo>
                    <a:lnTo>
                      <a:pt x="8374" y="4606"/>
                    </a:lnTo>
                    <a:lnTo>
                      <a:pt x="8356" y="4609"/>
                    </a:lnTo>
                    <a:lnTo>
                      <a:pt x="8337" y="4612"/>
                    </a:lnTo>
                    <a:lnTo>
                      <a:pt x="8319" y="4616"/>
                    </a:lnTo>
                    <a:lnTo>
                      <a:pt x="8303" y="4620"/>
                    </a:lnTo>
                    <a:lnTo>
                      <a:pt x="8286" y="4624"/>
                    </a:lnTo>
                    <a:lnTo>
                      <a:pt x="8271" y="4629"/>
                    </a:lnTo>
                    <a:lnTo>
                      <a:pt x="8256" y="4634"/>
                    </a:lnTo>
                    <a:lnTo>
                      <a:pt x="8243" y="4640"/>
                    </a:lnTo>
                    <a:lnTo>
                      <a:pt x="8229" y="4646"/>
                    </a:lnTo>
                    <a:lnTo>
                      <a:pt x="8216" y="4653"/>
                    </a:lnTo>
                    <a:lnTo>
                      <a:pt x="8205" y="4660"/>
                    </a:lnTo>
                    <a:lnTo>
                      <a:pt x="8194" y="4669"/>
                    </a:lnTo>
                    <a:lnTo>
                      <a:pt x="8183" y="4677"/>
                    </a:lnTo>
                    <a:lnTo>
                      <a:pt x="8173" y="4686"/>
                    </a:lnTo>
                    <a:lnTo>
                      <a:pt x="8165" y="4695"/>
                    </a:lnTo>
                    <a:lnTo>
                      <a:pt x="8157" y="4705"/>
                    </a:lnTo>
                    <a:lnTo>
                      <a:pt x="8149" y="4715"/>
                    </a:lnTo>
                    <a:lnTo>
                      <a:pt x="8143" y="4727"/>
                    </a:lnTo>
                    <a:lnTo>
                      <a:pt x="8137" y="4738"/>
                    </a:lnTo>
                    <a:lnTo>
                      <a:pt x="8131" y="4750"/>
                    </a:lnTo>
                    <a:lnTo>
                      <a:pt x="8126" y="4763"/>
                    </a:lnTo>
                    <a:lnTo>
                      <a:pt x="8122" y="4777"/>
                    </a:lnTo>
                    <a:lnTo>
                      <a:pt x="8119" y="4790"/>
                    </a:lnTo>
                    <a:lnTo>
                      <a:pt x="8117" y="4804"/>
                    </a:lnTo>
                    <a:lnTo>
                      <a:pt x="8115" y="4820"/>
                    </a:lnTo>
                    <a:lnTo>
                      <a:pt x="8114" y="4835"/>
                    </a:lnTo>
                    <a:lnTo>
                      <a:pt x="8114" y="4872"/>
                    </a:lnTo>
                    <a:lnTo>
                      <a:pt x="8117" y="4895"/>
                    </a:lnTo>
                    <a:lnTo>
                      <a:pt x="8120" y="4923"/>
                    </a:lnTo>
                    <a:lnTo>
                      <a:pt x="8125" y="4951"/>
                    </a:lnTo>
                    <a:lnTo>
                      <a:pt x="8138" y="5014"/>
                    </a:lnTo>
                    <a:lnTo>
                      <a:pt x="8151" y="5077"/>
                    </a:lnTo>
                    <a:lnTo>
                      <a:pt x="8164" y="5136"/>
                    </a:lnTo>
                    <a:lnTo>
                      <a:pt x="8176" y="5184"/>
                    </a:lnTo>
                    <a:lnTo>
                      <a:pt x="8184" y="5217"/>
                    </a:lnTo>
                    <a:lnTo>
                      <a:pt x="8188" y="5230"/>
                    </a:lnTo>
                    <a:lnTo>
                      <a:pt x="6864" y="5230"/>
                    </a:lnTo>
                    <a:lnTo>
                      <a:pt x="6861" y="5276"/>
                    </a:lnTo>
                    <a:lnTo>
                      <a:pt x="6856" y="5325"/>
                    </a:lnTo>
                    <a:lnTo>
                      <a:pt x="6853" y="5374"/>
                    </a:lnTo>
                    <a:lnTo>
                      <a:pt x="6849" y="5425"/>
                    </a:lnTo>
                    <a:lnTo>
                      <a:pt x="6846" y="5475"/>
                    </a:lnTo>
                    <a:lnTo>
                      <a:pt x="6842" y="5526"/>
                    </a:lnTo>
                    <a:lnTo>
                      <a:pt x="6839" y="5577"/>
                    </a:lnTo>
                    <a:lnTo>
                      <a:pt x="6835" y="5628"/>
                    </a:lnTo>
                    <a:lnTo>
                      <a:pt x="6832" y="5678"/>
                    </a:lnTo>
                    <a:lnTo>
                      <a:pt x="6828" y="5728"/>
                    </a:lnTo>
                    <a:lnTo>
                      <a:pt x="6825" y="5776"/>
                    </a:lnTo>
                    <a:lnTo>
                      <a:pt x="6822" y="5824"/>
                    </a:lnTo>
                    <a:lnTo>
                      <a:pt x="6818" y="5870"/>
                    </a:lnTo>
                    <a:lnTo>
                      <a:pt x="6815" y="5914"/>
                    </a:lnTo>
                    <a:lnTo>
                      <a:pt x="6812" y="5956"/>
                    </a:lnTo>
                    <a:lnTo>
                      <a:pt x="6809" y="5997"/>
                    </a:lnTo>
                    <a:lnTo>
                      <a:pt x="7187" y="5997"/>
                    </a:lnTo>
                    <a:lnTo>
                      <a:pt x="7187" y="6406"/>
                    </a:lnTo>
                    <a:lnTo>
                      <a:pt x="7234" y="6423"/>
                    </a:lnTo>
                    <a:lnTo>
                      <a:pt x="7279" y="6441"/>
                    </a:lnTo>
                    <a:lnTo>
                      <a:pt x="7302" y="6452"/>
                    </a:lnTo>
                    <a:lnTo>
                      <a:pt x="7324" y="6462"/>
                    </a:lnTo>
                    <a:lnTo>
                      <a:pt x="7346" y="6473"/>
                    </a:lnTo>
                    <a:lnTo>
                      <a:pt x="7367" y="6484"/>
                    </a:lnTo>
                    <a:lnTo>
                      <a:pt x="7389" y="6496"/>
                    </a:lnTo>
                    <a:lnTo>
                      <a:pt x="7409" y="6509"/>
                    </a:lnTo>
                    <a:lnTo>
                      <a:pt x="7430" y="6522"/>
                    </a:lnTo>
                    <a:lnTo>
                      <a:pt x="7449" y="6536"/>
                    </a:lnTo>
                    <a:lnTo>
                      <a:pt x="7468" y="6550"/>
                    </a:lnTo>
                    <a:lnTo>
                      <a:pt x="7487" y="6565"/>
                    </a:lnTo>
                    <a:lnTo>
                      <a:pt x="7504" y="6581"/>
                    </a:lnTo>
                    <a:lnTo>
                      <a:pt x="7521" y="6597"/>
                    </a:lnTo>
                    <a:lnTo>
                      <a:pt x="7538" y="6614"/>
                    </a:lnTo>
                    <a:lnTo>
                      <a:pt x="7554" y="6632"/>
                    </a:lnTo>
                    <a:lnTo>
                      <a:pt x="7568" y="6650"/>
                    </a:lnTo>
                    <a:lnTo>
                      <a:pt x="7583" y="6669"/>
                    </a:lnTo>
                    <a:lnTo>
                      <a:pt x="7596" y="6689"/>
                    </a:lnTo>
                    <a:lnTo>
                      <a:pt x="7608" y="6710"/>
                    </a:lnTo>
                    <a:lnTo>
                      <a:pt x="7619" y="6731"/>
                    </a:lnTo>
                    <a:lnTo>
                      <a:pt x="7630" y="6752"/>
                    </a:lnTo>
                    <a:lnTo>
                      <a:pt x="7639" y="6776"/>
                    </a:lnTo>
                    <a:lnTo>
                      <a:pt x="7647" y="6799"/>
                    </a:lnTo>
                    <a:lnTo>
                      <a:pt x="7654" y="6824"/>
                    </a:lnTo>
                    <a:lnTo>
                      <a:pt x="7659" y="6849"/>
                    </a:lnTo>
                    <a:lnTo>
                      <a:pt x="7664" y="6875"/>
                    </a:lnTo>
                    <a:lnTo>
                      <a:pt x="7667" y="6902"/>
                    </a:lnTo>
                    <a:lnTo>
                      <a:pt x="7669" y="6930"/>
                    </a:lnTo>
                    <a:lnTo>
                      <a:pt x="7670" y="6958"/>
                    </a:lnTo>
                    <a:lnTo>
                      <a:pt x="7669" y="6984"/>
                    </a:lnTo>
                    <a:lnTo>
                      <a:pt x="7667" y="7008"/>
                    </a:lnTo>
                    <a:lnTo>
                      <a:pt x="7665" y="7032"/>
                    </a:lnTo>
                    <a:lnTo>
                      <a:pt x="7661" y="7055"/>
                    </a:lnTo>
                    <a:lnTo>
                      <a:pt x="7656" y="7078"/>
                    </a:lnTo>
                    <a:lnTo>
                      <a:pt x="7650" y="7100"/>
                    </a:lnTo>
                    <a:lnTo>
                      <a:pt x="7642" y="7122"/>
                    </a:lnTo>
                    <a:lnTo>
                      <a:pt x="7634" y="7143"/>
                    </a:lnTo>
                    <a:lnTo>
                      <a:pt x="7625" y="7163"/>
                    </a:lnTo>
                    <a:lnTo>
                      <a:pt x="7614" y="7183"/>
                    </a:lnTo>
                    <a:lnTo>
                      <a:pt x="7603" y="7202"/>
                    </a:lnTo>
                    <a:lnTo>
                      <a:pt x="7591" y="7222"/>
                    </a:lnTo>
                    <a:lnTo>
                      <a:pt x="7578" y="7240"/>
                    </a:lnTo>
                    <a:lnTo>
                      <a:pt x="7564" y="7257"/>
                    </a:lnTo>
                    <a:lnTo>
                      <a:pt x="7549" y="7275"/>
                    </a:lnTo>
                    <a:lnTo>
                      <a:pt x="7534" y="7291"/>
                    </a:lnTo>
                    <a:lnTo>
                      <a:pt x="7517" y="7307"/>
                    </a:lnTo>
                    <a:lnTo>
                      <a:pt x="7500" y="7324"/>
                    </a:lnTo>
                    <a:lnTo>
                      <a:pt x="7482" y="7338"/>
                    </a:lnTo>
                    <a:lnTo>
                      <a:pt x="7463" y="7353"/>
                    </a:lnTo>
                    <a:lnTo>
                      <a:pt x="7443" y="7367"/>
                    </a:lnTo>
                    <a:lnTo>
                      <a:pt x="7424" y="7381"/>
                    </a:lnTo>
                    <a:lnTo>
                      <a:pt x="7402" y="7394"/>
                    </a:lnTo>
                    <a:lnTo>
                      <a:pt x="7381" y="7406"/>
                    </a:lnTo>
                    <a:lnTo>
                      <a:pt x="7358" y="7418"/>
                    </a:lnTo>
                    <a:lnTo>
                      <a:pt x="7336" y="7430"/>
                    </a:lnTo>
                    <a:lnTo>
                      <a:pt x="7312" y="7441"/>
                    </a:lnTo>
                    <a:lnTo>
                      <a:pt x="7288" y="7452"/>
                    </a:lnTo>
                    <a:lnTo>
                      <a:pt x="7263" y="7462"/>
                    </a:lnTo>
                    <a:lnTo>
                      <a:pt x="7239" y="7472"/>
                    </a:lnTo>
                    <a:lnTo>
                      <a:pt x="7213" y="7481"/>
                    </a:lnTo>
                    <a:lnTo>
                      <a:pt x="7187" y="7490"/>
                    </a:lnTo>
                    <a:lnTo>
                      <a:pt x="7187" y="7894"/>
                    </a:lnTo>
                    <a:lnTo>
                      <a:pt x="7211" y="7898"/>
                    </a:lnTo>
                    <a:lnTo>
                      <a:pt x="7243" y="7903"/>
                    </a:lnTo>
                    <a:lnTo>
                      <a:pt x="7278" y="7907"/>
                    </a:lnTo>
                    <a:lnTo>
                      <a:pt x="7316" y="7910"/>
                    </a:lnTo>
                    <a:lnTo>
                      <a:pt x="7355" y="7912"/>
                    </a:lnTo>
                    <a:lnTo>
                      <a:pt x="7395" y="7914"/>
                    </a:lnTo>
                    <a:lnTo>
                      <a:pt x="7432" y="7915"/>
                    </a:lnTo>
                    <a:lnTo>
                      <a:pt x="7465" y="7916"/>
                    </a:lnTo>
                    <a:lnTo>
                      <a:pt x="7512" y="7915"/>
                    </a:lnTo>
                    <a:lnTo>
                      <a:pt x="7559" y="7913"/>
                    </a:lnTo>
                    <a:lnTo>
                      <a:pt x="7606" y="7910"/>
                    </a:lnTo>
                    <a:lnTo>
                      <a:pt x="7653" y="7906"/>
                    </a:lnTo>
                    <a:lnTo>
                      <a:pt x="7700" y="7900"/>
                    </a:lnTo>
                    <a:lnTo>
                      <a:pt x="7747" y="7894"/>
                    </a:lnTo>
                    <a:lnTo>
                      <a:pt x="7792" y="7886"/>
                    </a:lnTo>
                    <a:lnTo>
                      <a:pt x="7837" y="7877"/>
                    </a:lnTo>
                    <a:lnTo>
                      <a:pt x="7881" y="7868"/>
                    </a:lnTo>
                    <a:lnTo>
                      <a:pt x="7922" y="7857"/>
                    </a:lnTo>
                    <a:lnTo>
                      <a:pt x="7963" y="7846"/>
                    </a:lnTo>
                    <a:lnTo>
                      <a:pt x="8002" y="7834"/>
                    </a:lnTo>
                    <a:lnTo>
                      <a:pt x="8039" y="7820"/>
                    </a:lnTo>
                    <a:lnTo>
                      <a:pt x="8073" y="7807"/>
                    </a:lnTo>
                    <a:lnTo>
                      <a:pt x="8105" y="7792"/>
                    </a:lnTo>
                    <a:lnTo>
                      <a:pt x="8133" y="7776"/>
                    </a:lnTo>
                    <a:lnTo>
                      <a:pt x="8133" y="8757"/>
                    </a:lnTo>
                    <a:lnTo>
                      <a:pt x="7762" y="8757"/>
                    </a:lnTo>
                    <a:lnTo>
                      <a:pt x="7762" y="8242"/>
                    </a:lnTo>
                    <a:lnTo>
                      <a:pt x="7728" y="8248"/>
                    </a:lnTo>
                    <a:lnTo>
                      <a:pt x="7690" y="8254"/>
                    </a:lnTo>
                    <a:lnTo>
                      <a:pt x="7650" y="8259"/>
                    </a:lnTo>
                    <a:lnTo>
                      <a:pt x="7608" y="8264"/>
                    </a:lnTo>
                    <a:lnTo>
                      <a:pt x="7565" y="8268"/>
                    </a:lnTo>
                    <a:lnTo>
                      <a:pt x="7521" y="8271"/>
                    </a:lnTo>
                    <a:lnTo>
                      <a:pt x="7480" y="8272"/>
                    </a:lnTo>
                    <a:lnTo>
                      <a:pt x="7440" y="8273"/>
                    </a:lnTo>
                    <a:lnTo>
                      <a:pt x="7387" y="8273"/>
                    </a:lnTo>
                    <a:lnTo>
                      <a:pt x="7338" y="8272"/>
                    </a:lnTo>
                    <a:lnTo>
                      <a:pt x="7291" y="8270"/>
                    </a:lnTo>
                    <a:lnTo>
                      <a:pt x="7248" y="8268"/>
                    </a:lnTo>
                    <a:lnTo>
                      <a:pt x="7207" y="8264"/>
                    </a:lnTo>
                    <a:lnTo>
                      <a:pt x="7168" y="8261"/>
                    </a:lnTo>
                    <a:lnTo>
                      <a:pt x="7131" y="8256"/>
                    </a:lnTo>
                    <a:lnTo>
                      <a:pt x="7095" y="8251"/>
                    </a:lnTo>
                    <a:lnTo>
                      <a:pt x="7059" y="8246"/>
                    </a:lnTo>
                    <a:lnTo>
                      <a:pt x="7026" y="8239"/>
                    </a:lnTo>
                    <a:lnTo>
                      <a:pt x="6992" y="8231"/>
                    </a:lnTo>
                    <a:lnTo>
                      <a:pt x="6957" y="8224"/>
                    </a:lnTo>
                    <a:lnTo>
                      <a:pt x="6889" y="8207"/>
                    </a:lnTo>
                    <a:lnTo>
                      <a:pt x="6816" y="8189"/>
                    </a:lnTo>
                    <a:lnTo>
                      <a:pt x="6816" y="7245"/>
                    </a:lnTo>
                    <a:lnTo>
                      <a:pt x="6848" y="7238"/>
                    </a:lnTo>
                    <a:lnTo>
                      <a:pt x="6885" y="7231"/>
                    </a:lnTo>
                    <a:lnTo>
                      <a:pt x="6923" y="7223"/>
                    </a:lnTo>
                    <a:lnTo>
                      <a:pt x="6962" y="7212"/>
                    </a:lnTo>
                    <a:lnTo>
                      <a:pt x="7001" y="7201"/>
                    </a:lnTo>
                    <a:lnTo>
                      <a:pt x="7040" y="7188"/>
                    </a:lnTo>
                    <a:lnTo>
                      <a:pt x="7060" y="7181"/>
                    </a:lnTo>
                    <a:lnTo>
                      <a:pt x="7080" y="7174"/>
                    </a:lnTo>
                    <a:lnTo>
                      <a:pt x="7098" y="7167"/>
                    </a:lnTo>
                    <a:lnTo>
                      <a:pt x="7117" y="7158"/>
                    </a:lnTo>
                    <a:lnTo>
                      <a:pt x="7135" y="7149"/>
                    </a:lnTo>
                    <a:lnTo>
                      <a:pt x="7152" y="7140"/>
                    </a:lnTo>
                    <a:lnTo>
                      <a:pt x="7170" y="7131"/>
                    </a:lnTo>
                    <a:lnTo>
                      <a:pt x="7185" y="7121"/>
                    </a:lnTo>
                    <a:lnTo>
                      <a:pt x="7200" y="7110"/>
                    </a:lnTo>
                    <a:lnTo>
                      <a:pt x="7214" y="7099"/>
                    </a:lnTo>
                    <a:lnTo>
                      <a:pt x="7228" y="7088"/>
                    </a:lnTo>
                    <a:lnTo>
                      <a:pt x="7241" y="7076"/>
                    </a:lnTo>
                    <a:lnTo>
                      <a:pt x="7251" y="7064"/>
                    </a:lnTo>
                    <a:lnTo>
                      <a:pt x="7261" y="7050"/>
                    </a:lnTo>
                    <a:lnTo>
                      <a:pt x="7271" y="7036"/>
                    </a:lnTo>
                    <a:lnTo>
                      <a:pt x="7278" y="7022"/>
                    </a:lnTo>
                    <a:lnTo>
                      <a:pt x="7283" y="7007"/>
                    </a:lnTo>
                    <a:lnTo>
                      <a:pt x="7287" y="6992"/>
                    </a:lnTo>
                    <a:lnTo>
                      <a:pt x="7290" y="6976"/>
                    </a:lnTo>
                    <a:lnTo>
                      <a:pt x="7291" y="6958"/>
                    </a:lnTo>
                    <a:lnTo>
                      <a:pt x="7290" y="6941"/>
                    </a:lnTo>
                    <a:lnTo>
                      <a:pt x="7288" y="6924"/>
                    </a:lnTo>
                    <a:lnTo>
                      <a:pt x="7283" y="6907"/>
                    </a:lnTo>
                    <a:lnTo>
                      <a:pt x="7278" y="6891"/>
                    </a:lnTo>
                    <a:lnTo>
                      <a:pt x="7271" y="6876"/>
                    </a:lnTo>
                    <a:lnTo>
                      <a:pt x="7261" y="6862"/>
                    </a:lnTo>
                    <a:lnTo>
                      <a:pt x="7252" y="6847"/>
                    </a:lnTo>
                    <a:lnTo>
                      <a:pt x="7241" y="6834"/>
                    </a:lnTo>
                    <a:lnTo>
                      <a:pt x="7229" y="6822"/>
                    </a:lnTo>
                    <a:lnTo>
                      <a:pt x="7215" y="6810"/>
                    </a:lnTo>
                    <a:lnTo>
                      <a:pt x="7201" y="6798"/>
                    </a:lnTo>
                    <a:lnTo>
                      <a:pt x="7186" y="6787"/>
                    </a:lnTo>
                    <a:lnTo>
                      <a:pt x="7170" y="6777"/>
                    </a:lnTo>
                    <a:lnTo>
                      <a:pt x="7152" y="6767"/>
                    </a:lnTo>
                    <a:lnTo>
                      <a:pt x="7135" y="6758"/>
                    </a:lnTo>
                    <a:lnTo>
                      <a:pt x="7118" y="6748"/>
                    </a:lnTo>
                    <a:lnTo>
                      <a:pt x="7098" y="6740"/>
                    </a:lnTo>
                    <a:lnTo>
                      <a:pt x="7080" y="6732"/>
                    </a:lnTo>
                    <a:lnTo>
                      <a:pt x="7060" y="6724"/>
                    </a:lnTo>
                    <a:lnTo>
                      <a:pt x="7041" y="6717"/>
                    </a:lnTo>
                    <a:lnTo>
                      <a:pt x="7001" y="6703"/>
                    </a:lnTo>
                    <a:lnTo>
                      <a:pt x="6962" y="6691"/>
                    </a:lnTo>
                    <a:lnTo>
                      <a:pt x="6885" y="6670"/>
                    </a:lnTo>
                    <a:lnTo>
                      <a:pt x="6816" y="6651"/>
                    </a:lnTo>
                    <a:lnTo>
                      <a:pt x="6816" y="6354"/>
                    </a:lnTo>
                    <a:lnTo>
                      <a:pt x="6410" y="6354"/>
                    </a:lnTo>
                    <a:lnTo>
                      <a:pt x="6415" y="6283"/>
                    </a:lnTo>
                    <a:lnTo>
                      <a:pt x="6420" y="6213"/>
                    </a:lnTo>
                    <a:lnTo>
                      <a:pt x="6425" y="6143"/>
                    </a:lnTo>
                    <a:lnTo>
                      <a:pt x="6430" y="6073"/>
                    </a:lnTo>
                    <a:lnTo>
                      <a:pt x="6435" y="6003"/>
                    </a:lnTo>
                    <a:lnTo>
                      <a:pt x="6441" y="5932"/>
                    </a:lnTo>
                    <a:lnTo>
                      <a:pt x="6446" y="5862"/>
                    </a:lnTo>
                    <a:lnTo>
                      <a:pt x="6452" y="5792"/>
                    </a:lnTo>
                    <a:lnTo>
                      <a:pt x="6457" y="5721"/>
                    </a:lnTo>
                    <a:lnTo>
                      <a:pt x="6462" y="5651"/>
                    </a:lnTo>
                    <a:lnTo>
                      <a:pt x="6467" y="5580"/>
                    </a:lnTo>
                    <a:lnTo>
                      <a:pt x="6472" y="5510"/>
                    </a:lnTo>
                    <a:lnTo>
                      <a:pt x="6477" y="5441"/>
                    </a:lnTo>
                    <a:lnTo>
                      <a:pt x="6482" y="5370"/>
                    </a:lnTo>
                    <a:lnTo>
                      <a:pt x="6487" y="5300"/>
                    </a:lnTo>
                    <a:lnTo>
                      <a:pt x="6491" y="5230"/>
                    </a:lnTo>
                    <a:lnTo>
                      <a:pt x="6191" y="5230"/>
                    </a:lnTo>
                    <a:lnTo>
                      <a:pt x="6191" y="4872"/>
                    </a:lnTo>
                    <a:close/>
                    <a:moveTo>
                      <a:pt x="0" y="0"/>
                    </a:moveTo>
                    <a:lnTo>
                      <a:pt x="0" y="16320"/>
                    </a:lnTo>
                    <a:lnTo>
                      <a:pt x="16320" y="16320"/>
                    </a:lnTo>
                    <a:lnTo>
                      <a:pt x="16320" y="0"/>
                    </a:lnTo>
                    <a:lnTo>
                      <a:pt x="0" y="0"/>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pic>
        <p:nvPicPr>
          <p:cNvPr id="2" name="Grafik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44" y="125860"/>
            <a:ext cx="5505260" cy="4454928"/>
          </a:xfrm>
          <a:prstGeom prst="rect">
            <a:avLst/>
          </a:prstGeom>
        </p:spPr>
      </p:pic>
      <p:pic>
        <p:nvPicPr>
          <p:cNvPr id="3" name="Grafik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94556" y="4373688"/>
            <a:ext cx="2225149" cy="540393"/>
          </a:xfrm>
          <a:prstGeom prst="rect">
            <a:avLst/>
          </a:prstGeom>
        </p:spPr>
      </p:pic>
      <p:pic>
        <p:nvPicPr>
          <p:cNvPr id="79" name="Grafik 7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81" name="Grafik 8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6394" y="835045"/>
            <a:ext cx="3456384" cy="578928"/>
          </a:xfrm>
          <a:prstGeom prst="rect">
            <a:avLst/>
          </a:prstGeom>
        </p:spPr>
      </p:pic>
      <p:sp>
        <p:nvSpPr>
          <p:cNvPr id="84" name="Textplatzhalter 36"/>
          <p:cNvSpPr>
            <a:spLocks noGrp="1"/>
          </p:cNvSpPr>
          <p:nvPr>
            <p:ph type="body" sz="quarter" idx="12" hasCustomPrompt="1"/>
          </p:nvPr>
        </p:nvSpPr>
        <p:spPr>
          <a:xfrm rot="21360000">
            <a:off x="690478" y="968827"/>
            <a:ext cx="3237052" cy="311150"/>
          </a:xfrm>
        </p:spPr>
        <p:txBody>
          <a:bodyPr anchor="ctr" anchorCtr="0"/>
          <a:lstStyle>
            <a:lvl1pPr marL="0" indent="0" algn="ctr">
              <a:buNone/>
              <a:defRPr baseline="0">
                <a:solidFill>
                  <a:schemeClr val="bg1"/>
                </a:solidFill>
              </a:defRPr>
            </a:lvl1pPr>
          </a:lstStyle>
          <a:p>
            <a:pPr lvl="0"/>
            <a:r>
              <a:rPr lang="de-DE" dirty="0" smtClean="0"/>
              <a:t>Ort &amp; Datum</a:t>
            </a:r>
            <a:endParaRPr lang="de-DE" dirty="0"/>
          </a:p>
        </p:txBody>
      </p:sp>
      <p:sp>
        <p:nvSpPr>
          <p:cNvPr id="80" name="Textplatzhalter 38"/>
          <p:cNvSpPr>
            <a:spLocks noGrp="1"/>
          </p:cNvSpPr>
          <p:nvPr>
            <p:ph type="body" sz="quarter" idx="14" hasCustomPrompt="1"/>
          </p:nvPr>
        </p:nvSpPr>
        <p:spPr>
          <a:xfrm rot="-240000">
            <a:off x="395536" y="1320486"/>
            <a:ext cx="5418000" cy="2016000"/>
          </a:xfrm>
        </p:spPr>
        <p:txBody>
          <a:bodyPr anchor="ctr" anchorCtr="0">
            <a:normAutofit/>
          </a:bodyPr>
          <a:lstStyle>
            <a:lvl1pPr marL="0" indent="0">
              <a:lnSpc>
                <a:spcPts val="4600"/>
              </a:lnSpc>
              <a:spcAft>
                <a:spcPts val="0"/>
              </a:spcAft>
              <a:buNone/>
              <a:defRPr sz="4000">
                <a:solidFill>
                  <a:schemeClr val="bg1"/>
                </a:solidFill>
                <a:latin typeface="Arial Black" panose="020B0A04020102020204" pitchFamily="34" charset="0"/>
              </a:defRPr>
            </a:lvl1pPr>
          </a:lstStyle>
          <a:p>
            <a:pPr lvl="0"/>
            <a:r>
              <a:rPr lang="de-DE" sz="4400" dirty="0" smtClean="0">
                <a:latin typeface="Arial Black" panose="020B0A04020102020204" pitchFamily="34" charset="0"/>
              </a:rPr>
              <a:t>TITEL DER PRÄSENTATION</a:t>
            </a:r>
            <a:r>
              <a:rPr lang="de-DE" sz="4000" dirty="0" smtClean="0">
                <a:latin typeface="Arial Black" panose="020B0A04020102020204" pitchFamily="34" charset="0"/>
              </a:rPr>
              <a:t/>
            </a:r>
            <a:br>
              <a:rPr lang="de-DE" sz="4000" dirty="0" smtClean="0">
                <a:latin typeface="Arial Black" panose="020B0A04020102020204" pitchFamily="34" charset="0"/>
              </a:rPr>
            </a:br>
            <a:r>
              <a:rPr lang="de-DE" sz="4000" dirty="0" smtClean="0">
                <a:latin typeface="Arial Black" panose="020B0A04020102020204" pitchFamily="34" charset="0"/>
              </a:rPr>
              <a:t>ARIAL BLACK</a:t>
            </a:r>
            <a:endParaRPr lang="de-DE" sz="4400" dirty="0" smtClean="0">
              <a:latin typeface="Arial Black" panose="020B0A04020102020204" pitchFamily="34" charset="0"/>
            </a:endParaRPr>
          </a:p>
        </p:txBody>
      </p:sp>
      <p:sp>
        <p:nvSpPr>
          <p:cNvPr id="82" name="Textplatzhalter 40"/>
          <p:cNvSpPr>
            <a:spLocks noGrp="1"/>
          </p:cNvSpPr>
          <p:nvPr>
            <p:ph type="body" sz="quarter" idx="16" hasCustomPrompt="1"/>
          </p:nvPr>
        </p:nvSpPr>
        <p:spPr>
          <a:xfrm rot="-240000">
            <a:off x="486830" y="3405773"/>
            <a:ext cx="4074190" cy="695218"/>
          </a:xfrm>
        </p:spPr>
        <p:txBody>
          <a:bodyPr/>
          <a:lstStyle>
            <a:lvl1pPr marL="0" marR="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sz="1600">
                <a:solidFill>
                  <a:schemeClr val="bg1"/>
                </a:solidFill>
              </a:defRPr>
            </a:lvl1pPr>
          </a:lstStyle>
          <a:p>
            <a:pPr marL="0" marR="0" lvl="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a:pPr>
            <a:r>
              <a:rPr lang="de-DE" sz="1600" dirty="0" smtClean="0">
                <a:solidFill>
                  <a:schemeClr val="bg1"/>
                </a:solidFill>
              </a:rPr>
              <a:t>Themenbeschreibung, Inhalte,</a:t>
            </a:r>
            <a:r>
              <a:rPr lang="de-DE" sz="1600" baseline="0" dirty="0" smtClean="0">
                <a:solidFill>
                  <a:schemeClr val="bg1"/>
                </a:solidFill>
              </a:rPr>
              <a:t> Abteilung und Verfasser, Arial, 16 PT, Weiß</a:t>
            </a:r>
            <a:r>
              <a:rPr lang="de-DE" sz="1600" baseline="0" dirty="0">
                <a:solidFill>
                  <a:schemeClr val="bg1"/>
                </a:solidFill>
              </a:rPr>
              <a:t/>
            </a:r>
            <a:br>
              <a:rPr lang="de-DE" sz="1600" baseline="0" dirty="0">
                <a:solidFill>
                  <a:schemeClr val="bg1"/>
                </a:solidFill>
              </a:rPr>
            </a:br>
            <a:endParaRPr lang="de-DE" sz="1600" baseline="0" dirty="0" smtClean="0">
              <a:solidFill>
                <a:schemeClr val="bg1"/>
              </a:solidFill>
            </a:endParaRPr>
          </a:p>
        </p:txBody>
      </p:sp>
    </p:spTree>
    <p:extLst>
      <p:ext uri="{BB962C8B-B14F-4D97-AF65-F5344CB8AC3E}">
        <p14:creationId xmlns:p14="http://schemas.microsoft.com/office/powerpoint/2010/main" val="2290198511"/>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Kapiteltrenner_Bild">
    <p:bg>
      <p:bgPr>
        <a:solidFill>
          <a:schemeClr val="bg2"/>
        </a:solidFill>
        <a:effectLst/>
      </p:bgPr>
    </p:bg>
    <p:spTree>
      <p:nvGrpSpPr>
        <p:cNvPr id="1" name=""/>
        <p:cNvGrpSpPr/>
        <p:nvPr/>
      </p:nvGrpSpPr>
      <p:grpSpPr>
        <a:xfrm>
          <a:off x="0" y="0"/>
          <a:ext cx="0" cy="0"/>
          <a:chOff x="0" y="0"/>
          <a:chExt cx="0" cy="0"/>
        </a:xfrm>
      </p:grpSpPr>
      <p:sp>
        <p:nvSpPr>
          <p:cNvPr id="82" name="Bildplatzhalter 4"/>
          <p:cNvSpPr>
            <a:spLocks noGrp="1"/>
          </p:cNvSpPr>
          <p:nvPr>
            <p:ph type="pic" sz="quarter" idx="11" hasCustomPrompt="1"/>
          </p:nvPr>
        </p:nvSpPr>
        <p:spPr bwMode="auto">
          <a:xfrm>
            <a:off x="160337" y="162150"/>
            <a:ext cx="8820733" cy="4409850"/>
          </a:xfrm>
          <a:solidFill>
            <a:srgbClr val="CC0066"/>
          </a:solidFill>
        </p:spPr>
        <p:txBody>
          <a:bodyPr anchor="t" anchorCtr="0"/>
          <a:lstStyle>
            <a:lvl1pPr marL="0" indent="0" algn="ctr">
              <a:spcBef>
                <a:spcPts val="0"/>
              </a:spcBef>
              <a:buNone/>
              <a:defRPr>
                <a:solidFill>
                  <a:schemeClr val="bg1"/>
                </a:solidFill>
              </a:defRPr>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grpSp>
        <p:nvGrpSpPr>
          <p:cNvPr id="44" name="Gruppieren 43"/>
          <p:cNvGrpSpPr/>
          <p:nvPr userDrawn="1"/>
        </p:nvGrpSpPr>
        <p:grpSpPr bwMode="auto">
          <a:xfrm>
            <a:off x="-2052001" y="-270250"/>
            <a:ext cx="11628001" cy="5688763"/>
            <a:chOff x="-2052001" y="-360000"/>
            <a:chExt cx="11628001" cy="7578000"/>
          </a:xfrm>
        </p:grpSpPr>
        <p:sp>
          <p:nvSpPr>
            <p:cNvPr id="45" name="Textfeld 56"/>
            <p:cNvSpPr txBox="1"/>
            <p:nvPr userDrawn="1"/>
          </p:nvSpPr>
          <p:spPr bwMode="auto">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smtClean="0">
                  <a:solidFill>
                    <a:schemeClr val="tx1"/>
                  </a:solidFill>
                  <a:latin typeface="+mn-lt"/>
                </a:rPr>
                <a:t>Hilfslinien anzeigen über Menu: </a:t>
              </a:r>
              <a:br>
                <a:rPr lang="de-DE" sz="700" b="0" dirty="0" smtClean="0">
                  <a:solidFill>
                    <a:schemeClr val="tx1"/>
                  </a:solidFill>
                  <a:latin typeface="+mn-lt"/>
                </a:rPr>
              </a:br>
              <a:r>
                <a:rPr lang="de-DE" sz="700" b="1" dirty="0" smtClean="0">
                  <a:solidFill>
                    <a:schemeClr val="tx1"/>
                  </a:solidFill>
                  <a:latin typeface="+mn-lt"/>
                </a:rPr>
                <a:t>Ansicht | Anzeigen | </a:t>
              </a:r>
              <a:r>
                <a:rPr lang="de-DE" sz="700" b="0" dirty="0" smtClean="0">
                  <a:solidFill>
                    <a:schemeClr val="tx1"/>
                  </a:solidFill>
                  <a:latin typeface="+mn-lt"/>
                </a:rPr>
                <a:t>Haken bei</a:t>
              </a:r>
              <a:r>
                <a:rPr lang="de-DE" sz="700" b="1" dirty="0" smtClean="0">
                  <a:solidFill>
                    <a:schemeClr val="tx1"/>
                  </a:solidFill>
                  <a:latin typeface="+mn-lt"/>
                </a:rPr>
                <a:t/>
              </a:r>
              <a:br>
                <a:rPr lang="de-DE" sz="700" b="1" dirty="0" smtClean="0">
                  <a:solidFill>
                    <a:schemeClr val="tx1"/>
                  </a:solidFill>
                  <a:latin typeface="+mn-lt"/>
                </a:rPr>
              </a:br>
              <a:r>
                <a:rPr lang="de-DE" sz="700" b="1" dirty="0" smtClean="0">
                  <a:solidFill>
                    <a:schemeClr val="tx1"/>
                  </a:solidFill>
                  <a:latin typeface="+mn-lt"/>
                </a:rPr>
                <a:t>Führungslinien </a:t>
              </a:r>
              <a:r>
                <a:rPr lang="de-DE" sz="700" b="0" dirty="0" smtClean="0">
                  <a:solidFill>
                    <a:schemeClr val="tx1"/>
                  </a:solidFill>
                  <a:latin typeface="+mn-lt"/>
                </a:rPr>
                <a:t>setzten</a:t>
              </a:r>
            </a:p>
            <a:p>
              <a:pPr indent="0" algn="r">
                <a:lnSpc>
                  <a:spcPct val="100000"/>
                </a:lnSpc>
                <a:spcBef>
                  <a:spcPts val="0"/>
                </a:spcBef>
                <a:spcAft>
                  <a:spcPts val="0"/>
                </a:spcAft>
              </a:pPr>
              <a:r>
                <a:rPr lang="de-DE" sz="400" b="0" dirty="0" smtClean="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smtClean="0">
                <a:solidFill>
                  <a:schemeClr val="tx1"/>
                </a:solidFill>
                <a:latin typeface="+mn-lt"/>
              </a:endParaRPr>
            </a:p>
            <a:p>
              <a:pPr indent="0" algn="r">
                <a:lnSpc>
                  <a:spcPct val="100000"/>
                </a:lnSpc>
                <a:spcBef>
                  <a:spcPts val="0"/>
                </a:spcBef>
                <a:spcAft>
                  <a:spcPts val="0"/>
                </a:spcAft>
              </a:pPr>
              <a:r>
                <a:rPr lang="de-DE" sz="700" b="0" dirty="0" smtClean="0">
                  <a:solidFill>
                    <a:schemeClr val="tx1"/>
                  </a:solidFill>
                  <a:latin typeface="+mn-lt"/>
                </a:rPr>
                <a:t>Folie in</a:t>
              </a:r>
              <a:r>
                <a:rPr lang="de-DE" sz="700" b="0" baseline="0" dirty="0" smtClean="0">
                  <a:solidFill>
                    <a:schemeClr val="tx1"/>
                  </a:solidFill>
                  <a:latin typeface="+mn-lt"/>
                </a:rPr>
                <a:t> Ursprungsform </a:t>
              </a:r>
            </a:p>
            <a:p>
              <a:pPr indent="0" algn="r">
                <a:lnSpc>
                  <a:spcPct val="100000"/>
                </a:lnSpc>
                <a:spcBef>
                  <a:spcPts val="0"/>
                </a:spcBef>
                <a:spcAft>
                  <a:spcPts val="0"/>
                </a:spcAft>
              </a:pPr>
              <a:r>
                <a:rPr lang="de-DE" sz="700" b="0" baseline="0" dirty="0" smtClean="0">
                  <a:solidFill>
                    <a:schemeClr val="tx1"/>
                  </a:solidFill>
                  <a:latin typeface="+mn-lt"/>
                </a:rPr>
                <a:t>bringen über Menu:</a:t>
              </a:r>
            </a:p>
            <a:p>
              <a:pPr indent="0" algn="r">
                <a:lnSpc>
                  <a:spcPct val="100000"/>
                </a:lnSpc>
                <a:spcBef>
                  <a:spcPts val="0"/>
                </a:spcBef>
                <a:spcAft>
                  <a:spcPts val="0"/>
                </a:spcAft>
              </a:pPr>
              <a:r>
                <a:rPr lang="de-DE" sz="700" b="1" baseline="0" dirty="0" smtClean="0">
                  <a:solidFill>
                    <a:schemeClr val="tx1"/>
                  </a:solidFill>
                  <a:latin typeface="+mn-lt"/>
                </a:rPr>
                <a:t>Start | Folien | Zurücksetzen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1" baseline="0" dirty="0" smtClean="0">
                <a:solidFill>
                  <a:schemeClr val="tx1"/>
                </a:solidFill>
                <a:latin typeface="+mn-lt"/>
              </a:endParaRPr>
            </a:p>
            <a:p>
              <a:pPr indent="0" algn="r">
                <a:lnSpc>
                  <a:spcPct val="100000"/>
                </a:lnSpc>
                <a:spcBef>
                  <a:spcPts val="0"/>
                </a:spcBef>
                <a:spcAft>
                  <a:spcPts val="0"/>
                </a:spcAft>
              </a:pPr>
              <a:r>
                <a:rPr lang="de-DE" sz="700" dirty="0" smtClean="0">
                  <a:solidFill>
                    <a:schemeClr val="tx1"/>
                  </a:solidFill>
                </a:rPr>
                <a:t>Wechsel der Textebene im Menü über: </a:t>
              </a:r>
              <a:r>
                <a:rPr lang="de-DE" sz="700" b="1" dirty="0" smtClean="0">
                  <a:solidFill>
                    <a:schemeClr val="tx1"/>
                  </a:solidFill>
                </a:rPr>
                <a:t>Start | Absatz | Listenebene erhöhen/verringern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0" baseline="0" dirty="0" smtClean="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smtClean="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smtClean="0">
                  <a:solidFill>
                    <a:schemeClr val="tx1"/>
                  </a:solidFill>
                  <a:latin typeface="+mn-lt"/>
                </a:rPr>
                <a:t>Start | Folien | Layout</a:t>
              </a:r>
            </a:p>
            <a:p>
              <a:pPr indent="0" algn="r">
                <a:lnSpc>
                  <a:spcPct val="100000"/>
                </a:lnSpc>
                <a:spcBef>
                  <a:spcPts val="0"/>
                </a:spcBef>
                <a:spcAft>
                  <a:spcPts val="0"/>
                </a:spcAft>
              </a:pPr>
              <a:endParaRPr lang="de-DE" sz="700" b="1" baseline="0" noProof="0" dirty="0" smtClean="0">
                <a:solidFill>
                  <a:schemeClr val="tx1"/>
                </a:solidFill>
                <a:latin typeface="+mn-lt"/>
              </a:endParaRPr>
            </a:p>
            <a:p>
              <a:pPr indent="0" algn="r">
                <a:lnSpc>
                  <a:spcPct val="100000"/>
                </a:lnSpc>
                <a:spcBef>
                  <a:spcPts val="0"/>
                </a:spcBef>
                <a:spcAft>
                  <a:spcPts val="0"/>
                </a:spcAft>
              </a:pPr>
              <a:endParaRPr lang="de-DE" sz="700" b="1" noProof="0" dirty="0" smtClean="0">
                <a:solidFill>
                  <a:schemeClr val="tx1"/>
                </a:solidFill>
                <a:latin typeface="+mn-lt"/>
              </a:endParaRPr>
            </a:p>
          </p:txBody>
        </p:sp>
        <p:grpSp>
          <p:nvGrpSpPr>
            <p:cNvPr id="50" name="Gruppieren 49"/>
            <p:cNvGrpSpPr/>
            <p:nvPr userDrawn="1"/>
          </p:nvGrpSpPr>
          <p:grpSpPr bwMode="auto">
            <a:xfrm>
              <a:off x="160338" y="-360000"/>
              <a:ext cx="8821662" cy="288333"/>
              <a:chOff x="160338" y="-360000"/>
              <a:chExt cx="8821662" cy="288333"/>
            </a:xfrm>
          </p:grpSpPr>
          <p:cxnSp>
            <p:nvCxnSpPr>
              <p:cNvPr id="76" name="Gerade Verbindung 75"/>
              <p:cNvCxnSpPr/>
              <p:nvPr userDrawn="1"/>
            </p:nvCxnSpPr>
            <p:spPr bwMode="auto">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bwMode="auto">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78" name="Textfeld 8"/>
              <p:cNvSpPr txBox="1"/>
              <p:nvPr userDrawn="1"/>
            </p:nvSpPr>
            <p:spPr bwMode="auto">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cxnSp>
            <p:nvCxnSpPr>
              <p:cNvPr id="79" name="Gerade Verbindung 78"/>
              <p:cNvCxnSpPr/>
              <p:nvPr userDrawn="1"/>
            </p:nvCxnSpPr>
            <p:spPr bwMode="auto">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0" name="Textfeld 8"/>
              <p:cNvSpPr txBox="1"/>
              <p:nvPr userDrawn="1"/>
            </p:nvSpPr>
            <p:spPr bwMode="auto">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81" name="Gerade Verbindung 80"/>
              <p:cNvCxnSpPr/>
              <p:nvPr userDrawn="1"/>
            </p:nvCxnSpPr>
            <p:spPr bwMode="auto">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1" name="Gruppieren 50"/>
            <p:cNvGrpSpPr/>
            <p:nvPr userDrawn="1"/>
          </p:nvGrpSpPr>
          <p:grpSpPr bwMode="auto">
            <a:xfrm>
              <a:off x="160338" y="6930000"/>
              <a:ext cx="8823076" cy="288000"/>
              <a:chOff x="160338" y="6930000"/>
              <a:chExt cx="8823076" cy="288000"/>
            </a:xfrm>
          </p:grpSpPr>
          <p:cxnSp>
            <p:nvCxnSpPr>
              <p:cNvPr id="70" name="Gerade Verbindung 69"/>
              <p:cNvCxnSpPr/>
              <p:nvPr userDrawn="1"/>
            </p:nvCxnSpPr>
            <p:spPr bwMode="auto">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bwMode="auto">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72" name="Textfeld 8"/>
              <p:cNvSpPr txBox="1"/>
              <p:nvPr userDrawn="1"/>
            </p:nvSpPr>
            <p:spPr bwMode="auto">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cxnSp>
            <p:nvCxnSpPr>
              <p:cNvPr id="73" name="Gerade Verbindung 72"/>
              <p:cNvCxnSpPr/>
              <p:nvPr userDrawn="1"/>
            </p:nvCxnSpPr>
            <p:spPr bwMode="auto">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bwMode="auto">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75" name="Gerade Verbindung 74"/>
              <p:cNvCxnSpPr/>
              <p:nvPr userDrawn="1"/>
            </p:nvCxnSpPr>
            <p:spPr bwMode="auto">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2" name="Gruppieren 51"/>
            <p:cNvGrpSpPr/>
            <p:nvPr userDrawn="1"/>
          </p:nvGrpSpPr>
          <p:grpSpPr bwMode="auto">
            <a:xfrm>
              <a:off x="9216000" y="214313"/>
              <a:ext cx="360000" cy="6715687"/>
              <a:chOff x="9216000" y="214313"/>
              <a:chExt cx="360000" cy="6715687"/>
            </a:xfrm>
          </p:grpSpPr>
          <p:sp>
            <p:nvSpPr>
              <p:cNvPr id="62" name="Textfeld 39"/>
              <p:cNvSpPr txBox="1"/>
              <p:nvPr userDrawn="1"/>
            </p:nvSpPr>
            <p:spPr bwMode="auto">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5,55</a:t>
                </a:r>
              </a:p>
            </p:txBody>
          </p:sp>
          <p:cxnSp>
            <p:nvCxnSpPr>
              <p:cNvPr id="63" name="Gerade Verbindung 62"/>
              <p:cNvCxnSpPr/>
              <p:nvPr userDrawn="1"/>
            </p:nvCxnSpPr>
            <p:spPr bwMode="auto">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4" name="Textfeld 39"/>
              <p:cNvSpPr txBox="1"/>
              <p:nvPr userDrawn="1"/>
            </p:nvSpPr>
            <p:spPr bwMode="auto">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4,55</a:t>
                </a:r>
              </a:p>
            </p:txBody>
          </p:sp>
          <p:cxnSp>
            <p:nvCxnSpPr>
              <p:cNvPr id="65" name="Gerade Verbindung 64"/>
              <p:cNvCxnSpPr/>
              <p:nvPr userDrawn="1"/>
            </p:nvCxnSpPr>
            <p:spPr bwMode="auto">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bwMode="auto">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cxnSp>
            <p:nvCxnSpPr>
              <p:cNvPr id="67" name="Gerade Verbindung 66"/>
              <p:cNvCxnSpPr/>
              <p:nvPr userDrawn="1"/>
            </p:nvCxnSpPr>
            <p:spPr bwMode="auto">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Gerade Verbindung 67"/>
              <p:cNvCxnSpPr/>
              <p:nvPr userDrawn="1"/>
            </p:nvCxnSpPr>
            <p:spPr bwMode="auto">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9" name="Textfeld 39"/>
              <p:cNvSpPr txBox="1"/>
              <p:nvPr userDrawn="1"/>
            </p:nvSpPr>
            <p:spPr bwMode="auto">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grpSp>
        <p:grpSp>
          <p:nvGrpSpPr>
            <p:cNvPr id="53" name="Gruppieren 52"/>
            <p:cNvGrpSpPr/>
            <p:nvPr userDrawn="1"/>
          </p:nvGrpSpPr>
          <p:grpSpPr bwMode="auto">
            <a:xfrm>
              <a:off x="-432000" y="6089311"/>
              <a:ext cx="360076" cy="840689"/>
              <a:chOff x="-432000" y="6089311"/>
              <a:chExt cx="360076" cy="840689"/>
            </a:xfrm>
          </p:grpSpPr>
          <p:sp>
            <p:nvSpPr>
              <p:cNvPr id="58" name="Textfeld 39"/>
              <p:cNvSpPr txBox="1"/>
              <p:nvPr userDrawn="1"/>
            </p:nvSpPr>
            <p:spPr bwMode="auto">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5,55</a:t>
                </a:r>
              </a:p>
            </p:txBody>
          </p:sp>
          <p:cxnSp>
            <p:nvCxnSpPr>
              <p:cNvPr id="59" name="Gerade Verbindung 58"/>
              <p:cNvCxnSpPr/>
              <p:nvPr userDrawn="1"/>
            </p:nvCxnSpPr>
            <p:spPr bwMode="auto">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userDrawn="1"/>
            </p:nvCxnSpPr>
            <p:spPr bwMode="auto">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bwMode="auto">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6,70</a:t>
                </a:r>
              </a:p>
            </p:txBody>
          </p:sp>
        </p:grpSp>
        <p:grpSp>
          <p:nvGrpSpPr>
            <p:cNvPr id="54" name="Gruppieren 53"/>
            <p:cNvGrpSpPr/>
            <p:nvPr userDrawn="1"/>
          </p:nvGrpSpPr>
          <p:grpSpPr bwMode="auto">
            <a:xfrm>
              <a:off x="-432001" y="958780"/>
              <a:ext cx="360000" cy="288065"/>
              <a:chOff x="-432001" y="958780"/>
              <a:chExt cx="360000" cy="288065"/>
            </a:xfrm>
          </p:grpSpPr>
          <p:sp>
            <p:nvSpPr>
              <p:cNvPr id="56" name="Textfeld 39"/>
              <p:cNvSpPr txBox="1"/>
              <p:nvPr userDrawn="1"/>
            </p:nvSpPr>
            <p:spPr bwMode="auto">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4,55</a:t>
                </a:r>
              </a:p>
            </p:txBody>
          </p:sp>
          <p:cxnSp>
            <p:nvCxnSpPr>
              <p:cNvPr id="57" name="Gerade Verbindung 56"/>
              <p:cNvCxnSpPr/>
              <p:nvPr userDrawn="1"/>
            </p:nvCxnSpPr>
            <p:spPr bwMode="auto">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5" name="Textfeld 54"/>
            <p:cNvSpPr txBox="1"/>
            <p:nvPr userDrawn="1"/>
          </p:nvSpPr>
          <p:spPr bwMode="auto">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smtClean="0">
                  <a:solidFill>
                    <a:schemeClr val="tx1"/>
                  </a:solidFill>
                  <a:latin typeface="+mn-lt"/>
                </a:rPr>
                <a:t>Hinweis</a:t>
              </a:r>
              <a:r>
                <a:rPr lang="de-DE" sz="700" b="0" baseline="0" dirty="0" smtClean="0">
                  <a:solidFill>
                    <a:schemeClr val="tx1"/>
                  </a:solidFill>
                  <a:latin typeface="+mn-lt"/>
                </a:rPr>
                <a:t>: Titel der Präsentation ist Fußzeile</a:t>
              </a:r>
            </a:p>
            <a:p>
              <a:pPr indent="0" algn="r">
                <a:lnSpc>
                  <a:spcPct val="100000"/>
                </a:lnSpc>
                <a:spcBef>
                  <a:spcPts val="0"/>
                </a:spcBef>
                <a:spcAft>
                  <a:spcPts val="0"/>
                </a:spcAft>
              </a:pPr>
              <a:r>
                <a:rPr lang="de-DE" sz="700" b="0" baseline="0" dirty="0" smtClean="0">
                  <a:solidFill>
                    <a:schemeClr val="tx1"/>
                  </a:solidFill>
                  <a:latin typeface="+mn-lt"/>
                </a:rPr>
                <a:t>Fußzeile (pro Folie oder für alle) </a:t>
              </a:r>
              <a:br>
                <a:rPr lang="de-DE" sz="700" b="0" baseline="0" dirty="0" smtClean="0">
                  <a:solidFill>
                    <a:schemeClr val="tx1"/>
                  </a:solidFill>
                  <a:latin typeface="+mn-lt"/>
                </a:rPr>
              </a:br>
              <a:r>
                <a:rPr lang="de-DE" sz="700" b="0" baseline="0" dirty="0" smtClean="0">
                  <a:solidFill>
                    <a:schemeClr val="tx1"/>
                  </a:solidFill>
                  <a:latin typeface="+mn-lt"/>
                </a:rPr>
                <a:t>anpassen über Menü:</a:t>
              </a:r>
            </a:p>
            <a:p>
              <a:pPr indent="0" algn="r">
                <a:lnSpc>
                  <a:spcPct val="100000"/>
                </a:lnSpc>
                <a:spcBef>
                  <a:spcPts val="0"/>
                </a:spcBef>
                <a:spcAft>
                  <a:spcPts val="0"/>
                </a:spcAft>
              </a:pPr>
              <a:r>
                <a:rPr lang="de-DE" sz="700" b="1" baseline="0" dirty="0" smtClean="0">
                  <a:solidFill>
                    <a:schemeClr val="tx1"/>
                  </a:solidFill>
                  <a:latin typeface="+mn-lt"/>
                </a:rPr>
                <a:t>Einfügen | Text | Kopf- und Fußzeile</a:t>
              </a:r>
            </a:p>
          </p:txBody>
        </p:sp>
      </p:grpSp>
      <p:sp>
        <p:nvSpPr>
          <p:cNvPr id="7" name="Datumsplatzhalter 6"/>
          <p:cNvSpPr>
            <a:spLocks noGrp="1"/>
          </p:cNvSpPr>
          <p:nvPr>
            <p:ph type="dt" sz="half" idx="10"/>
          </p:nvPr>
        </p:nvSpPr>
        <p:spPr bwMode="auto">
          <a:xfrm>
            <a:off x="2772000" y="4770000"/>
            <a:ext cx="3600000" cy="108100"/>
          </a:xfrm>
          <a:prstGeom prst="rect">
            <a:avLst/>
          </a:prstGeom>
        </p:spPr>
        <p:txBody>
          <a:bodyPr/>
          <a:lstStyle/>
          <a:p>
            <a:r>
              <a:rPr lang="de-DE" dirty="0" smtClean="0"/>
              <a:t>Abteilung / Verfasser / Datum</a:t>
            </a:r>
            <a:endParaRPr lang="de-DE" dirty="0"/>
          </a:p>
        </p:txBody>
      </p:sp>
      <p:pic>
        <p:nvPicPr>
          <p:cNvPr id="117" name="Logo DM"/>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60337" y="4714750"/>
            <a:ext cx="833576" cy="180000"/>
          </a:xfrm>
          <a:prstGeom prst="rect">
            <a:avLst/>
          </a:prstGeom>
        </p:spPr>
      </p:pic>
      <p:pic>
        <p:nvPicPr>
          <p:cNvPr id="42"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8623414" y="4624750"/>
            <a:ext cx="360000" cy="360000"/>
          </a:xfrm>
          <a:prstGeom prst="rect">
            <a:avLst/>
          </a:prstGeom>
        </p:spPr>
      </p:pic>
      <p:sp>
        <p:nvSpPr>
          <p:cNvPr id="4" name="Bildplatzhalter 3"/>
          <p:cNvSpPr>
            <a:spLocks noGrp="1"/>
          </p:cNvSpPr>
          <p:nvPr>
            <p:ph type="pic" sz="quarter" idx="12"/>
          </p:nvPr>
        </p:nvSpPr>
        <p:spPr>
          <a:xfrm>
            <a:off x="160338" y="160338"/>
            <a:ext cx="3906837" cy="4411662"/>
          </a:xfrm>
          <a:gradFill>
            <a:gsLst>
              <a:gs pos="72000">
                <a:srgbClr val="000000">
                  <a:alpha val="80000"/>
                </a:srgbClr>
              </a:gs>
              <a:gs pos="0">
                <a:schemeClr val="tx1"/>
              </a:gs>
              <a:gs pos="97000">
                <a:schemeClr val="tx1">
                  <a:alpha val="0"/>
                </a:schemeClr>
              </a:gs>
            </a:gsLst>
            <a:lin ang="0" scaled="0"/>
          </a:gradFill>
        </p:spPr>
        <p:txBody>
          <a:bodyPr vert="vert" anchor="b" anchorCtr="0"/>
          <a:lstStyle>
            <a:lvl1pPr marL="0" indent="0">
              <a:buNone/>
              <a:defRPr>
                <a:noFill/>
              </a:defRPr>
            </a:lvl1pPr>
          </a:lstStyle>
          <a:p>
            <a:r>
              <a:rPr lang="de-DE" smtClean="0"/>
              <a:t>Bild durch Klicken auf Symbol hinzufügen</a:t>
            </a:r>
            <a:endParaRPr lang="de-DE" dirty="0"/>
          </a:p>
        </p:txBody>
      </p:sp>
      <p:sp>
        <p:nvSpPr>
          <p:cNvPr id="47" name="Untertitel 2"/>
          <p:cNvSpPr>
            <a:spLocks noGrp="1"/>
          </p:cNvSpPr>
          <p:nvPr>
            <p:ph type="subTitle" idx="1" hasCustomPrompt="1"/>
          </p:nvPr>
        </p:nvSpPr>
        <p:spPr bwMode="auto">
          <a:xfrm>
            <a:off x="324000" y="1026000"/>
            <a:ext cx="2700000" cy="1111994"/>
          </a:xfrm>
          <a:noFill/>
        </p:spPr>
        <p:txBody>
          <a:bodyPr wrap="square" lIns="162000" tIns="162000" rIns="162000" bIns="162000" anchor="t" anchorCtr="0">
            <a:noAutofit/>
          </a:bodyPr>
          <a:lstStyle>
            <a:lvl1pPr marL="0" indent="0" algn="l">
              <a:spcBef>
                <a:spcPts val="0"/>
              </a:spcBef>
              <a:buNone/>
              <a:defRPr sz="1700" baseline="0">
                <a:solidFill>
                  <a:schemeClr val="bg1"/>
                </a:solidFill>
              </a:defRPr>
            </a:lvl1pPr>
            <a:lvl2pPr marL="0" indent="0" algn="l">
              <a:spcBef>
                <a:spcPts val="0"/>
              </a:spcBef>
              <a:buNone/>
              <a:defRPr sz="1700">
                <a:solidFill>
                  <a:schemeClr val="tx2"/>
                </a:solidFill>
              </a:defRPr>
            </a:lvl2pPr>
            <a:lvl3pPr marL="0" indent="0" algn="l">
              <a:spcBef>
                <a:spcPts val="0"/>
              </a:spcBef>
              <a:buNone/>
              <a:defRPr sz="1700">
                <a:solidFill>
                  <a:schemeClr val="tx2"/>
                </a:solidFill>
              </a:defRPr>
            </a:lvl3pPr>
            <a:lvl4pPr marL="0" indent="0" algn="l">
              <a:spcBef>
                <a:spcPts val="0"/>
              </a:spcBef>
              <a:buNone/>
              <a:defRPr sz="1700">
                <a:solidFill>
                  <a:schemeClr val="tx2"/>
                </a:solidFill>
              </a:defRPr>
            </a:lvl4pPr>
            <a:lvl5pPr marL="0" indent="0" algn="l">
              <a:spcBef>
                <a:spcPts val="0"/>
              </a:spcBef>
              <a:buNone/>
              <a:defRPr sz="1700">
                <a:solidFill>
                  <a:schemeClr val="tx2"/>
                </a:solidFill>
              </a:defRPr>
            </a:lvl5pPr>
            <a:lvl6pPr marL="0" indent="0" algn="l">
              <a:spcBef>
                <a:spcPts val="0"/>
              </a:spcBef>
              <a:buNone/>
              <a:defRPr sz="1700">
                <a:solidFill>
                  <a:schemeClr val="tx2"/>
                </a:solidFill>
              </a:defRPr>
            </a:lvl6pPr>
            <a:lvl7pPr marL="0" indent="0" algn="l">
              <a:spcBef>
                <a:spcPts val="0"/>
              </a:spcBef>
              <a:buNone/>
              <a:defRPr sz="1700">
                <a:solidFill>
                  <a:schemeClr val="tx2"/>
                </a:solidFill>
              </a:defRPr>
            </a:lvl7pPr>
            <a:lvl8pPr marL="0" indent="0" algn="l">
              <a:spcBef>
                <a:spcPts val="0"/>
              </a:spcBef>
              <a:buNone/>
              <a:defRPr sz="1700">
                <a:solidFill>
                  <a:schemeClr val="tx2"/>
                </a:solidFill>
              </a:defRPr>
            </a:lvl8pPr>
            <a:lvl9pPr marL="0" indent="0" algn="l">
              <a:spcBef>
                <a:spcPts val="0"/>
              </a:spcBef>
              <a:buNone/>
              <a:defRPr sz="1700">
                <a:solidFill>
                  <a:schemeClr val="tx2"/>
                </a:solidFill>
              </a:defRPr>
            </a:lvl9pPr>
          </a:lstStyle>
          <a:p>
            <a:pPr lvl="0"/>
            <a:r>
              <a:rPr lang="de-DE" dirty="0" smtClean="0"/>
              <a:t>Kapitelüberschrift, Arial, 17 pt, Markenfarbe, Hervorhebungen fett</a:t>
            </a:r>
          </a:p>
        </p:txBody>
      </p:sp>
      <p:sp>
        <p:nvSpPr>
          <p:cNvPr id="43" name="Titel 1"/>
          <p:cNvSpPr>
            <a:spLocks noGrp="1"/>
          </p:cNvSpPr>
          <p:nvPr>
            <p:ph type="ctrTitle" hasCustomPrompt="1"/>
          </p:nvPr>
        </p:nvSpPr>
        <p:spPr bwMode="auto">
          <a:xfrm>
            <a:off x="324000" y="324301"/>
            <a:ext cx="3134728" cy="646937"/>
          </a:xfrm>
          <a:noFill/>
        </p:spPr>
        <p:txBody>
          <a:bodyPr wrap="square" lIns="162000" tIns="190800" rIns="162000" bIns="190800" anchor="t" anchorCtr="0">
            <a:noAutofit/>
          </a:bodyPr>
          <a:lstStyle>
            <a:lvl1pPr>
              <a:defRPr sz="1700" b="1" baseline="0">
                <a:solidFill>
                  <a:schemeClr val="bg1"/>
                </a:solidFill>
              </a:defRPr>
            </a:lvl1pPr>
          </a:lstStyle>
          <a:p>
            <a:r>
              <a:rPr lang="de-DE" dirty="0" smtClean="0"/>
              <a:t>Kapitelnummer, Arial, 17 </a:t>
            </a:r>
            <a:r>
              <a:rPr lang="de-DE" dirty="0" err="1" smtClean="0"/>
              <a:t>pt</a:t>
            </a:r>
            <a:endParaRPr lang="de-DE" dirty="0"/>
          </a:p>
        </p:txBody>
      </p:sp>
    </p:spTree>
    <p:extLst>
      <p:ext uri="{BB962C8B-B14F-4D97-AF65-F5344CB8AC3E}">
        <p14:creationId xmlns:p14="http://schemas.microsoft.com/office/powerpoint/2010/main" val="3749961061"/>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Kapiteltrenner_ohne_Bild">
    <p:bg>
      <p:bgPr>
        <a:solidFill>
          <a:schemeClr val="bg2"/>
        </a:solidFill>
        <a:effectLst/>
      </p:bgPr>
    </p:bg>
    <p:spTree>
      <p:nvGrpSpPr>
        <p:cNvPr id="1" name=""/>
        <p:cNvGrpSpPr/>
        <p:nvPr/>
      </p:nvGrpSpPr>
      <p:grpSpPr>
        <a:xfrm>
          <a:off x="0" y="0"/>
          <a:ext cx="0" cy="0"/>
          <a:chOff x="0" y="0"/>
          <a:chExt cx="0" cy="0"/>
        </a:xfrm>
      </p:grpSpPr>
      <p:sp>
        <p:nvSpPr>
          <p:cNvPr id="2" name="Rechteck 1"/>
          <p:cNvSpPr/>
          <p:nvPr userDrawn="1"/>
        </p:nvSpPr>
        <p:spPr>
          <a:xfrm>
            <a:off x="154820" y="160884"/>
            <a:ext cx="8820000" cy="4410000"/>
          </a:xfrm>
          <a:prstGeom prst="rect">
            <a:avLst/>
          </a:prstGeom>
          <a:solidFill>
            <a:srgbClr val="DD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4" name="Gruppieren 43"/>
          <p:cNvGrpSpPr/>
          <p:nvPr userDrawn="1"/>
        </p:nvGrpSpPr>
        <p:grpSpPr bwMode="auto">
          <a:xfrm>
            <a:off x="-2052001" y="-270250"/>
            <a:ext cx="11628001" cy="5688763"/>
            <a:chOff x="-2052001" y="-360000"/>
            <a:chExt cx="11628001" cy="7578000"/>
          </a:xfrm>
        </p:grpSpPr>
        <p:sp>
          <p:nvSpPr>
            <p:cNvPr id="45" name="Textfeld 56"/>
            <p:cNvSpPr txBox="1"/>
            <p:nvPr userDrawn="1"/>
          </p:nvSpPr>
          <p:spPr bwMode="auto">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smtClean="0">
                  <a:solidFill>
                    <a:schemeClr val="tx1"/>
                  </a:solidFill>
                  <a:latin typeface="+mn-lt"/>
                </a:rPr>
                <a:t>Hilfslinien anzeigen über Menu: </a:t>
              </a:r>
              <a:br>
                <a:rPr lang="de-DE" sz="700" b="0" dirty="0" smtClean="0">
                  <a:solidFill>
                    <a:schemeClr val="tx1"/>
                  </a:solidFill>
                  <a:latin typeface="+mn-lt"/>
                </a:rPr>
              </a:br>
              <a:r>
                <a:rPr lang="de-DE" sz="700" b="1" dirty="0" smtClean="0">
                  <a:solidFill>
                    <a:schemeClr val="tx1"/>
                  </a:solidFill>
                  <a:latin typeface="+mn-lt"/>
                </a:rPr>
                <a:t>Ansicht | Anzeigen | </a:t>
              </a:r>
              <a:r>
                <a:rPr lang="de-DE" sz="700" b="0" dirty="0" smtClean="0">
                  <a:solidFill>
                    <a:schemeClr val="tx1"/>
                  </a:solidFill>
                  <a:latin typeface="+mn-lt"/>
                </a:rPr>
                <a:t>Haken bei</a:t>
              </a:r>
              <a:r>
                <a:rPr lang="de-DE" sz="700" b="1" dirty="0" smtClean="0">
                  <a:solidFill>
                    <a:schemeClr val="tx1"/>
                  </a:solidFill>
                  <a:latin typeface="+mn-lt"/>
                </a:rPr>
                <a:t/>
              </a:r>
              <a:br>
                <a:rPr lang="de-DE" sz="700" b="1" dirty="0" smtClean="0">
                  <a:solidFill>
                    <a:schemeClr val="tx1"/>
                  </a:solidFill>
                  <a:latin typeface="+mn-lt"/>
                </a:rPr>
              </a:br>
              <a:r>
                <a:rPr lang="de-DE" sz="700" b="1" dirty="0" smtClean="0">
                  <a:solidFill>
                    <a:schemeClr val="tx1"/>
                  </a:solidFill>
                  <a:latin typeface="+mn-lt"/>
                </a:rPr>
                <a:t>Führungslinien </a:t>
              </a:r>
              <a:r>
                <a:rPr lang="de-DE" sz="700" b="0" dirty="0" smtClean="0">
                  <a:solidFill>
                    <a:schemeClr val="tx1"/>
                  </a:solidFill>
                  <a:latin typeface="+mn-lt"/>
                </a:rPr>
                <a:t>setzten</a:t>
              </a:r>
            </a:p>
            <a:p>
              <a:pPr indent="0" algn="r">
                <a:lnSpc>
                  <a:spcPct val="100000"/>
                </a:lnSpc>
                <a:spcBef>
                  <a:spcPts val="0"/>
                </a:spcBef>
                <a:spcAft>
                  <a:spcPts val="0"/>
                </a:spcAft>
              </a:pPr>
              <a:r>
                <a:rPr lang="de-DE" sz="400" b="0" dirty="0" smtClean="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smtClean="0">
                <a:solidFill>
                  <a:schemeClr val="tx1"/>
                </a:solidFill>
                <a:latin typeface="+mn-lt"/>
              </a:endParaRPr>
            </a:p>
            <a:p>
              <a:pPr indent="0" algn="r">
                <a:lnSpc>
                  <a:spcPct val="100000"/>
                </a:lnSpc>
                <a:spcBef>
                  <a:spcPts val="0"/>
                </a:spcBef>
                <a:spcAft>
                  <a:spcPts val="0"/>
                </a:spcAft>
              </a:pPr>
              <a:r>
                <a:rPr lang="de-DE" sz="700" b="0" dirty="0" smtClean="0">
                  <a:solidFill>
                    <a:schemeClr val="tx1"/>
                  </a:solidFill>
                  <a:latin typeface="+mn-lt"/>
                </a:rPr>
                <a:t>Folie in</a:t>
              </a:r>
              <a:r>
                <a:rPr lang="de-DE" sz="700" b="0" baseline="0" dirty="0" smtClean="0">
                  <a:solidFill>
                    <a:schemeClr val="tx1"/>
                  </a:solidFill>
                  <a:latin typeface="+mn-lt"/>
                </a:rPr>
                <a:t> Ursprungsform </a:t>
              </a:r>
            </a:p>
            <a:p>
              <a:pPr indent="0" algn="r">
                <a:lnSpc>
                  <a:spcPct val="100000"/>
                </a:lnSpc>
                <a:spcBef>
                  <a:spcPts val="0"/>
                </a:spcBef>
                <a:spcAft>
                  <a:spcPts val="0"/>
                </a:spcAft>
              </a:pPr>
              <a:r>
                <a:rPr lang="de-DE" sz="700" b="0" baseline="0" dirty="0" smtClean="0">
                  <a:solidFill>
                    <a:schemeClr val="tx1"/>
                  </a:solidFill>
                  <a:latin typeface="+mn-lt"/>
                </a:rPr>
                <a:t>bringen über Menu:</a:t>
              </a:r>
            </a:p>
            <a:p>
              <a:pPr indent="0" algn="r">
                <a:lnSpc>
                  <a:spcPct val="100000"/>
                </a:lnSpc>
                <a:spcBef>
                  <a:spcPts val="0"/>
                </a:spcBef>
                <a:spcAft>
                  <a:spcPts val="0"/>
                </a:spcAft>
              </a:pPr>
              <a:r>
                <a:rPr lang="de-DE" sz="700" b="1" baseline="0" dirty="0" smtClean="0">
                  <a:solidFill>
                    <a:schemeClr val="tx1"/>
                  </a:solidFill>
                  <a:latin typeface="+mn-lt"/>
                </a:rPr>
                <a:t>Start | Folien | Zurücksetzen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1" baseline="0" dirty="0" smtClean="0">
                <a:solidFill>
                  <a:schemeClr val="tx1"/>
                </a:solidFill>
                <a:latin typeface="+mn-lt"/>
              </a:endParaRPr>
            </a:p>
            <a:p>
              <a:pPr indent="0" algn="r">
                <a:lnSpc>
                  <a:spcPct val="100000"/>
                </a:lnSpc>
                <a:spcBef>
                  <a:spcPts val="0"/>
                </a:spcBef>
                <a:spcAft>
                  <a:spcPts val="0"/>
                </a:spcAft>
              </a:pPr>
              <a:r>
                <a:rPr lang="de-DE" sz="700" dirty="0" smtClean="0">
                  <a:solidFill>
                    <a:schemeClr val="tx1"/>
                  </a:solidFill>
                </a:rPr>
                <a:t>Wechsel der Textebene im Menü über: </a:t>
              </a:r>
              <a:r>
                <a:rPr lang="de-DE" sz="700" b="1" dirty="0" smtClean="0">
                  <a:solidFill>
                    <a:schemeClr val="tx1"/>
                  </a:solidFill>
                </a:rPr>
                <a:t>Start | Absatz | Listenebene erhöhen/verringern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0" baseline="0" dirty="0" smtClean="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smtClean="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smtClean="0">
                  <a:solidFill>
                    <a:schemeClr val="tx1"/>
                  </a:solidFill>
                  <a:latin typeface="+mn-lt"/>
                </a:rPr>
                <a:t>Start | Folien | Layout</a:t>
              </a:r>
            </a:p>
            <a:p>
              <a:pPr indent="0" algn="r">
                <a:lnSpc>
                  <a:spcPct val="100000"/>
                </a:lnSpc>
                <a:spcBef>
                  <a:spcPts val="0"/>
                </a:spcBef>
                <a:spcAft>
                  <a:spcPts val="0"/>
                </a:spcAft>
              </a:pPr>
              <a:endParaRPr lang="de-DE" sz="700" b="1" baseline="0" noProof="0" dirty="0" smtClean="0">
                <a:solidFill>
                  <a:schemeClr val="tx1"/>
                </a:solidFill>
                <a:latin typeface="+mn-lt"/>
              </a:endParaRPr>
            </a:p>
            <a:p>
              <a:pPr indent="0" algn="r">
                <a:lnSpc>
                  <a:spcPct val="100000"/>
                </a:lnSpc>
                <a:spcBef>
                  <a:spcPts val="0"/>
                </a:spcBef>
                <a:spcAft>
                  <a:spcPts val="0"/>
                </a:spcAft>
              </a:pPr>
              <a:endParaRPr lang="de-DE" sz="700" b="1" noProof="0" dirty="0" smtClean="0">
                <a:solidFill>
                  <a:schemeClr val="tx1"/>
                </a:solidFill>
                <a:latin typeface="+mn-lt"/>
              </a:endParaRPr>
            </a:p>
          </p:txBody>
        </p:sp>
        <p:grpSp>
          <p:nvGrpSpPr>
            <p:cNvPr id="50" name="Gruppieren 49"/>
            <p:cNvGrpSpPr/>
            <p:nvPr userDrawn="1"/>
          </p:nvGrpSpPr>
          <p:grpSpPr bwMode="auto">
            <a:xfrm>
              <a:off x="160338" y="-360000"/>
              <a:ext cx="8821662" cy="288333"/>
              <a:chOff x="160338" y="-360000"/>
              <a:chExt cx="8821662" cy="288333"/>
            </a:xfrm>
          </p:grpSpPr>
          <p:cxnSp>
            <p:nvCxnSpPr>
              <p:cNvPr id="76" name="Gerade Verbindung 75"/>
              <p:cNvCxnSpPr/>
              <p:nvPr userDrawn="1"/>
            </p:nvCxnSpPr>
            <p:spPr bwMode="auto">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bwMode="auto">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78" name="Textfeld 8"/>
              <p:cNvSpPr txBox="1"/>
              <p:nvPr userDrawn="1"/>
            </p:nvSpPr>
            <p:spPr bwMode="auto">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cxnSp>
            <p:nvCxnSpPr>
              <p:cNvPr id="79" name="Gerade Verbindung 78"/>
              <p:cNvCxnSpPr/>
              <p:nvPr userDrawn="1"/>
            </p:nvCxnSpPr>
            <p:spPr bwMode="auto">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0" name="Textfeld 8"/>
              <p:cNvSpPr txBox="1"/>
              <p:nvPr userDrawn="1"/>
            </p:nvSpPr>
            <p:spPr bwMode="auto">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81" name="Gerade Verbindung 80"/>
              <p:cNvCxnSpPr/>
              <p:nvPr userDrawn="1"/>
            </p:nvCxnSpPr>
            <p:spPr bwMode="auto">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1" name="Gruppieren 50"/>
            <p:cNvGrpSpPr/>
            <p:nvPr userDrawn="1"/>
          </p:nvGrpSpPr>
          <p:grpSpPr bwMode="auto">
            <a:xfrm>
              <a:off x="160338" y="6930000"/>
              <a:ext cx="8823076" cy="288000"/>
              <a:chOff x="160338" y="6930000"/>
              <a:chExt cx="8823076" cy="288000"/>
            </a:xfrm>
          </p:grpSpPr>
          <p:cxnSp>
            <p:nvCxnSpPr>
              <p:cNvPr id="70" name="Gerade Verbindung 69"/>
              <p:cNvCxnSpPr/>
              <p:nvPr userDrawn="1"/>
            </p:nvCxnSpPr>
            <p:spPr bwMode="auto">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bwMode="auto">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72" name="Textfeld 8"/>
              <p:cNvSpPr txBox="1"/>
              <p:nvPr userDrawn="1"/>
            </p:nvSpPr>
            <p:spPr bwMode="auto">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cxnSp>
            <p:nvCxnSpPr>
              <p:cNvPr id="73" name="Gerade Verbindung 72"/>
              <p:cNvCxnSpPr/>
              <p:nvPr userDrawn="1"/>
            </p:nvCxnSpPr>
            <p:spPr bwMode="auto">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bwMode="auto">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75" name="Gerade Verbindung 74"/>
              <p:cNvCxnSpPr/>
              <p:nvPr userDrawn="1"/>
            </p:nvCxnSpPr>
            <p:spPr bwMode="auto">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2" name="Gruppieren 51"/>
            <p:cNvGrpSpPr/>
            <p:nvPr userDrawn="1"/>
          </p:nvGrpSpPr>
          <p:grpSpPr bwMode="auto">
            <a:xfrm>
              <a:off x="9216000" y="214313"/>
              <a:ext cx="360000" cy="6715687"/>
              <a:chOff x="9216000" y="214313"/>
              <a:chExt cx="360000" cy="6715687"/>
            </a:xfrm>
          </p:grpSpPr>
          <p:sp>
            <p:nvSpPr>
              <p:cNvPr id="62" name="Textfeld 39"/>
              <p:cNvSpPr txBox="1"/>
              <p:nvPr userDrawn="1"/>
            </p:nvSpPr>
            <p:spPr bwMode="auto">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5,55</a:t>
                </a:r>
              </a:p>
            </p:txBody>
          </p:sp>
          <p:cxnSp>
            <p:nvCxnSpPr>
              <p:cNvPr id="63" name="Gerade Verbindung 62"/>
              <p:cNvCxnSpPr/>
              <p:nvPr userDrawn="1"/>
            </p:nvCxnSpPr>
            <p:spPr bwMode="auto">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4" name="Textfeld 39"/>
              <p:cNvSpPr txBox="1"/>
              <p:nvPr userDrawn="1"/>
            </p:nvSpPr>
            <p:spPr bwMode="auto">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4,55</a:t>
                </a:r>
              </a:p>
            </p:txBody>
          </p:sp>
          <p:cxnSp>
            <p:nvCxnSpPr>
              <p:cNvPr id="65" name="Gerade Verbindung 64"/>
              <p:cNvCxnSpPr/>
              <p:nvPr userDrawn="1"/>
            </p:nvCxnSpPr>
            <p:spPr bwMode="auto">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bwMode="auto">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cxnSp>
            <p:nvCxnSpPr>
              <p:cNvPr id="67" name="Gerade Verbindung 66"/>
              <p:cNvCxnSpPr/>
              <p:nvPr userDrawn="1"/>
            </p:nvCxnSpPr>
            <p:spPr bwMode="auto">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Gerade Verbindung 67"/>
              <p:cNvCxnSpPr/>
              <p:nvPr userDrawn="1"/>
            </p:nvCxnSpPr>
            <p:spPr bwMode="auto">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9" name="Textfeld 39"/>
              <p:cNvSpPr txBox="1"/>
              <p:nvPr userDrawn="1"/>
            </p:nvSpPr>
            <p:spPr bwMode="auto">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grpSp>
        <p:grpSp>
          <p:nvGrpSpPr>
            <p:cNvPr id="53" name="Gruppieren 52"/>
            <p:cNvGrpSpPr/>
            <p:nvPr userDrawn="1"/>
          </p:nvGrpSpPr>
          <p:grpSpPr bwMode="auto">
            <a:xfrm>
              <a:off x="-432000" y="6089311"/>
              <a:ext cx="360076" cy="840689"/>
              <a:chOff x="-432000" y="6089311"/>
              <a:chExt cx="360076" cy="840689"/>
            </a:xfrm>
          </p:grpSpPr>
          <p:sp>
            <p:nvSpPr>
              <p:cNvPr id="58" name="Textfeld 39"/>
              <p:cNvSpPr txBox="1"/>
              <p:nvPr userDrawn="1"/>
            </p:nvSpPr>
            <p:spPr bwMode="auto">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5,55</a:t>
                </a:r>
              </a:p>
            </p:txBody>
          </p:sp>
          <p:cxnSp>
            <p:nvCxnSpPr>
              <p:cNvPr id="59" name="Gerade Verbindung 58"/>
              <p:cNvCxnSpPr/>
              <p:nvPr userDrawn="1"/>
            </p:nvCxnSpPr>
            <p:spPr bwMode="auto">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userDrawn="1"/>
            </p:nvCxnSpPr>
            <p:spPr bwMode="auto">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bwMode="auto">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6,70</a:t>
                </a:r>
              </a:p>
            </p:txBody>
          </p:sp>
        </p:grpSp>
        <p:grpSp>
          <p:nvGrpSpPr>
            <p:cNvPr id="54" name="Gruppieren 53"/>
            <p:cNvGrpSpPr/>
            <p:nvPr userDrawn="1"/>
          </p:nvGrpSpPr>
          <p:grpSpPr bwMode="auto">
            <a:xfrm>
              <a:off x="-432001" y="958780"/>
              <a:ext cx="360000" cy="288065"/>
              <a:chOff x="-432001" y="958780"/>
              <a:chExt cx="360000" cy="288065"/>
            </a:xfrm>
          </p:grpSpPr>
          <p:sp>
            <p:nvSpPr>
              <p:cNvPr id="56" name="Textfeld 39"/>
              <p:cNvSpPr txBox="1"/>
              <p:nvPr userDrawn="1"/>
            </p:nvSpPr>
            <p:spPr bwMode="auto">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4,55</a:t>
                </a:r>
              </a:p>
            </p:txBody>
          </p:sp>
          <p:cxnSp>
            <p:nvCxnSpPr>
              <p:cNvPr id="57" name="Gerade Verbindung 56"/>
              <p:cNvCxnSpPr/>
              <p:nvPr userDrawn="1"/>
            </p:nvCxnSpPr>
            <p:spPr bwMode="auto">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5" name="Textfeld 54"/>
            <p:cNvSpPr txBox="1"/>
            <p:nvPr userDrawn="1"/>
          </p:nvSpPr>
          <p:spPr bwMode="auto">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smtClean="0">
                  <a:solidFill>
                    <a:schemeClr val="tx1"/>
                  </a:solidFill>
                  <a:latin typeface="+mn-lt"/>
                </a:rPr>
                <a:t>Hinweis</a:t>
              </a:r>
              <a:r>
                <a:rPr lang="de-DE" sz="700" b="0" baseline="0" dirty="0" smtClean="0">
                  <a:solidFill>
                    <a:schemeClr val="tx1"/>
                  </a:solidFill>
                  <a:latin typeface="+mn-lt"/>
                </a:rPr>
                <a:t>: Titel der Präsentation ist Fußzeile</a:t>
              </a:r>
            </a:p>
            <a:p>
              <a:pPr indent="0" algn="r">
                <a:lnSpc>
                  <a:spcPct val="100000"/>
                </a:lnSpc>
                <a:spcBef>
                  <a:spcPts val="0"/>
                </a:spcBef>
                <a:spcAft>
                  <a:spcPts val="0"/>
                </a:spcAft>
              </a:pPr>
              <a:r>
                <a:rPr lang="de-DE" sz="700" b="0" baseline="0" dirty="0" smtClean="0">
                  <a:solidFill>
                    <a:schemeClr val="tx1"/>
                  </a:solidFill>
                  <a:latin typeface="+mn-lt"/>
                </a:rPr>
                <a:t>Fußzeile (pro Folie oder für alle) </a:t>
              </a:r>
              <a:br>
                <a:rPr lang="de-DE" sz="700" b="0" baseline="0" dirty="0" smtClean="0">
                  <a:solidFill>
                    <a:schemeClr val="tx1"/>
                  </a:solidFill>
                  <a:latin typeface="+mn-lt"/>
                </a:rPr>
              </a:br>
              <a:r>
                <a:rPr lang="de-DE" sz="700" b="0" baseline="0" dirty="0" smtClean="0">
                  <a:solidFill>
                    <a:schemeClr val="tx1"/>
                  </a:solidFill>
                  <a:latin typeface="+mn-lt"/>
                </a:rPr>
                <a:t>anpassen über Menü:</a:t>
              </a:r>
            </a:p>
            <a:p>
              <a:pPr indent="0" algn="r">
                <a:lnSpc>
                  <a:spcPct val="100000"/>
                </a:lnSpc>
                <a:spcBef>
                  <a:spcPts val="0"/>
                </a:spcBef>
                <a:spcAft>
                  <a:spcPts val="0"/>
                </a:spcAft>
              </a:pPr>
              <a:r>
                <a:rPr lang="de-DE" sz="700" b="1" baseline="0" dirty="0" smtClean="0">
                  <a:solidFill>
                    <a:schemeClr val="tx1"/>
                  </a:solidFill>
                  <a:latin typeface="+mn-lt"/>
                </a:rPr>
                <a:t>Einfügen | Text | Kopf- und Fußzeile</a:t>
              </a:r>
            </a:p>
          </p:txBody>
        </p:sp>
      </p:grpSp>
      <p:sp>
        <p:nvSpPr>
          <p:cNvPr id="7" name="Datumsplatzhalter 6"/>
          <p:cNvSpPr>
            <a:spLocks noGrp="1"/>
          </p:cNvSpPr>
          <p:nvPr>
            <p:ph type="dt" sz="half" idx="10"/>
          </p:nvPr>
        </p:nvSpPr>
        <p:spPr bwMode="auto">
          <a:xfrm>
            <a:off x="2772000" y="4770000"/>
            <a:ext cx="3600000" cy="108100"/>
          </a:xfrm>
          <a:prstGeom prst="rect">
            <a:avLst/>
          </a:prstGeom>
        </p:spPr>
        <p:txBody>
          <a:bodyPr/>
          <a:lstStyle/>
          <a:p>
            <a:r>
              <a:rPr lang="de-DE" dirty="0" smtClean="0"/>
              <a:t>Abteilung / Verfasser / Datum</a:t>
            </a:r>
            <a:endParaRPr lang="de-DE" dirty="0"/>
          </a:p>
        </p:txBody>
      </p:sp>
      <p:pic>
        <p:nvPicPr>
          <p:cNvPr id="117" name="Logo DM"/>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60337" y="4714750"/>
            <a:ext cx="833576" cy="180000"/>
          </a:xfrm>
          <a:prstGeom prst="rect">
            <a:avLst/>
          </a:prstGeom>
        </p:spPr>
      </p:pic>
      <p:pic>
        <p:nvPicPr>
          <p:cNvPr id="42"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8623414" y="4624750"/>
            <a:ext cx="360000" cy="360000"/>
          </a:xfrm>
          <a:prstGeom prst="rect">
            <a:avLst/>
          </a:prstGeom>
        </p:spPr>
      </p:pic>
      <p:sp>
        <p:nvSpPr>
          <p:cNvPr id="3" name="Rechteck 2"/>
          <p:cNvSpPr/>
          <p:nvPr userDrawn="1"/>
        </p:nvSpPr>
        <p:spPr>
          <a:xfrm>
            <a:off x="324000" y="324301"/>
            <a:ext cx="3311896" cy="2249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Untertitel 2"/>
          <p:cNvSpPr>
            <a:spLocks noGrp="1"/>
          </p:cNvSpPr>
          <p:nvPr>
            <p:ph type="subTitle" idx="1" hasCustomPrompt="1"/>
          </p:nvPr>
        </p:nvSpPr>
        <p:spPr bwMode="auto">
          <a:xfrm>
            <a:off x="324000" y="1026000"/>
            <a:ext cx="3311896" cy="1476123"/>
          </a:xfrm>
          <a:noFill/>
        </p:spPr>
        <p:txBody>
          <a:bodyPr wrap="square" lIns="162000" tIns="162000" rIns="162000" bIns="162000" anchor="t" anchorCtr="0">
            <a:noAutofit/>
          </a:bodyPr>
          <a:lstStyle>
            <a:lvl1pPr marL="0" indent="0" algn="l">
              <a:spcBef>
                <a:spcPts val="0"/>
              </a:spcBef>
              <a:buNone/>
              <a:defRPr sz="1700" baseline="0">
                <a:solidFill>
                  <a:srgbClr val="DD0000"/>
                </a:solidFill>
              </a:defRPr>
            </a:lvl1pPr>
            <a:lvl2pPr marL="0" indent="0" algn="l">
              <a:spcBef>
                <a:spcPts val="0"/>
              </a:spcBef>
              <a:buNone/>
              <a:defRPr sz="1700">
                <a:solidFill>
                  <a:schemeClr val="tx2"/>
                </a:solidFill>
              </a:defRPr>
            </a:lvl2pPr>
            <a:lvl3pPr marL="0" indent="0" algn="l">
              <a:spcBef>
                <a:spcPts val="0"/>
              </a:spcBef>
              <a:buNone/>
              <a:defRPr sz="1700">
                <a:solidFill>
                  <a:schemeClr val="tx2"/>
                </a:solidFill>
              </a:defRPr>
            </a:lvl3pPr>
            <a:lvl4pPr marL="0" indent="0" algn="l">
              <a:spcBef>
                <a:spcPts val="0"/>
              </a:spcBef>
              <a:buNone/>
              <a:defRPr sz="1700">
                <a:solidFill>
                  <a:schemeClr val="tx2"/>
                </a:solidFill>
              </a:defRPr>
            </a:lvl4pPr>
            <a:lvl5pPr marL="0" indent="0" algn="l">
              <a:spcBef>
                <a:spcPts val="0"/>
              </a:spcBef>
              <a:buNone/>
              <a:defRPr sz="1700">
                <a:solidFill>
                  <a:schemeClr val="tx2"/>
                </a:solidFill>
              </a:defRPr>
            </a:lvl5pPr>
            <a:lvl6pPr marL="0" indent="0" algn="l">
              <a:spcBef>
                <a:spcPts val="0"/>
              </a:spcBef>
              <a:buNone/>
              <a:defRPr sz="1700">
                <a:solidFill>
                  <a:schemeClr val="tx2"/>
                </a:solidFill>
              </a:defRPr>
            </a:lvl6pPr>
            <a:lvl7pPr marL="0" indent="0" algn="l">
              <a:spcBef>
                <a:spcPts val="0"/>
              </a:spcBef>
              <a:buNone/>
              <a:defRPr sz="1700">
                <a:solidFill>
                  <a:schemeClr val="tx2"/>
                </a:solidFill>
              </a:defRPr>
            </a:lvl7pPr>
            <a:lvl8pPr marL="0" indent="0" algn="l">
              <a:spcBef>
                <a:spcPts val="0"/>
              </a:spcBef>
              <a:buNone/>
              <a:defRPr sz="1700">
                <a:solidFill>
                  <a:schemeClr val="tx2"/>
                </a:solidFill>
              </a:defRPr>
            </a:lvl8pPr>
            <a:lvl9pPr marL="0" indent="0" algn="l">
              <a:spcBef>
                <a:spcPts val="0"/>
              </a:spcBef>
              <a:buNone/>
              <a:defRPr sz="1700">
                <a:solidFill>
                  <a:schemeClr val="tx2"/>
                </a:solidFill>
              </a:defRPr>
            </a:lvl9pPr>
          </a:lstStyle>
          <a:p>
            <a:pPr lvl="0"/>
            <a:r>
              <a:rPr lang="de-DE" dirty="0" smtClean="0"/>
              <a:t>Kapitelüberschrift, Arial, 17 pt, Markenfarbe, Hervorhebungen fett</a:t>
            </a:r>
          </a:p>
        </p:txBody>
      </p:sp>
      <p:sp>
        <p:nvSpPr>
          <p:cNvPr id="43" name="Titel 1"/>
          <p:cNvSpPr>
            <a:spLocks noGrp="1"/>
          </p:cNvSpPr>
          <p:nvPr>
            <p:ph type="ctrTitle" hasCustomPrompt="1"/>
          </p:nvPr>
        </p:nvSpPr>
        <p:spPr bwMode="auto">
          <a:xfrm>
            <a:off x="324000" y="324301"/>
            <a:ext cx="3311896" cy="646937"/>
          </a:xfrm>
          <a:noFill/>
        </p:spPr>
        <p:txBody>
          <a:bodyPr wrap="square" lIns="162000" tIns="190800" rIns="162000" bIns="190800" anchor="t" anchorCtr="0">
            <a:noAutofit/>
          </a:bodyPr>
          <a:lstStyle>
            <a:lvl1pPr>
              <a:defRPr sz="1700" b="1" baseline="0">
                <a:solidFill>
                  <a:srgbClr val="DD0000"/>
                </a:solidFill>
              </a:defRPr>
            </a:lvl1pPr>
          </a:lstStyle>
          <a:p>
            <a:r>
              <a:rPr lang="de-DE" dirty="0" smtClean="0"/>
              <a:t>Kapitelnummer, Arial, 17 </a:t>
            </a:r>
            <a:r>
              <a:rPr lang="de-DE" dirty="0" err="1" smtClean="0"/>
              <a:t>pt</a:t>
            </a:r>
            <a:endParaRPr lang="de-DE" dirty="0"/>
          </a:p>
        </p:txBody>
      </p:sp>
    </p:spTree>
    <p:extLst>
      <p:ext uri="{BB962C8B-B14F-4D97-AF65-F5344CB8AC3E}">
        <p14:creationId xmlns:p14="http://schemas.microsoft.com/office/powerpoint/2010/main" val="1393499709"/>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Statement_Bild">
    <p:bg>
      <p:bgPr>
        <a:solidFill>
          <a:schemeClr val="bg2"/>
        </a:solidFill>
        <a:effectLst/>
      </p:bgPr>
    </p:bg>
    <p:spTree>
      <p:nvGrpSpPr>
        <p:cNvPr id="1" name=""/>
        <p:cNvGrpSpPr/>
        <p:nvPr/>
      </p:nvGrpSpPr>
      <p:grpSpPr>
        <a:xfrm>
          <a:off x="0" y="0"/>
          <a:ext cx="0" cy="0"/>
          <a:chOff x="0" y="0"/>
          <a:chExt cx="0" cy="0"/>
        </a:xfrm>
      </p:grpSpPr>
      <p:sp>
        <p:nvSpPr>
          <p:cNvPr id="82" name="Bildplatzhalter 4"/>
          <p:cNvSpPr>
            <a:spLocks noGrp="1"/>
          </p:cNvSpPr>
          <p:nvPr>
            <p:ph type="pic" sz="quarter" idx="11" hasCustomPrompt="1"/>
          </p:nvPr>
        </p:nvSpPr>
        <p:spPr bwMode="auto">
          <a:xfrm>
            <a:off x="160337" y="162150"/>
            <a:ext cx="8820733" cy="4409850"/>
          </a:xfrm>
          <a:solidFill>
            <a:srgbClr val="CC0066"/>
          </a:solidFill>
        </p:spPr>
        <p:txBody>
          <a:bodyPr anchor="t" anchorCtr="0"/>
          <a:lstStyle>
            <a:lvl1pPr marL="0" indent="0" algn="ctr">
              <a:spcBef>
                <a:spcPts val="0"/>
              </a:spcBef>
              <a:buNone/>
              <a:defRPr>
                <a:solidFill>
                  <a:schemeClr val="bg1"/>
                </a:solidFill>
              </a:defRPr>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grpSp>
        <p:nvGrpSpPr>
          <p:cNvPr id="44" name="Gruppieren 43"/>
          <p:cNvGrpSpPr/>
          <p:nvPr userDrawn="1"/>
        </p:nvGrpSpPr>
        <p:grpSpPr bwMode="auto">
          <a:xfrm>
            <a:off x="-2052001" y="-270250"/>
            <a:ext cx="11628001" cy="5688763"/>
            <a:chOff x="-2052001" y="-360000"/>
            <a:chExt cx="11628001" cy="7578000"/>
          </a:xfrm>
        </p:grpSpPr>
        <p:sp>
          <p:nvSpPr>
            <p:cNvPr id="45" name="Textfeld 56"/>
            <p:cNvSpPr txBox="1"/>
            <p:nvPr userDrawn="1"/>
          </p:nvSpPr>
          <p:spPr bwMode="auto">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smtClean="0">
                  <a:solidFill>
                    <a:schemeClr val="tx1"/>
                  </a:solidFill>
                  <a:latin typeface="+mn-lt"/>
                </a:rPr>
                <a:t>Hilfslinien anzeigen über Menu: </a:t>
              </a:r>
              <a:br>
                <a:rPr lang="de-DE" sz="700" b="0" dirty="0" smtClean="0">
                  <a:solidFill>
                    <a:schemeClr val="tx1"/>
                  </a:solidFill>
                  <a:latin typeface="+mn-lt"/>
                </a:rPr>
              </a:br>
              <a:r>
                <a:rPr lang="de-DE" sz="700" b="1" dirty="0" smtClean="0">
                  <a:solidFill>
                    <a:schemeClr val="tx1"/>
                  </a:solidFill>
                  <a:latin typeface="+mn-lt"/>
                </a:rPr>
                <a:t>Ansicht | Anzeigen | </a:t>
              </a:r>
              <a:r>
                <a:rPr lang="de-DE" sz="700" b="0" dirty="0" smtClean="0">
                  <a:solidFill>
                    <a:schemeClr val="tx1"/>
                  </a:solidFill>
                  <a:latin typeface="+mn-lt"/>
                </a:rPr>
                <a:t>Haken bei</a:t>
              </a:r>
              <a:r>
                <a:rPr lang="de-DE" sz="700" b="1" dirty="0" smtClean="0">
                  <a:solidFill>
                    <a:schemeClr val="tx1"/>
                  </a:solidFill>
                  <a:latin typeface="+mn-lt"/>
                </a:rPr>
                <a:t/>
              </a:r>
              <a:br>
                <a:rPr lang="de-DE" sz="700" b="1" dirty="0" smtClean="0">
                  <a:solidFill>
                    <a:schemeClr val="tx1"/>
                  </a:solidFill>
                  <a:latin typeface="+mn-lt"/>
                </a:rPr>
              </a:br>
              <a:r>
                <a:rPr lang="de-DE" sz="700" b="1" dirty="0" smtClean="0">
                  <a:solidFill>
                    <a:schemeClr val="tx1"/>
                  </a:solidFill>
                  <a:latin typeface="+mn-lt"/>
                </a:rPr>
                <a:t>Führungslinien </a:t>
              </a:r>
              <a:r>
                <a:rPr lang="de-DE" sz="700" b="0" dirty="0" smtClean="0">
                  <a:solidFill>
                    <a:schemeClr val="tx1"/>
                  </a:solidFill>
                  <a:latin typeface="+mn-lt"/>
                </a:rPr>
                <a:t>setzten</a:t>
              </a:r>
            </a:p>
            <a:p>
              <a:pPr indent="0" algn="r">
                <a:lnSpc>
                  <a:spcPct val="100000"/>
                </a:lnSpc>
                <a:spcBef>
                  <a:spcPts val="0"/>
                </a:spcBef>
                <a:spcAft>
                  <a:spcPts val="0"/>
                </a:spcAft>
              </a:pPr>
              <a:r>
                <a:rPr lang="de-DE" sz="400" b="0" dirty="0" smtClean="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smtClean="0">
                <a:solidFill>
                  <a:schemeClr val="tx1"/>
                </a:solidFill>
                <a:latin typeface="+mn-lt"/>
              </a:endParaRPr>
            </a:p>
            <a:p>
              <a:pPr indent="0" algn="r">
                <a:lnSpc>
                  <a:spcPct val="100000"/>
                </a:lnSpc>
                <a:spcBef>
                  <a:spcPts val="0"/>
                </a:spcBef>
                <a:spcAft>
                  <a:spcPts val="0"/>
                </a:spcAft>
              </a:pPr>
              <a:r>
                <a:rPr lang="de-DE" sz="700" b="0" dirty="0" smtClean="0">
                  <a:solidFill>
                    <a:schemeClr val="tx1"/>
                  </a:solidFill>
                  <a:latin typeface="+mn-lt"/>
                </a:rPr>
                <a:t>Folie in</a:t>
              </a:r>
              <a:r>
                <a:rPr lang="de-DE" sz="700" b="0" baseline="0" dirty="0" smtClean="0">
                  <a:solidFill>
                    <a:schemeClr val="tx1"/>
                  </a:solidFill>
                  <a:latin typeface="+mn-lt"/>
                </a:rPr>
                <a:t> Ursprungsform </a:t>
              </a:r>
            </a:p>
            <a:p>
              <a:pPr indent="0" algn="r">
                <a:lnSpc>
                  <a:spcPct val="100000"/>
                </a:lnSpc>
                <a:spcBef>
                  <a:spcPts val="0"/>
                </a:spcBef>
                <a:spcAft>
                  <a:spcPts val="0"/>
                </a:spcAft>
              </a:pPr>
              <a:r>
                <a:rPr lang="de-DE" sz="700" b="0" baseline="0" dirty="0" smtClean="0">
                  <a:solidFill>
                    <a:schemeClr val="tx1"/>
                  </a:solidFill>
                  <a:latin typeface="+mn-lt"/>
                </a:rPr>
                <a:t>bringen über Menu:</a:t>
              </a:r>
            </a:p>
            <a:p>
              <a:pPr indent="0" algn="r">
                <a:lnSpc>
                  <a:spcPct val="100000"/>
                </a:lnSpc>
                <a:spcBef>
                  <a:spcPts val="0"/>
                </a:spcBef>
                <a:spcAft>
                  <a:spcPts val="0"/>
                </a:spcAft>
              </a:pPr>
              <a:r>
                <a:rPr lang="de-DE" sz="700" b="1" baseline="0" dirty="0" smtClean="0">
                  <a:solidFill>
                    <a:schemeClr val="tx1"/>
                  </a:solidFill>
                  <a:latin typeface="+mn-lt"/>
                </a:rPr>
                <a:t>Start | Folien | Zurücksetzen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1" baseline="0" dirty="0" smtClean="0">
                <a:solidFill>
                  <a:schemeClr val="tx1"/>
                </a:solidFill>
                <a:latin typeface="+mn-lt"/>
              </a:endParaRPr>
            </a:p>
            <a:p>
              <a:pPr indent="0" algn="r">
                <a:lnSpc>
                  <a:spcPct val="100000"/>
                </a:lnSpc>
                <a:spcBef>
                  <a:spcPts val="0"/>
                </a:spcBef>
                <a:spcAft>
                  <a:spcPts val="0"/>
                </a:spcAft>
              </a:pPr>
              <a:r>
                <a:rPr lang="de-DE" sz="700" dirty="0" smtClean="0">
                  <a:solidFill>
                    <a:schemeClr val="tx1"/>
                  </a:solidFill>
                </a:rPr>
                <a:t>Wechsel der Textebene im Menü über: </a:t>
              </a:r>
              <a:r>
                <a:rPr lang="de-DE" sz="700" b="1" dirty="0" smtClean="0">
                  <a:solidFill>
                    <a:schemeClr val="tx1"/>
                  </a:solidFill>
                </a:rPr>
                <a:t>Start | Absatz | Listenebene erhöhen/verringern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0" baseline="0" dirty="0" smtClean="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smtClean="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smtClean="0">
                  <a:solidFill>
                    <a:schemeClr val="tx1"/>
                  </a:solidFill>
                  <a:latin typeface="+mn-lt"/>
                </a:rPr>
                <a:t>Start | Folien | Layout</a:t>
              </a:r>
            </a:p>
            <a:p>
              <a:pPr indent="0" algn="r">
                <a:lnSpc>
                  <a:spcPct val="100000"/>
                </a:lnSpc>
                <a:spcBef>
                  <a:spcPts val="0"/>
                </a:spcBef>
                <a:spcAft>
                  <a:spcPts val="0"/>
                </a:spcAft>
              </a:pPr>
              <a:endParaRPr lang="de-DE" sz="700" b="1" baseline="0" noProof="0" dirty="0" smtClean="0">
                <a:solidFill>
                  <a:schemeClr val="tx1"/>
                </a:solidFill>
                <a:latin typeface="+mn-lt"/>
              </a:endParaRPr>
            </a:p>
            <a:p>
              <a:pPr indent="0" algn="r">
                <a:lnSpc>
                  <a:spcPct val="100000"/>
                </a:lnSpc>
                <a:spcBef>
                  <a:spcPts val="0"/>
                </a:spcBef>
                <a:spcAft>
                  <a:spcPts val="0"/>
                </a:spcAft>
              </a:pPr>
              <a:endParaRPr lang="de-DE" sz="700" b="1" noProof="0" dirty="0" smtClean="0">
                <a:solidFill>
                  <a:schemeClr val="tx1"/>
                </a:solidFill>
                <a:latin typeface="+mn-lt"/>
              </a:endParaRPr>
            </a:p>
          </p:txBody>
        </p:sp>
        <p:grpSp>
          <p:nvGrpSpPr>
            <p:cNvPr id="50" name="Gruppieren 49"/>
            <p:cNvGrpSpPr/>
            <p:nvPr userDrawn="1"/>
          </p:nvGrpSpPr>
          <p:grpSpPr bwMode="auto">
            <a:xfrm>
              <a:off x="160338" y="-360000"/>
              <a:ext cx="8821662" cy="288333"/>
              <a:chOff x="160338" y="-360000"/>
              <a:chExt cx="8821662" cy="288333"/>
            </a:xfrm>
          </p:grpSpPr>
          <p:cxnSp>
            <p:nvCxnSpPr>
              <p:cNvPr id="76" name="Gerade Verbindung 75"/>
              <p:cNvCxnSpPr/>
              <p:nvPr userDrawn="1"/>
            </p:nvCxnSpPr>
            <p:spPr bwMode="auto">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bwMode="auto">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78" name="Textfeld 8"/>
              <p:cNvSpPr txBox="1"/>
              <p:nvPr userDrawn="1"/>
            </p:nvSpPr>
            <p:spPr bwMode="auto">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cxnSp>
            <p:nvCxnSpPr>
              <p:cNvPr id="79" name="Gerade Verbindung 78"/>
              <p:cNvCxnSpPr/>
              <p:nvPr userDrawn="1"/>
            </p:nvCxnSpPr>
            <p:spPr bwMode="auto">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0" name="Textfeld 8"/>
              <p:cNvSpPr txBox="1"/>
              <p:nvPr userDrawn="1"/>
            </p:nvSpPr>
            <p:spPr bwMode="auto">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81" name="Gerade Verbindung 80"/>
              <p:cNvCxnSpPr/>
              <p:nvPr userDrawn="1"/>
            </p:nvCxnSpPr>
            <p:spPr bwMode="auto">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1" name="Gruppieren 50"/>
            <p:cNvGrpSpPr/>
            <p:nvPr userDrawn="1"/>
          </p:nvGrpSpPr>
          <p:grpSpPr bwMode="auto">
            <a:xfrm>
              <a:off x="160338" y="6930000"/>
              <a:ext cx="8823076" cy="288000"/>
              <a:chOff x="160338" y="6930000"/>
              <a:chExt cx="8823076" cy="288000"/>
            </a:xfrm>
          </p:grpSpPr>
          <p:cxnSp>
            <p:nvCxnSpPr>
              <p:cNvPr id="70" name="Gerade Verbindung 69"/>
              <p:cNvCxnSpPr/>
              <p:nvPr userDrawn="1"/>
            </p:nvCxnSpPr>
            <p:spPr bwMode="auto">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bwMode="auto">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72" name="Textfeld 8"/>
              <p:cNvSpPr txBox="1"/>
              <p:nvPr userDrawn="1"/>
            </p:nvSpPr>
            <p:spPr bwMode="auto">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cxnSp>
            <p:nvCxnSpPr>
              <p:cNvPr id="73" name="Gerade Verbindung 72"/>
              <p:cNvCxnSpPr/>
              <p:nvPr userDrawn="1"/>
            </p:nvCxnSpPr>
            <p:spPr bwMode="auto">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bwMode="auto">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75" name="Gerade Verbindung 74"/>
              <p:cNvCxnSpPr/>
              <p:nvPr userDrawn="1"/>
            </p:nvCxnSpPr>
            <p:spPr bwMode="auto">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2" name="Gruppieren 51"/>
            <p:cNvGrpSpPr/>
            <p:nvPr userDrawn="1"/>
          </p:nvGrpSpPr>
          <p:grpSpPr bwMode="auto">
            <a:xfrm>
              <a:off x="9216000" y="214313"/>
              <a:ext cx="360000" cy="6715687"/>
              <a:chOff x="9216000" y="214313"/>
              <a:chExt cx="360000" cy="6715687"/>
            </a:xfrm>
          </p:grpSpPr>
          <p:sp>
            <p:nvSpPr>
              <p:cNvPr id="62" name="Textfeld 39"/>
              <p:cNvSpPr txBox="1"/>
              <p:nvPr userDrawn="1"/>
            </p:nvSpPr>
            <p:spPr bwMode="auto">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5,55</a:t>
                </a:r>
              </a:p>
            </p:txBody>
          </p:sp>
          <p:cxnSp>
            <p:nvCxnSpPr>
              <p:cNvPr id="63" name="Gerade Verbindung 62"/>
              <p:cNvCxnSpPr/>
              <p:nvPr userDrawn="1"/>
            </p:nvCxnSpPr>
            <p:spPr bwMode="auto">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4" name="Textfeld 39"/>
              <p:cNvSpPr txBox="1"/>
              <p:nvPr userDrawn="1"/>
            </p:nvSpPr>
            <p:spPr bwMode="auto">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4,55</a:t>
                </a:r>
              </a:p>
            </p:txBody>
          </p:sp>
          <p:cxnSp>
            <p:nvCxnSpPr>
              <p:cNvPr id="65" name="Gerade Verbindung 64"/>
              <p:cNvCxnSpPr/>
              <p:nvPr userDrawn="1"/>
            </p:nvCxnSpPr>
            <p:spPr bwMode="auto">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bwMode="auto">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cxnSp>
            <p:nvCxnSpPr>
              <p:cNvPr id="67" name="Gerade Verbindung 66"/>
              <p:cNvCxnSpPr/>
              <p:nvPr userDrawn="1"/>
            </p:nvCxnSpPr>
            <p:spPr bwMode="auto">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Gerade Verbindung 67"/>
              <p:cNvCxnSpPr/>
              <p:nvPr userDrawn="1"/>
            </p:nvCxnSpPr>
            <p:spPr bwMode="auto">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9" name="Textfeld 39"/>
              <p:cNvSpPr txBox="1"/>
              <p:nvPr userDrawn="1"/>
            </p:nvSpPr>
            <p:spPr bwMode="auto">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grpSp>
        <p:grpSp>
          <p:nvGrpSpPr>
            <p:cNvPr id="53" name="Gruppieren 52"/>
            <p:cNvGrpSpPr/>
            <p:nvPr userDrawn="1"/>
          </p:nvGrpSpPr>
          <p:grpSpPr bwMode="auto">
            <a:xfrm>
              <a:off x="-432000" y="6089311"/>
              <a:ext cx="360076" cy="840689"/>
              <a:chOff x="-432000" y="6089311"/>
              <a:chExt cx="360076" cy="840689"/>
            </a:xfrm>
          </p:grpSpPr>
          <p:sp>
            <p:nvSpPr>
              <p:cNvPr id="58" name="Textfeld 39"/>
              <p:cNvSpPr txBox="1"/>
              <p:nvPr userDrawn="1"/>
            </p:nvSpPr>
            <p:spPr bwMode="auto">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5,55</a:t>
                </a:r>
              </a:p>
            </p:txBody>
          </p:sp>
          <p:cxnSp>
            <p:nvCxnSpPr>
              <p:cNvPr id="59" name="Gerade Verbindung 58"/>
              <p:cNvCxnSpPr/>
              <p:nvPr userDrawn="1"/>
            </p:nvCxnSpPr>
            <p:spPr bwMode="auto">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userDrawn="1"/>
            </p:nvCxnSpPr>
            <p:spPr bwMode="auto">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bwMode="auto">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6,70</a:t>
                </a:r>
              </a:p>
            </p:txBody>
          </p:sp>
        </p:grpSp>
        <p:grpSp>
          <p:nvGrpSpPr>
            <p:cNvPr id="54" name="Gruppieren 53"/>
            <p:cNvGrpSpPr/>
            <p:nvPr userDrawn="1"/>
          </p:nvGrpSpPr>
          <p:grpSpPr bwMode="auto">
            <a:xfrm>
              <a:off x="-432001" y="958780"/>
              <a:ext cx="360000" cy="288065"/>
              <a:chOff x="-432001" y="958780"/>
              <a:chExt cx="360000" cy="288065"/>
            </a:xfrm>
          </p:grpSpPr>
          <p:sp>
            <p:nvSpPr>
              <p:cNvPr id="56" name="Textfeld 39"/>
              <p:cNvSpPr txBox="1"/>
              <p:nvPr userDrawn="1"/>
            </p:nvSpPr>
            <p:spPr bwMode="auto">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4,55</a:t>
                </a:r>
              </a:p>
            </p:txBody>
          </p:sp>
          <p:cxnSp>
            <p:nvCxnSpPr>
              <p:cNvPr id="57" name="Gerade Verbindung 56"/>
              <p:cNvCxnSpPr/>
              <p:nvPr userDrawn="1"/>
            </p:nvCxnSpPr>
            <p:spPr bwMode="auto">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5" name="Textfeld 54"/>
            <p:cNvSpPr txBox="1"/>
            <p:nvPr userDrawn="1"/>
          </p:nvSpPr>
          <p:spPr bwMode="auto">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smtClean="0">
                  <a:solidFill>
                    <a:schemeClr val="tx1"/>
                  </a:solidFill>
                  <a:latin typeface="+mn-lt"/>
                </a:rPr>
                <a:t>Hinweis</a:t>
              </a:r>
              <a:r>
                <a:rPr lang="de-DE" sz="700" b="0" baseline="0" dirty="0" smtClean="0">
                  <a:solidFill>
                    <a:schemeClr val="tx1"/>
                  </a:solidFill>
                  <a:latin typeface="+mn-lt"/>
                </a:rPr>
                <a:t>: Titel der Präsentation ist Fußzeile</a:t>
              </a:r>
            </a:p>
            <a:p>
              <a:pPr indent="0" algn="r">
                <a:lnSpc>
                  <a:spcPct val="100000"/>
                </a:lnSpc>
                <a:spcBef>
                  <a:spcPts val="0"/>
                </a:spcBef>
                <a:spcAft>
                  <a:spcPts val="0"/>
                </a:spcAft>
              </a:pPr>
              <a:r>
                <a:rPr lang="de-DE" sz="700" b="0" baseline="0" dirty="0" smtClean="0">
                  <a:solidFill>
                    <a:schemeClr val="tx1"/>
                  </a:solidFill>
                  <a:latin typeface="+mn-lt"/>
                </a:rPr>
                <a:t>Fußzeile (pro Folie oder für alle) </a:t>
              </a:r>
              <a:br>
                <a:rPr lang="de-DE" sz="700" b="0" baseline="0" dirty="0" smtClean="0">
                  <a:solidFill>
                    <a:schemeClr val="tx1"/>
                  </a:solidFill>
                  <a:latin typeface="+mn-lt"/>
                </a:rPr>
              </a:br>
              <a:r>
                <a:rPr lang="de-DE" sz="700" b="0" baseline="0" dirty="0" smtClean="0">
                  <a:solidFill>
                    <a:schemeClr val="tx1"/>
                  </a:solidFill>
                  <a:latin typeface="+mn-lt"/>
                </a:rPr>
                <a:t>anpassen über Menü:</a:t>
              </a:r>
            </a:p>
            <a:p>
              <a:pPr indent="0" algn="r">
                <a:lnSpc>
                  <a:spcPct val="100000"/>
                </a:lnSpc>
                <a:spcBef>
                  <a:spcPts val="0"/>
                </a:spcBef>
                <a:spcAft>
                  <a:spcPts val="0"/>
                </a:spcAft>
              </a:pPr>
              <a:r>
                <a:rPr lang="de-DE" sz="700" b="1" baseline="0" dirty="0" smtClean="0">
                  <a:solidFill>
                    <a:schemeClr val="tx1"/>
                  </a:solidFill>
                  <a:latin typeface="+mn-lt"/>
                </a:rPr>
                <a:t>Einfügen | Text | Kopf- und Fußzeile</a:t>
              </a:r>
            </a:p>
          </p:txBody>
        </p:sp>
      </p:grpSp>
      <p:sp>
        <p:nvSpPr>
          <p:cNvPr id="7" name="Datumsplatzhalter 6"/>
          <p:cNvSpPr>
            <a:spLocks noGrp="1"/>
          </p:cNvSpPr>
          <p:nvPr>
            <p:ph type="dt" sz="half" idx="10"/>
          </p:nvPr>
        </p:nvSpPr>
        <p:spPr bwMode="auto">
          <a:xfrm>
            <a:off x="2772000" y="4770000"/>
            <a:ext cx="3600000" cy="108100"/>
          </a:xfrm>
          <a:prstGeom prst="rect">
            <a:avLst/>
          </a:prstGeom>
        </p:spPr>
        <p:txBody>
          <a:bodyPr/>
          <a:lstStyle/>
          <a:p>
            <a:r>
              <a:rPr lang="de-DE" dirty="0" smtClean="0"/>
              <a:t>Abteilung / Verfasser / Datum</a:t>
            </a:r>
            <a:endParaRPr lang="de-DE" dirty="0"/>
          </a:p>
        </p:txBody>
      </p:sp>
      <p:pic>
        <p:nvPicPr>
          <p:cNvPr id="117" name="Logo DM"/>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60337" y="4714750"/>
            <a:ext cx="833576" cy="180000"/>
          </a:xfrm>
          <a:prstGeom prst="rect">
            <a:avLst/>
          </a:prstGeom>
        </p:spPr>
      </p:pic>
      <p:pic>
        <p:nvPicPr>
          <p:cNvPr id="42"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8623414" y="4624750"/>
            <a:ext cx="360000" cy="360000"/>
          </a:xfrm>
          <a:prstGeom prst="rect">
            <a:avLst/>
          </a:prstGeom>
        </p:spPr>
      </p:pic>
      <p:sp>
        <p:nvSpPr>
          <p:cNvPr id="46" name="Textplatzhalter 2"/>
          <p:cNvSpPr>
            <a:spLocks noGrp="1"/>
          </p:cNvSpPr>
          <p:nvPr>
            <p:ph type="body" sz="quarter" idx="12" hasCustomPrompt="1"/>
          </p:nvPr>
        </p:nvSpPr>
        <p:spPr>
          <a:xfrm>
            <a:off x="160338" y="3077285"/>
            <a:ext cx="8820732" cy="1494012"/>
          </a:xfrm>
          <a:gradFill>
            <a:gsLst>
              <a:gs pos="50000">
                <a:srgbClr val="000000">
                  <a:alpha val="80000"/>
                </a:srgbClr>
              </a:gs>
              <a:gs pos="0">
                <a:schemeClr val="tx1"/>
              </a:gs>
              <a:gs pos="97000">
                <a:schemeClr val="tx1">
                  <a:alpha val="0"/>
                </a:schemeClr>
              </a:gs>
            </a:gsLst>
            <a:lin ang="16200000" scaled="0"/>
          </a:gradFill>
        </p:spPr>
        <p:txBody>
          <a:bodyPr lIns="144000" tIns="360000" rIns="720000" bIns="180000" anchor="ctr" anchorCtr="0"/>
          <a:lstStyle>
            <a:lvl1pPr marL="0" indent="0" algn="l">
              <a:buNone/>
              <a:defRPr sz="2000" b="1">
                <a:solidFill>
                  <a:schemeClr val="bg1"/>
                </a:solidFill>
              </a:defRPr>
            </a:lvl1pPr>
          </a:lstStyle>
          <a:p>
            <a:pPr lvl="0"/>
            <a:r>
              <a:rPr lang="de-DE" dirty="0" smtClean="0"/>
              <a:t>Statement, max. 3-zeilig, Arial 20 </a:t>
            </a:r>
            <a:r>
              <a:rPr lang="de-DE" dirty="0" err="1" smtClean="0"/>
              <a:t>pt</a:t>
            </a:r>
            <a:endParaRPr lang="de-DE" dirty="0"/>
          </a:p>
        </p:txBody>
      </p:sp>
    </p:spTree>
    <p:extLst>
      <p:ext uri="{BB962C8B-B14F-4D97-AF65-F5344CB8AC3E}">
        <p14:creationId xmlns:p14="http://schemas.microsoft.com/office/powerpoint/2010/main" val="2416772158"/>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160338" y="936626"/>
            <a:ext cx="8820732" cy="3635375"/>
          </a:xfrm>
        </p:spPr>
        <p:txBody>
          <a:bodyPr/>
          <a:lstStyle>
            <a:lvl1pPr marL="360000" indent="-360000">
              <a:spcBef>
                <a:spcPts val="1200"/>
              </a:spcBef>
              <a:buClr>
                <a:schemeClr val="tx2"/>
              </a:buClr>
              <a:buFont typeface="+mj-lt"/>
              <a:buAutoNum type="arabicPeriod"/>
              <a:defRPr sz="1700" baseline="0"/>
            </a:lvl1pPr>
            <a:lvl2pPr marL="360000" indent="-360000">
              <a:spcBef>
                <a:spcPts val="1200"/>
              </a:spcBef>
              <a:buClr>
                <a:schemeClr val="tx2"/>
              </a:buClr>
              <a:buFont typeface="+mj-lt"/>
              <a:buAutoNum type="arabicPeriod"/>
              <a:defRPr sz="1700"/>
            </a:lvl2pPr>
            <a:lvl3pPr marL="360000" indent="-360000">
              <a:spcBef>
                <a:spcPts val="1200"/>
              </a:spcBef>
              <a:buClr>
                <a:schemeClr val="tx2"/>
              </a:buClr>
              <a:buFont typeface="+mj-lt"/>
              <a:buAutoNum type="arabicPeriod"/>
              <a:defRPr sz="1700"/>
            </a:lvl3pPr>
            <a:lvl4pPr marL="360000" indent="-360000">
              <a:spcBef>
                <a:spcPts val="1200"/>
              </a:spcBef>
              <a:buClr>
                <a:schemeClr val="tx2"/>
              </a:buClr>
              <a:buFont typeface="+mj-lt"/>
              <a:buAutoNum type="arabicPeriod"/>
              <a:defRPr sz="1700"/>
            </a:lvl4pPr>
            <a:lvl5pPr marL="360000" indent="-360000">
              <a:spcBef>
                <a:spcPts val="1200"/>
              </a:spcBef>
              <a:buClr>
                <a:schemeClr val="tx2"/>
              </a:buClr>
              <a:buFont typeface="+mj-lt"/>
              <a:buAutoNum type="arabicPeriod"/>
              <a:defRPr sz="1700"/>
            </a:lvl5pPr>
            <a:lvl6pPr marL="360000" indent="-360000">
              <a:spcBef>
                <a:spcPts val="1200"/>
              </a:spcBef>
              <a:buClr>
                <a:schemeClr val="tx2"/>
              </a:buClr>
              <a:buFont typeface="+mj-lt"/>
              <a:buAutoNum type="arabicPeriod"/>
              <a:defRPr sz="1700"/>
            </a:lvl6pPr>
            <a:lvl7pPr marL="360000" indent="-360000">
              <a:spcBef>
                <a:spcPts val="1200"/>
              </a:spcBef>
              <a:buClr>
                <a:schemeClr val="tx2"/>
              </a:buClr>
              <a:buFont typeface="+mj-lt"/>
              <a:buAutoNum type="arabicPeriod"/>
              <a:defRPr sz="1700"/>
            </a:lvl7pPr>
            <a:lvl8pPr marL="360000" indent="-360000">
              <a:spcBef>
                <a:spcPts val="1200"/>
              </a:spcBef>
              <a:buClr>
                <a:schemeClr val="tx2"/>
              </a:buClr>
              <a:buFont typeface="+mj-lt"/>
              <a:buAutoNum type="arabicPeriod"/>
              <a:defRPr sz="1700"/>
            </a:lvl8pPr>
            <a:lvl9pPr marL="360000" indent="-360000">
              <a:spcBef>
                <a:spcPts val="1200"/>
              </a:spcBef>
              <a:buClr>
                <a:schemeClr val="tx2"/>
              </a:buClr>
              <a:buFont typeface="+mj-lt"/>
              <a:buAutoNum type="arabicPeriod"/>
              <a:defRPr sz="1700"/>
            </a:lvl9pPr>
          </a:lstStyle>
          <a:p>
            <a:pPr lvl="0"/>
            <a:r>
              <a:rPr lang="de-DE" dirty="0" smtClean="0"/>
              <a:t>Inhaltsverzeichnis, 17 pt, Arial, Schwarz (auch mehrzeilig möglich)</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2" name="Titel 1"/>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5" name="Fußzeilenplatzhalter 4"/>
          <p:cNvSpPr>
            <a:spLocks noGrp="1"/>
          </p:cNvSpPr>
          <p:nvPr>
            <p:ph type="ftr" sz="quarter" idx="19"/>
          </p:nvPr>
        </p:nvSpPr>
        <p:spPr>
          <a:xfrm>
            <a:off x="160336" y="160338"/>
            <a:ext cx="8228085" cy="108000"/>
          </a:xfrm>
          <a:prstGeom prst="rect">
            <a:avLst/>
          </a:prstGeom>
        </p:spPr>
        <p:txBody>
          <a:bodyPr/>
          <a:lstStyle/>
          <a:p>
            <a:r>
              <a:rPr lang="de-DE" dirty="0" smtClean="0"/>
              <a:t>Titel der Präsentation</a:t>
            </a:r>
          </a:p>
        </p:txBody>
      </p:sp>
      <p:sp>
        <p:nvSpPr>
          <p:cNvPr id="7" name="Foliennummernplatzhalter 6"/>
          <p:cNvSpPr>
            <a:spLocks noGrp="1"/>
          </p:cNvSpPr>
          <p:nvPr>
            <p:ph type="sldNum" sz="quarter" idx="20"/>
          </p:nvPr>
        </p:nvSpPr>
        <p:spPr>
          <a:xfrm>
            <a:off x="8621070" y="162001"/>
            <a:ext cx="360000" cy="108100"/>
          </a:xfrm>
          <a:prstGeom prst="rect">
            <a:avLst/>
          </a:prstGeom>
        </p:spPr>
        <p:txBody>
          <a:body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373060472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Bild recht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160338" y="936626"/>
            <a:ext cx="4302000" cy="3635375"/>
          </a:xfrm>
        </p:spPr>
        <p:txBody>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Bildplatzhalter 7"/>
          <p:cNvSpPr>
            <a:spLocks noGrp="1"/>
          </p:cNvSpPr>
          <p:nvPr>
            <p:ph type="pic" sz="quarter" idx="13" hasCustomPrompt="1"/>
          </p:nvPr>
        </p:nvSpPr>
        <p:spPr>
          <a:xfrm>
            <a:off x="4679096" y="936626"/>
            <a:ext cx="4301975" cy="3635375"/>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Bild einfügen</a:t>
            </a:r>
          </a:p>
        </p:txBody>
      </p:sp>
      <p:sp>
        <p:nvSpPr>
          <p:cNvPr id="7" name="Titel 6"/>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9" name="Datumsplatzhalter 8"/>
          <p:cNvSpPr>
            <a:spLocks noGrp="1"/>
          </p:cNvSpPr>
          <p:nvPr>
            <p:ph type="dt" sz="half" idx="18"/>
          </p:nvPr>
        </p:nvSpPr>
        <p:spPr>
          <a:xfrm>
            <a:off x="2772000" y="4770000"/>
            <a:ext cx="3600000" cy="108100"/>
          </a:xfrm>
          <a:prstGeom prst="rect">
            <a:avLst/>
          </a:prstGeom>
        </p:spPr>
        <p:txBody>
          <a:bodyPr/>
          <a:lstStyle>
            <a:lvl1pPr>
              <a:defRPr b="0" i="0">
                <a:latin typeface="TheSans LP5 Plain" panose="020B0002050302020203" pitchFamily="34" charset="0"/>
              </a:defRPr>
            </a:lvl1pPr>
          </a:lstStyle>
          <a:p>
            <a:r>
              <a:rPr lang="de-DE" dirty="0"/>
              <a:t>Abteilung / Verfasser / Datum</a:t>
            </a:r>
          </a:p>
        </p:txBody>
      </p:sp>
      <p:sp>
        <p:nvSpPr>
          <p:cNvPr id="11" name="Fußzeilenplatzhalter 10"/>
          <p:cNvSpPr>
            <a:spLocks noGrp="1"/>
          </p:cNvSpPr>
          <p:nvPr>
            <p:ph type="ftr" sz="quarter" idx="19"/>
          </p:nvPr>
        </p:nvSpPr>
        <p:spPr>
          <a:xfrm>
            <a:off x="160336" y="160338"/>
            <a:ext cx="8228085" cy="108000"/>
          </a:xfrm>
          <a:prstGeom prst="rect">
            <a:avLst/>
          </a:prstGeom>
        </p:spPr>
        <p:txBody>
          <a:bodyPr/>
          <a:lstStyle>
            <a:lvl1pPr>
              <a:defRPr b="0" i="0">
                <a:latin typeface="TheSans LP5 Plain" panose="020B0002050302020203" pitchFamily="34" charset="0"/>
              </a:defRPr>
            </a:lvl1pPr>
          </a:lstStyle>
          <a:p>
            <a:r>
              <a:rPr lang="de-DE" dirty="0"/>
              <a:t>Titel der Präsentation</a:t>
            </a:r>
          </a:p>
        </p:txBody>
      </p:sp>
      <p:sp>
        <p:nvSpPr>
          <p:cNvPr id="12" name="Foliennummernplatzhalter 11"/>
          <p:cNvSpPr>
            <a:spLocks noGrp="1"/>
          </p:cNvSpPr>
          <p:nvPr>
            <p:ph type="sldNum" sz="quarter" idx="20"/>
          </p:nvPr>
        </p:nvSpPr>
        <p:spPr>
          <a:xfrm>
            <a:off x="8621070" y="162001"/>
            <a:ext cx="360000" cy="108100"/>
          </a:xfrm>
          <a:prstGeom prst="rect">
            <a:avLst/>
          </a:prstGeom>
        </p:spPr>
        <p:txBody>
          <a:bodyPr/>
          <a:lstStyle>
            <a:lvl1pPr>
              <a:defRPr b="0" i="0">
                <a:latin typeface="TheSans LP5 Plain" panose="020B0002050302020203" pitchFamily="34" charset="0"/>
              </a:defRPr>
            </a:lvl1p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414135199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Headline | Inhalt">
    <p:spTree>
      <p:nvGrpSpPr>
        <p:cNvPr id="1" name=""/>
        <p:cNvGrpSpPr/>
        <p:nvPr/>
      </p:nvGrpSpPr>
      <p:grpSpPr>
        <a:xfrm>
          <a:off x="0" y="0"/>
          <a:ext cx="0" cy="0"/>
          <a:chOff x="0" y="0"/>
          <a:chExt cx="0" cy="0"/>
        </a:xfrm>
      </p:grpSpPr>
      <p:sp>
        <p:nvSpPr>
          <p:cNvPr id="6" name="Inhaltsplatzhalter 5"/>
          <p:cNvSpPr>
            <a:spLocks noGrp="1"/>
          </p:cNvSpPr>
          <p:nvPr>
            <p:ph sz="quarter" idx="12" hasCustomPrompt="1"/>
          </p:nvPr>
        </p:nvSpPr>
        <p:spPr>
          <a:xfrm>
            <a:off x="160339" y="936626"/>
            <a:ext cx="8820733" cy="3635375"/>
          </a:xfrm>
        </p:spPr>
        <p:txBody>
          <a:body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3" name="Datumsplatzhalter 2"/>
          <p:cNvSpPr>
            <a:spLocks noGrp="1"/>
          </p:cNvSpPr>
          <p:nvPr>
            <p:ph type="dt" sz="half" idx="18"/>
          </p:nvPr>
        </p:nvSpPr>
        <p:spPr>
          <a:xfrm>
            <a:off x="2772000" y="4770000"/>
            <a:ext cx="3600000" cy="108100"/>
          </a:xfrm>
          <a:prstGeom prst="rect">
            <a:avLst/>
          </a:prstGeom>
        </p:spPr>
        <p:txBody>
          <a:bodyPr/>
          <a:lstStyle/>
          <a:p>
            <a:r>
              <a:rPr lang="de-DE" dirty="0" smtClean="0"/>
              <a:t>Abteilung / Verfasser / Datum</a:t>
            </a:r>
            <a:endParaRPr lang="de-DE" dirty="0"/>
          </a:p>
        </p:txBody>
      </p:sp>
      <p:sp>
        <p:nvSpPr>
          <p:cNvPr id="4" name="Fußzeilenplatzhalter 3"/>
          <p:cNvSpPr>
            <a:spLocks noGrp="1"/>
          </p:cNvSpPr>
          <p:nvPr>
            <p:ph type="ftr" sz="quarter" idx="19"/>
          </p:nvPr>
        </p:nvSpPr>
        <p:spPr>
          <a:xfrm>
            <a:off x="160336" y="160338"/>
            <a:ext cx="8228085" cy="108000"/>
          </a:xfrm>
          <a:prstGeom prst="rect">
            <a:avLst/>
          </a:prstGeom>
        </p:spPr>
        <p:txBody>
          <a:bodyPr/>
          <a:lstStyle/>
          <a:p>
            <a:r>
              <a:rPr lang="de-DE" dirty="0" smtClean="0"/>
              <a:t>Titel der Präsentation</a:t>
            </a:r>
          </a:p>
        </p:txBody>
      </p:sp>
      <p:sp>
        <p:nvSpPr>
          <p:cNvPr id="5" name="Foliennummernplatzhalter 4"/>
          <p:cNvSpPr>
            <a:spLocks noGrp="1"/>
          </p:cNvSpPr>
          <p:nvPr>
            <p:ph type="sldNum" sz="quarter" idx="20"/>
          </p:nvPr>
        </p:nvSpPr>
        <p:spPr>
          <a:xfrm>
            <a:off x="8621070" y="162001"/>
            <a:ext cx="360000" cy="108100"/>
          </a:xfrm>
          <a:prstGeom prst="rect">
            <a:avLst/>
          </a:prstGeom>
        </p:spPr>
        <p:txBody>
          <a:bodyPr/>
          <a:lstStyle/>
          <a:p>
            <a:fld id="{4DC8DB1A-7FCE-4C41-8163-B68708D51138}" type="slidenum">
              <a:rPr lang="de-DE" smtClean="0"/>
              <a:pPr/>
              <a:t>‹Nr.›</a:t>
            </a:fld>
            <a:endParaRPr lang="de-DE" dirty="0"/>
          </a:p>
        </p:txBody>
      </p:sp>
      <p:sp>
        <p:nvSpPr>
          <p:cNvPr id="7" name="Titel 6"/>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Tree>
    <p:extLst>
      <p:ext uri="{BB962C8B-B14F-4D97-AF65-F5344CB8AC3E}">
        <p14:creationId xmlns:p14="http://schemas.microsoft.com/office/powerpoint/2010/main" val="2893744814"/>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Headline | Vollbild">
    <p:spTree>
      <p:nvGrpSpPr>
        <p:cNvPr id="1" name=""/>
        <p:cNvGrpSpPr/>
        <p:nvPr/>
      </p:nvGrpSpPr>
      <p:grpSpPr>
        <a:xfrm>
          <a:off x="0" y="0"/>
          <a:ext cx="0" cy="0"/>
          <a:chOff x="0" y="0"/>
          <a:chExt cx="0" cy="0"/>
        </a:xfrm>
      </p:grpSpPr>
      <p:sp>
        <p:nvSpPr>
          <p:cNvPr id="9" name="Bildplatzhalter 8"/>
          <p:cNvSpPr>
            <a:spLocks noGrp="1"/>
          </p:cNvSpPr>
          <p:nvPr>
            <p:ph type="pic" sz="quarter" idx="12" hasCustomPrompt="1"/>
          </p:nvPr>
        </p:nvSpPr>
        <p:spPr>
          <a:xfrm>
            <a:off x="160338" y="936626"/>
            <a:ext cx="8820732" cy="3635375"/>
          </a:xfrm>
        </p:spPr>
        <p:txBody>
          <a:bodyPr/>
          <a:lstStyle>
            <a:lvl1pPr marL="0" indent="0" algn="ctr">
              <a:spcBef>
                <a:spcPts val="0"/>
              </a:spcBef>
              <a:buNone/>
              <a:defRPr/>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sp>
        <p:nvSpPr>
          <p:cNvPr id="3" name="Titel 2"/>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12" name="Foliennummernplatzhalter 11"/>
          <p:cNvSpPr>
            <a:spLocks noGrp="1"/>
          </p:cNvSpPr>
          <p:nvPr>
            <p:ph type="sldNum" sz="quarter" idx="20"/>
          </p:nvPr>
        </p:nvSpPr>
        <p:spPr>
          <a:xfrm>
            <a:off x="8621070" y="162001"/>
            <a:ext cx="360000" cy="108100"/>
          </a:xfrm>
          <a:prstGeom prst="rect">
            <a:avLst/>
          </a:prstGeom>
        </p:spPr>
        <p:txBody>
          <a:body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3547657982"/>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xt | 2 Bilder recht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160337" y="936626"/>
            <a:ext cx="4303562" cy="3635375"/>
          </a:xfrm>
        </p:spPr>
        <p:txBody>
          <a:body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Bildplatzhalter 7"/>
          <p:cNvSpPr>
            <a:spLocks noGrp="1"/>
          </p:cNvSpPr>
          <p:nvPr>
            <p:ph type="pic" sz="quarter" idx="13" hasCustomPrompt="1"/>
          </p:nvPr>
        </p:nvSpPr>
        <p:spPr>
          <a:xfrm>
            <a:off x="4679070" y="936626"/>
            <a:ext cx="4302000" cy="1728000"/>
          </a:xfrm>
        </p:spPr>
        <p:txBody>
          <a:bodyPr/>
          <a:lstStyle>
            <a:lvl1pPr marL="0" indent="0" algn="ctr">
              <a:spcBef>
                <a:spcPts val="0"/>
              </a:spcBef>
              <a:buNone/>
              <a:defRPr sz="1600"/>
            </a:lvl1pPr>
          </a:lstStyle>
          <a:p>
            <a:r>
              <a:rPr lang="de-DE" dirty="0" smtClean="0"/>
              <a:t/>
            </a:r>
            <a:br>
              <a:rPr lang="de-DE" dirty="0" smtClean="0"/>
            </a:br>
            <a:r>
              <a:rPr lang="de-DE" dirty="0" smtClean="0"/>
              <a:t>Bild einfügen</a:t>
            </a:r>
          </a:p>
        </p:txBody>
      </p:sp>
      <p:sp>
        <p:nvSpPr>
          <p:cNvPr id="10" name="Bildplatzhalter 7"/>
          <p:cNvSpPr>
            <a:spLocks noGrp="1"/>
          </p:cNvSpPr>
          <p:nvPr>
            <p:ph type="pic" sz="quarter" idx="14" hasCustomPrompt="1"/>
          </p:nvPr>
        </p:nvSpPr>
        <p:spPr>
          <a:xfrm>
            <a:off x="4680000" y="2842400"/>
            <a:ext cx="4302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7" name="Titel 6"/>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9" name="Datumsplatzhalter 8"/>
          <p:cNvSpPr>
            <a:spLocks noGrp="1"/>
          </p:cNvSpPr>
          <p:nvPr>
            <p:ph type="dt" sz="half" idx="15"/>
          </p:nvPr>
        </p:nvSpPr>
        <p:spPr>
          <a:xfrm>
            <a:off x="2772000" y="4770000"/>
            <a:ext cx="3600000" cy="108100"/>
          </a:xfrm>
          <a:prstGeom prst="rect">
            <a:avLst/>
          </a:prstGeom>
        </p:spPr>
        <p:txBody>
          <a:bodyPr/>
          <a:lstStyle/>
          <a:p>
            <a:r>
              <a:rPr lang="de-DE" dirty="0" smtClean="0"/>
              <a:t>Abteilung / Verfasser / Datum</a:t>
            </a:r>
            <a:endParaRPr lang="de-DE" dirty="0"/>
          </a:p>
        </p:txBody>
      </p:sp>
      <p:sp>
        <p:nvSpPr>
          <p:cNvPr id="13" name="Fußzeilenplatzhalter 12"/>
          <p:cNvSpPr>
            <a:spLocks noGrp="1"/>
          </p:cNvSpPr>
          <p:nvPr>
            <p:ph type="ftr" sz="quarter" idx="16"/>
          </p:nvPr>
        </p:nvSpPr>
        <p:spPr>
          <a:xfrm>
            <a:off x="160336" y="160338"/>
            <a:ext cx="8228085" cy="108000"/>
          </a:xfrm>
          <a:prstGeom prst="rect">
            <a:avLst/>
          </a:prstGeom>
        </p:spPr>
        <p:txBody>
          <a:bodyPr/>
          <a:lstStyle/>
          <a:p>
            <a:r>
              <a:rPr lang="de-DE" dirty="0" smtClean="0"/>
              <a:t>Titel der Präsentation</a:t>
            </a:r>
          </a:p>
        </p:txBody>
      </p:sp>
      <p:sp>
        <p:nvSpPr>
          <p:cNvPr id="15" name="Foliennummernplatzhalter 14"/>
          <p:cNvSpPr>
            <a:spLocks noGrp="1"/>
          </p:cNvSpPr>
          <p:nvPr>
            <p:ph type="sldNum" sz="quarter" idx="17"/>
          </p:nvPr>
        </p:nvSpPr>
        <p:spPr>
          <a:xfrm>
            <a:off x="8621070" y="162001"/>
            <a:ext cx="360000" cy="108100"/>
          </a:xfrm>
          <a:prstGeom prst="rect">
            <a:avLst/>
          </a:prstGeom>
        </p:spPr>
        <p:txBody>
          <a:body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1266423707"/>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ext | 2 Bilder link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4680001" y="936626"/>
            <a:ext cx="4301071" cy="3635375"/>
          </a:xfrm>
        </p:spPr>
        <p:txBody>
          <a:body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Bildplatzhalter 7"/>
          <p:cNvSpPr>
            <a:spLocks noGrp="1"/>
          </p:cNvSpPr>
          <p:nvPr>
            <p:ph type="pic" sz="quarter" idx="13" hasCustomPrompt="1"/>
          </p:nvPr>
        </p:nvSpPr>
        <p:spPr>
          <a:xfrm>
            <a:off x="160337" y="936626"/>
            <a:ext cx="4302000" cy="1728000"/>
          </a:xfrm>
        </p:spPr>
        <p:txBody>
          <a:bodyPr/>
          <a:lstStyle>
            <a:lvl1pPr marL="0" indent="0" algn="ctr">
              <a:spcBef>
                <a:spcPts val="0"/>
              </a:spcBef>
              <a:buNone/>
              <a:defRPr sz="1600"/>
            </a:lvl1pPr>
          </a:lstStyle>
          <a:p>
            <a:r>
              <a:rPr lang="de-DE" dirty="0" smtClean="0"/>
              <a:t/>
            </a:r>
            <a:br>
              <a:rPr lang="de-DE" dirty="0" smtClean="0"/>
            </a:br>
            <a:r>
              <a:rPr lang="de-DE" dirty="0" smtClean="0"/>
              <a:t>Bild einfügen</a:t>
            </a:r>
          </a:p>
        </p:txBody>
      </p:sp>
      <p:sp>
        <p:nvSpPr>
          <p:cNvPr id="10" name="Bildplatzhalter 7"/>
          <p:cNvSpPr>
            <a:spLocks noGrp="1"/>
          </p:cNvSpPr>
          <p:nvPr>
            <p:ph type="pic" sz="quarter" idx="14" hasCustomPrompt="1"/>
          </p:nvPr>
        </p:nvSpPr>
        <p:spPr>
          <a:xfrm>
            <a:off x="162002" y="2844000"/>
            <a:ext cx="4300337"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7" name="Datumsplatzhalter 6"/>
          <p:cNvSpPr>
            <a:spLocks noGrp="1"/>
          </p:cNvSpPr>
          <p:nvPr>
            <p:ph type="dt" sz="half" idx="18"/>
          </p:nvPr>
        </p:nvSpPr>
        <p:spPr>
          <a:xfrm>
            <a:off x="2772000" y="4770000"/>
            <a:ext cx="3600000" cy="108100"/>
          </a:xfrm>
          <a:prstGeom prst="rect">
            <a:avLst/>
          </a:prstGeom>
        </p:spPr>
        <p:txBody>
          <a:bodyPr/>
          <a:lstStyle/>
          <a:p>
            <a:r>
              <a:rPr lang="de-DE" dirty="0" smtClean="0"/>
              <a:t>Abteilung / Verfasser / Datum</a:t>
            </a:r>
            <a:endParaRPr lang="de-DE" dirty="0"/>
          </a:p>
        </p:txBody>
      </p:sp>
      <p:sp>
        <p:nvSpPr>
          <p:cNvPr id="9" name="Fußzeilenplatzhalter 8"/>
          <p:cNvSpPr>
            <a:spLocks noGrp="1"/>
          </p:cNvSpPr>
          <p:nvPr>
            <p:ph type="ftr" sz="quarter" idx="19"/>
          </p:nvPr>
        </p:nvSpPr>
        <p:spPr>
          <a:xfrm>
            <a:off x="160336" y="160338"/>
            <a:ext cx="8228085" cy="108000"/>
          </a:xfrm>
          <a:prstGeom prst="rect">
            <a:avLst/>
          </a:prstGeom>
        </p:spPr>
        <p:txBody>
          <a:bodyPr/>
          <a:lstStyle/>
          <a:p>
            <a:r>
              <a:rPr lang="de-DE" dirty="0" smtClean="0"/>
              <a:t>Titel der Präsentation</a:t>
            </a:r>
          </a:p>
        </p:txBody>
      </p:sp>
      <p:sp>
        <p:nvSpPr>
          <p:cNvPr id="12" name="Foliennummernplatzhalter 11"/>
          <p:cNvSpPr>
            <a:spLocks noGrp="1"/>
          </p:cNvSpPr>
          <p:nvPr>
            <p:ph type="sldNum" sz="quarter" idx="20"/>
          </p:nvPr>
        </p:nvSpPr>
        <p:spPr>
          <a:xfrm>
            <a:off x="8621070" y="162001"/>
            <a:ext cx="360000" cy="108100"/>
          </a:xfrm>
          <a:prstGeom prst="rect">
            <a:avLst/>
          </a:prstGeom>
        </p:spPr>
        <p:txBody>
          <a:bodyPr/>
          <a:lstStyle/>
          <a:p>
            <a:fld id="{4DC8DB1A-7FCE-4C41-8163-B68708D51138}" type="slidenum">
              <a:rPr lang="de-DE" smtClean="0"/>
              <a:pPr/>
              <a:t>‹Nr.›</a:t>
            </a:fld>
            <a:endParaRPr lang="de-DE" dirty="0"/>
          </a:p>
        </p:txBody>
      </p:sp>
      <p:sp>
        <p:nvSpPr>
          <p:cNvPr id="13" name="Titel 12"/>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Tree>
    <p:extLst>
      <p:ext uri="{BB962C8B-B14F-4D97-AF65-F5344CB8AC3E}">
        <p14:creationId xmlns:p14="http://schemas.microsoft.com/office/powerpoint/2010/main" val="1974165511"/>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xt | 2 Bilder | schmal recht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160338" y="936626"/>
            <a:ext cx="6876800" cy="3635375"/>
          </a:xfrm>
        </p:spPr>
        <p:txBody>
          <a:body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Bildplatzhalter 7"/>
          <p:cNvSpPr>
            <a:spLocks noGrp="1"/>
          </p:cNvSpPr>
          <p:nvPr>
            <p:ph type="pic" sz="quarter" idx="13" hasCustomPrompt="1"/>
          </p:nvPr>
        </p:nvSpPr>
        <p:spPr>
          <a:xfrm>
            <a:off x="7253070" y="936625"/>
            <a:ext cx="1728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10" name="Bildplatzhalter 7"/>
          <p:cNvSpPr>
            <a:spLocks noGrp="1"/>
          </p:cNvSpPr>
          <p:nvPr>
            <p:ph type="pic" sz="quarter" idx="14" hasCustomPrompt="1"/>
          </p:nvPr>
        </p:nvSpPr>
        <p:spPr>
          <a:xfrm>
            <a:off x="7253070" y="2842400"/>
            <a:ext cx="1728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7" name="Titel 6"/>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9" name="Datumsplatzhalter 8"/>
          <p:cNvSpPr>
            <a:spLocks noGrp="1"/>
          </p:cNvSpPr>
          <p:nvPr>
            <p:ph type="dt" sz="half" idx="18"/>
          </p:nvPr>
        </p:nvSpPr>
        <p:spPr>
          <a:xfrm>
            <a:off x="2772000" y="4770000"/>
            <a:ext cx="3600000" cy="108100"/>
          </a:xfrm>
          <a:prstGeom prst="rect">
            <a:avLst/>
          </a:prstGeom>
        </p:spPr>
        <p:txBody>
          <a:bodyPr/>
          <a:lstStyle/>
          <a:p>
            <a:r>
              <a:rPr lang="de-DE" dirty="0" smtClean="0"/>
              <a:t>Abteilung / Verfasser / Datum</a:t>
            </a:r>
            <a:endParaRPr lang="de-DE" dirty="0"/>
          </a:p>
        </p:txBody>
      </p:sp>
      <p:sp>
        <p:nvSpPr>
          <p:cNvPr id="12" name="Fußzeilenplatzhalter 11"/>
          <p:cNvSpPr>
            <a:spLocks noGrp="1"/>
          </p:cNvSpPr>
          <p:nvPr>
            <p:ph type="ftr" sz="quarter" idx="19"/>
          </p:nvPr>
        </p:nvSpPr>
        <p:spPr>
          <a:xfrm>
            <a:off x="160336" y="160338"/>
            <a:ext cx="8228085" cy="108000"/>
          </a:xfrm>
          <a:prstGeom prst="rect">
            <a:avLst/>
          </a:prstGeom>
        </p:spPr>
        <p:txBody>
          <a:bodyPr/>
          <a:lstStyle/>
          <a:p>
            <a:r>
              <a:rPr lang="de-DE" dirty="0" smtClean="0"/>
              <a:t>Titel der Präsentation</a:t>
            </a:r>
          </a:p>
        </p:txBody>
      </p:sp>
      <p:sp>
        <p:nvSpPr>
          <p:cNvPr id="13" name="Foliennummernplatzhalter 12"/>
          <p:cNvSpPr>
            <a:spLocks noGrp="1"/>
          </p:cNvSpPr>
          <p:nvPr>
            <p:ph type="sldNum" sz="quarter" idx="20"/>
          </p:nvPr>
        </p:nvSpPr>
        <p:spPr>
          <a:xfrm>
            <a:off x="8621070" y="162001"/>
            <a:ext cx="360000" cy="108100"/>
          </a:xfrm>
          <a:prstGeom prst="rect">
            <a:avLst/>
          </a:prstGeom>
        </p:spPr>
        <p:txBody>
          <a:body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2223012410"/>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ext | 2 Bilder | schmal link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2104270" y="936625"/>
            <a:ext cx="6876800" cy="3635375"/>
          </a:xfrm>
        </p:spPr>
        <p:txBody>
          <a:body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Bildplatzhalter 7"/>
          <p:cNvSpPr>
            <a:spLocks noGrp="1"/>
          </p:cNvSpPr>
          <p:nvPr>
            <p:ph type="pic" sz="quarter" idx="13" hasCustomPrompt="1"/>
          </p:nvPr>
        </p:nvSpPr>
        <p:spPr>
          <a:xfrm>
            <a:off x="160337" y="936625"/>
            <a:ext cx="1728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10" name="Bildplatzhalter 7"/>
          <p:cNvSpPr>
            <a:spLocks noGrp="1"/>
          </p:cNvSpPr>
          <p:nvPr>
            <p:ph type="pic" sz="quarter" idx="14" hasCustomPrompt="1"/>
          </p:nvPr>
        </p:nvSpPr>
        <p:spPr>
          <a:xfrm>
            <a:off x="160338" y="2844000"/>
            <a:ext cx="1728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7" name="Titel 6"/>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12" name="Fußzeilenplatzhalter 11"/>
          <p:cNvSpPr>
            <a:spLocks noGrp="1"/>
          </p:cNvSpPr>
          <p:nvPr>
            <p:ph type="ftr" sz="quarter" idx="19"/>
          </p:nvPr>
        </p:nvSpPr>
        <p:spPr>
          <a:xfrm>
            <a:off x="160336" y="160338"/>
            <a:ext cx="8228085" cy="108000"/>
          </a:xfrm>
          <a:prstGeom prst="rect">
            <a:avLst/>
          </a:prstGeom>
        </p:spPr>
        <p:txBody>
          <a:bodyPr/>
          <a:lstStyle/>
          <a:p>
            <a:r>
              <a:rPr lang="de-DE" dirty="0" smtClean="0"/>
              <a:t>Titel der Präsentation</a:t>
            </a:r>
          </a:p>
        </p:txBody>
      </p:sp>
      <p:sp>
        <p:nvSpPr>
          <p:cNvPr id="13" name="Foliennummernplatzhalter 12"/>
          <p:cNvSpPr>
            <a:spLocks noGrp="1"/>
          </p:cNvSpPr>
          <p:nvPr>
            <p:ph type="sldNum" sz="quarter" idx="20"/>
          </p:nvPr>
        </p:nvSpPr>
        <p:spPr>
          <a:xfrm>
            <a:off x="8621070" y="162001"/>
            <a:ext cx="360000" cy="108100"/>
          </a:xfrm>
          <a:prstGeom prst="rect">
            <a:avLst/>
          </a:prstGeom>
        </p:spPr>
        <p:txBody>
          <a:body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2233743415"/>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ext | Bild recht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160338" y="936626"/>
            <a:ext cx="4302000" cy="3635375"/>
          </a:xfrm>
        </p:spPr>
        <p:txBody>
          <a:body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Bildplatzhalter 7"/>
          <p:cNvSpPr>
            <a:spLocks noGrp="1"/>
          </p:cNvSpPr>
          <p:nvPr>
            <p:ph type="pic" sz="quarter" idx="13" hasCustomPrompt="1"/>
          </p:nvPr>
        </p:nvSpPr>
        <p:spPr>
          <a:xfrm>
            <a:off x="4679096" y="936626"/>
            <a:ext cx="4301975" cy="3635375"/>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sp>
        <p:nvSpPr>
          <p:cNvPr id="7" name="Titel 6"/>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9" name="Datumsplatzhalter 8"/>
          <p:cNvSpPr>
            <a:spLocks noGrp="1"/>
          </p:cNvSpPr>
          <p:nvPr>
            <p:ph type="dt" sz="half" idx="18"/>
          </p:nvPr>
        </p:nvSpPr>
        <p:spPr>
          <a:xfrm>
            <a:off x="2772000" y="4770000"/>
            <a:ext cx="3600000" cy="108100"/>
          </a:xfrm>
          <a:prstGeom prst="rect">
            <a:avLst/>
          </a:prstGeom>
        </p:spPr>
        <p:txBody>
          <a:bodyPr/>
          <a:lstStyle/>
          <a:p>
            <a:r>
              <a:rPr lang="de-DE" dirty="0" smtClean="0"/>
              <a:t>Abteilung / Verfasser / Datum</a:t>
            </a:r>
            <a:endParaRPr lang="de-DE" dirty="0"/>
          </a:p>
        </p:txBody>
      </p:sp>
      <p:sp>
        <p:nvSpPr>
          <p:cNvPr id="11" name="Fußzeilenplatzhalter 10"/>
          <p:cNvSpPr>
            <a:spLocks noGrp="1"/>
          </p:cNvSpPr>
          <p:nvPr>
            <p:ph type="ftr" sz="quarter" idx="19"/>
          </p:nvPr>
        </p:nvSpPr>
        <p:spPr>
          <a:xfrm>
            <a:off x="160336" y="160338"/>
            <a:ext cx="8228085" cy="108000"/>
          </a:xfrm>
          <a:prstGeom prst="rect">
            <a:avLst/>
          </a:prstGeom>
        </p:spPr>
        <p:txBody>
          <a:bodyPr/>
          <a:lstStyle/>
          <a:p>
            <a:r>
              <a:rPr lang="de-DE" dirty="0" smtClean="0"/>
              <a:t>Titel der Präsentation</a:t>
            </a:r>
          </a:p>
        </p:txBody>
      </p:sp>
      <p:sp>
        <p:nvSpPr>
          <p:cNvPr id="12" name="Foliennummernplatzhalter 11"/>
          <p:cNvSpPr>
            <a:spLocks noGrp="1"/>
          </p:cNvSpPr>
          <p:nvPr>
            <p:ph type="sldNum" sz="quarter" idx="20"/>
          </p:nvPr>
        </p:nvSpPr>
        <p:spPr>
          <a:xfrm>
            <a:off x="8621070" y="162001"/>
            <a:ext cx="360000" cy="108100"/>
          </a:xfrm>
          <a:prstGeom prst="rect">
            <a:avLst/>
          </a:prstGeom>
        </p:spPr>
        <p:txBody>
          <a:body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300100217"/>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ext | Bild link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4679999" y="936626"/>
            <a:ext cx="4302000" cy="3635375"/>
          </a:xfrm>
        </p:spPr>
        <p:txBody>
          <a:body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Bildplatzhalter 7"/>
          <p:cNvSpPr>
            <a:spLocks noGrp="1"/>
          </p:cNvSpPr>
          <p:nvPr>
            <p:ph type="pic" sz="quarter" idx="13" hasCustomPrompt="1"/>
          </p:nvPr>
        </p:nvSpPr>
        <p:spPr>
          <a:xfrm>
            <a:off x="160338" y="936626"/>
            <a:ext cx="4302000" cy="3635375"/>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sp>
        <p:nvSpPr>
          <p:cNvPr id="7" name="Datumsplatzhalter 6"/>
          <p:cNvSpPr>
            <a:spLocks noGrp="1"/>
          </p:cNvSpPr>
          <p:nvPr>
            <p:ph type="dt" sz="half" idx="18"/>
          </p:nvPr>
        </p:nvSpPr>
        <p:spPr>
          <a:xfrm>
            <a:off x="2772000" y="4770000"/>
            <a:ext cx="3600000" cy="108100"/>
          </a:xfrm>
          <a:prstGeom prst="rect">
            <a:avLst/>
          </a:prstGeom>
        </p:spPr>
        <p:txBody>
          <a:bodyPr/>
          <a:lstStyle/>
          <a:p>
            <a:r>
              <a:rPr lang="de-DE" dirty="0" smtClean="0"/>
              <a:t>Abteilung / Verfasser / Datum</a:t>
            </a:r>
            <a:endParaRPr lang="de-DE" dirty="0"/>
          </a:p>
        </p:txBody>
      </p:sp>
      <p:sp>
        <p:nvSpPr>
          <p:cNvPr id="9" name="Fußzeilenplatzhalter 8"/>
          <p:cNvSpPr>
            <a:spLocks noGrp="1"/>
          </p:cNvSpPr>
          <p:nvPr>
            <p:ph type="ftr" sz="quarter" idx="19"/>
          </p:nvPr>
        </p:nvSpPr>
        <p:spPr>
          <a:xfrm>
            <a:off x="160336" y="160338"/>
            <a:ext cx="8228085" cy="108000"/>
          </a:xfrm>
          <a:prstGeom prst="rect">
            <a:avLst/>
          </a:prstGeom>
        </p:spPr>
        <p:txBody>
          <a:bodyPr/>
          <a:lstStyle/>
          <a:p>
            <a:r>
              <a:rPr lang="de-DE" dirty="0" smtClean="0"/>
              <a:t>Titel der Präsentation</a:t>
            </a:r>
          </a:p>
        </p:txBody>
      </p:sp>
      <p:sp>
        <p:nvSpPr>
          <p:cNvPr id="11" name="Foliennummernplatzhalter 10"/>
          <p:cNvSpPr>
            <a:spLocks noGrp="1"/>
          </p:cNvSpPr>
          <p:nvPr>
            <p:ph type="sldNum" sz="quarter" idx="20"/>
          </p:nvPr>
        </p:nvSpPr>
        <p:spPr>
          <a:xfrm>
            <a:off x="8621070" y="162001"/>
            <a:ext cx="360000" cy="108100"/>
          </a:xfrm>
          <a:prstGeom prst="rect">
            <a:avLst/>
          </a:prstGeom>
        </p:spPr>
        <p:txBody>
          <a:bodyPr/>
          <a:lstStyle/>
          <a:p>
            <a:fld id="{4DC8DB1A-7FCE-4C41-8163-B68708D51138}" type="slidenum">
              <a:rPr lang="de-DE" smtClean="0"/>
              <a:pPr/>
              <a:t>‹Nr.›</a:t>
            </a:fld>
            <a:endParaRPr lang="de-DE" dirty="0"/>
          </a:p>
        </p:txBody>
      </p:sp>
      <p:sp>
        <p:nvSpPr>
          <p:cNvPr id="12" name="Titel 11"/>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Tree>
    <p:extLst>
      <p:ext uri="{BB962C8B-B14F-4D97-AF65-F5344CB8AC3E}">
        <p14:creationId xmlns:p14="http://schemas.microsoft.com/office/powerpoint/2010/main" val="3685389261"/>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 Bilder | Text | quer">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160339" y="2844000"/>
            <a:ext cx="8820732" cy="1728000"/>
          </a:xfrm>
        </p:spPr>
        <p:txBody>
          <a:body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endParaRPr lang="de-DE" dirty="0"/>
          </a:p>
        </p:txBody>
      </p:sp>
      <p:sp>
        <p:nvSpPr>
          <p:cNvPr id="8" name="Bildplatzhalter 7"/>
          <p:cNvSpPr>
            <a:spLocks noGrp="1"/>
          </p:cNvSpPr>
          <p:nvPr>
            <p:ph type="pic" sz="quarter" idx="13" hasCustomPrompt="1"/>
          </p:nvPr>
        </p:nvSpPr>
        <p:spPr>
          <a:xfrm>
            <a:off x="160338" y="936626"/>
            <a:ext cx="4302000" cy="17280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10" name="Bildplatzhalter 7"/>
          <p:cNvSpPr>
            <a:spLocks noGrp="1"/>
          </p:cNvSpPr>
          <p:nvPr>
            <p:ph type="pic" sz="quarter" idx="14" hasCustomPrompt="1"/>
          </p:nvPr>
        </p:nvSpPr>
        <p:spPr>
          <a:xfrm>
            <a:off x="4679070" y="936626"/>
            <a:ext cx="4302000" cy="17280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7" name="Titel 6"/>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9" name="Datumsplatzhalter 8"/>
          <p:cNvSpPr>
            <a:spLocks noGrp="1"/>
          </p:cNvSpPr>
          <p:nvPr>
            <p:ph type="dt" sz="half" idx="18"/>
          </p:nvPr>
        </p:nvSpPr>
        <p:spPr>
          <a:xfrm>
            <a:off x="2772000" y="4770000"/>
            <a:ext cx="3600000" cy="108100"/>
          </a:xfrm>
          <a:prstGeom prst="rect">
            <a:avLst/>
          </a:prstGeom>
        </p:spPr>
        <p:txBody>
          <a:bodyPr/>
          <a:lstStyle/>
          <a:p>
            <a:r>
              <a:rPr lang="de-DE" dirty="0" smtClean="0"/>
              <a:t>Abteilung / Verfasser / Datum</a:t>
            </a:r>
            <a:endParaRPr lang="de-DE" dirty="0"/>
          </a:p>
        </p:txBody>
      </p:sp>
      <p:sp>
        <p:nvSpPr>
          <p:cNvPr id="12" name="Fußzeilenplatzhalter 11"/>
          <p:cNvSpPr>
            <a:spLocks noGrp="1"/>
          </p:cNvSpPr>
          <p:nvPr>
            <p:ph type="ftr" sz="quarter" idx="19"/>
          </p:nvPr>
        </p:nvSpPr>
        <p:spPr>
          <a:xfrm>
            <a:off x="160336" y="160338"/>
            <a:ext cx="8228085" cy="108000"/>
          </a:xfrm>
          <a:prstGeom prst="rect">
            <a:avLst/>
          </a:prstGeom>
        </p:spPr>
        <p:txBody>
          <a:bodyPr/>
          <a:lstStyle/>
          <a:p>
            <a:r>
              <a:rPr lang="de-DE" dirty="0" smtClean="0"/>
              <a:t>Titel der Präsentation</a:t>
            </a:r>
          </a:p>
        </p:txBody>
      </p:sp>
      <p:sp>
        <p:nvSpPr>
          <p:cNvPr id="13" name="Foliennummernplatzhalter 12"/>
          <p:cNvSpPr>
            <a:spLocks noGrp="1"/>
          </p:cNvSpPr>
          <p:nvPr>
            <p:ph type="sldNum" sz="quarter" idx="20"/>
          </p:nvPr>
        </p:nvSpPr>
        <p:spPr>
          <a:xfrm>
            <a:off x="8621070" y="162001"/>
            <a:ext cx="360000" cy="108100"/>
          </a:xfrm>
          <a:prstGeom prst="rect">
            <a:avLst/>
          </a:prstGeom>
        </p:spPr>
        <p:txBody>
          <a:body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2128376582"/>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 Bilder | Bildunterschrift | quer">
    <p:spTree>
      <p:nvGrpSpPr>
        <p:cNvPr id="1" name=""/>
        <p:cNvGrpSpPr/>
        <p:nvPr/>
      </p:nvGrpSpPr>
      <p:grpSpPr>
        <a:xfrm>
          <a:off x="0" y="0"/>
          <a:ext cx="0" cy="0"/>
          <a:chOff x="0" y="0"/>
          <a:chExt cx="0" cy="0"/>
        </a:xfrm>
      </p:grpSpPr>
      <p:sp>
        <p:nvSpPr>
          <p:cNvPr id="9" name="Textplatzhalter 6"/>
          <p:cNvSpPr>
            <a:spLocks noGrp="1"/>
          </p:cNvSpPr>
          <p:nvPr>
            <p:ph type="body" sz="quarter" idx="16" hasCustomPrompt="1"/>
          </p:nvPr>
        </p:nvSpPr>
        <p:spPr>
          <a:xfrm>
            <a:off x="160339" y="3708000"/>
            <a:ext cx="4302001" cy="863998"/>
          </a:xfrm>
        </p:spPr>
        <p:txBody>
          <a:bodyPr/>
          <a:lstStyle>
            <a:lvl1pPr marL="0" marR="0" indent="0" algn="l" defTabSz="914400" rtl="0" eaLnBrk="1" fontAlgn="auto" latinLnBrk="0" hangingPunct="1">
              <a:lnSpc>
                <a:spcPct val="100000"/>
              </a:lnSpc>
              <a:spcBef>
                <a:spcPts val="0"/>
              </a:spcBef>
              <a:spcAft>
                <a:spcPts val="0"/>
              </a:spcAft>
              <a:buClr>
                <a:schemeClr val="tx2"/>
              </a:buClr>
              <a:buSzTx/>
              <a:buFont typeface="Wingdings" pitchFamily="2" charset="2"/>
              <a:buNone/>
              <a:tabLst/>
              <a:defRPr sz="1100"/>
            </a:lvl1pPr>
            <a:lvl2pPr marL="0" indent="0">
              <a:spcBef>
                <a:spcPts val="0"/>
              </a:spcBef>
              <a:buNone/>
              <a:defRPr sz="1100"/>
            </a:lvl2pPr>
            <a:lvl3pPr marL="0" indent="0">
              <a:spcBef>
                <a:spcPts val="0"/>
              </a:spcBef>
              <a:buFont typeface="Arial" pitchFamily="34" charset="0"/>
              <a:buNone/>
              <a:defRPr sz="1100"/>
            </a:lvl3pPr>
            <a:lvl4pPr marL="0" indent="0">
              <a:spcBef>
                <a:spcPts val="0"/>
              </a:spcBef>
              <a:buNone/>
              <a:defRPr sz="1100"/>
            </a:lvl4pPr>
            <a:lvl5pPr marL="0" indent="0">
              <a:spcBef>
                <a:spcPts val="0"/>
              </a:spcBef>
              <a:buNone/>
              <a:defRPr sz="1100"/>
            </a:lvl5pPr>
            <a:lvl6pPr marL="0" indent="0">
              <a:spcBef>
                <a:spcPts val="0"/>
              </a:spcBef>
              <a:buFont typeface="Arial" pitchFamily="34" charset="0"/>
              <a:buNone/>
              <a:defRPr sz="1100"/>
            </a:lvl6pPr>
            <a:lvl7pPr marL="0" indent="0">
              <a:spcBef>
                <a:spcPts val="0"/>
              </a:spcBef>
              <a:buFont typeface="Arial" pitchFamily="34" charset="0"/>
              <a:buNone/>
              <a:defRPr sz="1100"/>
            </a:lvl7pPr>
            <a:lvl8pPr marL="0" indent="0">
              <a:spcBef>
                <a:spcPts val="0"/>
              </a:spcBef>
              <a:buFont typeface="Arial" pitchFamily="34" charset="0"/>
              <a:buNone/>
              <a:defRPr sz="1100"/>
            </a:lvl8pPr>
            <a:lvl9pPr marL="0" indent="0">
              <a:spcBef>
                <a:spcPts val="0"/>
              </a:spcBef>
              <a:buFont typeface="Arial" pitchFamily="34" charset="0"/>
              <a:buNone/>
              <a:defRPr sz="1100"/>
            </a:lvl9pPr>
          </a:lstStyle>
          <a:p>
            <a:pPr marL="0" marR="0" lvl="0" indent="0" algn="l" defTabSz="914400" rtl="0" eaLnBrk="1" fontAlgn="auto" latinLnBrk="0" hangingPunct="1">
              <a:lnSpc>
                <a:spcPct val="100000"/>
              </a:lnSpc>
              <a:spcBef>
                <a:spcPts val="0"/>
              </a:spcBef>
              <a:spcAft>
                <a:spcPts val="0"/>
              </a:spcAft>
              <a:buClr>
                <a:schemeClr val="tx2"/>
              </a:buClr>
              <a:buSzTx/>
              <a:buFont typeface="Wingdings" pitchFamily="2" charset="2"/>
              <a:buNone/>
              <a:tabLst/>
              <a:defRPr/>
            </a:pPr>
            <a:r>
              <a:rPr lang="de-DE" dirty="0" smtClean="0"/>
              <a:t>Bildunterschrift, 11 pt, Arial, Schwarz</a:t>
            </a:r>
            <a:endParaRPr lang="de-DE" dirty="0"/>
          </a:p>
        </p:txBody>
      </p:sp>
      <p:sp>
        <p:nvSpPr>
          <p:cNvPr id="12" name="Textplatzhalter 6"/>
          <p:cNvSpPr>
            <a:spLocks noGrp="1"/>
          </p:cNvSpPr>
          <p:nvPr>
            <p:ph type="body" sz="quarter" idx="17" hasCustomPrompt="1"/>
          </p:nvPr>
        </p:nvSpPr>
        <p:spPr>
          <a:xfrm>
            <a:off x="4679096" y="3708001"/>
            <a:ext cx="4301975" cy="863998"/>
          </a:xfrm>
        </p:spPr>
        <p:txBody>
          <a:bodyPr/>
          <a:lstStyle>
            <a:lvl1pPr marL="0" marR="0" indent="0" algn="l" defTabSz="914400" rtl="0" eaLnBrk="1" fontAlgn="auto" latinLnBrk="0" hangingPunct="1">
              <a:lnSpc>
                <a:spcPct val="100000"/>
              </a:lnSpc>
              <a:spcBef>
                <a:spcPts val="0"/>
              </a:spcBef>
              <a:spcAft>
                <a:spcPts val="0"/>
              </a:spcAft>
              <a:buClr>
                <a:schemeClr val="tx2"/>
              </a:buClr>
              <a:buSzTx/>
              <a:buFont typeface="Wingdings" pitchFamily="2" charset="2"/>
              <a:buNone/>
              <a:tabLst/>
              <a:defRPr sz="1100"/>
            </a:lvl1pPr>
            <a:lvl2pPr marL="0" indent="0">
              <a:spcBef>
                <a:spcPts val="0"/>
              </a:spcBef>
              <a:buNone/>
              <a:defRPr sz="1100"/>
            </a:lvl2pPr>
            <a:lvl3pPr marL="0" indent="0">
              <a:spcBef>
                <a:spcPts val="0"/>
              </a:spcBef>
              <a:buFont typeface="Arial" pitchFamily="34" charset="0"/>
              <a:buNone/>
              <a:defRPr sz="1100"/>
            </a:lvl3pPr>
            <a:lvl4pPr marL="0" indent="0">
              <a:spcBef>
                <a:spcPts val="0"/>
              </a:spcBef>
              <a:buNone/>
              <a:defRPr sz="1100"/>
            </a:lvl4pPr>
            <a:lvl5pPr marL="0" indent="0">
              <a:spcBef>
                <a:spcPts val="0"/>
              </a:spcBef>
              <a:buNone/>
              <a:defRPr sz="1100"/>
            </a:lvl5pPr>
            <a:lvl6pPr marL="0" indent="0">
              <a:spcBef>
                <a:spcPts val="0"/>
              </a:spcBef>
              <a:buFont typeface="Arial" pitchFamily="34" charset="0"/>
              <a:buNone/>
              <a:defRPr sz="1100"/>
            </a:lvl6pPr>
            <a:lvl7pPr marL="0" indent="0">
              <a:spcBef>
                <a:spcPts val="0"/>
              </a:spcBef>
              <a:buFont typeface="Arial" pitchFamily="34" charset="0"/>
              <a:buNone/>
              <a:defRPr sz="1100"/>
            </a:lvl7pPr>
            <a:lvl8pPr marL="0" indent="0">
              <a:spcBef>
                <a:spcPts val="0"/>
              </a:spcBef>
              <a:buFont typeface="Arial" pitchFamily="34" charset="0"/>
              <a:buNone/>
              <a:defRPr sz="1100"/>
            </a:lvl8pPr>
            <a:lvl9pPr marL="0" indent="0">
              <a:spcBef>
                <a:spcPts val="0"/>
              </a:spcBef>
              <a:buFont typeface="Arial" pitchFamily="34" charset="0"/>
              <a:buNone/>
              <a:defRPr sz="1100"/>
            </a:lvl9pPr>
          </a:lstStyle>
          <a:p>
            <a:pPr marL="0" marR="0" lvl="0" indent="0" algn="l" defTabSz="914400" rtl="0" eaLnBrk="1" fontAlgn="auto" latinLnBrk="0" hangingPunct="1">
              <a:lnSpc>
                <a:spcPct val="100000"/>
              </a:lnSpc>
              <a:spcBef>
                <a:spcPts val="0"/>
              </a:spcBef>
              <a:spcAft>
                <a:spcPts val="0"/>
              </a:spcAft>
              <a:buClr>
                <a:schemeClr val="tx2"/>
              </a:buClr>
              <a:buSzTx/>
              <a:buFont typeface="Wingdings" pitchFamily="2" charset="2"/>
              <a:buNone/>
              <a:tabLst/>
              <a:defRPr/>
            </a:pPr>
            <a:r>
              <a:rPr lang="de-DE" dirty="0" smtClean="0"/>
              <a:t>Bildunterschrift, 11 pt, Arial, Schwarz</a:t>
            </a:r>
            <a:endParaRPr lang="de-DE" dirty="0"/>
          </a:p>
        </p:txBody>
      </p:sp>
      <p:sp>
        <p:nvSpPr>
          <p:cNvPr id="6" name="Titel 5"/>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7" name="Datumsplatzhalter 6"/>
          <p:cNvSpPr>
            <a:spLocks noGrp="1"/>
          </p:cNvSpPr>
          <p:nvPr>
            <p:ph type="dt" sz="half" idx="21"/>
          </p:nvPr>
        </p:nvSpPr>
        <p:spPr>
          <a:xfrm>
            <a:off x="2772000" y="4770000"/>
            <a:ext cx="3600000" cy="108100"/>
          </a:xfrm>
          <a:prstGeom prst="rect">
            <a:avLst/>
          </a:prstGeom>
        </p:spPr>
        <p:txBody>
          <a:bodyPr/>
          <a:lstStyle/>
          <a:p>
            <a:r>
              <a:rPr lang="de-DE" dirty="0" smtClean="0"/>
              <a:t>Abteilung / Verfasser / Datum</a:t>
            </a:r>
            <a:endParaRPr lang="de-DE" dirty="0"/>
          </a:p>
        </p:txBody>
      </p:sp>
      <p:sp>
        <p:nvSpPr>
          <p:cNvPr id="11" name="Fußzeilenplatzhalter 10"/>
          <p:cNvSpPr>
            <a:spLocks noGrp="1"/>
          </p:cNvSpPr>
          <p:nvPr>
            <p:ph type="ftr" sz="quarter" idx="22"/>
          </p:nvPr>
        </p:nvSpPr>
        <p:spPr>
          <a:xfrm>
            <a:off x="160336" y="160338"/>
            <a:ext cx="8228085" cy="108000"/>
          </a:xfrm>
          <a:prstGeom prst="rect">
            <a:avLst/>
          </a:prstGeom>
        </p:spPr>
        <p:txBody>
          <a:bodyPr/>
          <a:lstStyle/>
          <a:p>
            <a:r>
              <a:rPr lang="de-DE" dirty="0" smtClean="0"/>
              <a:t>Titel der Präsentation</a:t>
            </a:r>
          </a:p>
        </p:txBody>
      </p:sp>
      <p:sp>
        <p:nvSpPr>
          <p:cNvPr id="14" name="Foliennummernplatzhalter 13"/>
          <p:cNvSpPr>
            <a:spLocks noGrp="1"/>
          </p:cNvSpPr>
          <p:nvPr>
            <p:ph type="sldNum" sz="quarter" idx="23"/>
          </p:nvPr>
        </p:nvSpPr>
        <p:spPr>
          <a:xfrm>
            <a:off x="8621070" y="162001"/>
            <a:ext cx="360000" cy="108100"/>
          </a:xfrm>
          <a:prstGeom prst="rect">
            <a:avLst/>
          </a:prstGeom>
        </p:spPr>
        <p:txBody>
          <a:bodyPr/>
          <a:lstStyle/>
          <a:p>
            <a:fld id="{4DC8DB1A-7FCE-4C41-8163-B68708D51138}" type="slidenum">
              <a:rPr lang="de-DE" smtClean="0"/>
              <a:pPr/>
              <a:t>‹Nr.›</a:t>
            </a:fld>
            <a:endParaRPr lang="de-DE" dirty="0"/>
          </a:p>
        </p:txBody>
      </p:sp>
      <p:sp>
        <p:nvSpPr>
          <p:cNvPr id="19" name="Bildplatzhalter 7"/>
          <p:cNvSpPr>
            <a:spLocks noGrp="1"/>
          </p:cNvSpPr>
          <p:nvPr>
            <p:ph type="pic" sz="quarter" idx="13" hasCustomPrompt="1"/>
          </p:nvPr>
        </p:nvSpPr>
        <p:spPr>
          <a:xfrm>
            <a:off x="160338" y="936626"/>
            <a:ext cx="4302000" cy="25920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20" name="Bildplatzhalter 7"/>
          <p:cNvSpPr>
            <a:spLocks noGrp="1"/>
          </p:cNvSpPr>
          <p:nvPr>
            <p:ph type="pic" sz="quarter" idx="14" hasCustomPrompt="1"/>
          </p:nvPr>
        </p:nvSpPr>
        <p:spPr>
          <a:xfrm>
            <a:off x="4679070" y="936626"/>
            <a:ext cx="4302000" cy="25920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Tree>
    <p:extLst>
      <p:ext uri="{BB962C8B-B14F-4D97-AF65-F5344CB8AC3E}">
        <p14:creationId xmlns:p14="http://schemas.microsoft.com/office/powerpoint/2010/main" val="153663189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Bild link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4679999" y="936626"/>
            <a:ext cx="4302000" cy="3635375"/>
          </a:xfrm>
        </p:spPr>
        <p:txBody>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Bildplatzhalter 7"/>
          <p:cNvSpPr>
            <a:spLocks noGrp="1"/>
          </p:cNvSpPr>
          <p:nvPr>
            <p:ph type="pic" sz="quarter" idx="13" hasCustomPrompt="1"/>
          </p:nvPr>
        </p:nvSpPr>
        <p:spPr>
          <a:xfrm>
            <a:off x="160338" y="936626"/>
            <a:ext cx="4302000" cy="3635375"/>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Bild einfügen</a:t>
            </a:r>
          </a:p>
        </p:txBody>
      </p:sp>
      <p:sp>
        <p:nvSpPr>
          <p:cNvPr id="7" name="Datumsplatzhalter 6"/>
          <p:cNvSpPr>
            <a:spLocks noGrp="1"/>
          </p:cNvSpPr>
          <p:nvPr>
            <p:ph type="dt" sz="half" idx="18"/>
          </p:nvPr>
        </p:nvSpPr>
        <p:spPr>
          <a:xfrm>
            <a:off x="2772000" y="4770000"/>
            <a:ext cx="3600000" cy="108100"/>
          </a:xfrm>
          <a:prstGeom prst="rect">
            <a:avLst/>
          </a:prstGeom>
        </p:spPr>
        <p:txBody>
          <a:bodyPr/>
          <a:lstStyle>
            <a:lvl1pPr>
              <a:defRPr b="0" i="0">
                <a:latin typeface="TheSans LP5 Plain" panose="020B0002050302020203" pitchFamily="34" charset="0"/>
              </a:defRPr>
            </a:lvl1pPr>
          </a:lstStyle>
          <a:p>
            <a:r>
              <a:rPr lang="de-DE" dirty="0"/>
              <a:t>Abteilung / Verfasser / Datum</a:t>
            </a:r>
          </a:p>
        </p:txBody>
      </p:sp>
      <p:sp>
        <p:nvSpPr>
          <p:cNvPr id="9" name="Fußzeilenplatzhalter 8"/>
          <p:cNvSpPr>
            <a:spLocks noGrp="1"/>
          </p:cNvSpPr>
          <p:nvPr>
            <p:ph type="ftr" sz="quarter" idx="19"/>
          </p:nvPr>
        </p:nvSpPr>
        <p:spPr>
          <a:xfrm>
            <a:off x="160336" y="160338"/>
            <a:ext cx="8228085" cy="108000"/>
          </a:xfrm>
          <a:prstGeom prst="rect">
            <a:avLst/>
          </a:prstGeom>
        </p:spPr>
        <p:txBody>
          <a:bodyPr/>
          <a:lstStyle>
            <a:lvl1pPr>
              <a:defRPr b="0" i="0">
                <a:latin typeface="TheSans LP5 Plain" panose="020B0002050302020203" pitchFamily="34" charset="0"/>
              </a:defRPr>
            </a:lvl1pPr>
          </a:lstStyle>
          <a:p>
            <a:r>
              <a:rPr lang="de-DE" dirty="0"/>
              <a:t>Titel der Präsentation</a:t>
            </a:r>
          </a:p>
        </p:txBody>
      </p:sp>
      <p:sp>
        <p:nvSpPr>
          <p:cNvPr id="11" name="Foliennummernplatzhalter 10"/>
          <p:cNvSpPr>
            <a:spLocks noGrp="1"/>
          </p:cNvSpPr>
          <p:nvPr>
            <p:ph type="sldNum" sz="quarter" idx="20"/>
          </p:nvPr>
        </p:nvSpPr>
        <p:spPr>
          <a:xfrm>
            <a:off x="8621070" y="162001"/>
            <a:ext cx="360000" cy="108100"/>
          </a:xfrm>
          <a:prstGeom prst="rect">
            <a:avLst/>
          </a:prstGeom>
        </p:spPr>
        <p:txBody>
          <a:bodyPr/>
          <a:lstStyle>
            <a:lvl1pPr>
              <a:defRPr b="0" i="0">
                <a:latin typeface="TheSans LP5 Plain" panose="020B0002050302020203" pitchFamily="34" charset="0"/>
              </a:defRPr>
            </a:lvl1pPr>
          </a:lstStyle>
          <a:p>
            <a:fld id="{4DC8DB1A-7FCE-4C41-8163-B68708D51138}" type="slidenum">
              <a:rPr lang="de-DE" smtClean="0"/>
              <a:pPr/>
              <a:t>‹Nr.›</a:t>
            </a:fld>
            <a:endParaRPr lang="de-DE" dirty="0"/>
          </a:p>
        </p:txBody>
      </p:sp>
      <p:sp>
        <p:nvSpPr>
          <p:cNvPr id="12" name="Titel 11"/>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Tree>
    <p:extLst>
      <p:ext uri="{BB962C8B-B14F-4D97-AF65-F5344CB8AC3E}">
        <p14:creationId xmlns:p14="http://schemas.microsoft.com/office/powerpoint/2010/main" val="336254461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ild | Text | quer">
    <p:spTree>
      <p:nvGrpSpPr>
        <p:cNvPr id="1" name=""/>
        <p:cNvGrpSpPr/>
        <p:nvPr/>
      </p:nvGrpSpPr>
      <p:grpSpPr>
        <a:xfrm>
          <a:off x="0" y="0"/>
          <a:ext cx="0" cy="0"/>
          <a:chOff x="0" y="0"/>
          <a:chExt cx="0" cy="0"/>
        </a:xfrm>
      </p:grpSpPr>
      <p:sp>
        <p:nvSpPr>
          <p:cNvPr id="7" name="Titel 6"/>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9" name="Datumsplatzhalter 8"/>
          <p:cNvSpPr>
            <a:spLocks noGrp="1"/>
          </p:cNvSpPr>
          <p:nvPr>
            <p:ph type="dt" sz="half" idx="18"/>
          </p:nvPr>
        </p:nvSpPr>
        <p:spPr>
          <a:xfrm>
            <a:off x="2772000" y="4770000"/>
            <a:ext cx="3600000" cy="108100"/>
          </a:xfrm>
          <a:prstGeom prst="rect">
            <a:avLst/>
          </a:prstGeom>
        </p:spPr>
        <p:txBody>
          <a:bodyPr/>
          <a:lstStyle/>
          <a:p>
            <a:r>
              <a:rPr lang="de-DE" dirty="0" smtClean="0"/>
              <a:t>Abteilung / Verfasser / Datum</a:t>
            </a:r>
            <a:endParaRPr lang="de-DE" dirty="0"/>
          </a:p>
        </p:txBody>
      </p:sp>
      <p:sp>
        <p:nvSpPr>
          <p:cNvPr id="11" name="Fußzeilenplatzhalter 10"/>
          <p:cNvSpPr>
            <a:spLocks noGrp="1"/>
          </p:cNvSpPr>
          <p:nvPr>
            <p:ph type="ftr" sz="quarter" idx="19"/>
          </p:nvPr>
        </p:nvSpPr>
        <p:spPr>
          <a:xfrm>
            <a:off x="160336" y="160338"/>
            <a:ext cx="8228085" cy="108000"/>
          </a:xfrm>
          <a:prstGeom prst="rect">
            <a:avLst/>
          </a:prstGeom>
        </p:spPr>
        <p:txBody>
          <a:bodyPr/>
          <a:lstStyle/>
          <a:p>
            <a:r>
              <a:rPr lang="de-DE" dirty="0" smtClean="0"/>
              <a:t>Titel der Präsentation</a:t>
            </a:r>
          </a:p>
        </p:txBody>
      </p:sp>
      <p:sp>
        <p:nvSpPr>
          <p:cNvPr id="12" name="Foliennummernplatzhalter 11"/>
          <p:cNvSpPr>
            <a:spLocks noGrp="1"/>
          </p:cNvSpPr>
          <p:nvPr>
            <p:ph type="sldNum" sz="quarter" idx="20"/>
          </p:nvPr>
        </p:nvSpPr>
        <p:spPr>
          <a:xfrm>
            <a:off x="8621070" y="162001"/>
            <a:ext cx="360000" cy="108100"/>
          </a:xfrm>
          <a:prstGeom prst="rect">
            <a:avLst/>
          </a:prstGeom>
        </p:spPr>
        <p:txBody>
          <a:bodyPr/>
          <a:lstStyle/>
          <a:p>
            <a:fld id="{4DC8DB1A-7FCE-4C41-8163-B68708D51138}" type="slidenum">
              <a:rPr lang="de-DE" smtClean="0"/>
              <a:pPr/>
              <a:t>‹Nr.›</a:t>
            </a:fld>
            <a:endParaRPr lang="de-DE" dirty="0"/>
          </a:p>
        </p:txBody>
      </p:sp>
      <p:sp>
        <p:nvSpPr>
          <p:cNvPr id="16" name="Bildplatzhalter 7"/>
          <p:cNvSpPr>
            <a:spLocks noGrp="1"/>
          </p:cNvSpPr>
          <p:nvPr>
            <p:ph type="pic" sz="quarter" idx="21" hasCustomPrompt="1"/>
          </p:nvPr>
        </p:nvSpPr>
        <p:spPr>
          <a:xfrm>
            <a:off x="160339" y="936626"/>
            <a:ext cx="8820733" cy="17280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18" name="Textplatzhalter 5"/>
          <p:cNvSpPr>
            <a:spLocks noGrp="1"/>
          </p:cNvSpPr>
          <p:nvPr>
            <p:ph type="body" sz="quarter" idx="12" hasCustomPrompt="1"/>
          </p:nvPr>
        </p:nvSpPr>
        <p:spPr>
          <a:xfrm>
            <a:off x="160339" y="2844000"/>
            <a:ext cx="8820732" cy="1728000"/>
          </a:xfrm>
        </p:spPr>
        <p:txBody>
          <a:body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endParaRPr lang="de-DE" dirty="0"/>
          </a:p>
        </p:txBody>
      </p:sp>
    </p:spTree>
    <p:extLst>
      <p:ext uri="{BB962C8B-B14F-4D97-AF65-F5344CB8AC3E}">
        <p14:creationId xmlns:p14="http://schemas.microsoft.com/office/powerpoint/2010/main" val="2014776509"/>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ild | Bildunterschrift | quer">
    <p:spTree>
      <p:nvGrpSpPr>
        <p:cNvPr id="1" name=""/>
        <p:cNvGrpSpPr/>
        <p:nvPr/>
      </p:nvGrpSpPr>
      <p:grpSpPr>
        <a:xfrm>
          <a:off x="0" y="0"/>
          <a:ext cx="0" cy="0"/>
          <a:chOff x="0" y="0"/>
          <a:chExt cx="0" cy="0"/>
        </a:xfrm>
      </p:grpSpPr>
      <p:sp>
        <p:nvSpPr>
          <p:cNvPr id="6" name="Datumsplatzhalter 5"/>
          <p:cNvSpPr>
            <a:spLocks noGrp="1"/>
          </p:cNvSpPr>
          <p:nvPr>
            <p:ph type="dt" sz="half" idx="20"/>
          </p:nvPr>
        </p:nvSpPr>
        <p:spPr>
          <a:xfrm>
            <a:off x="2772000" y="4770000"/>
            <a:ext cx="3600000" cy="108100"/>
          </a:xfrm>
          <a:prstGeom prst="rect">
            <a:avLst/>
          </a:prstGeom>
        </p:spPr>
        <p:txBody>
          <a:bodyPr/>
          <a:lstStyle/>
          <a:p>
            <a:r>
              <a:rPr lang="de-DE" dirty="0" smtClean="0"/>
              <a:t>Abteilung / Verfasser / Datum</a:t>
            </a:r>
            <a:endParaRPr lang="de-DE" dirty="0"/>
          </a:p>
        </p:txBody>
      </p:sp>
      <p:sp>
        <p:nvSpPr>
          <p:cNvPr id="7" name="Fußzeilenplatzhalter 6"/>
          <p:cNvSpPr>
            <a:spLocks noGrp="1"/>
          </p:cNvSpPr>
          <p:nvPr>
            <p:ph type="ftr" sz="quarter" idx="21"/>
          </p:nvPr>
        </p:nvSpPr>
        <p:spPr>
          <a:xfrm>
            <a:off x="160336" y="160338"/>
            <a:ext cx="8228085" cy="108000"/>
          </a:xfrm>
          <a:prstGeom prst="rect">
            <a:avLst/>
          </a:prstGeom>
        </p:spPr>
        <p:txBody>
          <a:bodyPr/>
          <a:lstStyle/>
          <a:p>
            <a:r>
              <a:rPr lang="de-DE" dirty="0" smtClean="0"/>
              <a:t>Titel der Präsentation</a:t>
            </a:r>
          </a:p>
        </p:txBody>
      </p:sp>
      <p:sp>
        <p:nvSpPr>
          <p:cNvPr id="9" name="Foliennummernplatzhalter 8"/>
          <p:cNvSpPr>
            <a:spLocks noGrp="1"/>
          </p:cNvSpPr>
          <p:nvPr>
            <p:ph type="sldNum" sz="quarter" idx="22"/>
          </p:nvPr>
        </p:nvSpPr>
        <p:spPr>
          <a:xfrm>
            <a:off x="8621070" y="162001"/>
            <a:ext cx="360000" cy="108100"/>
          </a:xfrm>
          <a:prstGeom prst="rect">
            <a:avLst/>
          </a:prstGeom>
        </p:spPr>
        <p:txBody>
          <a:bodyPr/>
          <a:lstStyle/>
          <a:p>
            <a:fld id="{4DC8DB1A-7FCE-4C41-8163-B68708D51138}" type="slidenum">
              <a:rPr lang="de-DE" smtClean="0"/>
              <a:pPr/>
              <a:t>‹Nr.›</a:t>
            </a:fld>
            <a:endParaRPr lang="de-DE" dirty="0"/>
          </a:p>
        </p:txBody>
      </p:sp>
      <p:sp>
        <p:nvSpPr>
          <p:cNvPr id="12" name="Titel 11"/>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17" name="Bildplatzhalter 7"/>
          <p:cNvSpPr>
            <a:spLocks noGrp="1"/>
          </p:cNvSpPr>
          <p:nvPr>
            <p:ph type="pic" sz="quarter" idx="24" hasCustomPrompt="1"/>
          </p:nvPr>
        </p:nvSpPr>
        <p:spPr>
          <a:xfrm>
            <a:off x="160338" y="936626"/>
            <a:ext cx="8820732" cy="25920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19" name="Textplatzhalter 6"/>
          <p:cNvSpPr>
            <a:spLocks noGrp="1"/>
          </p:cNvSpPr>
          <p:nvPr>
            <p:ph type="body" sz="quarter" idx="25" hasCustomPrompt="1"/>
          </p:nvPr>
        </p:nvSpPr>
        <p:spPr>
          <a:xfrm>
            <a:off x="160337" y="3708000"/>
            <a:ext cx="8820734" cy="863999"/>
          </a:xfrm>
        </p:spPr>
        <p:txBody>
          <a:bodyPr/>
          <a:lstStyle>
            <a:lvl1pPr marL="0" marR="0" indent="0" algn="l" defTabSz="914400" rtl="0" eaLnBrk="1" fontAlgn="auto" latinLnBrk="0" hangingPunct="1">
              <a:lnSpc>
                <a:spcPct val="100000"/>
              </a:lnSpc>
              <a:spcBef>
                <a:spcPts val="0"/>
              </a:spcBef>
              <a:spcAft>
                <a:spcPts val="0"/>
              </a:spcAft>
              <a:buClr>
                <a:schemeClr val="tx2"/>
              </a:buClr>
              <a:buSzTx/>
              <a:buFont typeface="Wingdings" pitchFamily="2" charset="2"/>
              <a:buNone/>
              <a:tabLst/>
              <a:defRPr sz="1100"/>
            </a:lvl1pPr>
            <a:lvl2pPr marL="0" indent="0">
              <a:spcBef>
                <a:spcPts val="0"/>
              </a:spcBef>
              <a:buNone/>
              <a:defRPr sz="1100"/>
            </a:lvl2pPr>
            <a:lvl3pPr marL="0" indent="0">
              <a:spcBef>
                <a:spcPts val="0"/>
              </a:spcBef>
              <a:buFont typeface="Arial" pitchFamily="34" charset="0"/>
              <a:buNone/>
              <a:defRPr sz="1100"/>
            </a:lvl3pPr>
            <a:lvl4pPr marL="0" indent="0">
              <a:spcBef>
                <a:spcPts val="0"/>
              </a:spcBef>
              <a:buNone/>
              <a:defRPr sz="1100"/>
            </a:lvl4pPr>
            <a:lvl5pPr marL="0" indent="0">
              <a:spcBef>
                <a:spcPts val="0"/>
              </a:spcBef>
              <a:buNone/>
              <a:defRPr sz="1100"/>
            </a:lvl5pPr>
            <a:lvl6pPr marL="0" indent="0">
              <a:spcBef>
                <a:spcPts val="0"/>
              </a:spcBef>
              <a:buFont typeface="Arial" pitchFamily="34" charset="0"/>
              <a:buNone/>
              <a:defRPr sz="1100"/>
            </a:lvl6pPr>
            <a:lvl7pPr marL="0" indent="0">
              <a:spcBef>
                <a:spcPts val="0"/>
              </a:spcBef>
              <a:buFont typeface="Arial" pitchFamily="34" charset="0"/>
              <a:buNone/>
              <a:defRPr sz="1100"/>
            </a:lvl7pPr>
            <a:lvl8pPr marL="0" indent="0">
              <a:spcBef>
                <a:spcPts val="0"/>
              </a:spcBef>
              <a:buFont typeface="Arial" pitchFamily="34" charset="0"/>
              <a:buNone/>
              <a:defRPr sz="1100"/>
            </a:lvl8pPr>
            <a:lvl9pPr marL="0" indent="0">
              <a:spcBef>
                <a:spcPts val="0"/>
              </a:spcBef>
              <a:buFont typeface="Arial" pitchFamily="34" charset="0"/>
              <a:buNone/>
              <a:defRPr sz="1100"/>
            </a:lvl9pPr>
          </a:lstStyle>
          <a:p>
            <a:pPr marL="0" marR="0" lvl="0" indent="0" algn="l" defTabSz="914400" rtl="0" eaLnBrk="1" fontAlgn="auto" latinLnBrk="0" hangingPunct="1">
              <a:lnSpc>
                <a:spcPct val="100000"/>
              </a:lnSpc>
              <a:spcBef>
                <a:spcPts val="0"/>
              </a:spcBef>
              <a:spcAft>
                <a:spcPts val="0"/>
              </a:spcAft>
              <a:buClr>
                <a:schemeClr val="tx2"/>
              </a:buClr>
              <a:buSzTx/>
              <a:buFont typeface="Wingdings" pitchFamily="2" charset="2"/>
              <a:buNone/>
              <a:tabLst/>
              <a:defRPr/>
            </a:pPr>
            <a:r>
              <a:rPr lang="de-DE" dirty="0" smtClean="0"/>
              <a:t>Bildunterschrift, 11 pt, Arial, Schwarz</a:t>
            </a:r>
            <a:endParaRPr lang="de-DE" dirty="0"/>
          </a:p>
        </p:txBody>
      </p:sp>
    </p:spTree>
    <p:extLst>
      <p:ext uri="{BB962C8B-B14F-4D97-AF65-F5344CB8AC3E}">
        <p14:creationId xmlns:p14="http://schemas.microsoft.com/office/powerpoint/2010/main" val="1928943565"/>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Nur Headline">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7" name="Datumsplatzhalter 6"/>
          <p:cNvSpPr>
            <a:spLocks noGrp="1"/>
          </p:cNvSpPr>
          <p:nvPr>
            <p:ph type="dt" sz="half" idx="18"/>
          </p:nvPr>
        </p:nvSpPr>
        <p:spPr>
          <a:xfrm>
            <a:off x="2772000" y="4770000"/>
            <a:ext cx="3600000" cy="108100"/>
          </a:xfrm>
          <a:prstGeom prst="rect">
            <a:avLst/>
          </a:prstGeom>
        </p:spPr>
        <p:txBody>
          <a:bodyPr/>
          <a:lstStyle/>
          <a:p>
            <a:r>
              <a:rPr lang="de-DE" dirty="0" smtClean="0"/>
              <a:t>Abteilung / Verfasser / Datum</a:t>
            </a:r>
            <a:endParaRPr lang="de-DE" dirty="0"/>
          </a:p>
        </p:txBody>
      </p:sp>
      <p:sp>
        <p:nvSpPr>
          <p:cNvPr id="9" name="Fußzeilenplatzhalter 8"/>
          <p:cNvSpPr>
            <a:spLocks noGrp="1"/>
          </p:cNvSpPr>
          <p:nvPr>
            <p:ph type="ftr" sz="quarter" idx="19"/>
          </p:nvPr>
        </p:nvSpPr>
        <p:spPr>
          <a:xfrm>
            <a:off x="160336" y="160338"/>
            <a:ext cx="8228085" cy="108000"/>
          </a:xfrm>
          <a:prstGeom prst="rect">
            <a:avLst/>
          </a:prstGeom>
        </p:spPr>
        <p:txBody>
          <a:bodyPr/>
          <a:lstStyle/>
          <a:p>
            <a:r>
              <a:rPr lang="de-DE" dirty="0" smtClean="0"/>
              <a:t>Titel der Präsentation</a:t>
            </a:r>
          </a:p>
        </p:txBody>
      </p:sp>
      <p:sp>
        <p:nvSpPr>
          <p:cNvPr id="10" name="Foliennummernplatzhalter 9"/>
          <p:cNvSpPr>
            <a:spLocks noGrp="1"/>
          </p:cNvSpPr>
          <p:nvPr>
            <p:ph type="sldNum" sz="quarter" idx="20"/>
          </p:nvPr>
        </p:nvSpPr>
        <p:spPr>
          <a:xfrm>
            <a:off x="8621070" y="162001"/>
            <a:ext cx="360000" cy="108100"/>
          </a:xfrm>
          <a:prstGeom prst="rect">
            <a:avLst/>
          </a:prstGeom>
        </p:spPr>
        <p:txBody>
          <a:body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1865180331"/>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Text | 2 Bilder recht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160337" y="936626"/>
            <a:ext cx="4303562" cy="3635375"/>
          </a:xfrm>
        </p:spPr>
        <p:txBody>
          <a:body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Bildplatzhalter 7"/>
          <p:cNvSpPr>
            <a:spLocks noGrp="1"/>
          </p:cNvSpPr>
          <p:nvPr>
            <p:ph type="pic" sz="quarter" idx="13" hasCustomPrompt="1"/>
          </p:nvPr>
        </p:nvSpPr>
        <p:spPr>
          <a:xfrm>
            <a:off x="4679070" y="936626"/>
            <a:ext cx="4302000" cy="1728000"/>
          </a:xfrm>
        </p:spPr>
        <p:txBody>
          <a:bodyPr/>
          <a:lstStyle>
            <a:lvl1pPr marL="0" indent="0" algn="ctr">
              <a:spcBef>
                <a:spcPts val="0"/>
              </a:spcBef>
              <a:buNone/>
              <a:defRPr sz="1600"/>
            </a:lvl1pPr>
          </a:lstStyle>
          <a:p>
            <a:r>
              <a:rPr lang="de-DE" dirty="0" smtClean="0"/>
              <a:t/>
            </a:r>
            <a:br>
              <a:rPr lang="de-DE" dirty="0" smtClean="0"/>
            </a:br>
            <a:r>
              <a:rPr lang="de-DE" dirty="0" smtClean="0"/>
              <a:t>Bild einfügen</a:t>
            </a:r>
          </a:p>
        </p:txBody>
      </p:sp>
      <p:sp>
        <p:nvSpPr>
          <p:cNvPr id="10" name="Bildplatzhalter 7"/>
          <p:cNvSpPr>
            <a:spLocks noGrp="1"/>
          </p:cNvSpPr>
          <p:nvPr>
            <p:ph type="pic" sz="quarter" idx="14" hasCustomPrompt="1"/>
          </p:nvPr>
        </p:nvSpPr>
        <p:spPr>
          <a:xfrm>
            <a:off x="4680000" y="2842400"/>
            <a:ext cx="4302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7" name="Titel 6"/>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9" name="Datumsplatzhalter 8"/>
          <p:cNvSpPr>
            <a:spLocks noGrp="1"/>
          </p:cNvSpPr>
          <p:nvPr>
            <p:ph type="dt" sz="half" idx="15"/>
          </p:nvPr>
        </p:nvSpPr>
        <p:spPr>
          <a:xfrm>
            <a:off x="2772000" y="4770000"/>
            <a:ext cx="3600000" cy="108100"/>
          </a:xfrm>
          <a:prstGeom prst="rect">
            <a:avLst/>
          </a:prstGeom>
        </p:spPr>
        <p:txBody>
          <a:bodyPr/>
          <a:lstStyle/>
          <a:p>
            <a:r>
              <a:rPr lang="de-DE" dirty="0" smtClean="0"/>
              <a:t>Abteilung / Verfasser / Datum</a:t>
            </a:r>
            <a:endParaRPr lang="de-DE" dirty="0"/>
          </a:p>
        </p:txBody>
      </p:sp>
      <p:sp>
        <p:nvSpPr>
          <p:cNvPr id="13" name="Fußzeilenplatzhalter 12"/>
          <p:cNvSpPr>
            <a:spLocks noGrp="1"/>
          </p:cNvSpPr>
          <p:nvPr>
            <p:ph type="ftr" sz="quarter" idx="16"/>
          </p:nvPr>
        </p:nvSpPr>
        <p:spPr>
          <a:xfrm>
            <a:off x="160336" y="160338"/>
            <a:ext cx="8228085" cy="108000"/>
          </a:xfrm>
          <a:prstGeom prst="rect">
            <a:avLst/>
          </a:prstGeom>
        </p:spPr>
        <p:txBody>
          <a:bodyPr/>
          <a:lstStyle/>
          <a:p>
            <a:r>
              <a:rPr lang="de-DE" dirty="0" smtClean="0"/>
              <a:t>Titel der Präsentation</a:t>
            </a:r>
          </a:p>
        </p:txBody>
      </p:sp>
      <p:sp>
        <p:nvSpPr>
          <p:cNvPr id="15" name="Foliennummernplatzhalter 14"/>
          <p:cNvSpPr>
            <a:spLocks noGrp="1"/>
          </p:cNvSpPr>
          <p:nvPr>
            <p:ph type="sldNum" sz="quarter" idx="17"/>
          </p:nvPr>
        </p:nvSpPr>
        <p:spPr>
          <a:xfrm>
            <a:off x="8621070" y="162001"/>
            <a:ext cx="360000" cy="108100"/>
          </a:xfrm>
          <a:prstGeom prst="rect">
            <a:avLst/>
          </a:prstGeom>
        </p:spPr>
        <p:txBody>
          <a:body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2127961218"/>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Leer | Bild vollflächig">
    <p:bg>
      <p:bgPr>
        <a:solidFill>
          <a:srgbClr val="FFFFFF"/>
        </a:solidFill>
        <a:effectLst/>
      </p:bgPr>
    </p:bg>
    <p:spTree>
      <p:nvGrpSpPr>
        <p:cNvPr id="1" name=""/>
        <p:cNvGrpSpPr/>
        <p:nvPr/>
      </p:nvGrpSpPr>
      <p:grpSpPr>
        <a:xfrm>
          <a:off x="0" y="0"/>
          <a:ext cx="0" cy="0"/>
          <a:chOff x="0" y="0"/>
          <a:chExt cx="0" cy="0"/>
        </a:xfrm>
      </p:grpSpPr>
      <p:sp>
        <p:nvSpPr>
          <p:cNvPr id="84" name="Google Shape;12;p1"/>
          <p:cNvSpPr/>
          <p:nvPr/>
        </p:nvSpPr>
        <p:spPr>
          <a:xfrm flipV="1">
            <a:off x="8688070" y="-219629"/>
            <a:ext cx="1" cy="108101"/>
          </a:xfrm>
          <a:prstGeom prst="line">
            <a:avLst/>
          </a:prstGeom>
          <a:ln w="12700">
            <a:solidFill>
              <a:srgbClr val="303030"/>
            </a:solidFill>
          </a:ln>
        </p:spPr>
        <p:txBody>
          <a:bodyPr lIns="45719" rIns="45719"/>
          <a:lstStyle/>
          <a:p>
            <a:endParaRPr sz="1800"/>
          </a:p>
        </p:txBody>
      </p:sp>
      <p:sp>
        <p:nvSpPr>
          <p:cNvPr id="85" name="Google Shape;13;p1"/>
          <p:cNvSpPr/>
          <p:nvPr/>
        </p:nvSpPr>
        <p:spPr>
          <a:xfrm flipV="1">
            <a:off x="8688070" y="5265971"/>
            <a:ext cx="1" cy="108101"/>
          </a:xfrm>
          <a:prstGeom prst="line">
            <a:avLst/>
          </a:prstGeom>
          <a:ln w="12700">
            <a:solidFill>
              <a:srgbClr val="303030"/>
            </a:solidFill>
          </a:ln>
        </p:spPr>
        <p:txBody>
          <a:bodyPr lIns="45719" rIns="45719"/>
          <a:lstStyle/>
          <a:p>
            <a:endParaRPr sz="1800"/>
          </a:p>
        </p:txBody>
      </p:sp>
      <p:sp>
        <p:nvSpPr>
          <p:cNvPr id="86" name="Google Shape;14;p1"/>
          <p:cNvSpPr/>
          <p:nvPr/>
        </p:nvSpPr>
        <p:spPr>
          <a:xfrm flipV="1">
            <a:off x="458471" y="-219629"/>
            <a:ext cx="1" cy="108101"/>
          </a:xfrm>
          <a:prstGeom prst="line">
            <a:avLst/>
          </a:prstGeom>
          <a:ln w="12700">
            <a:solidFill>
              <a:srgbClr val="303030"/>
            </a:solidFill>
          </a:ln>
        </p:spPr>
        <p:txBody>
          <a:bodyPr lIns="45719" rIns="45719"/>
          <a:lstStyle/>
          <a:p>
            <a:endParaRPr sz="1800"/>
          </a:p>
        </p:txBody>
      </p:sp>
      <p:sp>
        <p:nvSpPr>
          <p:cNvPr id="87" name="Google Shape;15;p1"/>
          <p:cNvSpPr/>
          <p:nvPr/>
        </p:nvSpPr>
        <p:spPr>
          <a:xfrm flipV="1">
            <a:off x="458471" y="5265971"/>
            <a:ext cx="1" cy="108101"/>
          </a:xfrm>
          <a:prstGeom prst="line">
            <a:avLst/>
          </a:prstGeom>
          <a:ln w="12700">
            <a:solidFill>
              <a:srgbClr val="303030"/>
            </a:solidFill>
          </a:ln>
        </p:spPr>
        <p:txBody>
          <a:bodyPr lIns="45719" rIns="45719"/>
          <a:lstStyle/>
          <a:p>
            <a:endParaRPr sz="1800"/>
          </a:p>
        </p:txBody>
      </p:sp>
      <p:sp>
        <p:nvSpPr>
          <p:cNvPr id="88" name="Google Shape;16;p1"/>
          <p:cNvSpPr/>
          <p:nvPr/>
        </p:nvSpPr>
        <p:spPr>
          <a:xfrm>
            <a:off x="-226986" y="4801869"/>
            <a:ext cx="108000" cy="1"/>
          </a:xfrm>
          <a:prstGeom prst="line">
            <a:avLst/>
          </a:prstGeom>
          <a:ln w="12700">
            <a:solidFill>
              <a:srgbClr val="303030"/>
            </a:solidFill>
          </a:ln>
        </p:spPr>
        <p:txBody>
          <a:bodyPr lIns="45719" rIns="45719"/>
          <a:lstStyle/>
          <a:p>
            <a:endParaRPr sz="1800"/>
          </a:p>
        </p:txBody>
      </p:sp>
      <p:sp>
        <p:nvSpPr>
          <p:cNvPr id="89" name="Google Shape;17;p1"/>
          <p:cNvSpPr/>
          <p:nvPr/>
        </p:nvSpPr>
        <p:spPr>
          <a:xfrm>
            <a:off x="9261590" y="4801869"/>
            <a:ext cx="108001" cy="1"/>
          </a:xfrm>
          <a:prstGeom prst="line">
            <a:avLst/>
          </a:prstGeom>
          <a:ln w="12700">
            <a:solidFill>
              <a:srgbClr val="303030"/>
            </a:solidFill>
          </a:ln>
        </p:spPr>
        <p:txBody>
          <a:bodyPr lIns="45719" rIns="45719"/>
          <a:lstStyle/>
          <a:p>
            <a:endParaRPr sz="1800"/>
          </a:p>
        </p:txBody>
      </p:sp>
      <p:sp>
        <p:nvSpPr>
          <p:cNvPr id="90" name="Google Shape;18;p1"/>
          <p:cNvSpPr/>
          <p:nvPr/>
        </p:nvSpPr>
        <p:spPr>
          <a:xfrm>
            <a:off x="-226986" y="292373"/>
            <a:ext cx="108000" cy="1"/>
          </a:xfrm>
          <a:prstGeom prst="line">
            <a:avLst/>
          </a:prstGeom>
          <a:ln w="12700">
            <a:solidFill>
              <a:srgbClr val="303030"/>
            </a:solidFill>
          </a:ln>
        </p:spPr>
        <p:txBody>
          <a:bodyPr lIns="45719" rIns="45719"/>
          <a:lstStyle/>
          <a:p>
            <a:endParaRPr sz="1800"/>
          </a:p>
        </p:txBody>
      </p:sp>
      <p:sp>
        <p:nvSpPr>
          <p:cNvPr id="91" name="Google Shape;19;p1"/>
          <p:cNvSpPr/>
          <p:nvPr/>
        </p:nvSpPr>
        <p:spPr>
          <a:xfrm>
            <a:off x="9261590" y="292373"/>
            <a:ext cx="108001" cy="1"/>
          </a:xfrm>
          <a:prstGeom prst="line">
            <a:avLst/>
          </a:prstGeom>
          <a:ln w="12700">
            <a:solidFill>
              <a:srgbClr val="303030"/>
            </a:solidFill>
          </a:ln>
        </p:spPr>
        <p:txBody>
          <a:bodyPr lIns="45719" rIns="45719"/>
          <a:lstStyle/>
          <a:p>
            <a:endParaRPr sz="1800"/>
          </a:p>
        </p:txBody>
      </p:sp>
      <p:sp>
        <p:nvSpPr>
          <p:cNvPr id="92" name="Google Shape;20;p1"/>
          <p:cNvSpPr/>
          <p:nvPr/>
        </p:nvSpPr>
        <p:spPr>
          <a:xfrm>
            <a:off x="-226986" y="1345861"/>
            <a:ext cx="108000" cy="1"/>
          </a:xfrm>
          <a:prstGeom prst="line">
            <a:avLst/>
          </a:prstGeom>
          <a:ln w="12700">
            <a:solidFill>
              <a:srgbClr val="303030"/>
            </a:solidFill>
          </a:ln>
        </p:spPr>
        <p:txBody>
          <a:bodyPr lIns="45719" rIns="45719"/>
          <a:lstStyle/>
          <a:p>
            <a:endParaRPr sz="1800"/>
          </a:p>
        </p:txBody>
      </p:sp>
      <p:sp>
        <p:nvSpPr>
          <p:cNvPr id="93" name="Google Shape;21;p1"/>
          <p:cNvSpPr/>
          <p:nvPr/>
        </p:nvSpPr>
        <p:spPr>
          <a:xfrm>
            <a:off x="9261590" y="1345861"/>
            <a:ext cx="108001" cy="1"/>
          </a:xfrm>
          <a:prstGeom prst="line">
            <a:avLst/>
          </a:prstGeom>
          <a:ln w="12700">
            <a:solidFill>
              <a:srgbClr val="303030"/>
            </a:solidFill>
          </a:ln>
        </p:spPr>
        <p:txBody>
          <a:bodyPr lIns="45719" rIns="45719"/>
          <a:lstStyle/>
          <a:p>
            <a:endParaRPr sz="1800"/>
          </a:p>
        </p:txBody>
      </p:sp>
      <p:sp>
        <p:nvSpPr>
          <p:cNvPr id="94" name="Google Shape;22;p1"/>
          <p:cNvSpPr/>
          <p:nvPr/>
        </p:nvSpPr>
        <p:spPr>
          <a:xfrm>
            <a:off x="-226986" y="1559591"/>
            <a:ext cx="108000" cy="1"/>
          </a:xfrm>
          <a:prstGeom prst="line">
            <a:avLst/>
          </a:prstGeom>
          <a:ln w="12700">
            <a:solidFill>
              <a:srgbClr val="303030"/>
            </a:solidFill>
          </a:ln>
        </p:spPr>
        <p:txBody>
          <a:bodyPr lIns="45719" rIns="45719"/>
          <a:lstStyle/>
          <a:p>
            <a:endParaRPr sz="1800"/>
          </a:p>
        </p:txBody>
      </p:sp>
      <p:sp>
        <p:nvSpPr>
          <p:cNvPr id="95" name="Google Shape;23;p1"/>
          <p:cNvSpPr/>
          <p:nvPr/>
        </p:nvSpPr>
        <p:spPr>
          <a:xfrm>
            <a:off x="9261590" y="1559591"/>
            <a:ext cx="108001" cy="1"/>
          </a:xfrm>
          <a:prstGeom prst="line">
            <a:avLst/>
          </a:prstGeom>
          <a:ln w="12700">
            <a:solidFill>
              <a:srgbClr val="303030"/>
            </a:solidFill>
          </a:ln>
        </p:spPr>
        <p:txBody>
          <a:bodyPr lIns="45719" rIns="45719"/>
          <a:lstStyle/>
          <a:p>
            <a:endParaRPr sz="1800"/>
          </a:p>
        </p:txBody>
      </p:sp>
      <p:sp>
        <p:nvSpPr>
          <p:cNvPr id="96" name="Google Shape;24;p1"/>
          <p:cNvSpPr/>
          <p:nvPr/>
        </p:nvSpPr>
        <p:spPr>
          <a:xfrm>
            <a:off x="-226986" y="2574132"/>
            <a:ext cx="108000" cy="0"/>
          </a:xfrm>
          <a:prstGeom prst="line">
            <a:avLst/>
          </a:prstGeom>
          <a:ln w="12700">
            <a:solidFill>
              <a:srgbClr val="303030"/>
            </a:solidFill>
          </a:ln>
        </p:spPr>
        <p:txBody>
          <a:bodyPr lIns="45719" rIns="45719"/>
          <a:lstStyle/>
          <a:p>
            <a:endParaRPr sz="1800"/>
          </a:p>
        </p:txBody>
      </p:sp>
      <p:sp>
        <p:nvSpPr>
          <p:cNvPr id="97" name="Google Shape;25;p1"/>
          <p:cNvSpPr/>
          <p:nvPr/>
        </p:nvSpPr>
        <p:spPr>
          <a:xfrm>
            <a:off x="9261590" y="2574132"/>
            <a:ext cx="108001" cy="0"/>
          </a:xfrm>
          <a:prstGeom prst="line">
            <a:avLst/>
          </a:prstGeom>
          <a:ln w="12700">
            <a:solidFill>
              <a:srgbClr val="303030"/>
            </a:solidFill>
          </a:ln>
        </p:spPr>
        <p:txBody>
          <a:bodyPr lIns="45719" rIns="45719"/>
          <a:lstStyle/>
          <a:p>
            <a:endParaRPr sz="1800"/>
          </a:p>
        </p:txBody>
      </p:sp>
      <p:sp>
        <p:nvSpPr>
          <p:cNvPr id="98" name="Google Shape;26;p1"/>
          <p:cNvSpPr/>
          <p:nvPr/>
        </p:nvSpPr>
        <p:spPr>
          <a:xfrm flipV="1">
            <a:off x="4573270" y="-219629"/>
            <a:ext cx="1" cy="108101"/>
          </a:xfrm>
          <a:prstGeom prst="line">
            <a:avLst/>
          </a:prstGeom>
          <a:ln w="12700">
            <a:solidFill>
              <a:srgbClr val="303030"/>
            </a:solidFill>
          </a:ln>
        </p:spPr>
        <p:txBody>
          <a:bodyPr lIns="45719" rIns="45719"/>
          <a:lstStyle/>
          <a:p>
            <a:endParaRPr sz="1800"/>
          </a:p>
        </p:txBody>
      </p:sp>
      <p:sp>
        <p:nvSpPr>
          <p:cNvPr id="99" name="Google Shape;27;p1"/>
          <p:cNvSpPr/>
          <p:nvPr/>
        </p:nvSpPr>
        <p:spPr>
          <a:xfrm flipV="1">
            <a:off x="4573270" y="5265971"/>
            <a:ext cx="1" cy="108101"/>
          </a:xfrm>
          <a:prstGeom prst="line">
            <a:avLst/>
          </a:prstGeom>
          <a:ln w="12700">
            <a:solidFill>
              <a:srgbClr val="303030"/>
            </a:solidFill>
          </a:ln>
        </p:spPr>
        <p:txBody>
          <a:bodyPr lIns="45719" rIns="45719"/>
          <a:lstStyle/>
          <a:p>
            <a:endParaRPr sz="1800"/>
          </a:p>
        </p:txBody>
      </p:sp>
    </p:spTree>
    <p:extLst>
      <p:ext uri="{BB962C8B-B14F-4D97-AF65-F5344CB8AC3E}">
        <p14:creationId xmlns:p14="http://schemas.microsoft.com/office/powerpoint/2010/main" val="1354725287"/>
      </p:ext>
    </p:extLst>
  </p:cSld>
  <p:clrMapOvr>
    <a:masterClrMapping/>
  </p:clrMapOvr>
  <p:transition spd="med"/>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44EF4-99EE-4940-8863-BE755E8C0E33}"/>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7AD8F892-B5CA-485B-8A75-12CEF9DC92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E11D95D4-7C8D-4AB8-A0FB-B42A5DA817D9}"/>
              </a:ext>
            </a:extLst>
          </p:cNvPr>
          <p:cNvSpPr>
            <a:spLocks noGrp="1"/>
          </p:cNvSpPr>
          <p:nvPr>
            <p:ph type="dt" sz="half" idx="10"/>
          </p:nvPr>
        </p:nvSpPr>
        <p:spPr/>
        <p:txBody>
          <a:bodyPr/>
          <a:lstStyle/>
          <a:p>
            <a:fld id="{125D48A8-9A94-4281-A0F9-EF5DBB042F43}" type="datetime1">
              <a:rPr lang="en-ID" smtClean="0"/>
              <a:t>31/03/2021</a:t>
            </a:fld>
            <a:endParaRPr lang="en-ID"/>
          </a:p>
        </p:txBody>
      </p:sp>
      <p:sp>
        <p:nvSpPr>
          <p:cNvPr id="5" name="Footer Placeholder 4">
            <a:extLst>
              <a:ext uri="{FF2B5EF4-FFF2-40B4-BE49-F238E27FC236}">
                <a16:creationId xmlns:a16="http://schemas.microsoft.com/office/drawing/2014/main" id="{C43E1CAF-008C-4586-98C6-7038028BA2E1}"/>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A9B23C22-D78B-49E5-8CBF-1E2D5452CA92}"/>
              </a:ext>
            </a:extLst>
          </p:cNvPr>
          <p:cNvSpPr>
            <a:spLocks noGrp="1"/>
          </p:cNvSpPr>
          <p:nvPr>
            <p:ph type="sldNum" sz="quarter" idx="12"/>
          </p:nvPr>
        </p:nvSpPr>
        <p:spPr/>
        <p:txBody>
          <a:bodyPr/>
          <a:lstStyle/>
          <a:p>
            <a:fld id="{634C1278-AA64-4D6A-9719-B583454B7F42}" type="slidenum">
              <a:rPr lang="en-ID" smtClean="0"/>
              <a:t>‹Nr.›</a:t>
            </a:fld>
            <a:endParaRPr lang="en-ID"/>
          </a:p>
        </p:txBody>
      </p:sp>
      <p:pic>
        <p:nvPicPr>
          <p:cNvPr id="7" name="Picture 6">
            <a:extLst>
              <a:ext uri="{FF2B5EF4-FFF2-40B4-BE49-F238E27FC236}">
                <a16:creationId xmlns:a16="http://schemas.microsoft.com/office/drawing/2014/main" id="{8ECFA889-2F96-4D39-A2A9-702304FB09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6" y="0"/>
            <a:ext cx="9143429" cy="5148263"/>
          </a:xfrm>
          <a:prstGeom prst="rect">
            <a:avLst/>
          </a:prstGeom>
        </p:spPr>
      </p:pic>
    </p:spTree>
    <p:extLst>
      <p:ext uri="{BB962C8B-B14F-4D97-AF65-F5344CB8AC3E}">
        <p14:creationId xmlns:p14="http://schemas.microsoft.com/office/powerpoint/2010/main" val="412847306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1_HM-Motiv Digital">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B374AAF-01F0-4344-98C9-AB9D12F9FC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7" y="0"/>
            <a:ext cx="9129925" cy="5148263"/>
          </a:xfrm>
          <a:prstGeom prst="rect">
            <a:avLst/>
          </a:prstGeom>
        </p:spPr>
      </p:pic>
      <p:sp>
        <p:nvSpPr>
          <p:cNvPr id="89" name="Rechteck 88">
            <a:extLst>
              <a:ext uri="{FF2B5EF4-FFF2-40B4-BE49-F238E27FC236}">
                <a16:creationId xmlns:a16="http://schemas.microsoft.com/office/drawing/2014/main" id="{E9B3842A-AF23-4FEF-A827-5D51FCDE2607}"/>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81" name="Grafik 8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80" name="Grafik 79"/>
          <p:cNvPicPr>
            <a:picLocks noChangeAspect="1"/>
          </p:cNvPicPr>
          <p:nvPr userDrawn="1"/>
        </p:nvPicPr>
        <p:blipFill rotWithShape="1">
          <a:blip r:embed="rId4">
            <a:extLst>
              <a:ext uri="{28A0092B-C50C-407E-A947-70E740481C1C}">
                <a14:useLocalDpi xmlns:a14="http://schemas.microsoft.com/office/drawing/2010/main" val="0"/>
              </a:ext>
            </a:extLst>
          </a:blip>
          <a:srcRect l="28830"/>
          <a:stretch/>
        </p:blipFill>
        <p:spPr>
          <a:xfrm>
            <a:off x="-6350" y="73904"/>
            <a:ext cx="5809695" cy="4605408"/>
          </a:xfrm>
          <a:prstGeom prst="rect">
            <a:avLst/>
          </a:prstGeom>
        </p:spPr>
      </p:pic>
      <p:pic>
        <p:nvPicPr>
          <p:cNvPr id="90" name="Grafik 89">
            <a:extLst>
              <a:ext uri="{FF2B5EF4-FFF2-40B4-BE49-F238E27FC236}">
                <a16:creationId xmlns:a16="http://schemas.microsoft.com/office/drawing/2014/main" id="{C019D6D5-CA09-4230-8FA2-A07ACF0348F0}"/>
              </a:ext>
            </a:extLst>
          </p:cNvPr>
          <p:cNvPicPr>
            <a:picLocks noChangeAspect="1"/>
          </p:cNvPicPr>
          <p:nvPr userDrawn="1"/>
        </p:nvPicPr>
        <p:blipFill>
          <a:blip r:embed="rId5"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1" name="Grafik 90">
            <a:extLst>
              <a:ext uri="{FF2B5EF4-FFF2-40B4-BE49-F238E27FC236}">
                <a16:creationId xmlns:a16="http://schemas.microsoft.com/office/drawing/2014/main" id="{C415BF1C-81D8-46C6-B166-FE34B72F0B3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2015838603"/>
      </p:ext>
    </p:extLst>
  </p:cSld>
  <p:clrMapOvr>
    <a:masterClrMapping/>
  </p:clrMapOvr>
  <p:extLst>
    <p:ext uri="{DCECCB84-F9BA-43D5-87BE-67443E8EF086}">
      <p15:sldGuideLst xmlns:p15="http://schemas.microsoft.com/office/powerpoint/2012/main">
        <p15:guide id="1" orient="horz" pos="3013">
          <p15:clr>
            <a:srgbClr val="FBAE40"/>
          </p15:clr>
        </p15:guide>
        <p15:guide id="2" pos="2880">
          <p15:clr>
            <a:srgbClr val="FBAE40"/>
          </p15:clr>
        </p15:guide>
        <p15:guide id="3" pos="249">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HM-Motiv Digital">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AAA4098-1D1B-4C09-BC32-A6D86D876F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0975" b="492"/>
          <a:stretch/>
        </p:blipFill>
        <p:spPr>
          <a:xfrm>
            <a:off x="1003522" y="970"/>
            <a:ext cx="8140471" cy="5145520"/>
          </a:xfrm>
          <a:prstGeom prst="rect">
            <a:avLst/>
          </a:prstGeom>
        </p:spPr>
      </p:pic>
      <p:sp>
        <p:nvSpPr>
          <p:cNvPr id="89" name="Rechteck 88">
            <a:extLst>
              <a:ext uri="{FF2B5EF4-FFF2-40B4-BE49-F238E27FC236}">
                <a16:creationId xmlns:a16="http://schemas.microsoft.com/office/drawing/2014/main" id="{E9B3842A-AF23-4FEF-A827-5D51FCDE2607}"/>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81" name="Grafik 8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80" name="Grafik 79"/>
          <p:cNvPicPr>
            <a:picLocks noChangeAspect="1"/>
          </p:cNvPicPr>
          <p:nvPr userDrawn="1"/>
        </p:nvPicPr>
        <p:blipFill rotWithShape="1">
          <a:blip r:embed="rId4">
            <a:extLst>
              <a:ext uri="{28A0092B-C50C-407E-A947-70E740481C1C}">
                <a14:useLocalDpi xmlns:a14="http://schemas.microsoft.com/office/drawing/2010/main" val="0"/>
              </a:ext>
            </a:extLst>
          </a:blip>
          <a:srcRect l="28830"/>
          <a:stretch/>
        </p:blipFill>
        <p:spPr>
          <a:xfrm>
            <a:off x="-6350" y="73904"/>
            <a:ext cx="5809695" cy="4605408"/>
          </a:xfrm>
          <a:prstGeom prst="rect">
            <a:avLst/>
          </a:prstGeom>
        </p:spPr>
      </p:pic>
      <p:pic>
        <p:nvPicPr>
          <p:cNvPr id="90" name="Grafik 89">
            <a:extLst>
              <a:ext uri="{FF2B5EF4-FFF2-40B4-BE49-F238E27FC236}">
                <a16:creationId xmlns:a16="http://schemas.microsoft.com/office/drawing/2014/main" id="{C019D6D5-CA09-4230-8FA2-A07ACF0348F0}"/>
              </a:ext>
            </a:extLst>
          </p:cNvPr>
          <p:cNvPicPr>
            <a:picLocks noChangeAspect="1"/>
          </p:cNvPicPr>
          <p:nvPr userDrawn="1"/>
        </p:nvPicPr>
        <p:blipFill>
          <a:blip r:embed="rId5"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1" name="Grafik 90">
            <a:extLst>
              <a:ext uri="{FF2B5EF4-FFF2-40B4-BE49-F238E27FC236}">
                <a16:creationId xmlns:a16="http://schemas.microsoft.com/office/drawing/2014/main" id="{C415BF1C-81D8-46C6-B166-FE34B72F0B3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1327768447"/>
      </p:ext>
    </p:extLst>
  </p:cSld>
  <p:clrMapOvr>
    <a:masterClrMapping/>
  </p:clrMapOvr>
  <p:extLst>
    <p:ext uri="{DCECCB84-F9BA-43D5-87BE-67443E8EF086}">
      <p15:sldGuideLst xmlns:p15="http://schemas.microsoft.com/office/powerpoint/2012/main">
        <p15:guide id="1" orient="horz" pos="3013">
          <p15:clr>
            <a:srgbClr val="FBAE40"/>
          </p15:clr>
        </p15:guide>
        <p15:guide id="2" pos="2880">
          <p15:clr>
            <a:srgbClr val="FBAE40"/>
          </p15:clr>
        </p15:guide>
        <p15:guide id="3" pos="249">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Motiv VR-Brille Frau">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0775BFA-28D1-46D5-9BED-EF6A2471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56" y="228"/>
            <a:ext cx="9103913" cy="5148263"/>
          </a:xfrm>
          <a:prstGeom prst="rect">
            <a:avLst/>
          </a:prstGeom>
        </p:spPr>
      </p:pic>
      <p:sp>
        <p:nvSpPr>
          <p:cNvPr id="85" name="Rechteck 84">
            <a:extLst>
              <a:ext uri="{FF2B5EF4-FFF2-40B4-BE49-F238E27FC236}">
                <a16:creationId xmlns:a16="http://schemas.microsoft.com/office/drawing/2014/main" id="{07D1EEF2-4851-4D09-94D7-70FC3184CFE6}"/>
              </a:ext>
            </a:extLst>
          </p:cNvPr>
          <p:cNvSpPr/>
          <p:nvPr userDrawn="1"/>
        </p:nvSpPr>
        <p:spPr>
          <a:xfrm>
            <a:off x="0" y="3798267"/>
            <a:ext cx="9143999"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81" name="Grafik 8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86" name="Grafik 85">
            <a:extLst>
              <a:ext uri="{FF2B5EF4-FFF2-40B4-BE49-F238E27FC236}">
                <a16:creationId xmlns:a16="http://schemas.microsoft.com/office/drawing/2014/main" id="{76A8264F-88DC-4234-B567-98F70D04C7CA}"/>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87" name="Grafik 86">
            <a:extLst>
              <a:ext uri="{FF2B5EF4-FFF2-40B4-BE49-F238E27FC236}">
                <a16:creationId xmlns:a16="http://schemas.microsoft.com/office/drawing/2014/main" id="{558C5C7C-AD35-4474-845B-8695E67CDFF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2943302841"/>
      </p:ext>
    </p:extLst>
  </p:cSld>
  <p:clrMapOvr>
    <a:masterClrMapping/>
  </p:clrMapOvr>
  <p:extLst>
    <p:ext uri="{DCECCB84-F9BA-43D5-87BE-67443E8EF086}">
      <p15:sldGuideLst xmlns:p15="http://schemas.microsoft.com/office/powerpoint/2012/main">
        <p15:guide id="1" orient="horz" pos="3013">
          <p15:clr>
            <a:srgbClr val="FBAE40"/>
          </p15:clr>
        </p15:guide>
        <p15:guide id="2" pos="2880">
          <p15:clr>
            <a:srgbClr val="FBAE40"/>
          </p15:clr>
        </p15:guide>
        <p15:guide id="3" pos="249">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Motiv Produkt-1">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A483877-4171-4744-B12D-78D54BE6DC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95" y="0"/>
            <a:ext cx="9103913" cy="5148263"/>
          </a:xfrm>
          <a:prstGeom prst="rect">
            <a:avLst/>
          </a:prstGeom>
        </p:spPr>
      </p:pic>
      <p:sp>
        <p:nvSpPr>
          <p:cNvPr id="91" name="Rechteck 90">
            <a:extLst>
              <a:ext uri="{FF2B5EF4-FFF2-40B4-BE49-F238E27FC236}">
                <a16:creationId xmlns:a16="http://schemas.microsoft.com/office/drawing/2014/main" id="{F899C8EE-54B6-496E-A455-895B6CD844E6}"/>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grpSp>
        <p:nvGrpSpPr>
          <p:cNvPr id="3" name="Gruppieren 2">
            <a:extLst>
              <a:ext uri="{FF2B5EF4-FFF2-40B4-BE49-F238E27FC236}">
                <a16:creationId xmlns:a16="http://schemas.microsoft.com/office/drawing/2014/main" id="{DEEC1CAA-2963-48C1-B1AC-1724FE423A74}"/>
              </a:ext>
            </a:extLst>
          </p:cNvPr>
          <p:cNvGrpSpPr/>
          <p:nvPr userDrawn="1"/>
        </p:nvGrpSpPr>
        <p:grpSpPr>
          <a:xfrm>
            <a:off x="6666208" y="4081214"/>
            <a:ext cx="2475353" cy="1292858"/>
            <a:chOff x="6666208" y="4081214"/>
            <a:chExt cx="2475353" cy="1292858"/>
          </a:xfrm>
        </p:grpSpPr>
        <p:sp>
          <p:nvSpPr>
            <p:cNvPr id="88" name="Google Shape;13;p1">
              <a:extLst>
                <a:ext uri="{FF2B5EF4-FFF2-40B4-BE49-F238E27FC236}">
                  <a16:creationId xmlns:a16="http://schemas.microsoft.com/office/drawing/2014/main" id="{17B98303-9CE2-4531-B970-1D80EF691D9A}"/>
                </a:ext>
              </a:extLst>
            </p:cNvPr>
            <p:cNvSpPr/>
            <p:nvPr userDrawn="1"/>
          </p:nvSpPr>
          <p:spPr>
            <a:xfrm flipV="1">
              <a:off x="8694046" y="5265971"/>
              <a:ext cx="1" cy="10810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pic>
          <p:nvPicPr>
            <p:cNvPr id="89" name="Grafik 88">
              <a:extLst>
                <a:ext uri="{FF2B5EF4-FFF2-40B4-BE49-F238E27FC236}">
                  <a16:creationId xmlns:a16="http://schemas.microsoft.com/office/drawing/2014/main" id="{B2E98F63-6800-46A6-B163-D632B6540CBC}"/>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7850" y="4081214"/>
              <a:ext cx="593711" cy="1066531"/>
            </a:xfrm>
            <a:prstGeom prst="rect">
              <a:avLst/>
            </a:prstGeom>
          </p:spPr>
        </p:pic>
        <p:pic>
          <p:nvPicPr>
            <p:cNvPr id="90" name="Grafik 89">
              <a:extLst>
                <a:ext uri="{FF2B5EF4-FFF2-40B4-BE49-F238E27FC236}">
                  <a16:creationId xmlns:a16="http://schemas.microsoft.com/office/drawing/2014/main" id="{D4EF3701-C160-4727-BA5D-F517CDA0AF7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grpSp>
    </p:spTree>
    <p:extLst>
      <p:ext uri="{BB962C8B-B14F-4D97-AF65-F5344CB8AC3E}">
        <p14:creationId xmlns:p14="http://schemas.microsoft.com/office/powerpoint/2010/main" val="3869730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Bilder | Text | quer">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160339" y="2844000"/>
            <a:ext cx="8820732" cy="1728000"/>
          </a:xfrm>
        </p:spPr>
        <p:txBody>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8" name="Bildplatzhalter 7"/>
          <p:cNvSpPr>
            <a:spLocks noGrp="1"/>
          </p:cNvSpPr>
          <p:nvPr>
            <p:ph type="pic" sz="quarter" idx="13" hasCustomPrompt="1"/>
          </p:nvPr>
        </p:nvSpPr>
        <p:spPr>
          <a:xfrm>
            <a:off x="160338" y="936626"/>
            <a:ext cx="4302000" cy="17280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10" name="Bildplatzhalter 7"/>
          <p:cNvSpPr>
            <a:spLocks noGrp="1"/>
          </p:cNvSpPr>
          <p:nvPr>
            <p:ph type="pic" sz="quarter" idx="14" hasCustomPrompt="1"/>
          </p:nvPr>
        </p:nvSpPr>
        <p:spPr>
          <a:xfrm>
            <a:off x="4679070" y="936626"/>
            <a:ext cx="4302000" cy="17280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7" name="Titel 6"/>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9" name="Datumsplatzhalter 8"/>
          <p:cNvSpPr>
            <a:spLocks noGrp="1"/>
          </p:cNvSpPr>
          <p:nvPr>
            <p:ph type="dt" sz="half" idx="18"/>
          </p:nvPr>
        </p:nvSpPr>
        <p:spPr>
          <a:xfrm>
            <a:off x="2772000" y="4770000"/>
            <a:ext cx="3600000" cy="108100"/>
          </a:xfrm>
          <a:prstGeom prst="rect">
            <a:avLst/>
          </a:prstGeom>
        </p:spPr>
        <p:txBody>
          <a:bodyPr/>
          <a:lstStyle>
            <a:lvl1pPr>
              <a:defRPr b="0" i="0">
                <a:latin typeface="TheSans LP5 Plain" panose="020B0002050302020203" pitchFamily="34" charset="0"/>
              </a:defRPr>
            </a:lvl1pPr>
          </a:lstStyle>
          <a:p>
            <a:r>
              <a:rPr lang="de-DE" dirty="0"/>
              <a:t>Abteilung / Verfasser / Datum</a:t>
            </a:r>
          </a:p>
        </p:txBody>
      </p:sp>
      <p:sp>
        <p:nvSpPr>
          <p:cNvPr id="12" name="Fußzeilenplatzhalter 11"/>
          <p:cNvSpPr>
            <a:spLocks noGrp="1"/>
          </p:cNvSpPr>
          <p:nvPr>
            <p:ph type="ftr" sz="quarter" idx="19"/>
          </p:nvPr>
        </p:nvSpPr>
        <p:spPr>
          <a:xfrm>
            <a:off x="160336" y="160338"/>
            <a:ext cx="8228085" cy="108000"/>
          </a:xfrm>
          <a:prstGeom prst="rect">
            <a:avLst/>
          </a:prstGeom>
        </p:spPr>
        <p:txBody>
          <a:bodyPr/>
          <a:lstStyle>
            <a:lvl1pPr>
              <a:defRPr b="0" i="0">
                <a:latin typeface="TheSans LP5 Plain" panose="020B0002050302020203" pitchFamily="34" charset="0"/>
              </a:defRPr>
            </a:lvl1pPr>
          </a:lstStyle>
          <a:p>
            <a:r>
              <a:rPr lang="de-DE" dirty="0"/>
              <a:t>Titel der Präsentation</a:t>
            </a:r>
          </a:p>
        </p:txBody>
      </p:sp>
      <p:sp>
        <p:nvSpPr>
          <p:cNvPr id="13" name="Foliennummernplatzhalter 12"/>
          <p:cNvSpPr>
            <a:spLocks noGrp="1"/>
          </p:cNvSpPr>
          <p:nvPr>
            <p:ph type="sldNum" sz="quarter" idx="20"/>
          </p:nvPr>
        </p:nvSpPr>
        <p:spPr>
          <a:xfrm>
            <a:off x="8621070" y="162001"/>
            <a:ext cx="360000" cy="108100"/>
          </a:xfrm>
          <a:prstGeom prst="rect">
            <a:avLst/>
          </a:prstGeom>
        </p:spPr>
        <p:txBody>
          <a:bodyPr/>
          <a:lstStyle>
            <a:lvl1pPr>
              <a:defRPr b="0" i="0">
                <a:latin typeface="TheSans LP5 Plain" panose="020B0002050302020203" pitchFamily="34" charset="0"/>
              </a:defRPr>
            </a:lvl1p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177558244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Motiv Produkt-2">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62EC42C-FE21-446F-BE1A-EBD686F107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95" y="0"/>
            <a:ext cx="9103913" cy="5148263"/>
          </a:xfrm>
          <a:prstGeom prst="rect">
            <a:avLst/>
          </a:prstGeom>
        </p:spPr>
      </p:pic>
      <p:sp>
        <p:nvSpPr>
          <p:cNvPr id="95" name="Rechteck 94">
            <a:extLst>
              <a:ext uri="{FF2B5EF4-FFF2-40B4-BE49-F238E27FC236}">
                <a16:creationId xmlns:a16="http://schemas.microsoft.com/office/drawing/2014/main" id="{0C052224-AAC5-41FD-A545-3024F7545AB6}"/>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sp>
        <p:nvSpPr>
          <p:cNvPr id="92" name="Google Shape;13;p1">
            <a:extLst>
              <a:ext uri="{FF2B5EF4-FFF2-40B4-BE49-F238E27FC236}">
                <a16:creationId xmlns:a16="http://schemas.microsoft.com/office/drawing/2014/main" id="{F05434E6-4FD8-4AB6-BBA0-459AA8D0E69D}"/>
              </a:ext>
            </a:extLst>
          </p:cNvPr>
          <p:cNvSpPr/>
          <p:nvPr userDrawn="1"/>
        </p:nvSpPr>
        <p:spPr>
          <a:xfrm flipV="1">
            <a:off x="8694046" y="5265971"/>
            <a:ext cx="1" cy="10810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grpSp>
        <p:nvGrpSpPr>
          <p:cNvPr id="2" name="Gruppieren 1">
            <a:extLst>
              <a:ext uri="{FF2B5EF4-FFF2-40B4-BE49-F238E27FC236}">
                <a16:creationId xmlns:a16="http://schemas.microsoft.com/office/drawing/2014/main" id="{8C394F5E-D7A8-4396-A57C-E608B371566E}"/>
              </a:ext>
            </a:extLst>
          </p:cNvPr>
          <p:cNvGrpSpPr/>
          <p:nvPr userDrawn="1"/>
        </p:nvGrpSpPr>
        <p:grpSpPr>
          <a:xfrm>
            <a:off x="6666208" y="4081214"/>
            <a:ext cx="2475353" cy="1066531"/>
            <a:chOff x="6666208" y="4081214"/>
            <a:chExt cx="2475353" cy="1066531"/>
          </a:xfrm>
        </p:grpSpPr>
        <p:pic>
          <p:nvPicPr>
            <p:cNvPr id="93" name="Grafik 92">
              <a:extLst>
                <a:ext uri="{FF2B5EF4-FFF2-40B4-BE49-F238E27FC236}">
                  <a16:creationId xmlns:a16="http://schemas.microsoft.com/office/drawing/2014/main" id="{132BAA09-A0F3-4A0B-9CD7-DC850AA85696}"/>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7850" y="4081214"/>
              <a:ext cx="593711" cy="1066531"/>
            </a:xfrm>
            <a:prstGeom prst="rect">
              <a:avLst/>
            </a:prstGeom>
          </p:spPr>
        </p:pic>
        <p:pic>
          <p:nvPicPr>
            <p:cNvPr id="94" name="Grafik 93">
              <a:extLst>
                <a:ext uri="{FF2B5EF4-FFF2-40B4-BE49-F238E27FC236}">
                  <a16:creationId xmlns:a16="http://schemas.microsoft.com/office/drawing/2014/main" id="{6075EAAB-072A-4EEE-BF9C-941820718AF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grpSp>
    </p:spTree>
    <p:extLst>
      <p:ext uri="{BB962C8B-B14F-4D97-AF65-F5344CB8AC3E}">
        <p14:creationId xmlns:p14="http://schemas.microsoft.com/office/powerpoint/2010/main" val="259741989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Motiv Produkt-3">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037EB1A-B4D9-4E27-8DCA-17374647B3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95" y="0"/>
            <a:ext cx="9103913" cy="5148263"/>
          </a:xfrm>
          <a:prstGeom prst="rect">
            <a:avLst/>
          </a:prstGeom>
        </p:spPr>
      </p:pic>
      <p:sp>
        <p:nvSpPr>
          <p:cNvPr id="93" name="Rechteck 92">
            <a:extLst>
              <a:ext uri="{FF2B5EF4-FFF2-40B4-BE49-F238E27FC236}">
                <a16:creationId xmlns:a16="http://schemas.microsoft.com/office/drawing/2014/main" id="{0B9A4881-6861-4A21-B4BE-1275E24374CB}"/>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94" name="Grafik 93">
            <a:extLst>
              <a:ext uri="{FF2B5EF4-FFF2-40B4-BE49-F238E27FC236}">
                <a16:creationId xmlns:a16="http://schemas.microsoft.com/office/drawing/2014/main" id="{33A8F91C-8954-4E24-9EB5-81C59EF8E212}"/>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5" name="Grafik 94">
            <a:extLst>
              <a:ext uri="{FF2B5EF4-FFF2-40B4-BE49-F238E27FC236}">
                <a16:creationId xmlns:a16="http://schemas.microsoft.com/office/drawing/2014/main" id="{BA34C695-C02C-4005-8F81-C89FEA1612D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330559142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Motiv Networking-1">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CB3DFE7-C310-43F8-9006-4E1CDE4EB8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95" y="0"/>
            <a:ext cx="9103913" cy="5148263"/>
          </a:xfrm>
          <a:prstGeom prst="rect">
            <a:avLst/>
          </a:prstGeom>
        </p:spPr>
      </p:pic>
      <p:sp>
        <p:nvSpPr>
          <p:cNvPr id="93" name="Rechteck 92">
            <a:extLst>
              <a:ext uri="{FF2B5EF4-FFF2-40B4-BE49-F238E27FC236}">
                <a16:creationId xmlns:a16="http://schemas.microsoft.com/office/drawing/2014/main" id="{0B9A4881-6861-4A21-B4BE-1275E24374CB}"/>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94" name="Grafik 93">
            <a:extLst>
              <a:ext uri="{FF2B5EF4-FFF2-40B4-BE49-F238E27FC236}">
                <a16:creationId xmlns:a16="http://schemas.microsoft.com/office/drawing/2014/main" id="{33A8F91C-8954-4E24-9EB5-81C59EF8E212}"/>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5" name="Grafik 94">
            <a:extLst>
              <a:ext uri="{FF2B5EF4-FFF2-40B4-BE49-F238E27FC236}">
                <a16:creationId xmlns:a16="http://schemas.microsoft.com/office/drawing/2014/main" id="{BA34C695-C02C-4005-8F81-C89FEA1612D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103849825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Motiv Networking-2">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564FF5D-052A-404E-8F4E-CAB488F96C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95" y="0"/>
            <a:ext cx="9103913" cy="5148263"/>
          </a:xfrm>
          <a:prstGeom prst="rect">
            <a:avLst/>
          </a:prstGeom>
        </p:spPr>
      </p:pic>
      <p:sp>
        <p:nvSpPr>
          <p:cNvPr id="93" name="Rechteck 92">
            <a:extLst>
              <a:ext uri="{FF2B5EF4-FFF2-40B4-BE49-F238E27FC236}">
                <a16:creationId xmlns:a16="http://schemas.microsoft.com/office/drawing/2014/main" id="{0B9A4881-6861-4A21-B4BE-1275E24374CB}"/>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94" name="Grafik 93">
            <a:extLst>
              <a:ext uri="{FF2B5EF4-FFF2-40B4-BE49-F238E27FC236}">
                <a16:creationId xmlns:a16="http://schemas.microsoft.com/office/drawing/2014/main" id="{33A8F91C-8954-4E24-9EB5-81C59EF8E212}"/>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5" name="Grafik 94">
            <a:extLst>
              <a:ext uri="{FF2B5EF4-FFF2-40B4-BE49-F238E27FC236}">
                <a16:creationId xmlns:a16="http://schemas.microsoft.com/office/drawing/2014/main" id="{BA34C695-C02C-4005-8F81-C89FEA1612D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371554789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Motiv Livestream-1">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B96F4C2-EFEA-489E-8339-C62E42050C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95" y="0"/>
            <a:ext cx="9103913" cy="5148263"/>
          </a:xfrm>
          <a:prstGeom prst="rect">
            <a:avLst/>
          </a:prstGeom>
        </p:spPr>
      </p:pic>
      <p:sp>
        <p:nvSpPr>
          <p:cNvPr id="93" name="Rechteck 92">
            <a:extLst>
              <a:ext uri="{FF2B5EF4-FFF2-40B4-BE49-F238E27FC236}">
                <a16:creationId xmlns:a16="http://schemas.microsoft.com/office/drawing/2014/main" id="{0B9A4881-6861-4A21-B4BE-1275E24374CB}"/>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94" name="Grafik 93">
            <a:extLst>
              <a:ext uri="{FF2B5EF4-FFF2-40B4-BE49-F238E27FC236}">
                <a16:creationId xmlns:a16="http://schemas.microsoft.com/office/drawing/2014/main" id="{33A8F91C-8954-4E24-9EB5-81C59EF8E212}"/>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5" name="Grafik 94">
            <a:extLst>
              <a:ext uri="{FF2B5EF4-FFF2-40B4-BE49-F238E27FC236}">
                <a16:creationId xmlns:a16="http://schemas.microsoft.com/office/drawing/2014/main" id="{BA34C695-C02C-4005-8F81-C89FEA1612D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311074046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Motiv Livestream-2">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FA6C446-39D0-47FA-B2F2-98343EE18C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95" y="0"/>
            <a:ext cx="9103913" cy="5148263"/>
          </a:xfrm>
          <a:prstGeom prst="rect">
            <a:avLst/>
          </a:prstGeom>
        </p:spPr>
      </p:pic>
      <p:sp>
        <p:nvSpPr>
          <p:cNvPr id="93" name="Rechteck 92">
            <a:extLst>
              <a:ext uri="{FF2B5EF4-FFF2-40B4-BE49-F238E27FC236}">
                <a16:creationId xmlns:a16="http://schemas.microsoft.com/office/drawing/2014/main" id="{0B9A4881-6861-4A21-B4BE-1275E24374CB}"/>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94" name="Grafik 93">
            <a:extLst>
              <a:ext uri="{FF2B5EF4-FFF2-40B4-BE49-F238E27FC236}">
                <a16:creationId xmlns:a16="http://schemas.microsoft.com/office/drawing/2014/main" id="{33A8F91C-8954-4E24-9EB5-81C59EF8E212}"/>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5" name="Grafik 94">
            <a:extLst>
              <a:ext uri="{FF2B5EF4-FFF2-40B4-BE49-F238E27FC236}">
                <a16:creationId xmlns:a16="http://schemas.microsoft.com/office/drawing/2014/main" id="{BA34C695-C02C-4005-8F81-C89FEA1612D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38924822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Motiv Livestream-3">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BA0F63E-514F-41A0-945D-7AC1A8741C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95" y="0"/>
            <a:ext cx="9103913" cy="5148263"/>
          </a:xfrm>
          <a:prstGeom prst="rect">
            <a:avLst/>
          </a:prstGeom>
        </p:spPr>
      </p:pic>
      <p:sp>
        <p:nvSpPr>
          <p:cNvPr id="93" name="Rechteck 92">
            <a:extLst>
              <a:ext uri="{FF2B5EF4-FFF2-40B4-BE49-F238E27FC236}">
                <a16:creationId xmlns:a16="http://schemas.microsoft.com/office/drawing/2014/main" id="{0B9A4881-6861-4A21-B4BE-1275E24374CB}"/>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94" name="Grafik 93">
            <a:extLst>
              <a:ext uri="{FF2B5EF4-FFF2-40B4-BE49-F238E27FC236}">
                <a16:creationId xmlns:a16="http://schemas.microsoft.com/office/drawing/2014/main" id="{33A8F91C-8954-4E24-9EB5-81C59EF8E212}"/>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5" name="Grafik 94">
            <a:extLst>
              <a:ext uri="{FF2B5EF4-FFF2-40B4-BE49-F238E27FC236}">
                <a16:creationId xmlns:a16="http://schemas.microsoft.com/office/drawing/2014/main" id="{BA34C695-C02C-4005-8F81-C89FEA1612D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66695195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Motiv Livestream-4">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5CF64E8-2160-4647-867C-1A12F9E18E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95" y="0"/>
            <a:ext cx="9103913" cy="5148263"/>
          </a:xfrm>
          <a:prstGeom prst="rect">
            <a:avLst/>
          </a:prstGeom>
        </p:spPr>
      </p:pic>
      <p:sp>
        <p:nvSpPr>
          <p:cNvPr id="93" name="Rechteck 92">
            <a:extLst>
              <a:ext uri="{FF2B5EF4-FFF2-40B4-BE49-F238E27FC236}">
                <a16:creationId xmlns:a16="http://schemas.microsoft.com/office/drawing/2014/main" id="{0B9A4881-6861-4A21-B4BE-1275E24374CB}"/>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94" name="Grafik 93">
            <a:extLst>
              <a:ext uri="{FF2B5EF4-FFF2-40B4-BE49-F238E27FC236}">
                <a16:creationId xmlns:a16="http://schemas.microsoft.com/office/drawing/2014/main" id="{33A8F91C-8954-4E24-9EB5-81C59EF8E212}"/>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5" name="Grafik 94">
            <a:extLst>
              <a:ext uri="{FF2B5EF4-FFF2-40B4-BE49-F238E27FC236}">
                <a16:creationId xmlns:a16="http://schemas.microsoft.com/office/drawing/2014/main" id="{BA34C695-C02C-4005-8F81-C89FEA1612D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89430942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Motiv-Leut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F439189-AE72-4344-879A-DE8CF86883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95" y="0"/>
            <a:ext cx="9103913" cy="5148263"/>
          </a:xfrm>
          <a:prstGeom prst="rect">
            <a:avLst/>
          </a:prstGeom>
        </p:spPr>
      </p:pic>
      <p:sp>
        <p:nvSpPr>
          <p:cNvPr id="93" name="Rechteck 92">
            <a:extLst>
              <a:ext uri="{FF2B5EF4-FFF2-40B4-BE49-F238E27FC236}">
                <a16:creationId xmlns:a16="http://schemas.microsoft.com/office/drawing/2014/main" id="{0B9A4881-6861-4A21-B4BE-1275E24374CB}"/>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94" name="Grafik 93">
            <a:extLst>
              <a:ext uri="{FF2B5EF4-FFF2-40B4-BE49-F238E27FC236}">
                <a16:creationId xmlns:a16="http://schemas.microsoft.com/office/drawing/2014/main" id="{33A8F91C-8954-4E24-9EB5-81C59EF8E212}"/>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5" name="Grafik 94">
            <a:extLst>
              <a:ext uri="{FF2B5EF4-FFF2-40B4-BE49-F238E27FC236}">
                <a16:creationId xmlns:a16="http://schemas.microsoft.com/office/drawing/2014/main" id="{BA34C695-C02C-4005-8F81-C89FEA1612D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368569779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Motiv Indonesien">
    <p:spTree>
      <p:nvGrpSpPr>
        <p:cNvPr id="1" name=""/>
        <p:cNvGrpSpPr/>
        <p:nvPr/>
      </p:nvGrpSpPr>
      <p:grpSpPr>
        <a:xfrm>
          <a:off x="0" y="0"/>
          <a:ext cx="0" cy="0"/>
          <a:chOff x="0" y="0"/>
          <a:chExt cx="0" cy="0"/>
        </a:xfrm>
      </p:grpSpPr>
      <p:sp>
        <p:nvSpPr>
          <p:cNvPr id="93" name="Rechteck 92">
            <a:extLst>
              <a:ext uri="{FF2B5EF4-FFF2-40B4-BE49-F238E27FC236}">
                <a16:creationId xmlns:a16="http://schemas.microsoft.com/office/drawing/2014/main" id="{0B9A4881-6861-4A21-B4BE-1275E24374CB}"/>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94" name="Grafik 93">
            <a:extLst>
              <a:ext uri="{FF2B5EF4-FFF2-40B4-BE49-F238E27FC236}">
                <a16:creationId xmlns:a16="http://schemas.microsoft.com/office/drawing/2014/main" id="{33A8F91C-8954-4E24-9EB5-81C59EF8E212}"/>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5" name="Grafik 94">
            <a:extLst>
              <a:ext uri="{FF2B5EF4-FFF2-40B4-BE49-F238E27FC236}">
                <a16:creationId xmlns:a16="http://schemas.microsoft.com/office/drawing/2014/main" id="{BA34C695-C02C-4005-8F81-C89FEA1612D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pic>
        <p:nvPicPr>
          <p:cNvPr id="4" name="Grafik 3">
            <a:extLst>
              <a:ext uri="{FF2B5EF4-FFF2-40B4-BE49-F238E27FC236}">
                <a16:creationId xmlns:a16="http://schemas.microsoft.com/office/drawing/2014/main" id="{12AED299-AE10-466F-A264-B9D76125316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17350"/>
          <a:stretch/>
        </p:blipFill>
        <p:spPr>
          <a:xfrm>
            <a:off x="1619673" y="41165"/>
            <a:ext cx="7524328" cy="5148263"/>
          </a:xfrm>
          <a:prstGeom prst="rect">
            <a:avLst/>
          </a:prstGeom>
        </p:spPr>
      </p:pic>
    </p:spTree>
    <p:extLst>
      <p:ext uri="{BB962C8B-B14F-4D97-AF65-F5344CB8AC3E}">
        <p14:creationId xmlns:p14="http://schemas.microsoft.com/office/powerpoint/2010/main" val="2212465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_Motiv1_gelb">
    <p:bg bwMode="gray">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pic>
        <p:nvPicPr>
          <p:cNvPr id="84" name="Grafik 83"/>
          <p:cNvPicPr>
            <a:picLocks noChangeAspect="1"/>
          </p:cNvPicPr>
          <p:nvPr userDrawn="1"/>
        </p:nvPicPr>
        <p:blipFill rotWithShape="1">
          <a:blip r:embed="rId3" cstate="print">
            <a:extLst>
              <a:ext uri="{28A0092B-C50C-407E-A947-70E740481C1C}">
                <a14:useLocalDpi xmlns:a14="http://schemas.microsoft.com/office/drawing/2010/main" val="0"/>
              </a:ext>
            </a:extLst>
          </a:blip>
          <a:srcRect l="28908"/>
          <a:stretch/>
        </p:blipFill>
        <p:spPr>
          <a:xfrm>
            <a:off x="0" y="73904"/>
            <a:ext cx="5803344" cy="4605408"/>
          </a:xfrm>
          <a:prstGeom prst="rect">
            <a:avLst/>
          </a:prstGeom>
        </p:spPr>
      </p:pic>
      <p:sp>
        <p:nvSpPr>
          <p:cNvPr id="13" name="Rechteck 12"/>
          <p:cNvSpPr/>
          <p:nvPr userDrawn="1"/>
        </p:nvSpPr>
        <p:spPr>
          <a:xfrm>
            <a:off x="0" y="3798267"/>
            <a:ext cx="9144000" cy="1348227"/>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Hilfslinien anzeigen über Menu: </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Ansicht | Anzeigen | Haken bei</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Führungslinien setzten</a:t>
              </a:r>
            </a:p>
            <a:p>
              <a:pPr indent="0" algn="r">
                <a:lnSpc>
                  <a:spcPct val="100000"/>
                </a:lnSpc>
                <a:spcBef>
                  <a:spcPts val="0"/>
                </a:spcBef>
                <a:spcAft>
                  <a:spcPts val="0"/>
                </a:spcAft>
              </a:pPr>
              <a:r>
                <a:rPr lang="de-DE" sz="400" b="0" i="0" dirty="0">
                  <a:solidFill>
                    <a:schemeClr val="tx1"/>
                  </a:solidFill>
                  <a:latin typeface="TheSans LP5 Plain" panose="020B0002050302020203" pitchFamily="34" charset="0"/>
                </a:rPr>
                <a:t>______________________________________________________</a:t>
              </a:r>
            </a:p>
            <a:p>
              <a:pPr indent="0" algn="r">
                <a:lnSpc>
                  <a:spcPct val="100000"/>
                </a:lnSpc>
                <a:spcBef>
                  <a:spcPts val="0"/>
                </a:spcBef>
                <a:spcAft>
                  <a:spcPts val="0"/>
                </a:spcAft>
              </a:pPr>
              <a:endParaRPr lang="de-DE" sz="300" b="0" i="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Folie in</a:t>
              </a:r>
              <a:r>
                <a:rPr lang="de-DE" sz="700" b="0" i="0" baseline="0" dirty="0">
                  <a:solidFill>
                    <a:schemeClr val="tx1"/>
                  </a:solidFill>
                  <a:latin typeface="TheSans LP5 Plain" panose="020B0002050302020203" pitchFamily="34" charset="0"/>
                </a:rPr>
                <a:t> Ursprungsform </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bringen über Menu:</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Start | Folien | Zurücksetzen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Wechsel der Textebene im Menü über: Start | Absatz | Listenebene erhöhen/verringern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dirty="0">
                  <a:solidFill>
                    <a:schemeClr val="tx1"/>
                  </a:solidFill>
                  <a:latin typeface="TheSans LP5 Plain"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baseline="0" dirty="0">
                  <a:solidFill>
                    <a:schemeClr val="tx1"/>
                  </a:solidFill>
                  <a:latin typeface="TheSans LP5 Plain" panose="020B0002050302020203" pitchFamily="34" charset="0"/>
                </a:rPr>
                <a:t>Start | Folien | Layout</a:t>
              </a:r>
            </a:p>
            <a:p>
              <a:pPr indent="0" algn="r">
                <a:lnSpc>
                  <a:spcPct val="100000"/>
                </a:lnSpc>
                <a:spcBef>
                  <a:spcPts val="0"/>
                </a:spcBef>
                <a:spcAft>
                  <a:spcPts val="0"/>
                </a:spcAft>
              </a:pPr>
              <a:endParaRPr lang="de-DE" sz="700" b="0" i="0" baseline="0" noProof="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700" b="0" i="0" noProof="0" dirty="0">
                <a:solidFill>
                  <a:schemeClr val="tx1"/>
                </a:solidFill>
                <a:latin typeface="TheSans LP5 Plain"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Hinweis: Titel der Präsentation ist Fußzeile</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Fußzeile (pro Folie oder für alle) </a:t>
              </a:r>
              <a:br>
                <a:rPr lang="de-DE" sz="700" b="0" i="0" baseline="0" dirty="0">
                  <a:solidFill>
                    <a:schemeClr val="tx1"/>
                  </a:solidFill>
                  <a:latin typeface="TheSans LP5 Plain" panose="020B0002050302020203" pitchFamily="34" charset="0"/>
                </a:rPr>
              </a:br>
              <a:r>
                <a:rPr lang="de-DE" sz="700" b="0" i="0" baseline="0" dirty="0">
                  <a:solidFill>
                    <a:schemeClr val="tx1"/>
                  </a:solidFill>
                  <a:latin typeface="TheSans LP5 Plain" panose="020B0002050302020203" pitchFamily="34" charset="0"/>
                </a:rPr>
                <a:t>anpassen über Menü:</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Einfügen | Text | Kopf- und Fußzeile</a:t>
              </a:r>
            </a:p>
          </p:txBody>
        </p:sp>
      </p:grpSp>
      <p:grpSp>
        <p:nvGrpSpPr>
          <p:cNvPr id="23" name="Gruppieren 22"/>
          <p:cNvGrpSpPr/>
          <p:nvPr userDrawn="1"/>
        </p:nvGrpSpPr>
        <p:grpSpPr>
          <a:xfrm>
            <a:off x="8589100" y="4123704"/>
            <a:ext cx="555433" cy="1021087"/>
            <a:chOff x="8589100" y="4123704"/>
            <a:chExt cx="555433" cy="1021087"/>
          </a:xfrm>
          <a:solidFill>
            <a:srgbClr val="FBC815">
              <a:alpha val="40000"/>
            </a:srgbClr>
          </a:solidFill>
        </p:grpSpPr>
        <p:sp>
          <p:nvSpPr>
            <p:cNvPr id="19" name="Flussdiagramm: Manuelle Eingabe 18"/>
            <p:cNvSpPr/>
            <p:nvPr userDrawn="1"/>
          </p:nvSpPr>
          <p:spPr>
            <a:xfrm rot="16200000" flipH="1">
              <a:off x="8372480" y="4374929"/>
              <a:ext cx="986482" cy="553241"/>
            </a:xfrm>
            <a:prstGeom prst="flowChartManualIn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sp>
          <p:nvSpPr>
            <p:cNvPr id="21" name="Gleichschenkliges Dreieck 20"/>
            <p:cNvSpPr/>
            <p:nvPr userDrawn="1"/>
          </p:nvSpPr>
          <p:spPr>
            <a:xfrm rot="-5580000">
              <a:off x="8896738" y="3921628"/>
              <a:ext cx="45719" cy="4498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grpSp>
        <p:nvGrpSpPr>
          <p:cNvPr id="20" name="Gruppieren 19"/>
          <p:cNvGrpSpPr/>
          <p:nvPr userDrawn="1"/>
        </p:nvGrpSpPr>
        <p:grpSpPr>
          <a:xfrm>
            <a:off x="8379956" y="4374331"/>
            <a:ext cx="539750" cy="539750"/>
            <a:chOff x="8379956" y="4374331"/>
            <a:chExt cx="539750" cy="539750"/>
          </a:xfrm>
        </p:grpSpPr>
        <p:sp>
          <p:nvSpPr>
            <p:cNvPr id="4" name="Rechteck 3"/>
            <p:cNvSpPr>
              <a:spLocks noChangeAspect="1"/>
            </p:cNvSpPr>
            <p:nvPr userDrawn="1"/>
          </p:nvSpPr>
          <p:spPr>
            <a:xfrm>
              <a:off x="8388000" y="4390450"/>
              <a:ext cx="504000" cy="50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nvGrpSpPr>
            <p:cNvPr id="11" name="Gruppieren 10"/>
            <p:cNvGrpSpPr/>
            <p:nvPr userDrawn="1"/>
          </p:nvGrpSpPr>
          <p:grpSpPr>
            <a:xfrm>
              <a:off x="8379956" y="4374331"/>
              <a:ext cx="539750" cy="539750"/>
              <a:chOff x="7583906" y="3939208"/>
              <a:chExt cx="539750" cy="539750"/>
            </a:xfrm>
          </p:grpSpPr>
          <p:sp>
            <p:nvSpPr>
              <p:cNvPr id="7" name="Freeform 5"/>
              <p:cNvSpPr>
                <a:spLocks/>
              </p:cNvSpPr>
              <p:nvPr userDrawn="1"/>
            </p:nvSpPr>
            <p:spPr bwMode="auto">
              <a:xfrm>
                <a:off x="7688681" y="4269408"/>
                <a:ext cx="17463" cy="17463"/>
              </a:xfrm>
              <a:custGeom>
                <a:avLst/>
                <a:gdLst>
                  <a:gd name="T0" fmla="*/ 0 w 513"/>
                  <a:gd name="T1" fmla="*/ 526 h 526"/>
                  <a:gd name="T2" fmla="*/ 513 w 513"/>
                  <a:gd name="T3" fmla="*/ 526 h 526"/>
                  <a:gd name="T4" fmla="*/ 257 w 513"/>
                  <a:gd name="T5" fmla="*/ 0 h 526"/>
                  <a:gd name="T6" fmla="*/ 0 w 513"/>
                  <a:gd name="T7" fmla="*/ 526 h 526"/>
                </a:gdLst>
                <a:ahLst/>
                <a:cxnLst>
                  <a:cxn ang="0">
                    <a:pos x="T0" y="T1"/>
                  </a:cxn>
                  <a:cxn ang="0">
                    <a:pos x="T2" y="T3"/>
                  </a:cxn>
                  <a:cxn ang="0">
                    <a:pos x="T4" y="T5"/>
                  </a:cxn>
                  <a:cxn ang="0">
                    <a:pos x="T6" y="T7"/>
                  </a:cxn>
                </a:cxnLst>
                <a:rect l="0" t="0" r="r" b="b"/>
                <a:pathLst>
                  <a:path w="513" h="526">
                    <a:moveTo>
                      <a:pt x="0" y="526"/>
                    </a:moveTo>
                    <a:lnTo>
                      <a:pt x="513" y="526"/>
                    </a:lnTo>
                    <a:lnTo>
                      <a:pt x="257" y="0"/>
                    </a:lnTo>
                    <a:lnTo>
                      <a:pt x="0" y="526"/>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8" name="Freeform 6"/>
              <p:cNvSpPr>
                <a:spLocks/>
              </p:cNvSpPr>
              <p:nvPr userDrawn="1"/>
            </p:nvSpPr>
            <p:spPr bwMode="auto">
              <a:xfrm>
                <a:off x="8055394" y="4266233"/>
                <a:ext cx="26988" cy="12700"/>
              </a:xfrm>
              <a:custGeom>
                <a:avLst/>
                <a:gdLst>
                  <a:gd name="T0" fmla="*/ 812 w 815"/>
                  <a:gd name="T1" fmla="*/ 149 h 395"/>
                  <a:gd name="T2" fmla="*/ 810 w 815"/>
                  <a:gd name="T3" fmla="*/ 137 h 395"/>
                  <a:gd name="T4" fmla="*/ 807 w 815"/>
                  <a:gd name="T5" fmla="*/ 125 h 395"/>
                  <a:gd name="T6" fmla="*/ 803 w 815"/>
                  <a:gd name="T7" fmla="*/ 114 h 395"/>
                  <a:gd name="T8" fmla="*/ 799 w 815"/>
                  <a:gd name="T9" fmla="*/ 104 h 395"/>
                  <a:gd name="T10" fmla="*/ 794 w 815"/>
                  <a:gd name="T11" fmla="*/ 94 h 395"/>
                  <a:gd name="T12" fmla="*/ 789 w 815"/>
                  <a:gd name="T13" fmla="*/ 85 h 395"/>
                  <a:gd name="T14" fmla="*/ 783 w 815"/>
                  <a:gd name="T15" fmla="*/ 76 h 395"/>
                  <a:gd name="T16" fmla="*/ 777 w 815"/>
                  <a:gd name="T17" fmla="*/ 68 h 395"/>
                  <a:gd name="T18" fmla="*/ 769 w 815"/>
                  <a:gd name="T19" fmla="*/ 61 h 395"/>
                  <a:gd name="T20" fmla="*/ 761 w 815"/>
                  <a:gd name="T21" fmla="*/ 54 h 395"/>
                  <a:gd name="T22" fmla="*/ 754 w 815"/>
                  <a:gd name="T23" fmla="*/ 48 h 395"/>
                  <a:gd name="T24" fmla="*/ 745 w 815"/>
                  <a:gd name="T25" fmla="*/ 42 h 395"/>
                  <a:gd name="T26" fmla="*/ 736 w 815"/>
                  <a:gd name="T27" fmla="*/ 37 h 395"/>
                  <a:gd name="T28" fmla="*/ 727 w 815"/>
                  <a:gd name="T29" fmla="*/ 32 h 395"/>
                  <a:gd name="T30" fmla="*/ 716 w 815"/>
                  <a:gd name="T31" fmla="*/ 26 h 395"/>
                  <a:gd name="T32" fmla="*/ 706 w 815"/>
                  <a:gd name="T33" fmla="*/ 22 h 395"/>
                  <a:gd name="T34" fmla="*/ 695 w 815"/>
                  <a:gd name="T35" fmla="*/ 18 h 395"/>
                  <a:gd name="T36" fmla="*/ 672 w 815"/>
                  <a:gd name="T37" fmla="*/ 12 h 395"/>
                  <a:gd name="T38" fmla="*/ 648 w 815"/>
                  <a:gd name="T39" fmla="*/ 7 h 395"/>
                  <a:gd name="T40" fmla="*/ 621 w 815"/>
                  <a:gd name="T41" fmla="*/ 4 h 395"/>
                  <a:gd name="T42" fmla="*/ 595 w 815"/>
                  <a:gd name="T43" fmla="*/ 2 h 395"/>
                  <a:gd name="T44" fmla="*/ 566 w 815"/>
                  <a:gd name="T45" fmla="*/ 0 h 395"/>
                  <a:gd name="T46" fmla="*/ 0 w 815"/>
                  <a:gd name="T47" fmla="*/ 0 h 395"/>
                  <a:gd name="T48" fmla="*/ 0 w 815"/>
                  <a:gd name="T49" fmla="*/ 395 h 395"/>
                  <a:gd name="T50" fmla="*/ 569 w 815"/>
                  <a:gd name="T51" fmla="*/ 395 h 395"/>
                  <a:gd name="T52" fmla="*/ 599 w 815"/>
                  <a:gd name="T53" fmla="*/ 393 h 395"/>
                  <a:gd name="T54" fmla="*/ 628 w 815"/>
                  <a:gd name="T55" fmla="*/ 390 h 395"/>
                  <a:gd name="T56" fmla="*/ 654 w 815"/>
                  <a:gd name="T57" fmla="*/ 386 h 395"/>
                  <a:gd name="T58" fmla="*/ 667 w 815"/>
                  <a:gd name="T59" fmla="*/ 382 h 395"/>
                  <a:gd name="T60" fmla="*/ 680 w 815"/>
                  <a:gd name="T61" fmla="*/ 379 h 395"/>
                  <a:gd name="T62" fmla="*/ 691 w 815"/>
                  <a:gd name="T63" fmla="*/ 376 h 395"/>
                  <a:gd name="T64" fmla="*/ 702 w 815"/>
                  <a:gd name="T65" fmla="*/ 372 h 395"/>
                  <a:gd name="T66" fmla="*/ 713 w 815"/>
                  <a:gd name="T67" fmla="*/ 368 h 395"/>
                  <a:gd name="T68" fmla="*/ 723 w 815"/>
                  <a:gd name="T69" fmla="*/ 363 h 395"/>
                  <a:gd name="T70" fmla="*/ 733 w 815"/>
                  <a:gd name="T71" fmla="*/ 358 h 395"/>
                  <a:gd name="T72" fmla="*/ 742 w 815"/>
                  <a:gd name="T73" fmla="*/ 352 h 395"/>
                  <a:gd name="T74" fmla="*/ 751 w 815"/>
                  <a:gd name="T75" fmla="*/ 346 h 395"/>
                  <a:gd name="T76" fmla="*/ 759 w 815"/>
                  <a:gd name="T77" fmla="*/ 340 h 395"/>
                  <a:gd name="T78" fmla="*/ 766 w 815"/>
                  <a:gd name="T79" fmla="*/ 332 h 395"/>
                  <a:gd name="T80" fmla="*/ 773 w 815"/>
                  <a:gd name="T81" fmla="*/ 324 h 395"/>
                  <a:gd name="T82" fmla="*/ 781 w 815"/>
                  <a:gd name="T83" fmla="*/ 316 h 395"/>
                  <a:gd name="T84" fmla="*/ 786 w 815"/>
                  <a:gd name="T85" fmla="*/ 308 h 395"/>
                  <a:gd name="T86" fmla="*/ 792 w 815"/>
                  <a:gd name="T87" fmla="*/ 299 h 395"/>
                  <a:gd name="T88" fmla="*/ 797 w 815"/>
                  <a:gd name="T89" fmla="*/ 289 h 395"/>
                  <a:gd name="T90" fmla="*/ 801 w 815"/>
                  <a:gd name="T91" fmla="*/ 278 h 395"/>
                  <a:gd name="T92" fmla="*/ 805 w 815"/>
                  <a:gd name="T93" fmla="*/ 267 h 395"/>
                  <a:gd name="T94" fmla="*/ 808 w 815"/>
                  <a:gd name="T95" fmla="*/ 256 h 395"/>
                  <a:gd name="T96" fmla="*/ 810 w 815"/>
                  <a:gd name="T97" fmla="*/ 244 h 395"/>
                  <a:gd name="T98" fmla="*/ 812 w 815"/>
                  <a:gd name="T99" fmla="*/ 232 h 395"/>
                  <a:gd name="T100" fmla="*/ 814 w 815"/>
                  <a:gd name="T101" fmla="*/ 218 h 395"/>
                  <a:gd name="T102" fmla="*/ 815 w 815"/>
                  <a:gd name="T103" fmla="*/ 204 h 395"/>
                  <a:gd name="T104" fmla="*/ 815 w 815"/>
                  <a:gd name="T105" fmla="*/ 175 h 395"/>
                  <a:gd name="T106" fmla="*/ 814 w 815"/>
                  <a:gd name="T107" fmla="*/ 162 h 395"/>
                  <a:gd name="T108" fmla="*/ 812 w 815"/>
                  <a:gd name="T109" fmla="*/ 14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15" h="395">
                    <a:moveTo>
                      <a:pt x="812" y="149"/>
                    </a:moveTo>
                    <a:lnTo>
                      <a:pt x="810" y="137"/>
                    </a:lnTo>
                    <a:lnTo>
                      <a:pt x="807" y="125"/>
                    </a:lnTo>
                    <a:lnTo>
                      <a:pt x="803" y="114"/>
                    </a:lnTo>
                    <a:lnTo>
                      <a:pt x="799" y="104"/>
                    </a:lnTo>
                    <a:lnTo>
                      <a:pt x="794" y="94"/>
                    </a:lnTo>
                    <a:lnTo>
                      <a:pt x="789" y="85"/>
                    </a:lnTo>
                    <a:lnTo>
                      <a:pt x="783" y="76"/>
                    </a:lnTo>
                    <a:lnTo>
                      <a:pt x="777" y="68"/>
                    </a:lnTo>
                    <a:lnTo>
                      <a:pt x="769" y="61"/>
                    </a:lnTo>
                    <a:lnTo>
                      <a:pt x="761" y="54"/>
                    </a:lnTo>
                    <a:lnTo>
                      <a:pt x="754" y="48"/>
                    </a:lnTo>
                    <a:lnTo>
                      <a:pt x="745" y="42"/>
                    </a:lnTo>
                    <a:lnTo>
                      <a:pt x="736" y="37"/>
                    </a:lnTo>
                    <a:lnTo>
                      <a:pt x="727" y="32"/>
                    </a:lnTo>
                    <a:lnTo>
                      <a:pt x="716" y="26"/>
                    </a:lnTo>
                    <a:lnTo>
                      <a:pt x="706" y="22"/>
                    </a:lnTo>
                    <a:lnTo>
                      <a:pt x="695" y="18"/>
                    </a:lnTo>
                    <a:lnTo>
                      <a:pt x="672" y="12"/>
                    </a:lnTo>
                    <a:lnTo>
                      <a:pt x="648" y="7"/>
                    </a:lnTo>
                    <a:lnTo>
                      <a:pt x="621" y="4"/>
                    </a:lnTo>
                    <a:lnTo>
                      <a:pt x="595" y="2"/>
                    </a:lnTo>
                    <a:lnTo>
                      <a:pt x="566" y="0"/>
                    </a:lnTo>
                    <a:lnTo>
                      <a:pt x="0" y="0"/>
                    </a:lnTo>
                    <a:lnTo>
                      <a:pt x="0" y="395"/>
                    </a:lnTo>
                    <a:lnTo>
                      <a:pt x="569" y="395"/>
                    </a:lnTo>
                    <a:lnTo>
                      <a:pt x="599" y="393"/>
                    </a:lnTo>
                    <a:lnTo>
                      <a:pt x="628" y="390"/>
                    </a:lnTo>
                    <a:lnTo>
                      <a:pt x="654" y="386"/>
                    </a:lnTo>
                    <a:lnTo>
                      <a:pt x="667" y="382"/>
                    </a:lnTo>
                    <a:lnTo>
                      <a:pt x="680" y="379"/>
                    </a:lnTo>
                    <a:lnTo>
                      <a:pt x="691" y="376"/>
                    </a:lnTo>
                    <a:lnTo>
                      <a:pt x="702" y="372"/>
                    </a:lnTo>
                    <a:lnTo>
                      <a:pt x="713" y="368"/>
                    </a:lnTo>
                    <a:lnTo>
                      <a:pt x="723" y="363"/>
                    </a:lnTo>
                    <a:lnTo>
                      <a:pt x="733" y="358"/>
                    </a:lnTo>
                    <a:lnTo>
                      <a:pt x="742" y="352"/>
                    </a:lnTo>
                    <a:lnTo>
                      <a:pt x="751" y="346"/>
                    </a:lnTo>
                    <a:lnTo>
                      <a:pt x="759" y="340"/>
                    </a:lnTo>
                    <a:lnTo>
                      <a:pt x="766" y="332"/>
                    </a:lnTo>
                    <a:lnTo>
                      <a:pt x="773" y="324"/>
                    </a:lnTo>
                    <a:lnTo>
                      <a:pt x="781" y="316"/>
                    </a:lnTo>
                    <a:lnTo>
                      <a:pt x="786" y="308"/>
                    </a:lnTo>
                    <a:lnTo>
                      <a:pt x="792" y="299"/>
                    </a:lnTo>
                    <a:lnTo>
                      <a:pt x="797" y="289"/>
                    </a:lnTo>
                    <a:lnTo>
                      <a:pt x="801" y="278"/>
                    </a:lnTo>
                    <a:lnTo>
                      <a:pt x="805" y="267"/>
                    </a:lnTo>
                    <a:lnTo>
                      <a:pt x="808" y="256"/>
                    </a:lnTo>
                    <a:lnTo>
                      <a:pt x="810" y="244"/>
                    </a:lnTo>
                    <a:lnTo>
                      <a:pt x="812" y="232"/>
                    </a:lnTo>
                    <a:lnTo>
                      <a:pt x="814" y="218"/>
                    </a:lnTo>
                    <a:lnTo>
                      <a:pt x="815" y="204"/>
                    </a:lnTo>
                    <a:lnTo>
                      <a:pt x="815" y="175"/>
                    </a:lnTo>
                    <a:lnTo>
                      <a:pt x="814" y="162"/>
                    </a:lnTo>
                    <a:lnTo>
                      <a:pt x="812" y="149"/>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9" name="Freeform 7"/>
              <p:cNvSpPr>
                <a:spLocks/>
              </p:cNvSpPr>
              <p:nvPr userDrawn="1"/>
            </p:nvSpPr>
            <p:spPr bwMode="auto">
              <a:xfrm>
                <a:off x="7876006" y="4266233"/>
                <a:ext cx="30163" cy="33338"/>
              </a:xfrm>
              <a:custGeom>
                <a:avLst/>
                <a:gdLst>
                  <a:gd name="T0" fmla="*/ 700 w 928"/>
                  <a:gd name="T1" fmla="*/ 974 h 1014"/>
                  <a:gd name="T2" fmla="*/ 743 w 928"/>
                  <a:gd name="T3" fmla="*/ 951 h 1014"/>
                  <a:gd name="T4" fmla="*/ 781 w 928"/>
                  <a:gd name="T5" fmla="*/ 925 h 1014"/>
                  <a:gd name="T6" fmla="*/ 814 w 928"/>
                  <a:gd name="T7" fmla="*/ 895 h 1014"/>
                  <a:gd name="T8" fmla="*/ 841 w 928"/>
                  <a:gd name="T9" fmla="*/ 861 h 1014"/>
                  <a:gd name="T10" fmla="*/ 865 w 928"/>
                  <a:gd name="T11" fmla="*/ 825 h 1014"/>
                  <a:gd name="T12" fmla="*/ 883 w 928"/>
                  <a:gd name="T13" fmla="*/ 785 h 1014"/>
                  <a:gd name="T14" fmla="*/ 898 w 928"/>
                  <a:gd name="T15" fmla="*/ 742 h 1014"/>
                  <a:gd name="T16" fmla="*/ 910 w 928"/>
                  <a:gd name="T17" fmla="*/ 697 h 1014"/>
                  <a:gd name="T18" fmla="*/ 919 w 928"/>
                  <a:gd name="T19" fmla="*/ 651 h 1014"/>
                  <a:gd name="T20" fmla="*/ 924 w 928"/>
                  <a:gd name="T21" fmla="*/ 602 h 1014"/>
                  <a:gd name="T22" fmla="*/ 927 w 928"/>
                  <a:gd name="T23" fmla="*/ 553 h 1014"/>
                  <a:gd name="T24" fmla="*/ 928 w 928"/>
                  <a:gd name="T25" fmla="*/ 477 h 1014"/>
                  <a:gd name="T26" fmla="*/ 926 w 928"/>
                  <a:gd name="T27" fmla="*/ 427 h 1014"/>
                  <a:gd name="T28" fmla="*/ 921 w 928"/>
                  <a:gd name="T29" fmla="*/ 378 h 1014"/>
                  <a:gd name="T30" fmla="*/ 914 w 928"/>
                  <a:gd name="T31" fmla="*/ 331 h 1014"/>
                  <a:gd name="T32" fmla="*/ 903 w 928"/>
                  <a:gd name="T33" fmla="*/ 286 h 1014"/>
                  <a:gd name="T34" fmla="*/ 889 w 928"/>
                  <a:gd name="T35" fmla="*/ 243 h 1014"/>
                  <a:gd name="T36" fmla="*/ 872 w 928"/>
                  <a:gd name="T37" fmla="*/ 203 h 1014"/>
                  <a:gd name="T38" fmla="*/ 850 w 928"/>
                  <a:gd name="T39" fmla="*/ 166 h 1014"/>
                  <a:gd name="T40" fmla="*/ 825 w 928"/>
                  <a:gd name="T41" fmla="*/ 132 h 1014"/>
                  <a:gd name="T42" fmla="*/ 794 w 928"/>
                  <a:gd name="T43" fmla="*/ 100 h 1014"/>
                  <a:gd name="T44" fmla="*/ 759 w 928"/>
                  <a:gd name="T45" fmla="*/ 74 h 1014"/>
                  <a:gd name="T46" fmla="*/ 719 w 928"/>
                  <a:gd name="T47" fmla="*/ 50 h 1014"/>
                  <a:gd name="T48" fmla="*/ 673 w 928"/>
                  <a:gd name="T49" fmla="*/ 31 h 1014"/>
                  <a:gd name="T50" fmla="*/ 622 w 928"/>
                  <a:gd name="T51" fmla="*/ 17 h 1014"/>
                  <a:gd name="T52" fmla="*/ 564 w 928"/>
                  <a:gd name="T53" fmla="*/ 7 h 1014"/>
                  <a:gd name="T54" fmla="*/ 501 w 928"/>
                  <a:gd name="T55" fmla="*/ 2 h 1014"/>
                  <a:gd name="T56" fmla="*/ 431 w 928"/>
                  <a:gd name="T57" fmla="*/ 2 h 1014"/>
                  <a:gd name="T58" fmla="*/ 366 w 928"/>
                  <a:gd name="T59" fmla="*/ 7 h 1014"/>
                  <a:gd name="T60" fmla="*/ 308 w 928"/>
                  <a:gd name="T61" fmla="*/ 17 h 1014"/>
                  <a:gd name="T62" fmla="*/ 256 w 928"/>
                  <a:gd name="T63" fmla="*/ 31 h 1014"/>
                  <a:gd name="T64" fmla="*/ 209 w 928"/>
                  <a:gd name="T65" fmla="*/ 50 h 1014"/>
                  <a:gd name="T66" fmla="*/ 168 w 928"/>
                  <a:gd name="T67" fmla="*/ 73 h 1014"/>
                  <a:gd name="T68" fmla="*/ 133 w 928"/>
                  <a:gd name="T69" fmla="*/ 100 h 1014"/>
                  <a:gd name="T70" fmla="*/ 103 w 928"/>
                  <a:gd name="T71" fmla="*/ 131 h 1014"/>
                  <a:gd name="T72" fmla="*/ 77 w 928"/>
                  <a:gd name="T73" fmla="*/ 165 h 1014"/>
                  <a:gd name="T74" fmla="*/ 56 w 928"/>
                  <a:gd name="T75" fmla="*/ 202 h 1014"/>
                  <a:gd name="T76" fmla="*/ 37 w 928"/>
                  <a:gd name="T77" fmla="*/ 242 h 1014"/>
                  <a:gd name="T78" fmla="*/ 24 w 928"/>
                  <a:gd name="T79" fmla="*/ 285 h 1014"/>
                  <a:gd name="T80" fmla="*/ 14 w 928"/>
                  <a:gd name="T81" fmla="*/ 330 h 1014"/>
                  <a:gd name="T82" fmla="*/ 7 w 928"/>
                  <a:gd name="T83" fmla="*/ 378 h 1014"/>
                  <a:gd name="T84" fmla="*/ 2 w 928"/>
                  <a:gd name="T85" fmla="*/ 427 h 1014"/>
                  <a:gd name="T86" fmla="*/ 0 w 928"/>
                  <a:gd name="T87" fmla="*/ 478 h 1014"/>
                  <a:gd name="T88" fmla="*/ 1 w 928"/>
                  <a:gd name="T89" fmla="*/ 555 h 1014"/>
                  <a:gd name="T90" fmla="*/ 4 w 928"/>
                  <a:gd name="T91" fmla="*/ 605 h 1014"/>
                  <a:gd name="T92" fmla="*/ 10 w 928"/>
                  <a:gd name="T93" fmla="*/ 654 h 1014"/>
                  <a:gd name="T94" fmla="*/ 19 w 928"/>
                  <a:gd name="T95" fmla="*/ 701 h 1014"/>
                  <a:gd name="T96" fmla="*/ 30 w 928"/>
                  <a:gd name="T97" fmla="*/ 745 h 1014"/>
                  <a:gd name="T98" fmla="*/ 47 w 928"/>
                  <a:gd name="T99" fmla="*/ 788 h 1014"/>
                  <a:gd name="T100" fmla="*/ 66 w 928"/>
                  <a:gd name="T101" fmla="*/ 827 h 1014"/>
                  <a:gd name="T102" fmla="*/ 90 w 928"/>
                  <a:gd name="T103" fmla="*/ 863 h 1014"/>
                  <a:gd name="T104" fmla="*/ 118 w 928"/>
                  <a:gd name="T105" fmla="*/ 897 h 1014"/>
                  <a:gd name="T106" fmla="*/ 151 w 928"/>
                  <a:gd name="T107" fmla="*/ 927 h 1014"/>
                  <a:gd name="T108" fmla="*/ 188 w 928"/>
                  <a:gd name="T109" fmla="*/ 952 h 1014"/>
                  <a:gd name="T110" fmla="*/ 232 w 928"/>
                  <a:gd name="T111" fmla="*/ 975 h 1014"/>
                  <a:gd name="T112" fmla="*/ 281 w 928"/>
                  <a:gd name="T113" fmla="*/ 992 h 1014"/>
                  <a:gd name="T114" fmla="*/ 336 w 928"/>
                  <a:gd name="T115" fmla="*/ 1004 h 1014"/>
                  <a:gd name="T116" fmla="*/ 399 w 928"/>
                  <a:gd name="T117" fmla="*/ 1012 h 1014"/>
                  <a:gd name="T118" fmla="*/ 503 w 928"/>
                  <a:gd name="T119" fmla="*/ 1014 h 1014"/>
                  <a:gd name="T120" fmla="*/ 567 w 928"/>
                  <a:gd name="T121" fmla="*/ 1008 h 1014"/>
                  <a:gd name="T122" fmla="*/ 625 w 928"/>
                  <a:gd name="T123" fmla="*/ 998 h 1014"/>
                  <a:gd name="T124" fmla="*/ 677 w 928"/>
                  <a:gd name="T125" fmla="*/ 98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8" h="1014">
                    <a:moveTo>
                      <a:pt x="677" y="983"/>
                    </a:moveTo>
                    <a:lnTo>
                      <a:pt x="700" y="974"/>
                    </a:lnTo>
                    <a:lnTo>
                      <a:pt x="723" y="962"/>
                    </a:lnTo>
                    <a:lnTo>
                      <a:pt x="743" y="951"/>
                    </a:lnTo>
                    <a:lnTo>
                      <a:pt x="763" y="938"/>
                    </a:lnTo>
                    <a:lnTo>
                      <a:pt x="781" y="925"/>
                    </a:lnTo>
                    <a:lnTo>
                      <a:pt x="798" y="910"/>
                    </a:lnTo>
                    <a:lnTo>
                      <a:pt x="814" y="895"/>
                    </a:lnTo>
                    <a:lnTo>
                      <a:pt x="828" y="878"/>
                    </a:lnTo>
                    <a:lnTo>
                      <a:pt x="841" y="861"/>
                    </a:lnTo>
                    <a:lnTo>
                      <a:pt x="853" y="843"/>
                    </a:lnTo>
                    <a:lnTo>
                      <a:pt x="865" y="825"/>
                    </a:lnTo>
                    <a:lnTo>
                      <a:pt x="874" y="804"/>
                    </a:lnTo>
                    <a:lnTo>
                      <a:pt x="883" y="785"/>
                    </a:lnTo>
                    <a:lnTo>
                      <a:pt x="891" y="763"/>
                    </a:lnTo>
                    <a:lnTo>
                      <a:pt x="898" y="742"/>
                    </a:lnTo>
                    <a:lnTo>
                      <a:pt x="904" y="721"/>
                    </a:lnTo>
                    <a:lnTo>
                      <a:pt x="910" y="697"/>
                    </a:lnTo>
                    <a:lnTo>
                      <a:pt x="915" y="675"/>
                    </a:lnTo>
                    <a:lnTo>
                      <a:pt x="919" y="651"/>
                    </a:lnTo>
                    <a:lnTo>
                      <a:pt x="922" y="627"/>
                    </a:lnTo>
                    <a:lnTo>
                      <a:pt x="924" y="602"/>
                    </a:lnTo>
                    <a:lnTo>
                      <a:pt x="926" y="578"/>
                    </a:lnTo>
                    <a:lnTo>
                      <a:pt x="927" y="553"/>
                    </a:lnTo>
                    <a:lnTo>
                      <a:pt x="928" y="528"/>
                    </a:lnTo>
                    <a:lnTo>
                      <a:pt x="928" y="477"/>
                    </a:lnTo>
                    <a:lnTo>
                      <a:pt x="927" y="451"/>
                    </a:lnTo>
                    <a:lnTo>
                      <a:pt x="926" y="427"/>
                    </a:lnTo>
                    <a:lnTo>
                      <a:pt x="924" y="401"/>
                    </a:lnTo>
                    <a:lnTo>
                      <a:pt x="921" y="378"/>
                    </a:lnTo>
                    <a:lnTo>
                      <a:pt x="918" y="353"/>
                    </a:lnTo>
                    <a:lnTo>
                      <a:pt x="914" y="331"/>
                    </a:lnTo>
                    <a:lnTo>
                      <a:pt x="909" y="308"/>
                    </a:lnTo>
                    <a:lnTo>
                      <a:pt x="903" y="286"/>
                    </a:lnTo>
                    <a:lnTo>
                      <a:pt x="896" y="264"/>
                    </a:lnTo>
                    <a:lnTo>
                      <a:pt x="889" y="243"/>
                    </a:lnTo>
                    <a:lnTo>
                      <a:pt x="881" y="223"/>
                    </a:lnTo>
                    <a:lnTo>
                      <a:pt x="872" y="203"/>
                    </a:lnTo>
                    <a:lnTo>
                      <a:pt x="862" y="184"/>
                    </a:lnTo>
                    <a:lnTo>
                      <a:pt x="850" y="166"/>
                    </a:lnTo>
                    <a:lnTo>
                      <a:pt x="838" y="148"/>
                    </a:lnTo>
                    <a:lnTo>
                      <a:pt x="825" y="132"/>
                    </a:lnTo>
                    <a:lnTo>
                      <a:pt x="810" y="116"/>
                    </a:lnTo>
                    <a:lnTo>
                      <a:pt x="794" y="100"/>
                    </a:lnTo>
                    <a:lnTo>
                      <a:pt x="777" y="87"/>
                    </a:lnTo>
                    <a:lnTo>
                      <a:pt x="759" y="74"/>
                    </a:lnTo>
                    <a:lnTo>
                      <a:pt x="739" y="62"/>
                    </a:lnTo>
                    <a:lnTo>
                      <a:pt x="719" y="50"/>
                    </a:lnTo>
                    <a:lnTo>
                      <a:pt x="696" y="40"/>
                    </a:lnTo>
                    <a:lnTo>
                      <a:pt x="673" y="31"/>
                    </a:lnTo>
                    <a:lnTo>
                      <a:pt x="647" y="23"/>
                    </a:lnTo>
                    <a:lnTo>
                      <a:pt x="622" y="17"/>
                    </a:lnTo>
                    <a:lnTo>
                      <a:pt x="593" y="11"/>
                    </a:lnTo>
                    <a:lnTo>
                      <a:pt x="564" y="7"/>
                    </a:lnTo>
                    <a:lnTo>
                      <a:pt x="533" y="4"/>
                    </a:lnTo>
                    <a:lnTo>
                      <a:pt x="501" y="2"/>
                    </a:lnTo>
                    <a:lnTo>
                      <a:pt x="466" y="0"/>
                    </a:lnTo>
                    <a:lnTo>
                      <a:pt x="431" y="2"/>
                    </a:lnTo>
                    <a:lnTo>
                      <a:pt x="398" y="4"/>
                    </a:lnTo>
                    <a:lnTo>
                      <a:pt x="366" y="7"/>
                    </a:lnTo>
                    <a:lnTo>
                      <a:pt x="336" y="11"/>
                    </a:lnTo>
                    <a:lnTo>
                      <a:pt x="308" y="17"/>
                    </a:lnTo>
                    <a:lnTo>
                      <a:pt x="280" y="23"/>
                    </a:lnTo>
                    <a:lnTo>
                      <a:pt x="256" y="31"/>
                    </a:lnTo>
                    <a:lnTo>
                      <a:pt x="231" y="40"/>
                    </a:lnTo>
                    <a:lnTo>
                      <a:pt x="209" y="50"/>
                    </a:lnTo>
                    <a:lnTo>
                      <a:pt x="188" y="61"/>
                    </a:lnTo>
                    <a:lnTo>
                      <a:pt x="168" y="73"/>
                    </a:lnTo>
                    <a:lnTo>
                      <a:pt x="150" y="86"/>
                    </a:lnTo>
                    <a:lnTo>
                      <a:pt x="133" y="100"/>
                    </a:lnTo>
                    <a:lnTo>
                      <a:pt x="117" y="115"/>
                    </a:lnTo>
                    <a:lnTo>
                      <a:pt x="103" y="131"/>
                    </a:lnTo>
                    <a:lnTo>
                      <a:pt x="90" y="147"/>
                    </a:lnTo>
                    <a:lnTo>
                      <a:pt x="77" y="165"/>
                    </a:lnTo>
                    <a:lnTo>
                      <a:pt x="66" y="183"/>
                    </a:lnTo>
                    <a:lnTo>
                      <a:pt x="56" y="202"/>
                    </a:lnTo>
                    <a:lnTo>
                      <a:pt x="47" y="222"/>
                    </a:lnTo>
                    <a:lnTo>
                      <a:pt x="37" y="242"/>
                    </a:lnTo>
                    <a:lnTo>
                      <a:pt x="30" y="264"/>
                    </a:lnTo>
                    <a:lnTo>
                      <a:pt x="24" y="285"/>
                    </a:lnTo>
                    <a:lnTo>
                      <a:pt x="19" y="308"/>
                    </a:lnTo>
                    <a:lnTo>
                      <a:pt x="14" y="330"/>
                    </a:lnTo>
                    <a:lnTo>
                      <a:pt x="10" y="353"/>
                    </a:lnTo>
                    <a:lnTo>
                      <a:pt x="7" y="378"/>
                    </a:lnTo>
                    <a:lnTo>
                      <a:pt x="4" y="402"/>
                    </a:lnTo>
                    <a:lnTo>
                      <a:pt x="2" y="427"/>
                    </a:lnTo>
                    <a:lnTo>
                      <a:pt x="1" y="452"/>
                    </a:lnTo>
                    <a:lnTo>
                      <a:pt x="0" y="478"/>
                    </a:lnTo>
                    <a:lnTo>
                      <a:pt x="0" y="530"/>
                    </a:lnTo>
                    <a:lnTo>
                      <a:pt x="1" y="555"/>
                    </a:lnTo>
                    <a:lnTo>
                      <a:pt x="2" y="581"/>
                    </a:lnTo>
                    <a:lnTo>
                      <a:pt x="4" y="605"/>
                    </a:lnTo>
                    <a:lnTo>
                      <a:pt x="7" y="630"/>
                    </a:lnTo>
                    <a:lnTo>
                      <a:pt x="10" y="654"/>
                    </a:lnTo>
                    <a:lnTo>
                      <a:pt x="14" y="678"/>
                    </a:lnTo>
                    <a:lnTo>
                      <a:pt x="19" y="701"/>
                    </a:lnTo>
                    <a:lnTo>
                      <a:pt x="24" y="724"/>
                    </a:lnTo>
                    <a:lnTo>
                      <a:pt x="30" y="745"/>
                    </a:lnTo>
                    <a:lnTo>
                      <a:pt x="39" y="767"/>
                    </a:lnTo>
                    <a:lnTo>
                      <a:pt x="47" y="788"/>
                    </a:lnTo>
                    <a:lnTo>
                      <a:pt x="56" y="807"/>
                    </a:lnTo>
                    <a:lnTo>
                      <a:pt x="66" y="827"/>
                    </a:lnTo>
                    <a:lnTo>
                      <a:pt x="77" y="846"/>
                    </a:lnTo>
                    <a:lnTo>
                      <a:pt x="90" y="863"/>
                    </a:lnTo>
                    <a:lnTo>
                      <a:pt x="103" y="881"/>
                    </a:lnTo>
                    <a:lnTo>
                      <a:pt x="118" y="897"/>
                    </a:lnTo>
                    <a:lnTo>
                      <a:pt x="133" y="912"/>
                    </a:lnTo>
                    <a:lnTo>
                      <a:pt x="151" y="927"/>
                    </a:lnTo>
                    <a:lnTo>
                      <a:pt x="169" y="940"/>
                    </a:lnTo>
                    <a:lnTo>
                      <a:pt x="188" y="952"/>
                    </a:lnTo>
                    <a:lnTo>
                      <a:pt x="210" y="963"/>
                    </a:lnTo>
                    <a:lnTo>
                      <a:pt x="232" y="975"/>
                    </a:lnTo>
                    <a:lnTo>
                      <a:pt x="256" y="984"/>
                    </a:lnTo>
                    <a:lnTo>
                      <a:pt x="281" y="992"/>
                    </a:lnTo>
                    <a:lnTo>
                      <a:pt x="309" y="998"/>
                    </a:lnTo>
                    <a:lnTo>
                      <a:pt x="336" y="1004"/>
                    </a:lnTo>
                    <a:lnTo>
                      <a:pt x="367" y="1009"/>
                    </a:lnTo>
                    <a:lnTo>
                      <a:pt x="399" y="1012"/>
                    </a:lnTo>
                    <a:lnTo>
                      <a:pt x="432" y="1014"/>
                    </a:lnTo>
                    <a:lnTo>
                      <a:pt x="503" y="1014"/>
                    </a:lnTo>
                    <a:lnTo>
                      <a:pt x="535" y="1012"/>
                    </a:lnTo>
                    <a:lnTo>
                      <a:pt x="567" y="1008"/>
                    </a:lnTo>
                    <a:lnTo>
                      <a:pt x="596" y="1004"/>
                    </a:lnTo>
                    <a:lnTo>
                      <a:pt x="625" y="998"/>
                    </a:lnTo>
                    <a:lnTo>
                      <a:pt x="652" y="991"/>
                    </a:lnTo>
                    <a:lnTo>
                      <a:pt x="677" y="983"/>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10" name="Freeform 8"/>
              <p:cNvSpPr>
                <a:spLocks noEditPoints="1"/>
              </p:cNvSpPr>
              <p:nvPr userDrawn="1"/>
            </p:nvSpPr>
            <p:spPr bwMode="auto">
              <a:xfrm>
                <a:off x="7583906" y="3939208"/>
                <a:ext cx="539750" cy="539750"/>
              </a:xfrm>
              <a:custGeom>
                <a:avLst/>
                <a:gdLst>
                  <a:gd name="T0" fmla="*/ 14823 w 16320"/>
                  <a:gd name="T1" fmla="*/ 10588 h 16320"/>
                  <a:gd name="T2" fmla="*/ 15267 w 16320"/>
                  <a:gd name="T3" fmla="*/ 9704 h 16320"/>
                  <a:gd name="T4" fmla="*/ 15471 w 16320"/>
                  <a:gd name="T5" fmla="*/ 10136 h 16320"/>
                  <a:gd name="T6" fmla="*/ 15215 w 16320"/>
                  <a:gd name="T7" fmla="*/ 10504 h 16320"/>
                  <a:gd name="T8" fmla="*/ 15496 w 16320"/>
                  <a:gd name="T9" fmla="*/ 11094 h 16320"/>
                  <a:gd name="T10" fmla="*/ 12533 w 16320"/>
                  <a:gd name="T11" fmla="*/ 10149 h 16320"/>
                  <a:gd name="T12" fmla="*/ 12835 w 16320"/>
                  <a:gd name="T13" fmla="*/ 10843 h 16320"/>
                  <a:gd name="T14" fmla="*/ 12260 w 16320"/>
                  <a:gd name="T15" fmla="*/ 10896 h 16320"/>
                  <a:gd name="T16" fmla="*/ 12119 w 16320"/>
                  <a:gd name="T17" fmla="*/ 10120 h 16320"/>
                  <a:gd name="T18" fmla="*/ 12670 w 16320"/>
                  <a:gd name="T19" fmla="*/ 9637 h 16320"/>
                  <a:gd name="T20" fmla="*/ 11840 w 16320"/>
                  <a:gd name="T21" fmla="*/ 11863 h 16320"/>
                  <a:gd name="T22" fmla="*/ 11980 w 16320"/>
                  <a:gd name="T23" fmla="*/ 12629 h 16320"/>
                  <a:gd name="T24" fmla="*/ 11685 w 16320"/>
                  <a:gd name="T25" fmla="*/ 12844 h 16320"/>
                  <a:gd name="T26" fmla="*/ 11358 w 16320"/>
                  <a:gd name="T27" fmla="*/ 12109 h 16320"/>
                  <a:gd name="T28" fmla="*/ 11765 w 16320"/>
                  <a:gd name="T29" fmla="*/ 11506 h 16320"/>
                  <a:gd name="T30" fmla="*/ 11102 w 16320"/>
                  <a:gd name="T31" fmla="*/ 12640 h 16320"/>
                  <a:gd name="T32" fmla="*/ 10504 w 16320"/>
                  <a:gd name="T33" fmla="*/ 12944 h 16320"/>
                  <a:gd name="T34" fmla="*/ 10698 w 16320"/>
                  <a:gd name="T35" fmla="*/ 12494 h 16320"/>
                  <a:gd name="T36" fmla="*/ 9928 w 16320"/>
                  <a:gd name="T37" fmla="*/ 12309 h 16320"/>
                  <a:gd name="T38" fmla="*/ 9455 w 16320"/>
                  <a:gd name="T39" fmla="*/ 12021 h 16320"/>
                  <a:gd name="T40" fmla="*/ 9695 w 16320"/>
                  <a:gd name="T41" fmla="*/ 11496 h 16320"/>
                  <a:gd name="T42" fmla="*/ 9877 w 16320"/>
                  <a:gd name="T43" fmla="*/ 11794 h 16320"/>
                  <a:gd name="T44" fmla="*/ 10526 w 16320"/>
                  <a:gd name="T45" fmla="*/ 12049 h 16320"/>
                  <a:gd name="T46" fmla="*/ 11087 w 16320"/>
                  <a:gd name="T47" fmla="*/ 12312 h 16320"/>
                  <a:gd name="T48" fmla="*/ 8615 w 16320"/>
                  <a:gd name="T49" fmla="*/ 10945 h 16320"/>
                  <a:gd name="T50" fmla="*/ 8404 w 16320"/>
                  <a:gd name="T51" fmla="*/ 10164 h 16320"/>
                  <a:gd name="T52" fmla="*/ 9438 w 16320"/>
                  <a:gd name="T53" fmla="*/ 9623 h 16320"/>
                  <a:gd name="T54" fmla="*/ 10158 w 16320"/>
                  <a:gd name="T55" fmla="*/ 10437 h 16320"/>
                  <a:gd name="T56" fmla="*/ 9353 w 16320"/>
                  <a:gd name="T57" fmla="*/ 11132 h 16320"/>
                  <a:gd name="T58" fmla="*/ 8874 w 16320"/>
                  <a:gd name="T59" fmla="*/ 12923 h 16320"/>
                  <a:gd name="T60" fmla="*/ 8775 w 16320"/>
                  <a:gd name="T61" fmla="*/ 12583 h 16320"/>
                  <a:gd name="T62" fmla="*/ 8549 w 16320"/>
                  <a:gd name="T63" fmla="*/ 12315 h 16320"/>
                  <a:gd name="T64" fmla="*/ 7587 w 16320"/>
                  <a:gd name="T65" fmla="*/ 12091 h 16320"/>
                  <a:gd name="T66" fmla="*/ 7720 w 16320"/>
                  <a:gd name="T67" fmla="*/ 11534 h 16320"/>
                  <a:gd name="T68" fmla="*/ 8016 w 16320"/>
                  <a:gd name="T69" fmla="*/ 11751 h 16320"/>
                  <a:gd name="T70" fmla="*/ 8144 w 16320"/>
                  <a:gd name="T71" fmla="*/ 12042 h 16320"/>
                  <a:gd name="T72" fmla="*/ 9150 w 16320"/>
                  <a:gd name="T73" fmla="*/ 12246 h 16320"/>
                  <a:gd name="T74" fmla="*/ 6335 w 16320"/>
                  <a:gd name="T75" fmla="*/ 11795 h 16320"/>
                  <a:gd name="T76" fmla="*/ 6336 w 16320"/>
                  <a:gd name="T77" fmla="*/ 12579 h 16320"/>
                  <a:gd name="T78" fmla="*/ 6267 w 16320"/>
                  <a:gd name="T79" fmla="*/ 12900 h 16320"/>
                  <a:gd name="T80" fmla="*/ 5796 w 16320"/>
                  <a:gd name="T81" fmla="*/ 12258 h 16320"/>
                  <a:gd name="T82" fmla="*/ 6062 w 16320"/>
                  <a:gd name="T83" fmla="*/ 11592 h 16320"/>
                  <a:gd name="T84" fmla="*/ 6177 w 16320"/>
                  <a:gd name="T85" fmla="*/ 11124 h 16320"/>
                  <a:gd name="T86" fmla="*/ 1214 w 16320"/>
                  <a:gd name="T87" fmla="*/ 11124 h 16320"/>
                  <a:gd name="T88" fmla="*/ 6585 w 16320"/>
                  <a:gd name="T89" fmla="*/ 4506 h 16320"/>
                  <a:gd name="T90" fmla="*/ 7326 w 16320"/>
                  <a:gd name="T91" fmla="*/ 3567 h 16320"/>
                  <a:gd name="T92" fmla="*/ 8698 w 16320"/>
                  <a:gd name="T93" fmla="*/ 3402 h 16320"/>
                  <a:gd name="T94" fmla="*/ 9789 w 16320"/>
                  <a:gd name="T95" fmla="*/ 4141 h 16320"/>
                  <a:gd name="T96" fmla="*/ 7957 w 16320"/>
                  <a:gd name="T97" fmla="*/ 3707 h 16320"/>
                  <a:gd name="T98" fmla="*/ 7153 w 16320"/>
                  <a:gd name="T99" fmla="*/ 4168 h 16320"/>
                  <a:gd name="T100" fmla="*/ 7693 w 16320"/>
                  <a:gd name="T101" fmla="*/ 4858 h 16320"/>
                  <a:gd name="T102" fmla="*/ 7877 w 16320"/>
                  <a:gd name="T103" fmla="*/ 4374 h 16320"/>
                  <a:gd name="T104" fmla="*/ 8877 w 16320"/>
                  <a:gd name="T105" fmla="*/ 4206 h 16320"/>
                  <a:gd name="T106" fmla="*/ 10039 w 16320"/>
                  <a:gd name="T107" fmla="*/ 4489 h 16320"/>
                  <a:gd name="T108" fmla="*/ 8512 w 16320"/>
                  <a:gd name="T109" fmla="*/ 4601 h 16320"/>
                  <a:gd name="T110" fmla="*/ 8114 w 16320"/>
                  <a:gd name="T111" fmla="*/ 4835 h 16320"/>
                  <a:gd name="T112" fmla="*/ 7234 w 16320"/>
                  <a:gd name="T113" fmla="*/ 6423 h 16320"/>
                  <a:gd name="T114" fmla="*/ 7669 w 16320"/>
                  <a:gd name="T115" fmla="*/ 6984 h 16320"/>
                  <a:gd name="T116" fmla="*/ 7213 w 16320"/>
                  <a:gd name="T117" fmla="*/ 7481 h 16320"/>
                  <a:gd name="T118" fmla="*/ 7728 w 16320"/>
                  <a:gd name="T119" fmla="*/ 8248 h 16320"/>
                  <a:gd name="T120" fmla="*/ 7080 w 16320"/>
                  <a:gd name="T121" fmla="*/ 7174 h 16320"/>
                  <a:gd name="T122" fmla="*/ 7186 w 16320"/>
                  <a:gd name="T123" fmla="*/ 6787 h 16320"/>
                  <a:gd name="T124" fmla="*/ 6491 w 16320"/>
                  <a:gd name="T125" fmla="*/ 5230 h 16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320" h="16320">
                    <a:moveTo>
                      <a:pt x="15078" y="11124"/>
                    </a:moveTo>
                    <a:lnTo>
                      <a:pt x="15068" y="11098"/>
                    </a:lnTo>
                    <a:lnTo>
                      <a:pt x="15061" y="11071"/>
                    </a:lnTo>
                    <a:lnTo>
                      <a:pt x="15055" y="11045"/>
                    </a:lnTo>
                    <a:lnTo>
                      <a:pt x="15051" y="11018"/>
                    </a:lnTo>
                    <a:lnTo>
                      <a:pt x="15047" y="10991"/>
                    </a:lnTo>
                    <a:lnTo>
                      <a:pt x="15044" y="10964"/>
                    </a:lnTo>
                    <a:lnTo>
                      <a:pt x="15041" y="10937"/>
                    </a:lnTo>
                    <a:lnTo>
                      <a:pt x="15037" y="10911"/>
                    </a:lnTo>
                    <a:lnTo>
                      <a:pt x="15034" y="10885"/>
                    </a:lnTo>
                    <a:lnTo>
                      <a:pt x="15030" y="10861"/>
                    </a:lnTo>
                    <a:lnTo>
                      <a:pt x="15025" y="10838"/>
                    </a:lnTo>
                    <a:lnTo>
                      <a:pt x="15020" y="10815"/>
                    </a:lnTo>
                    <a:lnTo>
                      <a:pt x="15014" y="10795"/>
                    </a:lnTo>
                    <a:lnTo>
                      <a:pt x="15007" y="10774"/>
                    </a:lnTo>
                    <a:lnTo>
                      <a:pt x="15001" y="10755"/>
                    </a:lnTo>
                    <a:lnTo>
                      <a:pt x="14993" y="10738"/>
                    </a:lnTo>
                    <a:lnTo>
                      <a:pt x="14985" y="10720"/>
                    </a:lnTo>
                    <a:lnTo>
                      <a:pt x="14976" y="10705"/>
                    </a:lnTo>
                    <a:lnTo>
                      <a:pt x="14965" y="10690"/>
                    </a:lnTo>
                    <a:lnTo>
                      <a:pt x="14955" y="10675"/>
                    </a:lnTo>
                    <a:lnTo>
                      <a:pt x="14944" y="10662"/>
                    </a:lnTo>
                    <a:lnTo>
                      <a:pt x="14932" y="10650"/>
                    </a:lnTo>
                    <a:lnTo>
                      <a:pt x="14920" y="10639"/>
                    </a:lnTo>
                    <a:lnTo>
                      <a:pt x="14905" y="10628"/>
                    </a:lnTo>
                    <a:lnTo>
                      <a:pt x="14891" y="10618"/>
                    </a:lnTo>
                    <a:lnTo>
                      <a:pt x="14876" y="10610"/>
                    </a:lnTo>
                    <a:lnTo>
                      <a:pt x="14858" y="10602"/>
                    </a:lnTo>
                    <a:lnTo>
                      <a:pt x="14841" y="10594"/>
                    </a:lnTo>
                    <a:lnTo>
                      <a:pt x="14823" y="10588"/>
                    </a:lnTo>
                    <a:lnTo>
                      <a:pt x="14803" y="10581"/>
                    </a:lnTo>
                    <a:lnTo>
                      <a:pt x="14783" y="10576"/>
                    </a:lnTo>
                    <a:lnTo>
                      <a:pt x="14761" y="10571"/>
                    </a:lnTo>
                    <a:lnTo>
                      <a:pt x="14739" y="10567"/>
                    </a:lnTo>
                    <a:lnTo>
                      <a:pt x="14716" y="10564"/>
                    </a:lnTo>
                    <a:lnTo>
                      <a:pt x="14691" y="10561"/>
                    </a:lnTo>
                    <a:lnTo>
                      <a:pt x="14666" y="10559"/>
                    </a:lnTo>
                    <a:lnTo>
                      <a:pt x="14638" y="10558"/>
                    </a:lnTo>
                    <a:lnTo>
                      <a:pt x="14610" y="10556"/>
                    </a:lnTo>
                    <a:lnTo>
                      <a:pt x="14243" y="10556"/>
                    </a:lnTo>
                    <a:lnTo>
                      <a:pt x="14243" y="11124"/>
                    </a:lnTo>
                    <a:lnTo>
                      <a:pt x="13861" y="11124"/>
                    </a:lnTo>
                    <a:lnTo>
                      <a:pt x="13861" y="9625"/>
                    </a:lnTo>
                    <a:lnTo>
                      <a:pt x="14790" y="9625"/>
                    </a:lnTo>
                    <a:lnTo>
                      <a:pt x="14841" y="9626"/>
                    </a:lnTo>
                    <a:lnTo>
                      <a:pt x="14892" y="9628"/>
                    </a:lnTo>
                    <a:lnTo>
                      <a:pt x="14943" y="9630"/>
                    </a:lnTo>
                    <a:lnTo>
                      <a:pt x="14994" y="9634"/>
                    </a:lnTo>
                    <a:lnTo>
                      <a:pt x="15044" y="9640"/>
                    </a:lnTo>
                    <a:lnTo>
                      <a:pt x="15068" y="9643"/>
                    </a:lnTo>
                    <a:lnTo>
                      <a:pt x="15094" y="9647"/>
                    </a:lnTo>
                    <a:lnTo>
                      <a:pt x="15117" y="9652"/>
                    </a:lnTo>
                    <a:lnTo>
                      <a:pt x="15142" y="9657"/>
                    </a:lnTo>
                    <a:lnTo>
                      <a:pt x="15161" y="9662"/>
                    </a:lnTo>
                    <a:lnTo>
                      <a:pt x="15181" y="9668"/>
                    </a:lnTo>
                    <a:lnTo>
                      <a:pt x="15199" y="9674"/>
                    </a:lnTo>
                    <a:lnTo>
                      <a:pt x="15216" y="9681"/>
                    </a:lnTo>
                    <a:lnTo>
                      <a:pt x="15234" y="9688"/>
                    </a:lnTo>
                    <a:lnTo>
                      <a:pt x="15251" y="9696"/>
                    </a:lnTo>
                    <a:lnTo>
                      <a:pt x="15267" y="9704"/>
                    </a:lnTo>
                    <a:lnTo>
                      <a:pt x="15284" y="9713"/>
                    </a:lnTo>
                    <a:lnTo>
                      <a:pt x="15299" y="9723"/>
                    </a:lnTo>
                    <a:lnTo>
                      <a:pt x="15313" y="9733"/>
                    </a:lnTo>
                    <a:lnTo>
                      <a:pt x="15328" y="9743"/>
                    </a:lnTo>
                    <a:lnTo>
                      <a:pt x="15341" y="9753"/>
                    </a:lnTo>
                    <a:lnTo>
                      <a:pt x="15354" y="9764"/>
                    </a:lnTo>
                    <a:lnTo>
                      <a:pt x="15366" y="9777"/>
                    </a:lnTo>
                    <a:lnTo>
                      <a:pt x="15379" y="9789"/>
                    </a:lnTo>
                    <a:lnTo>
                      <a:pt x="15390" y="9801"/>
                    </a:lnTo>
                    <a:lnTo>
                      <a:pt x="15400" y="9814"/>
                    </a:lnTo>
                    <a:lnTo>
                      <a:pt x="15410" y="9828"/>
                    </a:lnTo>
                    <a:lnTo>
                      <a:pt x="15419" y="9841"/>
                    </a:lnTo>
                    <a:lnTo>
                      <a:pt x="15428" y="9855"/>
                    </a:lnTo>
                    <a:lnTo>
                      <a:pt x="15436" y="9870"/>
                    </a:lnTo>
                    <a:lnTo>
                      <a:pt x="15443" y="9884"/>
                    </a:lnTo>
                    <a:lnTo>
                      <a:pt x="15450" y="9898"/>
                    </a:lnTo>
                    <a:lnTo>
                      <a:pt x="15456" y="9913"/>
                    </a:lnTo>
                    <a:lnTo>
                      <a:pt x="15461" y="9929"/>
                    </a:lnTo>
                    <a:lnTo>
                      <a:pt x="15466" y="9945"/>
                    </a:lnTo>
                    <a:lnTo>
                      <a:pt x="15470" y="9960"/>
                    </a:lnTo>
                    <a:lnTo>
                      <a:pt x="15473" y="9977"/>
                    </a:lnTo>
                    <a:lnTo>
                      <a:pt x="15475" y="9993"/>
                    </a:lnTo>
                    <a:lnTo>
                      <a:pt x="15477" y="10009"/>
                    </a:lnTo>
                    <a:lnTo>
                      <a:pt x="15479" y="10027"/>
                    </a:lnTo>
                    <a:lnTo>
                      <a:pt x="15480" y="10043"/>
                    </a:lnTo>
                    <a:lnTo>
                      <a:pt x="15479" y="10062"/>
                    </a:lnTo>
                    <a:lnTo>
                      <a:pt x="15477" y="10081"/>
                    </a:lnTo>
                    <a:lnTo>
                      <a:pt x="15476" y="10100"/>
                    </a:lnTo>
                    <a:lnTo>
                      <a:pt x="15474" y="10118"/>
                    </a:lnTo>
                    <a:lnTo>
                      <a:pt x="15471" y="10136"/>
                    </a:lnTo>
                    <a:lnTo>
                      <a:pt x="15468" y="10154"/>
                    </a:lnTo>
                    <a:lnTo>
                      <a:pt x="15464" y="10171"/>
                    </a:lnTo>
                    <a:lnTo>
                      <a:pt x="15460" y="10189"/>
                    </a:lnTo>
                    <a:lnTo>
                      <a:pt x="15455" y="10205"/>
                    </a:lnTo>
                    <a:lnTo>
                      <a:pt x="15449" y="10222"/>
                    </a:lnTo>
                    <a:lnTo>
                      <a:pt x="15443" y="10239"/>
                    </a:lnTo>
                    <a:lnTo>
                      <a:pt x="15436" y="10254"/>
                    </a:lnTo>
                    <a:lnTo>
                      <a:pt x="15428" y="10269"/>
                    </a:lnTo>
                    <a:lnTo>
                      <a:pt x="15419" y="10285"/>
                    </a:lnTo>
                    <a:lnTo>
                      <a:pt x="15409" y="10299"/>
                    </a:lnTo>
                    <a:lnTo>
                      <a:pt x="15400" y="10314"/>
                    </a:lnTo>
                    <a:lnTo>
                      <a:pt x="15389" y="10328"/>
                    </a:lnTo>
                    <a:lnTo>
                      <a:pt x="15378" y="10341"/>
                    </a:lnTo>
                    <a:lnTo>
                      <a:pt x="15365" y="10354"/>
                    </a:lnTo>
                    <a:lnTo>
                      <a:pt x="15353" y="10366"/>
                    </a:lnTo>
                    <a:lnTo>
                      <a:pt x="15339" y="10379"/>
                    </a:lnTo>
                    <a:lnTo>
                      <a:pt x="15324" y="10391"/>
                    </a:lnTo>
                    <a:lnTo>
                      <a:pt x="15309" y="10402"/>
                    </a:lnTo>
                    <a:lnTo>
                      <a:pt x="15294" y="10412"/>
                    </a:lnTo>
                    <a:lnTo>
                      <a:pt x="15277" y="10422"/>
                    </a:lnTo>
                    <a:lnTo>
                      <a:pt x="15259" y="10433"/>
                    </a:lnTo>
                    <a:lnTo>
                      <a:pt x="15241" y="10441"/>
                    </a:lnTo>
                    <a:lnTo>
                      <a:pt x="15221" y="10450"/>
                    </a:lnTo>
                    <a:lnTo>
                      <a:pt x="15202" y="10458"/>
                    </a:lnTo>
                    <a:lnTo>
                      <a:pt x="15181" y="10465"/>
                    </a:lnTo>
                    <a:lnTo>
                      <a:pt x="15159" y="10472"/>
                    </a:lnTo>
                    <a:lnTo>
                      <a:pt x="15137" y="10478"/>
                    </a:lnTo>
                    <a:lnTo>
                      <a:pt x="15165" y="10488"/>
                    </a:lnTo>
                    <a:lnTo>
                      <a:pt x="15191" y="10496"/>
                    </a:lnTo>
                    <a:lnTo>
                      <a:pt x="15215" y="10504"/>
                    </a:lnTo>
                    <a:lnTo>
                      <a:pt x="15238" y="10513"/>
                    </a:lnTo>
                    <a:lnTo>
                      <a:pt x="15258" y="10522"/>
                    </a:lnTo>
                    <a:lnTo>
                      <a:pt x="15277" y="10533"/>
                    </a:lnTo>
                    <a:lnTo>
                      <a:pt x="15295" y="10543"/>
                    </a:lnTo>
                    <a:lnTo>
                      <a:pt x="15311" y="10554"/>
                    </a:lnTo>
                    <a:lnTo>
                      <a:pt x="15327" y="10566"/>
                    </a:lnTo>
                    <a:lnTo>
                      <a:pt x="15341" y="10579"/>
                    </a:lnTo>
                    <a:lnTo>
                      <a:pt x="15355" y="10595"/>
                    </a:lnTo>
                    <a:lnTo>
                      <a:pt x="15367" y="10610"/>
                    </a:lnTo>
                    <a:lnTo>
                      <a:pt x="15381" y="10628"/>
                    </a:lnTo>
                    <a:lnTo>
                      <a:pt x="15393" y="10648"/>
                    </a:lnTo>
                    <a:lnTo>
                      <a:pt x="15405" y="10669"/>
                    </a:lnTo>
                    <a:lnTo>
                      <a:pt x="15416" y="10692"/>
                    </a:lnTo>
                    <a:lnTo>
                      <a:pt x="15425" y="10711"/>
                    </a:lnTo>
                    <a:lnTo>
                      <a:pt x="15433" y="10729"/>
                    </a:lnTo>
                    <a:lnTo>
                      <a:pt x="15439" y="10749"/>
                    </a:lnTo>
                    <a:lnTo>
                      <a:pt x="15444" y="10768"/>
                    </a:lnTo>
                    <a:lnTo>
                      <a:pt x="15449" y="10788"/>
                    </a:lnTo>
                    <a:lnTo>
                      <a:pt x="15452" y="10807"/>
                    </a:lnTo>
                    <a:lnTo>
                      <a:pt x="15455" y="10826"/>
                    </a:lnTo>
                    <a:lnTo>
                      <a:pt x="15458" y="10846"/>
                    </a:lnTo>
                    <a:lnTo>
                      <a:pt x="15462" y="10885"/>
                    </a:lnTo>
                    <a:lnTo>
                      <a:pt x="15465" y="10924"/>
                    </a:lnTo>
                    <a:lnTo>
                      <a:pt x="15468" y="10964"/>
                    </a:lnTo>
                    <a:lnTo>
                      <a:pt x="15472" y="11003"/>
                    </a:lnTo>
                    <a:lnTo>
                      <a:pt x="15475" y="11018"/>
                    </a:lnTo>
                    <a:lnTo>
                      <a:pt x="15479" y="11034"/>
                    </a:lnTo>
                    <a:lnTo>
                      <a:pt x="15482" y="11049"/>
                    </a:lnTo>
                    <a:lnTo>
                      <a:pt x="15486" y="11064"/>
                    </a:lnTo>
                    <a:lnTo>
                      <a:pt x="15496" y="11094"/>
                    </a:lnTo>
                    <a:lnTo>
                      <a:pt x="15507" y="11124"/>
                    </a:lnTo>
                    <a:lnTo>
                      <a:pt x="15078" y="11124"/>
                    </a:lnTo>
                    <a:close/>
                    <a:moveTo>
                      <a:pt x="13531" y="9892"/>
                    </a:moveTo>
                    <a:lnTo>
                      <a:pt x="12999" y="9892"/>
                    </a:lnTo>
                    <a:lnTo>
                      <a:pt x="12961" y="9893"/>
                    </a:lnTo>
                    <a:lnTo>
                      <a:pt x="12921" y="9894"/>
                    </a:lnTo>
                    <a:lnTo>
                      <a:pt x="12880" y="9896"/>
                    </a:lnTo>
                    <a:lnTo>
                      <a:pt x="12839" y="9899"/>
                    </a:lnTo>
                    <a:lnTo>
                      <a:pt x="12799" y="9904"/>
                    </a:lnTo>
                    <a:lnTo>
                      <a:pt x="12780" y="9907"/>
                    </a:lnTo>
                    <a:lnTo>
                      <a:pt x="12761" y="9910"/>
                    </a:lnTo>
                    <a:lnTo>
                      <a:pt x="12745" y="9914"/>
                    </a:lnTo>
                    <a:lnTo>
                      <a:pt x="12730" y="9920"/>
                    </a:lnTo>
                    <a:lnTo>
                      <a:pt x="12710" y="9927"/>
                    </a:lnTo>
                    <a:lnTo>
                      <a:pt x="12692" y="9934"/>
                    </a:lnTo>
                    <a:lnTo>
                      <a:pt x="12675" y="9943"/>
                    </a:lnTo>
                    <a:lnTo>
                      <a:pt x="12658" y="9953"/>
                    </a:lnTo>
                    <a:lnTo>
                      <a:pt x="12643" y="9964"/>
                    </a:lnTo>
                    <a:lnTo>
                      <a:pt x="12629" y="9976"/>
                    </a:lnTo>
                    <a:lnTo>
                      <a:pt x="12614" y="9989"/>
                    </a:lnTo>
                    <a:lnTo>
                      <a:pt x="12601" y="10003"/>
                    </a:lnTo>
                    <a:lnTo>
                      <a:pt x="12589" y="10015"/>
                    </a:lnTo>
                    <a:lnTo>
                      <a:pt x="12579" y="10030"/>
                    </a:lnTo>
                    <a:lnTo>
                      <a:pt x="12569" y="10043"/>
                    </a:lnTo>
                    <a:lnTo>
                      <a:pt x="12562" y="10057"/>
                    </a:lnTo>
                    <a:lnTo>
                      <a:pt x="12555" y="10073"/>
                    </a:lnTo>
                    <a:lnTo>
                      <a:pt x="12549" y="10087"/>
                    </a:lnTo>
                    <a:lnTo>
                      <a:pt x="12544" y="10102"/>
                    </a:lnTo>
                    <a:lnTo>
                      <a:pt x="12540" y="10117"/>
                    </a:lnTo>
                    <a:lnTo>
                      <a:pt x="12533" y="10149"/>
                    </a:lnTo>
                    <a:lnTo>
                      <a:pt x="12528" y="10181"/>
                    </a:lnTo>
                    <a:lnTo>
                      <a:pt x="12523" y="10213"/>
                    </a:lnTo>
                    <a:lnTo>
                      <a:pt x="12518" y="10245"/>
                    </a:lnTo>
                    <a:lnTo>
                      <a:pt x="13531" y="10245"/>
                    </a:lnTo>
                    <a:lnTo>
                      <a:pt x="13531" y="10510"/>
                    </a:lnTo>
                    <a:lnTo>
                      <a:pt x="12518" y="10510"/>
                    </a:lnTo>
                    <a:lnTo>
                      <a:pt x="12523" y="10537"/>
                    </a:lnTo>
                    <a:lnTo>
                      <a:pt x="12527" y="10562"/>
                    </a:lnTo>
                    <a:lnTo>
                      <a:pt x="12532" y="10586"/>
                    </a:lnTo>
                    <a:lnTo>
                      <a:pt x="12537" y="10608"/>
                    </a:lnTo>
                    <a:lnTo>
                      <a:pt x="12544" y="10629"/>
                    </a:lnTo>
                    <a:lnTo>
                      <a:pt x="12551" y="10649"/>
                    </a:lnTo>
                    <a:lnTo>
                      <a:pt x="12560" y="10668"/>
                    </a:lnTo>
                    <a:lnTo>
                      <a:pt x="12569" y="10686"/>
                    </a:lnTo>
                    <a:lnTo>
                      <a:pt x="12580" y="10703"/>
                    </a:lnTo>
                    <a:lnTo>
                      <a:pt x="12591" y="10718"/>
                    </a:lnTo>
                    <a:lnTo>
                      <a:pt x="12602" y="10732"/>
                    </a:lnTo>
                    <a:lnTo>
                      <a:pt x="12615" y="10747"/>
                    </a:lnTo>
                    <a:lnTo>
                      <a:pt x="12629" y="10759"/>
                    </a:lnTo>
                    <a:lnTo>
                      <a:pt x="12643" y="10770"/>
                    </a:lnTo>
                    <a:lnTo>
                      <a:pt x="12658" y="10781"/>
                    </a:lnTo>
                    <a:lnTo>
                      <a:pt x="12675" y="10792"/>
                    </a:lnTo>
                    <a:lnTo>
                      <a:pt x="12692" y="10800"/>
                    </a:lnTo>
                    <a:lnTo>
                      <a:pt x="12709" y="10809"/>
                    </a:lnTo>
                    <a:lnTo>
                      <a:pt x="12729" y="10816"/>
                    </a:lnTo>
                    <a:lnTo>
                      <a:pt x="12748" y="10822"/>
                    </a:lnTo>
                    <a:lnTo>
                      <a:pt x="12768" y="10828"/>
                    </a:lnTo>
                    <a:lnTo>
                      <a:pt x="12790" y="10833"/>
                    </a:lnTo>
                    <a:lnTo>
                      <a:pt x="12811" y="10839"/>
                    </a:lnTo>
                    <a:lnTo>
                      <a:pt x="12835" y="10843"/>
                    </a:lnTo>
                    <a:lnTo>
                      <a:pt x="12858" y="10846"/>
                    </a:lnTo>
                    <a:lnTo>
                      <a:pt x="12883" y="10849"/>
                    </a:lnTo>
                    <a:lnTo>
                      <a:pt x="12908" y="10851"/>
                    </a:lnTo>
                    <a:lnTo>
                      <a:pt x="12935" y="10853"/>
                    </a:lnTo>
                    <a:lnTo>
                      <a:pt x="12990" y="10856"/>
                    </a:lnTo>
                    <a:lnTo>
                      <a:pt x="13531" y="10856"/>
                    </a:lnTo>
                    <a:lnTo>
                      <a:pt x="13531" y="11124"/>
                    </a:lnTo>
                    <a:lnTo>
                      <a:pt x="12971" y="11124"/>
                    </a:lnTo>
                    <a:lnTo>
                      <a:pt x="12908" y="11122"/>
                    </a:lnTo>
                    <a:lnTo>
                      <a:pt x="12844" y="11120"/>
                    </a:lnTo>
                    <a:lnTo>
                      <a:pt x="12778" y="11115"/>
                    </a:lnTo>
                    <a:lnTo>
                      <a:pt x="12745" y="11112"/>
                    </a:lnTo>
                    <a:lnTo>
                      <a:pt x="12712" y="11108"/>
                    </a:lnTo>
                    <a:lnTo>
                      <a:pt x="12681" y="11104"/>
                    </a:lnTo>
                    <a:lnTo>
                      <a:pt x="12649" y="11099"/>
                    </a:lnTo>
                    <a:lnTo>
                      <a:pt x="12618" y="11094"/>
                    </a:lnTo>
                    <a:lnTo>
                      <a:pt x="12588" y="11086"/>
                    </a:lnTo>
                    <a:lnTo>
                      <a:pt x="12558" y="11079"/>
                    </a:lnTo>
                    <a:lnTo>
                      <a:pt x="12530" y="11071"/>
                    </a:lnTo>
                    <a:lnTo>
                      <a:pt x="12499" y="11062"/>
                    </a:lnTo>
                    <a:lnTo>
                      <a:pt x="12471" y="11050"/>
                    </a:lnTo>
                    <a:lnTo>
                      <a:pt x="12442" y="11037"/>
                    </a:lnTo>
                    <a:lnTo>
                      <a:pt x="12415" y="11023"/>
                    </a:lnTo>
                    <a:lnTo>
                      <a:pt x="12389" y="11008"/>
                    </a:lnTo>
                    <a:lnTo>
                      <a:pt x="12364" y="10992"/>
                    </a:lnTo>
                    <a:lnTo>
                      <a:pt x="12342" y="10974"/>
                    </a:lnTo>
                    <a:lnTo>
                      <a:pt x="12320" y="10956"/>
                    </a:lnTo>
                    <a:lnTo>
                      <a:pt x="12298" y="10936"/>
                    </a:lnTo>
                    <a:lnTo>
                      <a:pt x="12279" y="10917"/>
                    </a:lnTo>
                    <a:lnTo>
                      <a:pt x="12260" y="10896"/>
                    </a:lnTo>
                    <a:lnTo>
                      <a:pt x="12242" y="10873"/>
                    </a:lnTo>
                    <a:lnTo>
                      <a:pt x="12226" y="10851"/>
                    </a:lnTo>
                    <a:lnTo>
                      <a:pt x="12210" y="10828"/>
                    </a:lnTo>
                    <a:lnTo>
                      <a:pt x="12196" y="10804"/>
                    </a:lnTo>
                    <a:lnTo>
                      <a:pt x="12182" y="10779"/>
                    </a:lnTo>
                    <a:lnTo>
                      <a:pt x="12170" y="10755"/>
                    </a:lnTo>
                    <a:lnTo>
                      <a:pt x="12158" y="10729"/>
                    </a:lnTo>
                    <a:lnTo>
                      <a:pt x="12147" y="10704"/>
                    </a:lnTo>
                    <a:lnTo>
                      <a:pt x="12138" y="10677"/>
                    </a:lnTo>
                    <a:lnTo>
                      <a:pt x="12129" y="10651"/>
                    </a:lnTo>
                    <a:lnTo>
                      <a:pt x="12121" y="10624"/>
                    </a:lnTo>
                    <a:lnTo>
                      <a:pt x="12114" y="10598"/>
                    </a:lnTo>
                    <a:lnTo>
                      <a:pt x="12107" y="10571"/>
                    </a:lnTo>
                    <a:lnTo>
                      <a:pt x="12102" y="10545"/>
                    </a:lnTo>
                    <a:lnTo>
                      <a:pt x="12097" y="10518"/>
                    </a:lnTo>
                    <a:lnTo>
                      <a:pt x="12093" y="10491"/>
                    </a:lnTo>
                    <a:lnTo>
                      <a:pt x="12090" y="10464"/>
                    </a:lnTo>
                    <a:lnTo>
                      <a:pt x="12088" y="10439"/>
                    </a:lnTo>
                    <a:lnTo>
                      <a:pt x="12086" y="10412"/>
                    </a:lnTo>
                    <a:lnTo>
                      <a:pt x="12085" y="10387"/>
                    </a:lnTo>
                    <a:lnTo>
                      <a:pt x="12085" y="10337"/>
                    </a:lnTo>
                    <a:lnTo>
                      <a:pt x="12086" y="10312"/>
                    </a:lnTo>
                    <a:lnTo>
                      <a:pt x="12088" y="10288"/>
                    </a:lnTo>
                    <a:lnTo>
                      <a:pt x="12090" y="10263"/>
                    </a:lnTo>
                    <a:lnTo>
                      <a:pt x="12093" y="10240"/>
                    </a:lnTo>
                    <a:lnTo>
                      <a:pt x="12097" y="10215"/>
                    </a:lnTo>
                    <a:lnTo>
                      <a:pt x="12101" y="10192"/>
                    </a:lnTo>
                    <a:lnTo>
                      <a:pt x="12106" y="10167"/>
                    </a:lnTo>
                    <a:lnTo>
                      <a:pt x="12113" y="10144"/>
                    </a:lnTo>
                    <a:lnTo>
                      <a:pt x="12119" y="10120"/>
                    </a:lnTo>
                    <a:lnTo>
                      <a:pt x="12127" y="10097"/>
                    </a:lnTo>
                    <a:lnTo>
                      <a:pt x="12135" y="10075"/>
                    </a:lnTo>
                    <a:lnTo>
                      <a:pt x="12143" y="10051"/>
                    </a:lnTo>
                    <a:lnTo>
                      <a:pt x="12153" y="10029"/>
                    </a:lnTo>
                    <a:lnTo>
                      <a:pt x="12164" y="10007"/>
                    </a:lnTo>
                    <a:lnTo>
                      <a:pt x="12175" y="9985"/>
                    </a:lnTo>
                    <a:lnTo>
                      <a:pt x="12187" y="9963"/>
                    </a:lnTo>
                    <a:lnTo>
                      <a:pt x="12199" y="9942"/>
                    </a:lnTo>
                    <a:lnTo>
                      <a:pt x="12213" y="9922"/>
                    </a:lnTo>
                    <a:lnTo>
                      <a:pt x="12228" y="9901"/>
                    </a:lnTo>
                    <a:lnTo>
                      <a:pt x="12243" y="9881"/>
                    </a:lnTo>
                    <a:lnTo>
                      <a:pt x="12259" y="9861"/>
                    </a:lnTo>
                    <a:lnTo>
                      <a:pt x="12277" y="9843"/>
                    </a:lnTo>
                    <a:lnTo>
                      <a:pt x="12294" y="9824"/>
                    </a:lnTo>
                    <a:lnTo>
                      <a:pt x="12313" y="9806"/>
                    </a:lnTo>
                    <a:lnTo>
                      <a:pt x="12333" y="9789"/>
                    </a:lnTo>
                    <a:lnTo>
                      <a:pt x="12353" y="9772"/>
                    </a:lnTo>
                    <a:lnTo>
                      <a:pt x="12376" y="9755"/>
                    </a:lnTo>
                    <a:lnTo>
                      <a:pt x="12398" y="9739"/>
                    </a:lnTo>
                    <a:lnTo>
                      <a:pt x="12421" y="9724"/>
                    </a:lnTo>
                    <a:lnTo>
                      <a:pt x="12445" y="9709"/>
                    </a:lnTo>
                    <a:lnTo>
                      <a:pt x="12471" y="9696"/>
                    </a:lnTo>
                    <a:lnTo>
                      <a:pt x="12494" y="9685"/>
                    </a:lnTo>
                    <a:lnTo>
                      <a:pt x="12517" y="9675"/>
                    </a:lnTo>
                    <a:lnTo>
                      <a:pt x="12542" y="9666"/>
                    </a:lnTo>
                    <a:lnTo>
                      <a:pt x="12567" y="9658"/>
                    </a:lnTo>
                    <a:lnTo>
                      <a:pt x="12593" y="9651"/>
                    </a:lnTo>
                    <a:lnTo>
                      <a:pt x="12618" y="9646"/>
                    </a:lnTo>
                    <a:lnTo>
                      <a:pt x="12644" y="9641"/>
                    </a:lnTo>
                    <a:lnTo>
                      <a:pt x="12670" y="9637"/>
                    </a:lnTo>
                    <a:lnTo>
                      <a:pt x="12697" y="9634"/>
                    </a:lnTo>
                    <a:lnTo>
                      <a:pt x="12723" y="9631"/>
                    </a:lnTo>
                    <a:lnTo>
                      <a:pt x="12751" y="9629"/>
                    </a:lnTo>
                    <a:lnTo>
                      <a:pt x="12778" y="9627"/>
                    </a:lnTo>
                    <a:lnTo>
                      <a:pt x="12831" y="9626"/>
                    </a:lnTo>
                    <a:lnTo>
                      <a:pt x="12884" y="9625"/>
                    </a:lnTo>
                    <a:lnTo>
                      <a:pt x="13531" y="9625"/>
                    </a:lnTo>
                    <a:lnTo>
                      <a:pt x="13531" y="9892"/>
                    </a:lnTo>
                    <a:close/>
                    <a:moveTo>
                      <a:pt x="12802" y="11713"/>
                    </a:moveTo>
                    <a:lnTo>
                      <a:pt x="12269" y="11713"/>
                    </a:lnTo>
                    <a:lnTo>
                      <a:pt x="12232" y="11714"/>
                    </a:lnTo>
                    <a:lnTo>
                      <a:pt x="12192" y="11715"/>
                    </a:lnTo>
                    <a:lnTo>
                      <a:pt x="12150" y="11717"/>
                    </a:lnTo>
                    <a:lnTo>
                      <a:pt x="12108" y="11720"/>
                    </a:lnTo>
                    <a:lnTo>
                      <a:pt x="12069" y="11724"/>
                    </a:lnTo>
                    <a:lnTo>
                      <a:pt x="12050" y="11727"/>
                    </a:lnTo>
                    <a:lnTo>
                      <a:pt x="12032" y="11730"/>
                    </a:lnTo>
                    <a:lnTo>
                      <a:pt x="12016" y="11734"/>
                    </a:lnTo>
                    <a:lnTo>
                      <a:pt x="11999" y="11738"/>
                    </a:lnTo>
                    <a:lnTo>
                      <a:pt x="11980" y="11746"/>
                    </a:lnTo>
                    <a:lnTo>
                      <a:pt x="11963" y="11754"/>
                    </a:lnTo>
                    <a:lnTo>
                      <a:pt x="11945" y="11764"/>
                    </a:lnTo>
                    <a:lnTo>
                      <a:pt x="11929" y="11773"/>
                    </a:lnTo>
                    <a:lnTo>
                      <a:pt x="11914" y="11784"/>
                    </a:lnTo>
                    <a:lnTo>
                      <a:pt x="11898" y="11795"/>
                    </a:lnTo>
                    <a:lnTo>
                      <a:pt x="11885" y="11809"/>
                    </a:lnTo>
                    <a:lnTo>
                      <a:pt x="11871" y="11822"/>
                    </a:lnTo>
                    <a:lnTo>
                      <a:pt x="11860" y="11835"/>
                    </a:lnTo>
                    <a:lnTo>
                      <a:pt x="11849" y="11849"/>
                    </a:lnTo>
                    <a:lnTo>
                      <a:pt x="11840" y="11863"/>
                    </a:lnTo>
                    <a:lnTo>
                      <a:pt x="11832" y="11877"/>
                    </a:lnTo>
                    <a:lnTo>
                      <a:pt x="11825" y="11892"/>
                    </a:lnTo>
                    <a:lnTo>
                      <a:pt x="11820" y="11906"/>
                    </a:lnTo>
                    <a:lnTo>
                      <a:pt x="11814" y="11922"/>
                    </a:lnTo>
                    <a:lnTo>
                      <a:pt x="11810" y="11937"/>
                    </a:lnTo>
                    <a:lnTo>
                      <a:pt x="11802" y="11969"/>
                    </a:lnTo>
                    <a:lnTo>
                      <a:pt x="11797" y="12000"/>
                    </a:lnTo>
                    <a:lnTo>
                      <a:pt x="11793" y="12033"/>
                    </a:lnTo>
                    <a:lnTo>
                      <a:pt x="11789" y="12065"/>
                    </a:lnTo>
                    <a:lnTo>
                      <a:pt x="12802" y="12065"/>
                    </a:lnTo>
                    <a:lnTo>
                      <a:pt x="12802" y="12330"/>
                    </a:lnTo>
                    <a:lnTo>
                      <a:pt x="11789" y="12330"/>
                    </a:lnTo>
                    <a:lnTo>
                      <a:pt x="11792" y="12356"/>
                    </a:lnTo>
                    <a:lnTo>
                      <a:pt x="11796" y="12382"/>
                    </a:lnTo>
                    <a:lnTo>
                      <a:pt x="11801" y="12405"/>
                    </a:lnTo>
                    <a:lnTo>
                      <a:pt x="11808" y="12428"/>
                    </a:lnTo>
                    <a:lnTo>
                      <a:pt x="11815" y="12449"/>
                    </a:lnTo>
                    <a:lnTo>
                      <a:pt x="11822" y="12468"/>
                    </a:lnTo>
                    <a:lnTo>
                      <a:pt x="11830" y="12488"/>
                    </a:lnTo>
                    <a:lnTo>
                      <a:pt x="11840" y="12505"/>
                    </a:lnTo>
                    <a:lnTo>
                      <a:pt x="11850" y="12523"/>
                    </a:lnTo>
                    <a:lnTo>
                      <a:pt x="11861" y="12538"/>
                    </a:lnTo>
                    <a:lnTo>
                      <a:pt x="11873" y="12552"/>
                    </a:lnTo>
                    <a:lnTo>
                      <a:pt x="11886" y="12566"/>
                    </a:lnTo>
                    <a:lnTo>
                      <a:pt x="11899" y="12579"/>
                    </a:lnTo>
                    <a:lnTo>
                      <a:pt x="11914" y="12591"/>
                    </a:lnTo>
                    <a:lnTo>
                      <a:pt x="11929" y="12601"/>
                    </a:lnTo>
                    <a:lnTo>
                      <a:pt x="11945" y="12611"/>
                    </a:lnTo>
                    <a:lnTo>
                      <a:pt x="11963" y="12620"/>
                    </a:lnTo>
                    <a:lnTo>
                      <a:pt x="11980" y="12629"/>
                    </a:lnTo>
                    <a:lnTo>
                      <a:pt x="11998" y="12637"/>
                    </a:lnTo>
                    <a:lnTo>
                      <a:pt x="12019" y="12643"/>
                    </a:lnTo>
                    <a:lnTo>
                      <a:pt x="12038" y="12649"/>
                    </a:lnTo>
                    <a:lnTo>
                      <a:pt x="12059" y="12654"/>
                    </a:lnTo>
                    <a:lnTo>
                      <a:pt x="12082" y="12659"/>
                    </a:lnTo>
                    <a:lnTo>
                      <a:pt x="12104" y="12663"/>
                    </a:lnTo>
                    <a:lnTo>
                      <a:pt x="12129" y="12666"/>
                    </a:lnTo>
                    <a:lnTo>
                      <a:pt x="12153" y="12669"/>
                    </a:lnTo>
                    <a:lnTo>
                      <a:pt x="12179" y="12672"/>
                    </a:lnTo>
                    <a:lnTo>
                      <a:pt x="12204" y="12674"/>
                    </a:lnTo>
                    <a:lnTo>
                      <a:pt x="12259" y="12677"/>
                    </a:lnTo>
                    <a:lnTo>
                      <a:pt x="12318" y="12678"/>
                    </a:lnTo>
                    <a:lnTo>
                      <a:pt x="12802" y="12678"/>
                    </a:lnTo>
                    <a:lnTo>
                      <a:pt x="12802" y="12944"/>
                    </a:lnTo>
                    <a:lnTo>
                      <a:pt x="12242" y="12944"/>
                    </a:lnTo>
                    <a:lnTo>
                      <a:pt x="12179" y="12942"/>
                    </a:lnTo>
                    <a:lnTo>
                      <a:pt x="12114" y="12940"/>
                    </a:lnTo>
                    <a:lnTo>
                      <a:pt x="12048" y="12935"/>
                    </a:lnTo>
                    <a:lnTo>
                      <a:pt x="12016" y="12932"/>
                    </a:lnTo>
                    <a:lnTo>
                      <a:pt x="11983" y="12929"/>
                    </a:lnTo>
                    <a:lnTo>
                      <a:pt x="11951" y="12924"/>
                    </a:lnTo>
                    <a:lnTo>
                      <a:pt x="11920" y="12919"/>
                    </a:lnTo>
                    <a:lnTo>
                      <a:pt x="11888" y="12914"/>
                    </a:lnTo>
                    <a:lnTo>
                      <a:pt x="11859" y="12907"/>
                    </a:lnTo>
                    <a:lnTo>
                      <a:pt x="11829" y="12900"/>
                    </a:lnTo>
                    <a:lnTo>
                      <a:pt x="11800" y="12893"/>
                    </a:lnTo>
                    <a:lnTo>
                      <a:pt x="11770" y="12883"/>
                    </a:lnTo>
                    <a:lnTo>
                      <a:pt x="11740" y="12870"/>
                    </a:lnTo>
                    <a:lnTo>
                      <a:pt x="11713" y="12858"/>
                    </a:lnTo>
                    <a:lnTo>
                      <a:pt x="11685" y="12844"/>
                    </a:lnTo>
                    <a:lnTo>
                      <a:pt x="11660" y="12829"/>
                    </a:lnTo>
                    <a:lnTo>
                      <a:pt x="11635" y="12812"/>
                    </a:lnTo>
                    <a:lnTo>
                      <a:pt x="11612" y="12795"/>
                    </a:lnTo>
                    <a:lnTo>
                      <a:pt x="11590" y="12777"/>
                    </a:lnTo>
                    <a:lnTo>
                      <a:pt x="11569" y="12757"/>
                    </a:lnTo>
                    <a:lnTo>
                      <a:pt x="11549" y="12737"/>
                    </a:lnTo>
                    <a:lnTo>
                      <a:pt x="11530" y="12715"/>
                    </a:lnTo>
                    <a:lnTo>
                      <a:pt x="11513" y="12694"/>
                    </a:lnTo>
                    <a:lnTo>
                      <a:pt x="11496" y="12670"/>
                    </a:lnTo>
                    <a:lnTo>
                      <a:pt x="11480" y="12648"/>
                    </a:lnTo>
                    <a:lnTo>
                      <a:pt x="11466" y="12624"/>
                    </a:lnTo>
                    <a:lnTo>
                      <a:pt x="11453" y="12599"/>
                    </a:lnTo>
                    <a:lnTo>
                      <a:pt x="11440" y="12575"/>
                    </a:lnTo>
                    <a:lnTo>
                      <a:pt x="11428" y="12549"/>
                    </a:lnTo>
                    <a:lnTo>
                      <a:pt x="11418" y="12524"/>
                    </a:lnTo>
                    <a:lnTo>
                      <a:pt x="11408" y="12497"/>
                    </a:lnTo>
                    <a:lnTo>
                      <a:pt x="11400" y="12472"/>
                    </a:lnTo>
                    <a:lnTo>
                      <a:pt x="11391" y="12445"/>
                    </a:lnTo>
                    <a:lnTo>
                      <a:pt x="11384" y="12419"/>
                    </a:lnTo>
                    <a:lnTo>
                      <a:pt x="11378" y="12391"/>
                    </a:lnTo>
                    <a:lnTo>
                      <a:pt x="11372" y="12364"/>
                    </a:lnTo>
                    <a:lnTo>
                      <a:pt x="11368" y="12338"/>
                    </a:lnTo>
                    <a:lnTo>
                      <a:pt x="11364" y="12311"/>
                    </a:lnTo>
                    <a:lnTo>
                      <a:pt x="11361" y="12285"/>
                    </a:lnTo>
                    <a:lnTo>
                      <a:pt x="11358" y="12258"/>
                    </a:lnTo>
                    <a:lnTo>
                      <a:pt x="11357" y="12233"/>
                    </a:lnTo>
                    <a:lnTo>
                      <a:pt x="11356" y="12207"/>
                    </a:lnTo>
                    <a:lnTo>
                      <a:pt x="11356" y="12157"/>
                    </a:lnTo>
                    <a:lnTo>
                      <a:pt x="11357" y="12133"/>
                    </a:lnTo>
                    <a:lnTo>
                      <a:pt x="11358" y="12109"/>
                    </a:lnTo>
                    <a:lnTo>
                      <a:pt x="11361" y="12085"/>
                    </a:lnTo>
                    <a:lnTo>
                      <a:pt x="11364" y="12060"/>
                    </a:lnTo>
                    <a:lnTo>
                      <a:pt x="11367" y="12036"/>
                    </a:lnTo>
                    <a:lnTo>
                      <a:pt x="11372" y="12013"/>
                    </a:lnTo>
                    <a:lnTo>
                      <a:pt x="11377" y="11988"/>
                    </a:lnTo>
                    <a:lnTo>
                      <a:pt x="11382" y="11965"/>
                    </a:lnTo>
                    <a:lnTo>
                      <a:pt x="11389" y="11941"/>
                    </a:lnTo>
                    <a:lnTo>
                      <a:pt x="11396" y="11918"/>
                    </a:lnTo>
                    <a:lnTo>
                      <a:pt x="11405" y="11895"/>
                    </a:lnTo>
                    <a:lnTo>
                      <a:pt x="11414" y="11872"/>
                    </a:lnTo>
                    <a:lnTo>
                      <a:pt x="11423" y="11849"/>
                    </a:lnTo>
                    <a:lnTo>
                      <a:pt x="11434" y="11827"/>
                    </a:lnTo>
                    <a:lnTo>
                      <a:pt x="11445" y="11805"/>
                    </a:lnTo>
                    <a:lnTo>
                      <a:pt x="11457" y="11784"/>
                    </a:lnTo>
                    <a:lnTo>
                      <a:pt x="11470" y="11763"/>
                    </a:lnTo>
                    <a:lnTo>
                      <a:pt x="11483" y="11742"/>
                    </a:lnTo>
                    <a:lnTo>
                      <a:pt x="11498" y="11722"/>
                    </a:lnTo>
                    <a:lnTo>
                      <a:pt x="11514" y="11701"/>
                    </a:lnTo>
                    <a:lnTo>
                      <a:pt x="11530" y="11682"/>
                    </a:lnTo>
                    <a:lnTo>
                      <a:pt x="11546" y="11663"/>
                    </a:lnTo>
                    <a:lnTo>
                      <a:pt x="11565" y="11644"/>
                    </a:lnTo>
                    <a:lnTo>
                      <a:pt x="11583" y="11626"/>
                    </a:lnTo>
                    <a:lnTo>
                      <a:pt x="11604" y="11609"/>
                    </a:lnTo>
                    <a:lnTo>
                      <a:pt x="11624" y="11592"/>
                    </a:lnTo>
                    <a:lnTo>
                      <a:pt x="11645" y="11576"/>
                    </a:lnTo>
                    <a:lnTo>
                      <a:pt x="11668" y="11560"/>
                    </a:lnTo>
                    <a:lnTo>
                      <a:pt x="11691" y="11544"/>
                    </a:lnTo>
                    <a:lnTo>
                      <a:pt x="11716" y="11530"/>
                    </a:lnTo>
                    <a:lnTo>
                      <a:pt x="11741" y="11517"/>
                    </a:lnTo>
                    <a:lnTo>
                      <a:pt x="11765" y="11506"/>
                    </a:lnTo>
                    <a:lnTo>
                      <a:pt x="11788" y="11495"/>
                    </a:lnTo>
                    <a:lnTo>
                      <a:pt x="11813" y="11486"/>
                    </a:lnTo>
                    <a:lnTo>
                      <a:pt x="11837" y="11479"/>
                    </a:lnTo>
                    <a:lnTo>
                      <a:pt x="11863" y="11472"/>
                    </a:lnTo>
                    <a:lnTo>
                      <a:pt x="11888" y="11466"/>
                    </a:lnTo>
                    <a:lnTo>
                      <a:pt x="11915" y="11462"/>
                    </a:lnTo>
                    <a:lnTo>
                      <a:pt x="11941" y="11457"/>
                    </a:lnTo>
                    <a:lnTo>
                      <a:pt x="11968" y="11454"/>
                    </a:lnTo>
                    <a:lnTo>
                      <a:pt x="11994" y="11451"/>
                    </a:lnTo>
                    <a:lnTo>
                      <a:pt x="12021" y="11448"/>
                    </a:lnTo>
                    <a:lnTo>
                      <a:pt x="12047" y="11446"/>
                    </a:lnTo>
                    <a:lnTo>
                      <a:pt x="12101" y="11445"/>
                    </a:lnTo>
                    <a:lnTo>
                      <a:pt x="12154" y="11444"/>
                    </a:lnTo>
                    <a:lnTo>
                      <a:pt x="12802" y="11444"/>
                    </a:lnTo>
                    <a:lnTo>
                      <a:pt x="12802" y="11713"/>
                    </a:lnTo>
                    <a:close/>
                    <a:moveTo>
                      <a:pt x="10931" y="11124"/>
                    </a:moveTo>
                    <a:lnTo>
                      <a:pt x="10172" y="9625"/>
                    </a:lnTo>
                    <a:lnTo>
                      <a:pt x="10603" y="9625"/>
                    </a:lnTo>
                    <a:lnTo>
                      <a:pt x="11131" y="10753"/>
                    </a:lnTo>
                    <a:lnTo>
                      <a:pt x="11670" y="9625"/>
                    </a:lnTo>
                    <a:lnTo>
                      <a:pt x="12101" y="9625"/>
                    </a:lnTo>
                    <a:lnTo>
                      <a:pt x="11314" y="11124"/>
                    </a:lnTo>
                    <a:lnTo>
                      <a:pt x="10931" y="11124"/>
                    </a:lnTo>
                    <a:close/>
                    <a:moveTo>
                      <a:pt x="11123" y="12522"/>
                    </a:moveTo>
                    <a:lnTo>
                      <a:pt x="11122" y="12541"/>
                    </a:lnTo>
                    <a:lnTo>
                      <a:pt x="11120" y="12561"/>
                    </a:lnTo>
                    <a:lnTo>
                      <a:pt x="11117" y="12581"/>
                    </a:lnTo>
                    <a:lnTo>
                      <a:pt x="11113" y="12601"/>
                    </a:lnTo>
                    <a:lnTo>
                      <a:pt x="11108" y="12620"/>
                    </a:lnTo>
                    <a:lnTo>
                      <a:pt x="11102" y="12640"/>
                    </a:lnTo>
                    <a:lnTo>
                      <a:pt x="11095" y="12659"/>
                    </a:lnTo>
                    <a:lnTo>
                      <a:pt x="11086" y="12679"/>
                    </a:lnTo>
                    <a:lnTo>
                      <a:pt x="11078" y="12697"/>
                    </a:lnTo>
                    <a:lnTo>
                      <a:pt x="11068" y="12715"/>
                    </a:lnTo>
                    <a:lnTo>
                      <a:pt x="11058" y="12734"/>
                    </a:lnTo>
                    <a:lnTo>
                      <a:pt x="11046" y="12751"/>
                    </a:lnTo>
                    <a:lnTo>
                      <a:pt x="11033" y="12768"/>
                    </a:lnTo>
                    <a:lnTo>
                      <a:pt x="11019" y="12785"/>
                    </a:lnTo>
                    <a:lnTo>
                      <a:pt x="11005" y="12801"/>
                    </a:lnTo>
                    <a:lnTo>
                      <a:pt x="10991" y="12814"/>
                    </a:lnTo>
                    <a:lnTo>
                      <a:pt x="10976" y="12828"/>
                    </a:lnTo>
                    <a:lnTo>
                      <a:pt x="10961" y="12840"/>
                    </a:lnTo>
                    <a:lnTo>
                      <a:pt x="10946" y="12851"/>
                    </a:lnTo>
                    <a:lnTo>
                      <a:pt x="10929" y="12861"/>
                    </a:lnTo>
                    <a:lnTo>
                      <a:pt x="10914" y="12871"/>
                    </a:lnTo>
                    <a:lnTo>
                      <a:pt x="10898" y="12881"/>
                    </a:lnTo>
                    <a:lnTo>
                      <a:pt x="10880" y="12889"/>
                    </a:lnTo>
                    <a:lnTo>
                      <a:pt x="10864" y="12896"/>
                    </a:lnTo>
                    <a:lnTo>
                      <a:pt x="10847" y="12902"/>
                    </a:lnTo>
                    <a:lnTo>
                      <a:pt x="10829" y="12908"/>
                    </a:lnTo>
                    <a:lnTo>
                      <a:pt x="10812" y="12914"/>
                    </a:lnTo>
                    <a:lnTo>
                      <a:pt x="10794" y="12918"/>
                    </a:lnTo>
                    <a:lnTo>
                      <a:pt x="10775" y="12923"/>
                    </a:lnTo>
                    <a:lnTo>
                      <a:pt x="10757" y="12926"/>
                    </a:lnTo>
                    <a:lnTo>
                      <a:pt x="10739" y="12931"/>
                    </a:lnTo>
                    <a:lnTo>
                      <a:pt x="10701" y="12936"/>
                    </a:lnTo>
                    <a:lnTo>
                      <a:pt x="10663" y="12940"/>
                    </a:lnTo>
                    <a:lnTo>
                      <a:pt x="10623" y="12942"/>
                    </a:lnTo>
                    <a:lnTo>
                      <a:pt x="10585" y="12943"/>
                    </a:lnTo>
                    <a:lnTo>
                      <a:pt x="10504" y="12944"/>
                    </a:lnTo>
                    <a:lnTo>
                      <a:pt x="9519" y="12944"/>
                    </a:lnTo>
                    <a:lnTo>
                      <a:pt x="9519" y="12678"/>
                    </a:lnTo>
                    <a:lnTo>
                      <a:pt x="10340" y="12678"/>
                    </a:lnTo>
                    <a:lnTo>
                      <a:pt x="10368" y="12677"/>
                    </a:lnTo>
                    <a:lnTo>
                      <a:pt x="10398" y="12677"/>
                    </a:lnTo>
                    <a:lnTo>
                      <a:pt x="10428" y="12676"/>
                    </a:lnTo>
                    <a:lnTo>
                      <a:pt x="10459" y="12674"/>
                    </a:lnTo>
                    <a:lnTo>
                      <a:pt x="10490" y="12671"/>
                    </a:lnTo>
                    <a:lnTo>
                      <a:pt x="10519" y="12667"/>
                    </a:lnTo>
                    <a:lnTo>
                      <a:pt x="10534" y="12664"/>
                    </a:lnTo>
                    <a:lnTo>
                      <a:pt x="10548" y="12661"/>
                    </a:lnTo>
                    <a:lnTo>
                      <a:pt x="10562" y="12658"/>
                    </a:lnTo>
                    <a:lnTo>
                      <a:pt x="10575" y="12654"/>
                    </a:lnTo>
                    <a:lnTo>
                      <a:pt x="10589" y="12650"/>
                    </a:lnTo>
                    <a:lnTo>
                      <a:pt x="10601" y="12645"/>
                    </a:lnTo>
                    <a:lnTo>
                      <a:pt x="10613" y="12640"/>
                    </a:lnTo>
                    <a:lnTo>
                      <a:pt x="10624" y="12634"/>
                    </a:lnTo>
                    <a:lnTo>
                      <a:pt x="10636" y="12627"/>
                    </a:lnTo>
                    <a:lnTo>
                      <a:pt x="10645" y="12619"/>
                    </a:lnTo>
                    <a:lnTo>
                      <a:pt x="10655" y="12611"/>
                    </a:lnTo>
                    <a:lnTo>
                      <a:pt x="10663" y="12602"/>
                    </a:lnTo>
                    <a:lnTo>
                      <a:pt x="10671" y="12593"/>
                    </a:lnTo>
                    <a:lnTo>
                      <a:pt x="10677" y="12583"/>
                    </a:lnTo>
                    <a:lnTo>
                      <a:pt x="10683" y="12572"/>
                    </a:lnTo>
                    <a:lnTo>
                      <a:pt x="10689" y="12560"/>
                    </a:lnTo>
                    <a:lnTo>
                      <a:pt x="10693" y="12547"/>
                    </a:lnTo>
                    <a:lnTo>
                      <a:pt x="10696" y="12534"/>
                    </a:lnTo>
                    <a:lnTo>
                      <a:pt x="10697" y="12518"/>
                    </a:lnTo>
                    <a:lnTo>
                      <a:pt x="10698" y="12503"/>
                    </a:lnTo>
                    <a:lnTo>
                      <a:pt x="10698" y="12494"/>
                    </a:lnTo>
                    <a:lnTo>
                      <a:pt x="10697" y="12485"/>
                    </a:lnTo>
                    <a:lnTo>
                      <a:pt x="10696" y="12476"/>
                    </a:lnTo>
                    <a:lnTo>
                      <a:pt x="10694" y="12466"/>
                    </a:lnTo>
                    <a:lnTo>
                      <a:pt x="10691" y="12458"/>
                    </a:lnTo>
                    <a:lnTo>
                      <a:pt x="10688" y="12449"/>
                    </a:lnTo>
                    <a:lnTo>
                      <a:pt x="10685" y="12441"/>
                    </a:lnTo>
                    <a:lnTo>
                      <a:pt x="10680" y="12433"/>
                    </a:lnTo>
                    <a:lnTo>
                      <a:pt x="10676" y="12425"/>
                    </a:lnTo>
                    <a:lnTo>
                      <a:pt x="10671" y="12416"/>
                    </a:lnTo>
                    <a:lnTo>
                      <a:pt x="10666" y="12408"/>
                    </a:lnTo>
                    <a:lnTo>
                      <a:pt x="10660" y="12401"/>
                    </a:lnTo>
                    <a:lnTo>
                      <a:pt x="10647" y="12387"/>
                    </a:lnTo>
                    <a:lnTo>
                      <a:pt x="10631" y="12374"/>
                    </a:lnTo>
                    <a:lnTo>
                      <a:pt x="10620" y="12363"/>
                    </a:lnTo>
                    <a:lnTo>
                      <a:pt x="10607" y="12355"/>
                    </a:lnTo>
                    <a:lnTo>
                      <a:pt x="10594" y="12347"/>
                    </a:lnTo>
                    <a:lnTo>
                      <a:pt x="10579" y="12341"/>
                    </a:lnTo>
                    <a:lnTo>
                      <a:pt x="10564" y="12335"/>
                    </a:lnTo>
                    <a:lnTo>
                      <a:pt x="10549" y="12331"/>
                    </a:lnTo>
                    <a:lnTo>
                      <a:pt x="10534" y="12327"/>
                    </a:lnTo>
                    <a:lnTo>
                      <a:pt x="10517" y="12323"/>
                    </a:lnTo>
                    <a:lnTo>
                      <a:pt x="10500" y="12321"/>
                    </a:lnTo>
                    <a:lnTo>
                      <a:pt x="10484" y="12319"/>
                    </a:lnTo>
                    <a:lnTo>
                      <a:pt x="10467" y="12317"/>
                    </a:lnTo>
                    <a:lnTo>
                      <a:pt x="10450" y="12315"/>
                    </a:lnTo>
                    <a:lnTo>
                      <a:pt x="10417" y="12314"/>
                    </a:lnTo>
                    <a:lnTo>
                      <a:pt x="10385" y="12313"/>
                    </a:lnTo>
                    <a:lnTo>
                      <a:pt x="10014" y="12313"/>
                    </a:lnTo>
                    <a:lnTo>
                      <a:pt x="9972" y="12312"/>
                    </a:lnTo>
                    <a:lnTo>
                      <a:pt x="9928" y="12309"/>
                    </a:lnTo>
                    <a:lnTo>
                      <a:pt x="9884" y="12306"/>
                    </a:lnTo>
                    <a:lnTo>
                      <a:pt x="9840" y="12300"/>
                    </a:lnTo>
                    <a:lnTo>
                      <a:pt x="9797" y="12293"/>
                    </a:lnTo>
                    <a:lnTo>
                      <a:pt x="9777" y="12289"/>
                    </a:lnTo>
                    <a:lnTo>
                      <a:pt x="9756" y="12285"/>
                    </a:lnTo>
                    <a:lnTo>
                      <a:pt x="9737" y="12280"/>
                    </a:lnTo>
                    <a:lnTo>
                      <a:pt x="9718" y="12274"/>
                    </a:lnTo>
                    <a:lnTo>
                      <a:pt x="9700" y="12268"/>
                    </a:lnTo>
                    <a:lnTo>
                      <a:pt x="9684" y="12261"/>
                    </a:lnTo>
                    <a:lnTo>
                      <a:pt x="9668" y="12254"/>
                    </a:lnTo>
                    <a:lnTo>
                      <a:pt x="9652" y="12246"/>
                    </a:lnTo>
                    <a:lnTo>
                      <a:pt x="9637" y="12238"/>
                    </a:lnTo>
                    <a:lnTo>
                      <a:pt x="9623" y="12230"/>
                    </a:lnTo>
                    <a:lnTo>
                      <a:pt x="9608" y="12221"/>
                    </a:lnTo>
                    <a:lnTo>
                      <a:pt x="9595" y="12210"/>
                    </a:lnTo>
                    <a:lnTo>
                      <a:pt x="9582" y="12200"/>
                    </a:lnTo>
                    <a:lnTo>
                      <a:pt x="9570" y="12190"/>
                    </a:lnTo>
                    <a:lnTo>
                      <a:pt x="9557" y="12179"/>
                    </a:lnTo>
                    <a:lnTo>
                      <a:pt x="9546" y="12167"/>
                    </a:lnTo>
                    <a:lnTo>
                      <a:pt x="9535" y="12155"/>
                    </a:lnTo>
                    <a:lnTo>
                      <a:pt x="9525" y="12143"/>
                    </a:lnTo>
                    <a:lnTo>
                      <a:pt x="9515" y="12131"/>
                    </a:lnTo>
                    <a:lnTo>
                      <a:pt x="9505" y="12118"/>
                    </a:lnTo>
                    <a:lnTo>
                      <a:pt x="9496" y="12104"/>
                    </a:lnTo>
                    <a:lnTo>
                      <a:pt x="9488" y="12091"/>
                    </a:lnTo>
                    <a:lnTo>
                      <a:pt x="9481" y="12078"/>
                    </a:lnTo>
                    <a:lnTo>
                      <a:pt x="9474" y="12064"/>
                    </a:lnTo>
                    <a:lnTo>
                      <a:pt x="9467" y="12049"/>
                    </a:lnTo>
                    <a:lnTo>
                      <a:pt x="9461" y="12035"/>
                    </a:lnTo>
                    <a:lnTo>
                      <a:pt x="9455" y="12021"/>
                    </a:lnTo>
                    <a:lnTo>
                      <a:pt x="9450" y="12006"/>
                    </a:lnTo>
                    <a:lnTo>
                      <a:pt x="9446" y="11991"/>
                    </a:lnTo>
                    <a:lnTo>
                      <a:pt x="9442" y="11977"/>
                    </a:lnTo>
                    <a:lnTo>
                      <a:pt x="9439" y="11963"/>
                    </a:lnTo>
                    <a:lnTo>
                      <a:pt x="9436" y="11947"/>
                    </a:lnTo>
                    <a:lnTo>
                      <a:pt x="9434" y="11932"/>
                    </a:lnTo>
                    <a:lnTo>
                      <a:pt x="9433" y="11918"/>
                    </a:lnTo>
                    <a:lnTo>
                      <a:pt x="9432" y="11902"/>
                    </a:lnTo>
                    <a:lnTo>
                      <a:pt x="9432" y="11865"/>
                    </a:lnTo>
                    <a:lnTo>
                      <a:pt x="9435" y="11841"/>
                    </a:lnTo>
                    <a:lnTo>
                      <a:pt x="9438" y="11818"/>
                    </a:lnTo>
                    <a:lnTo>
                      <a:pt x="9443" y="11794"/>
                    </a:lnTo>
                    <a:lnTo>
                      <a:pt x="9450" y="11770"/>
                    </a:lnTo>
                    <a:lnTo>
                      <a:pt x="9458" y="11746"/>
                    </a:lnTo>
                    <a:lnTo>
                      <a:pt x="9468" y="11723"/>
                    </a:lnTo>
                    <a:lnTo>
                      <a:pt x="9478" y="11700"/>
                    </a:lnTo>
                    <a:lnTo>
                      <a:pt x="9490" y="11678"/>
                    </a:lnTo>
                    <a:lnTo>
                      <a:pt x="9503" y="11656"/>
                    </a:lnTo>
                    <a:lnTo>
                      <a:pt x="9519" y="11635"/>
                    </a:lnTo>
                    <a:lnTo>
                      <a:pt x="9534" y="11615"/>
                    </a:lnTo>
                    <a:lnTo>
                      <a:pt x="9551" y="11595"/>
                    </a:lnTo>
                    <a:lnTo>
                      <a:pt x="9569" y="11577"/>
                    </a:lnTo>
                    <a:lnTo>
                      <a:pt x="9588" y="11560"/>
                    </a:lnTo>
                    <a:lnTo>
                      <a:pt x="9608" y="11544"/>
                    </a:lnTo>
                    <a:lnTo>
                      <a:pt x="9622" y="11534"/>
                    </a:lnTo>
                    <a:lnTo>
                      <a:pt x="9636" y="11526"/>
                    </a:lnTo>
                    <a:lnTo>
                      <a:pt x="9650" y="11518"/>
                    </a:lnTo>
                    <a:lnTo>
                      <a:pt x="9666" y="11510"/>
                    </a:lnTo>
                    <a:lnTo>
                      <a:pt x="9680" y="11503"/>
                    </a:lnTo>
                    <a:lnTo>
                      <a:pt x="9695" y="11496"/>
                    </a:lnTo>
                    <a:lnTo>
                      <a:pt x="9710" y="11490"/>
                    </a:lnTo>
                    <a:lnTo>
                      <a:pt x="9726" y="11484"/>
                    </a:lnTo>
                    <a:lnTo>
                      <a:pt x="9757" y="11475"/>
                    </a:lnTo>
                    <a:lnTo>
                      <a:pt x="9790" y="11467"/>
                    </a:lnTo>
                    <a:lnTo>
                      <a:pt x="9824" y="11460"/>
                    </a:lnTo>
                    <a:lnTo>
                      <a:pt x="9857" y="11455"/>
                    </a:lnTo>
                    <a:lnTo>
                      <a:pt x="9891" y="11452"/>
                    </a:lnTo>
                    <a:lnTo>
                      <a:pt x="9926" y="11448"/>
                    </a:lnTo>
                    <a:lnTo>
                      <a:pt x="9960" y="11446"/>
                    </a:lnTo>
                    <a:lnTo>
                      <a:pt x="9995" y="11445"/>
                    </a:lnTo>
                    <a:lnTo>
                      <a:pt x="10064" y="11444"/>
                    </a:lnTo>
                    <a:lnTo>
                      <a:pt x="11021" y="11444"/>
                    </a:lnTo>
                    <a:lnTo>
                      <a:pt x="11021" y="11713"/>
                    </a:lnTo>
                    <a:lnTo>
                      <a:pt x="10093" y="11713"/>
                    </a:lnTo>
                    <a:lnTo>
                      <a:pt x="10062" y="11714"/>
                    </a:lnTo>
                    <a:lnTo>
                      <a:pt x="10033" y="11717"/>
                    </a:lnTo>
                    <a:lnTo>
                      <a:pt x="10018" y="11718"/>
                    </a:lnTo>
                    <a:lnTo>
                      <a:pt x="10004" y="11721"/>
                    </a:lnTo>
                    <a:lnTo>
                      <a:pt x="9990" y="11723"/>
                    </a:lnTo>
                    <a:lnTo>
                      <a:pt x="9977" y="11726"/>
                    </a:lnTo>
                    <a:lnTo>
                      <a:pt x="9964" y="11730"/>
                    </a:lnTo>
                    <a:lnTo>
                      <a:pt x="9951" y="11734"/>
                    </a:lnTo>
                    <a:lnTo>
                      <a:pt x="9940" y="11739"/>
                    </a:lnTo>
                    <a:lnTo>
                      <a:pt x="9929" y="11744"/>
                    </a:lnTo>
                    <a:lnTo>
                      <a:pt x="9918" y="11751"/>
                    </a:lnTo>
                    <a:lnTo>
                      <a:pt x="9908" y="11759"/>
                    </a:lnTo>
                    <a:lnTo>
                      <a:pt x="9899" y="11766"/>
                    </a:lnTo>
                    <a:lnTo>
                      <a:pt x="9891" y="11775"/>
                    </a:lnTo>
                    <a:lnTo>
                      <a:pt x="9884" y="11784"/>
                    </a:lnTo>
                    <a:lnTo>
                      <a:pt x="9877" y="11794"/>
                    </a:lnTo>
                    <a:lnTo>
                      <a:pt x="9872" y="11805"/>
                    </a:lnTo>
                    <a:lnTo>
                      <a:pt x="9866" y="11818"/>
                    </a:lnTo>
                    <a:lnTo>
                      <a:pt x="9862" y="11832"/>
                    </a:lnTo>
                    <a:lnTo>
                      <a:pt x="9859" y="11846"/>
                    </a:lnTo>
                    <a:lnTo>
                      <a:pt x="9858" y="11862"/>
                    </a:lnTo>
                    <a:lnTo>
                      <a:pt x="9857" y="11878"/>
                    </a:lnTo>
                    <a:lnTo>
                      <a:pt x="9858" y="11893"/>
                    </a:lnTo>
                    <a:lnTo>
                      <a:pt x="9859" y="11906"/>
                    </a:lnTo>
                    <a:lnTo>
                      <a:pt x="9862" y="11920"/>
                    </a:lnTo>
                    <a:lnTo>
                      <a:pt x="9865" y="11932"/>
                    </a:lnTo>
                    <a:lnTo>
                      <a:pt x="9871" y="11943"/>
                    </a:lnTo>
                    <a:lnTo>
                      <a:pt x="9876" y="11954"/>
                    </a:lnTo>
                    <a:lnTo>
                      <a:pt x="9882" y="11965"/>
                    </a:lnTo>
                    <a:lnTo>
                      <a:pt x="9888" y="11974"/>
                    </a:lnTo>
                    <a:lnTo>
                      <a:pt x="9896" y="11982"/>
                    </a:lnTo>
                    <a:lnTo>
                      <a:pt x="9904" y="11990"/>
                    </a:lnTo>
                    <a:lnTo>
                      <a:pt x="9913" y="11997"/>
                    </a:lnTo>
                    <a:lnTo>
                      <a:pt x="9924" y="12003"/>
                    </a:lnTo>
                    <a:lnTo>
                      <a:pt x="9934" y="12009"/>
                    </a:lnTo>
                    <a:lnTo>
                      <a:pt x="9944" y="12015"/>
                    </a:lnTo>
                    <a:lnTo>
                      <a:pt x="9955" y="12020"/>
                    </a:lnTo>
                    <a:lnTo>
                      <a:pt x="9967" y="12025"/>
                    </a:lnTo>
                    <a:lnTo>
                      <a:pt x="9992" y="12032"/>
                    </a:lnTo>
                    <a:lnTo>
                      <a:pt x="10018" y="12038"/>
                    </a:lnTo>
                    <a:lnTo>
                      <a:pt x="10046" y="12042"/>
                    </a:lnTo>
                    <a:lnTo>
                      <a:pt x="10074" y="12045"/>
                    </a:lnTo>
                    <a:lnTo>
                      <a:pt x="10102" y="12047"/>
                    </a:lnTo>
                    <a:lnTo>
                      <a:pt x="10131" y="12048"/>
                    </a:lnTo>
                    <a:lnTo>
                      <a:pt x="10474" y="12048"/>
                    </a:lnTo>
                    <a:lnTo>
                      <a:pt x="10526" y="12049"/>
                    </a:lnTo>
                    <a:lnTo>
                      <a:pt x="10578" y="12050"/>
                    </a:lnTo>
                    <a:lnTo>
                      <a:pt x="10629" y="12052"/>
                    </a:lnTo>
                    <a:lnTo>
                      <a:pt x="10680" y="12056"/>
                    </a:lnTo>
                    <a:lnTo>
                      <a:pt x="10706" y="12059"/>
                    </a:lnTo>
                    <a:lnTo>
                      <a:pt x="10730" y="12064"/>
                    </a:lnTo>
                    <a:lnTo>
                      <a:pt x="10756" y="12069"/>
                    </a:lnTo>
                    <a:lnTo>
                      <a:pt x="10780" y="12074"/>
                    </a:lnTo>
                    <a:lnTo>
                      <a:pt x="10805" y="12080"/>
                    </a:lnTo>
                    <a:lnTo>
                      <a:pt x="10829" y="12087"/>
                    </a:lnTo>
                    <a:lnTo>
                      <a:pt x="10854" y="12095"/>
                    </a:lnTo>
                    <a:lnTo>
                      <a:pt x="10878" y="12105"/>
                    </a:lnTo>
                    <a:lnTo>
                      <a:pt x="10895" y="12111"/>
                    </a:lnTo>
                    <a:lnTo>
                      <a:pt x="10910" y="12120"/>
                    </a:lnTo>
                    <a:lnTo>
                      <a:pt x="10925" y="12128"/>
                    </a:lnTo>
                    <a:lnTo>
                      <a:pt x="10940" y="12136"/>
                    </a:lnTo>
                    <a:lnTo>
                      <a:pt x="10954" y="12145"/>
                    </a:lnTo>
                    <a:lnTo>
                      <a:pt x="10967" y="12155"/>
                    </a:lnTo>
                    <a:lnTo>
                      <a:pt x="10979" y="12166"/>
                    </a:lnTo>
                    <a:lnTo>
                      <a:pt x="10992" y="12176"/>
                    </a:lnTo>
                    <a:lnTo>
                      <a:pt x="11003" y="12186"/>
                    </a:lnTo>
                    <a:lnTo>
                      <a:pt x="11014" y="12197"/>
                    </a:lnTo>
                    <a:lnTo>
                      <a:pt x="11024" y="12209"/>
                    </a:lnTo>
                    <a:lnTo>
                      <a:pt x="11034" y="12222"/>
                    </a:lnTo>
                    <a:lnTo>
                      <a:pt x="11044" y="12234"/>
                    </a:lnTo>
                    <a:lnTo>
                      <a:pt x="11052" y="12246"/>
                    </a:lnTo>
                    <a:lnTo>
                      <a:pt x="11060" y="12259"/>
                    </a:lnTo>
                    <a:lnTo>
                      <a:pt x="11068" y="12272"/>
                    </a:lnTo>
                    <a:lnTo>
                      <a:pt x="11075" y="12286"/>
                    </a:lnTo>
                    <a:lnTo>
                      <a:pt x="11081" y="12299"/>
                    </a:lnTo>
                    <a:lnTo>
                      <a:pt x="11087" y="12312"/>
                    </a:lnTo>
                    <a:lnTo>
                      <a:pt x="11094" y="12327"/>
                    </a:lnTo>
                    <a:lnTo>
                      <a:pt x="11103" y="12355"/>
                    </a:lnTo>
                    <a:lnTo>
                      <a:pt x="11111" y="12384"/>
                    </a:lnTo>
                    <a:lnTo>
                      <a:pt x="11117" y="12413"/>
                    </a:lnTo>
                    <a:lnTo>
                      <a:pt x="11121" y="12443"/>
                    </a:lnTo>
                    <a:lnTo>
                      <a:pt x="11123" y="12473"/>
                    </a:lnTo>
                    <a:lnTo>
                      <a:pt x="11124" y="12502"/>
                    </a:lnTo>
                    <a:lnTo>
                      <a:pt x="11123" y="12522"/>
                    </a:lnTo>
                    <a:close/>
                    <a:moveTo>
                      <a:pt x="9353" y="11132"/>
                    </a:moveTo>
                    <a:lnTo>
                      <a:pt x="9261" y="11132"/>
                    </a:lnTo>
                    <a:lnTo>
                      <a:pt x="9221" y="11130"/>
                    </a:lnTo>
                    <a:lnTo>
                      <a:pt x="9180" y="11128"/>
                    </a:lnTo>
                    <a:lnTo>
                      <a:pt x="9139" y="11125"/>
                    </a:lnTo>
                    <a:lnTo>
                      <a:pt x="9097" y="11120"/>
                    </a:lnTo>
                    <a:lnTo>
                      <a:pt x="9056" y="11114"/>
                    </a:lnTo>
                    <a:lnTo>
                      <a:pt x="9014" y="11108"/>
                    </a:lnTo>
                    <a:lnTo>
                      <a:pt x="8973" y="11100"/>
                    </a:lnTo>
                    <a:lnTo>
                      <a:pt x="8932" y="11089"/>
                    </a:lnTo>
                    <a:lnTo>
                      <a:pt x="8891" y="11079"/>
                    </a:lnTo>
                    <a:lnTo>
                      <a:pt x="8852" y="11067"/>
                    </a:lnTo>
                    <a:lnTo>
                      <a:pt x="8814" y="11054"/>
                    </a:lnTo>
                    <a:lnTo>
                      <a:pt x="8776" y="11039"/>
                    </a:lnTo>
                    <a:lnTo>
                      <a:pt x="8740" y="11023"/>
                    </a:lnTo>
                    <a:lnTo>
                      <a:pt x="8723" y="11015"/>
                    </a:lnTo>
                    <a:lnTo>
                      <a:pt x="8707" y="11006"/>
                    </a:lnTo>
                    <a:lnTo>
                      <a:pt x="8689" y="10997"/>
                    </a:lnTo>
                    <a:lnTo>
                      <a:pt x="8674" y="10986"/>
                    </a:lnTo>
                    <a:lnTo>
                      <a:pt x="8654" y="10973"/>
                    </a:lnTo>
                    <a:lnTo>
                      <a:pt x="8634" y="10959"/>
                    </a:lnTo>
                    <a:lnTo>
                      <a:pt x="8615" y="10945"/>
                    </a:lnTo>
                    <a:lnTo>
                      <a:pt x="8598" y="10929"/>
                    </a:lnTo>
                    <a:lnTo>
                      <a:pt x="8580" y="10914"/>
                    </a:lnTo>
                    <a:lnTo>
                      <a:pt x="8564" y="10898"/>
                    </a:lnTo>
                    <a:lnTo>
                      <a:pt x="8549" y="10881"/>
                    </a:lnTo>
                    <a:lnTo>
                      <a:pt x="8534" y="10864"/>
                    </a:lnTo>
                    <a:lnTo>
                      <a:pt x="8521" y="10847"/>
                    </a:lnTo>
                    <a:lnTo>
                      <a:pt x="8508" y="10829"/>
                    </a:lnTo>
                    <a:lnTo>
                      <a:pt x="8496" y="10811"/>
                    </a:lnTo>
                    <a:lnTo>
                      <a:pt x="8484" y="10792"/>
                    </a:lnTo>
                    <a:lnTo>
                      <a:pt x="8473" y="10773"/>
                    </a:lnTo>
                    <a:lnTo>
                      <a:pt x="8463" y="10754"/>
                    </a:lnTo>
                    <a:lnTo>
                      <a:pt x="8454" y="10734"/>
                    </a:lnTo>
                    <a:lnTo>
                      <a:pt x="8446" y="10714"/>
                    </a:lnTo>
                    <a:lnTo>
                      <a:pt x="8437" y="10694"/>
                    </a:lnTo>
                    <a:lnTo>
                      <a:pt x="8429" y="10674"/>
                    </a:lnTo>
                    <a:lnTo>
                      <a:pt x="8423" y="10654"/>
                    </a:lnTo>
                    <a:lnTo>
                      <a:pt x="8417" y="10632"/>
                    </a:lnTo>
                    <a:lnTo>
                      <a:pt x="8411" y="10612"/>
                    </a:lnTo>
                    <a:lnTo>
                      <a:pt x="8406" y="10591"/>
                    </a:lnTo>
                    <a:lnTo>
                      <a:pt x="8402" y="10570"/>
                    </a:lnTo>
                    <a:lnTo>
                      <a:pt x="8398" y="10549"/>
                    </a:lnTo>
                    <a:lnTo>
                      <a:pt x="8392" y="10507"/>
                    </a:lnTo>
                    <a:lnTo>
                      <a:pt x="8387" y="10465"/>
                    </a:lnTo>
                    <a:lnTo>
                      <a:pt x="8384" y="10423"/>
                    </a:lnTo>
                    <a:lnTo>
                      <a:pt x="8383" y="10382"/>
                    </a:lnTo>
                    <a:lnTo>
                      <a:pt x="8384" y="10336"/>
                    </a:lnTo>
                    <a:lnTo>
                      <a:pt x="8386" y="10291"/>
                    </a:lnTo>
                    <a:lnTo>
                      <a:pt x="8391" y="10247"/>
                    </a:lnTo>
                    <a:lnTo>
                      <a:pt x="8397" y="10205"/>
                    </a:lnTo>
                    <a:lnTo>
                      <a:pt x="8404" y="10164"/>
                    </a:lnTo>
                    <a:lnTo>
                      <a:pt x="8413" y="10125"/>
                    </a:lnTo>
                    <a:lnTo>
                      <a:pt x="8424" y="10087"/>
                    </a:lnTo>
                    <a:lnTo>
                      <a:pt x="8436" y="10050"/>
                    </a:lnTo>
                    <a:lnTo>
                      <a:pt x="8450" y="10015"/>
                    </a:lnTo>
                    <a:lnTo>
                      <a:pt x="8466" y="9982"/>
                    </a:lnTo>
                    <a:lnTo>
                      <a:pt x="8483" y="9949"/>
                    </a:lnTo>
                    <a:lnTo>
                      <a:pt x="8503" y="9918"/>
                    </a:lnTo>
                    <a:lnTo>
                      <a:pt x="8524" y="9889"/>
                    </a:lnTo>
                    <a:lnTo>
                      <a:pt x="8547" y="9861"/>
                    </a:lnTo>
                    <a:lnTo>
                      <a:pt x="8571" y="9835"/>
                    </a:lnTo>
                    <a:lnTo>
                      <a:pt x="8598" y="9810"/>
                    </a:lnTo>
                    <a:lnTo>
                      <a:pt x="8626" y="9787"/>
                    </a:lnTo>
                    <a:lnTo>
                      <a:pt x="8656" y="9764"/>
                    </a:lnTo>
                    <a:lnTo>
                      <a:pt x="8687" y="9744"/>
                    </a:lnTo>
                    <a:lnTo>
                      <a:pt x="8721" y="9726"/>
                    </a:lnTo>
                    <a:lnTo>
                      <a:pt x="8757" y="9708"/>
                    </a:lnTo>
                    <a:lnTo>
                      <a:pt x="8793" y="9692"/>
                    </a:lnTo>
                    <a:lnTo>
                      <a:pt x="8833" y="9678"/>
                    </a:lnTo>
                    <a:lnTo>
                      <a:pt x="8874" y="9665"/>
                    </a:lnTo>
                    <a:lnTo>
                      <a:pt x="8917" y="9653"/>
                    </a:lnTo>
                    <a:lnTo>
                      <a:pt x="8962" y="9643"/>
                    </a:lnTo>
                    <a:lnTo>
                      <a:pt x="9009" y="9635"/>
                    </a:lnTo>
                    <a:lnTo>
                      <a:pt x="9058" y="9628"/>
                    </a:lnTo>
                    <a:lnTo>
                      <a:pt x="9109" y="9623"/>
                    </a:lnTo>
                    <a:lnTo>
                      <a:pt x="9162" y="9619"/>
                    </a:lnTo>
                    <a:lnTo>
                      <a:pt x="9216" y="9617"/>
                    </a:lnTo>
                    <a:lnTo>
                      <a:pt x="9273" y="9616"/>
                    </a:lnTo>
                    <a:lnTo>
                      <a:pt x="9330" y="9617"/>
                    </a:lnTo>
                    <a:lnTo>
                      <a:pt x="9385" y="9619"/>
                    </a:lnTo>
                    <a:lnTo>
                      <a:pt x="9438" y="9623"/>
                    </a:lnTo>
                    <a:lnTo>
                      <a:pt x="9489" y="9628"/>
                    </a:lnTo>
                    <a:lnTo>
                      <a:pt x="9538" y="9635"/>
                    </a:lnTo>
                    <a:lnTo>
                      <a:pt x="9585" y="9644"/>
                    </a:lnTo>
                    <a:lnTo>
                      <a:pt x="9630" y="9654"/>
                    </a:lnTo>
                    <a:lnTo>
                      <a:pt x="9674" y="9667"/>
                    </a:lnTo>
                    <a:lnTo>
                      <a:pt x="9714" y="9680"/>
                    </a:lnTo>
                    <a:lnTo>
                      <a:pt x="9753" y="9694"/>
                    </a:lnTo>
                    <a:lnTo>
                      <a:pt x="9791" y="9711"/>
                    </a:lnTo>
                    <a:lnTo>
                      <a:pt x="9827" y="9729"/>
                    </a:lnTo>
                    <a:lnTo>
                      <a:pt x="9860" y="9748"/>
                    </a:lnTo>
                    <a:lnTo>
                      <a:pt x="9891" y="9770"/>
                    </a:lnTo>
                    <a:lnTo>
                      <a:pt x="9922" y="9792"/>
                    </a:lnTo>
                    <a:lnTo>
                      <a:pt x="9949" y="9815"/>
                    </a:lnTo>
                    <a:lnTo>
                      <a:pt x="9976" y="9841"/>
                    </a:lnTo>
                    <a:lnTo>
                      <a:pt x="9999" y="9869"/>
                    </a:lnTo>
                    <a:lnTo>
                      <a:pt x="10022" y="9896"/>
                    </a:lnTo>
                    <a:lnTo>
                      <a:pt x="10043" y="9926"/>
                    </a:lnTo>
                    <a:lnTo>
                      <a:pt x="10061" y="9957"/>
                    </a:lnTo>
                    <a:lnTo>
                      <a:pt x="10079" y="9990"/>
                    </a:lnTo>
                    <a:lnTo>
                      <a:pt x="10095" y="10024"/>
                    </a:lnTo>
                    <a:lnTo>
                      <a:pt x="10108" y="10059"/>
                    </a:lnTo>
                    <a:lnTo>
                      <a:pt x="10120" y="10096"/>
                    </a:lnTo>
                    <a:lnTo>
                      <a:pt x="10131" y="10135"/>
                    </a:lnTo>
                    <a:lnTo>
                      <a:pt x="10140" y="10175"/>
                    </a:lnTo>
                    <a:lnTo>
                      <a:pt x="10147" y="10215"/>
                    </a:lnTo>
                    <a:lnTo>
                      <a:pt x="10152" y="10258"/>
                    </a:lnTo>
                    <a:lnTo>
                      <a:pt x="10156" y="10302"/>
                    </a:lnTo>
                    <a:lnTo>
                      <a:pt x="10158" y="10347"/>
                    </a:lnTo>
                    <a:lnTo>
                      <a:pt x="10159" y="10393"/>
                    </a:lnTo>
                    <a:lnTo>
                      <a:pt x="10158" y="10437"/>
                    </a:lnTo>
                    <a:lnTo>
                      <a:pt x="10156" y="10479"/>
                    </a:lnTo>
                    <a:lnTo>
                      <a:pt x="10152" y="10521"/>
                    </a:lnTo>
                    <a:lnTo>
                      <a:pt x="10146" y="10561"/>
                    </a:lnTo>
                    <a:lnTo>
                      <a:pt x="10139" y="10600"/>
                    </a:lnTo>
                    <a:lnTo>
                      <a:pt x="10130" y="10638"/>
                    </a:lnTo>
                    <a:lnTo>
                      <a:pt x="10119" y="10673"/>
                    </a:lnTo>
                    <a:lnTo>
                      <a:pt x="10106" y="10709"/>
                    </a:lnTo>
                    <a:lnTo>
                      <a:pt x="10092" y="10743"/>
                    </a:lnTo>
                    <a:lnTo>
                      <a:pt x="10077" y="10775"/>
                    </a:lnTo>
                    <a:lnTo>
                      <a:pt x="10059" y="10806"/>
                    </a:lnTo>
                    <a:lnTo>
                      <a:pt x="10040" y="10835"/>
                    </a:lnTo>
                    <a:lnTo>
                      <a:pt x="10019" y="10864"/>
                    </a:lnTo>
                    <a:lnTo>
                      <a:pt x="9997" y="10891"/>
                    </a:lnTo>
                    <a:lnTo>
                      <a:pt x="9973" y="10916"/>
                    </a:lnTo>
                    <a:lnTo>
                      <a:pt x="9947" y="10941"/>
                    </a:lnTo>
                    <a:lnTo>
                      <a:pt x="9918" y="10964"/>
                    </a:lnTo>
                    <a:lnTo>
                      <a:pt x="9890" y="10985"/>
                    </a:lnTo>
                    <a:lnTo>
                      <a:pt x="9858" y="11005"/>
                    </a:lnTo>
                    <a:lnTo>
                      <a:pt x="9826" y="11024"/>
                    </a:lnTo>
                    <a:lnTo>
                      <a:pt x="9792" y="11040"/>
                    </a:lnTo>
                    <a:lnTo>
                      <a:pt x="9755" y="11057"/>
                    </a:lnTo>
                    <a:lnTo>
                      <a:pt x="9718" y="11071"/>
                    </a:lnTo>
                    <a:lnTo>
                      <a:pt x="9678" y="11083"/>
                    </a:lnTo>
                    <a:lnTo>
                      <a:pt x="9637" y="11096"/>
                    </a:lnTo>
                    <a:lnTo>
                      <a:pt x="9594" y="11105"/>
                    </a:lnTo>
                    <a:lnTo>
                      <a:pt x="9549" y="11113"/>
                    </a:lnTo>
                    <a:lnTo>
                      <a:pt x="9502" y="11120"/>
                    </a:lnTo>
                    <a:lnTo>
                      <a:pt x="9454" y="11125"/>
                    </a:lnTo>
                    <a:lnTo>
                      <a:pt x="9404" y="11129"/>
                    </a:lnTo>
                    <a:lnTo>
                      <a:pt x="9353" y="11132"/>
                    </a:lnTo>
                    <a:close/>
                    <a:moveTo>
                      <a:pt x="9221" y="12522"/>
                    </a:moveTo>
                    <a:lnTo>
                      <a:pt x="9219" y="12541"/>
                    </a:lnTo>
                    <a:lnTo>
                      <a:pt x="9217" y="12561"/>
                    </a:lnTo>
                    <a:lnTo>
                      <a:pt x="9214" y="12581"/>
                    </a:lnTo>
                    <a:lnTo>
                      <a:pt x="9210" y="12601"/>
                    </a:lnTo>
                    <a:lnTo>
                      <a:pt x="9204" y="12620"/>
                    </a:lnTo>
                    <a:lnTo>
                      <a:pt x="9199" y="12640"/>
                    </a:lnTo>
                    <a:lnTo>
                      <a:pt x="9192" y="12659"/>
                    </a:lnTo>
                    <a:lnTo>
                      <a:pt x="9185" y="12679"/>
                    </a:lnTo>
                    <a:lnTo>
                      <a:pt x="9176" y="12697"/>
                    </a:lnTo>
                    <a:lnTo>
                      <a:pt x="9167" y="12715"/>
                    </a:lnTo>
                    <a:lnTo>
                      <a:pt x="9156" y="12734"/>
                    </a:lnTo>
                    <a:lnTo>
                      <a:pt x="9144" y="12751"/>
                    </a:lnTo>
                    <a:lnTo>
                      <a:pt x="9132" y="12768"/>
                    </a:lnTo>
                    <a:lnTo>
                      <a:pt x="9118" y="12785"/>
                    </a:lnTo>
                    <a:lnTo>
                      <a:pt x="9104" y="12801"/>
                    </a:lnTo>
                    <a:lnTo>
                      <a:pt x="9089" y="12814"/>
                    </a:lnTo>
                    <a:lnTo>
                      <a:pt x="9075" y="12828"/>
                    </a:lnTo>
                    <a:lnTo>
                      <a:pt x="9060" y="12840"/>
                    </a:lnTo>
                    <a:lnTo>
                      <a:pt x="9044" y="12851"/>
                    </a:lnTo>
                    <a:lnTo>
                      <a:pt x="9028" y="12861"/>
                    </a:lnTo>
                    <a:lnTo>
                      <a:pt x="9013" y="12871"/>
                    </a:lnTo>
                    <a:lnTo>
                      <a:pt x="8995" y="12881"/>
                    </a:lnTo>
                    <a:lnTo>
                      <a:pt x="8979" y="12889"/>
                    </a:lnTo>
                    <a:lnTo>
                      <a:pt x="8963" y="12896"/>
                    </a:lnTo>
                    <a:lnTo>
                      <a:pt x="8945" y="12902"/>
                    </a:lnTo>
                    <a:lnTo>
                      <a:pt x="8928" y="12908"/>
                    </a:lnTo>
                    <a:lnTo>
                      <a:pt x="8910" y="12914"/>
                    </a:lnTo>
                    <a:lnTo>
                      <a:pt x="8892" y="12918"/>
                    </a:lnTo>
                    <a:lnTo>
                      <a:pt x="8874" y="12923"/>
                    </a:lnTo>
                    <a:lnTo>
                      <a:pt x="8856" y="12926"/>
                    </a:lnTo>
                    <a:lnTo>
                      <a:pt x="8837" y="12931"/>
                    </a:lnTo>
                    <a:lnTo>
                      <a:pt x="8800" y="12936"/>
                    </a:lnTo>
                    <a:lnTo>
                      <a:pt x="8761" y="12940"/>
                    </a:lnTo>
                    <a:lnTo>
                      <a:pt x="8722" y="12942"/>
                    </a:lnTo>
                    <a:lnTo>
                      <a:pt x="8682" y="12943"/>
                    </a:lnTo>
                    <a:lnTo>
                      <a:pt x="8603" y="12944"/>
                    </a:lnTo>
                    <a:lnTo>
                      <a:pt x="7617" y="12944"/>
                    </a:lnTo>
                    <a:lnTo>
                      <a:pt x="7617" y="12678"/>
                    </a:lnTo>
                    <a:lnTo>
                      <a:pt x="8437" y="12678"/>
                    </a:lnTo>
                    <a:lnTo>
                      <a:pt x="8467" y="12677"/>
                    </a:lnTo>
                    <a:lnTo>
                      <a:pt x="8497" y="12677"/>
                    </a:lnTo>
                    <a:lnTo>
                      <a:pt x="8527" y="12676"/>
                    </a:lnTo>
                    <a:lnTo>
                      <a:pt x="8557" y="12674"/>
                    </a:lnTo>
                    <a:lnTo>
                      <a:pt x="8587" y="12671"/>
                    </a:lnTo>
                    <a:lnTo>
                      <a:pt x="8617" y="12667"/>
                    </a:lnTo>
                    <a:lnTo>
                      <a:pt x="8631" y="12664"/>
                    </a:lnTo>
                    <a:lnTo>
                      <a:pt x="8646" y="12661"/>
                    </a:lnTo>
                    <a:lnTo>
                      <a:pt x="8660" y="12658"/>
                    </a:lnTo>
                    <a:lnTo>
                      <a:pt x="8673" y="12654"/>
                    </a:lnTo>
                    <a:lnTo>
                      <a:pt x="8686" y="12650"/>
                    </a:lnTo>
                    <a:lnTo>
                      <a:pt x="8699" y="12645"/>
                    </a:lnTo>
                    <a:lnTo>
                      <a:pt x="8711" y="12640"/>
                    </a:lnTo>
                    <a:lnTo>
                      <a:pt x="8722" y="12634"/>
                    </a:lnTo>
                    <a:lnTo>
                      <a:pt x="8732" y="12627"/>
                    </a:lnTo>
                    <a:lnTo>
                      <a:pt x="8742" y="12619"/>
                    </a:lnTo>
                    <a:lnTo>
                      <a:pt x="8752" y="12611"/>
                    </a:lnTo>
                    <a:lnTo>
                      <a:pt x="8761" y="12602"/>
                    </a:lnTo>
                    <a:lnTo>
                      <a:pt x="8768" y="12593"/>
                    </a:lnTo>
                    <a:lnTo>
                      <a:pt x="8775" y="12583"/>
                    </a:lnTo>
                    <a:lnTo>
                      <a:pt x="8781" y="12572"/>
                    </a:lnTo>
                    <a:lnTo>
                      <a:pt x="8786" y="12560"/>
                    </a:lnTo>
                    <a:lnTo>
                      <a:pt x="8790" y="12547"/>
                    </a:lnTo>
                    <a:lnTo>
                      <a:pt x="8792" y="12534"/>
                    </a:lnTo>
                    <a:lnTo>
                      <a:pt x="8794" y="12518"/>
                    </a:lnTo>
                    <a:lnTo>
                      <a:pt x="8795" y="12503"/>
                    </a:lnTo>
                    <a:lnTo>
                      <a:pt x="8794" y="12494"/>
                    </a:lnTo>
                    <a:lnTo>
                      <a:pt x="8794" y="12485"/>
                    </a:lnTo>
                    <a:lnTo>
                      <a:pt x="8792" y="12476"/>
                    </a:lnTo>
                    <a:lnTo>
                      <a:pt x="8790" y="12466"/>
                    </a:lnTo>
                    <a:lnTo>
                      <a:pt x="8788" y="12458"/>
                    </a:lnTo>
                    <a:lnTo>
                      <a:pt x="8785" y="12449"/>
                    </a:lnTo>
                    <a:lnTo>
                      <a:pt x="8782" y="12441"/>
                    </a:lnTo>
                    <a:lnTo>
                      <a:pt x="8778" y="12433"/>
                    </a:lnTo>
                    <a:lnTo>
                      <a:pt x="8769" y="12416"/>
                    </a:lnTo>
                    <a:lnTo>
                      <a:pt x="8758" y="12401"/>
                    </a:lnTo>
                    <a:lnTo>
                      <a:pt x="8745" y="12387"/>
                    </a:lnTo>
                    <a:lnTo>
                      <a:pt x="8731" y="12374"/>
                    </a:lnTo>
                    <a:lnTo>
                      <a:pt x="8719" y="12363"/>
                    </a:lnTo>
                    <a:lnTo>
                      <a:pt x="8706" y="12355"/>
                    </a:lnTo>
                    <a:lnTo>
                      <a:pt x="8692" y="12347"/>
                    </a:lnTo>
                    <a:lnTo>
                      <a:pt x="8678" y="12341"/>
                    </a:lnTo>
                    <a:lnTo>
                      <a:pt x="8663" y="12335"/>
                    </a:lnTo>
                    <a:lnTo>
                      <a:pt x="8648" y="12331"/>
                    </a:lnTo>
                    <a:lnTo>
                      <a:pt x="8631" y="12327"/>
                    </a:lnTo>
                    <a:lnTo>
                      <a:pt x="8615" y="12323"/>
                    </a:lnTo>
                    <a:lnTo>
                      <a:pt x="8599" y="12321"/>
                    </a:lnTo>
                    <a:lnTo>
                      <a:pt x="8582" y="12319"/>
                    </a:lnTo>
                    <a:lnTo>
                      <a:pt x="8565" y="12317"/>
                    </a:lnTo>
                    <a:lnTo>
                      <a:pt x="8549" y="12315"/>
                    </a:lnTo>
                    <a:lnTo>
                      <a:pt x="8515" y="12314"/>
                    </a:lnTo>
                    <a:lnTo>
                      <a:pt x="8483" y="12313"/>
                    </a:lnTo>
                    <a:lnTo>
                      <a:pt x="8112" y="12313"/>
                    </a:lnTo>
                    <a:lnTo>
                      <a:pt x="8069" y="12312"/>
                    </a:lnTo>
                    <a:lnTo>
                      <a:pt x="8026" y="12309"/>
                    </a:lnTo>
                    <a:lnTo>
                      <a:pt x="7982" y="12306"/>
                    </a:lnTo>
                    <a:lnTo>
                      <a:pt x="7938" y="12300"/>
                    </a:lnTo>
                    <a:lnTo>
                      <a:pt x="7895" y="12293"/>
                    </a:lnTo>
                    <a:lnTo>
                      <a:pt x="7874" y="12289"/>
                    </a:lnTo>
                    <a:lnTo>
                      <a:pt x="7854" y="12285"/>
                    </a:lnTo>
                    <a:lnTo>
                      <a:pt x="7834" y="12280"/>
                    </a:lnTo>
                    <a:lnTo>
                      <a:pt x="7814" y="12274"/>
                    </a:lnTo>
                    <a:lnTo>
                      <a:pt x="7798" y="12268"/>
                    </a:lnTo>
                    <a:lnTo>
                      <a:pt x="7782" y="12261"/>
                    </a:lnTo>
                    <a:lnTo>
                      <a:pt x="7765" y="12254"/>
                    </a:lnTo>
                    <a:lnTo>
                      <a:pt x="7750" y="12246"/>
                    </a:lnTo>
                    <a:lnTo>
                      <a:pt x="7735" y="12238"/>
                    </a:lnTo>
                    <a:lnTo>
                      <a:pt x="7720" y="12230"/>
                    </a:lnTo>
                    <a:lnTo>
                      <a:pt x="7706" y="12221"/>
                    </a:lnTo>
                    <a:lnTo>
                      <a:pt x="7693" y="12210"/>
                    </a:lnTo>
                    <a:lnTo>
                      <a:pt x="7680" y="12200"/>
                    </a:lnTo>
                    <a:lnTo>
                      <a:pt x="7667" y="12190"/>
                    </a:lnTo>
                    <a:lnTo>
                      <a:pt x="7655" y="12179"/>
                    </a:lnTo>
                    <a:lnTo>
                      <a:pt x="7644" y="12167"/>
                    </a:lnTo>
                    <a:lnTo>
                      <a:pt x="7633" y="12155"/>
                    </a:lnTo>
                    <a:lnTo>
                      <a:pt x="7622" y="12143"/>
                    </a:lnTo>
                    <a:lnTo>
                      <a:pt x="7613" y="12131"/>
                    </a:lnTo>
                    <a:lnTo>
                      <a:pt x="7603" y="12118"/>
                    </a:lnTo>
                    <a:lnTo>
                      <a:pt x="7595" y="12104"/>
                    </a:lnTo>
                    <a:lnTo>
                      <a:pt x="7587" y="12091"/>
                    </a:lnTo>
                    <a:lnTo>
                      <a:pt x="7579" y="12078"/>
                    </a:lnTo>
                    <a:lnTo>
                      <a:pt x="7571" y="12064"/>
                    </a:lnTo>
                    <a:lnTo>
                      <a:pt x="7565" y="12049"/>
                    </a:lnTo>
                    <a:lnTo>
                      <a:pt x="7559" y="12035"/>
                    </a:lnTo>
                    <a:lnTo>
                      <a:pt x="7554" y="12021"/>
                    </a:lnTo>
                    <a:lnTo>
                      <a:pt x="7549" y="12006"/>
                    </a:lnTo>
                    <a:lnTo>
                      <a:pt x="7545" y="11991"/>
                    </a:lnTo>
                    <a:lnTo>
                      <a:pt x="7541" y="11977"/>
                    </a:lnTo>
                    <a:lnTo>
                      <a:pt x="7538" y="11963"/>
                    </a:lnTo>
                    <a:lnTo>
                      <a:pt x="7535" y="11947"/>
                    </a:lnTo>
                    <a:lnTo>
                      <a:pt x="7533" y="11932"/>
                    </a:lnTo>
                    <a:lnTo>
                      <a:pt x="7532" y="11918"/>
                    </a:lnTo>
                    <a:lnTo>
                      <a:pt x="7531" y="11902"/>
                    </a:lnTo>
                    <a:lnTo>
                      <a:pt x="7531" y="11865"/>
                    </a:lnTo>
                    <a:lnTo>
                      <a:pt x="7534" y="11841"/>
                    </a:lnTo>
                    <a:lnTo>
                      <a:pt x="7537" y="11818"/>
                    </a:lnTo>
                    <a:lnTo>
                      <a:pt x="7542" y="11794"/>
                    </a:lnTo>
                    <a:lnTo>
                      <a:pt x="7549" y="11770"/>
                    </a:lnTo>
                    <a:lnTo>
                      <a:pt x="7557" y="11746"/>
                    </a:lnTo>
                    <a:lnTo>
                      <a:pt x="7566" y="11723"/>
                    </a:lnTo>
                    <a:lnTo>
                      <a:pt x="7577" y="11700"/>
                    </a:lnTo>
                    <a:lnTo>
                      <a:pt x="7589" y="11678"/>
                    </a:lnTo>
                    <a:lnTo>
                      <a:pt x="7602" y="11656"/>
                    </a:lnTo>
                    <a:lnTo>
                      <a:pt x="7616" y="11635"/>
                    </a:lnTo>
                    <a:lnTo>
                      <a:pt x="7632" y="11615"/>
                    </a:lnTo>
                    <a:lnTo>
                      <a:pt x="7649" y="11595"/>
                    </a:lnTo>
                    <a:lnTo>
                      <a:pt x="7667" y="11577"/>
                    </a:lnTo>
                    <a:lnTo>
                      <a:pt x="7686" y="11560"/>
                    </a:lnTo>
                    <a:lnTo>
                      <a:pt x="7706" y="11544"/>
                    </a:lnTo>
                    <a:lnTo>
                      <a:pt x="7720" y="11534"/>
                    </a:lnTo>
                    <a:lnTo>
                      <a:pt x="7734" y="11526"/>
                    </a:lnTo>
                    <a:lnTo>
                      <a:pt x="7748" y="11518"/>
                    </a:lnTo>
                    <a:lnTo>
                      <a:pt x="7763" y="11510"/>
                    </a:lnTo>
                    <a:lnTo>
                      <a:pt x="7778" y="11503"/>
                    </a:lnTo>
                    <a:lnTo>
                      <a:pt x="7793" y="11496"/>
                    </a:lnTo>
                    <a:lnTo>
                      <a:pt x="7808" y="11490"/>
                    </a:lnTo>
                    <a:lnTo>
                      <a:pt x="7823" y="11484"/>
                    </a:lnTo>
                    <a:lnTo>
                      <a:pt x="7855" y="11475"/>
                    </a:lnTo>
                    <a:lnTo>
                      <a:pt x="7888" y="11467"/>
                    </a:lnTo>
                    <a:lnTo>
                      <a:pt x="7921" y="11460"/>
                    </a:lnTo>
                    <a:lnTo>
                      <a:pt x="7955" y="11455"/>
                    </a:lnTo>
                    <a:lnTo>
                      <a:pt x="7989" y="11452"/>
                    </a:lnTo>
                    <a:lnTo>
                      <a:pt x="8023" y="11448"/>
                    </a:lnTo>
                    <a:lnTo>
                      <a:pt x="8058" y="11446"/>
                    </a:lnTo>
                    <a:lnTo>
                      <a:pt x="8093" y="11445"/>
                    </a:lnTo>
                    <a:lnTo>
                      <a:pt x="8162" y="11444"/>
                    </a:lnTo>
                    <a:lnTo>
                      <a:pt x="9120" y="11444"/>
                    </a:lnTo>
                    <a:lnTo>
                      <a:pt x="9120" y="11713"/>
                    </a:lnTo>
                    <a:lnTo>
                      <a:pt x="8191" y="11713"/>
                    </a:lnTo>
                    <a:lnTo>
                      <a:pt x="8160" y="11714"/>
                    </a:lnTo>
                    <a:lnTo>
                      <a:pt x="8130" y="11717"/>
                    </a:lnTo>
                    <a:lnTo>
                      <a:pt x="8116" y="11718"/>
                    </a:lnTo>
                    <a:lnTo>
                      <a:pt x="8102" y="11721"/>
                    </a:lnTo>
                    <a:lnTo>
                      <a:pt x="8088" y="11723"/>
                    </a:lnTo>
                    <a:lnTo>
                      <a:pt x="8074" y="11726"/>
                    </a:lnTo>
                    <a:lnTo>
                      <a:pt x="8062" y="11730"/>
                    </a:lnTo>
                    <a:lnTo>
                      <a:pt x="8050" y="11734"/>
                    </a:lnTo>
                    <a:lnTo>
                      <a:pt x="8038" y="11739"/>
                    </a:lnTo>
                    <a:lnTo>
                      <a:pt x="8027" y="11744"/>
                    </a:lnTo>
                    <a:lnTo>
                      <a:pt x="8016" y="11751"/>
                    </a:lnTo>
                    <a:lnTo>
                      <a:pt x="8007" y="11759"/>
                    </a:lnTo>
                    <a:lnTo>
                      <a:pt x="7998" y="11766"/>
                    </a:lnTo>
                    <a:lnTo>
                      <a:pt x="7990" y="11775"/>
                    </a:lnTo>
                    <a:lnTo>
                      <a:pt x="7983" y="11784"/>
                    </a:lnTo>
                    <a:lnTo>
                      <a:pt x="7975" y="11794"/>
                    </a:lnTo>
                    <a:lnTo>
                      <a:pt x="7970" y="11805"/>
                    </a:lnTo>
                    <a:lnTo>
                      <a:pt x="7965" y="11818"/>
                    </a:lnTo>
                    <a:lnTo>
                      <a:pt x="7961" y="11832"/>
                    </a:lnTo>
                    <a:lnTo>
                      <a:pt x="7958" y="11846"/>
                    </a:lnTo>
                    <a:lnTo>
                      <a:pt x="7957" y="11862"/>
                    </a:lnTo>
                    <a:lnTo>
                      <a:pt x="7956" y="11878"/>
                    </a:lnTo>
                    <a:lnTo>
                      <a:pt x="7957" y="11893"/>
                    </a:lnTo>
                    <a:lnTo>
                      <a:pt x="7958" y="11906"/>
                    </a:lnTo>
                    <a:lnTo>
                      <a:pt x="7961" y="11920"/>
                    </a:lnTo>
                    <a:lnTo>
                      <a:pt x="7964" y="11932"/>
                    </a:lnTo>
                    <a:lnTo>
                      <a:pt x="7969" y="11943"/>
                    </a:lnTo>
                    <a:lnTo>
                      <a:pt x="7974" y="11954"/>
                    </a:lnTo>
                    <a:lnTo>
                      <a:pt x="7980" y="11965"/>
                    </a:lnTo>
                    <a:lnTo>
                      <a:pt x="7988" y="11974"/>
                    </a:lnTo>
                    <a:lnTo>
                      <a:pt x="7995" y="11982"/>
                    </a:lnTo>
                    <a:lnTo>
                      <a:pt x="8003" y="11990"/>
                    </a:lnTo>
                    <a:lnTo>
                      <a:pt x="8012" y="11997"/>
                    </a:lnTo>
                    <a:lnTo>
                      <a:pt x="8022" y="12003"/>
                    </a:lnTo>
                    <a:lnTo>
                      <a:pt x="8033" y="12009"/>
                    </a:lnTo>
                    <a:lnTo>
                      <a:pt x="8043" y="12015"/>
                    </a:lnTo>
                    <a:lnTo>
                      <a:pt x="8054" y="12020"/>
                    </a:lnTo>
                    <a:lnTo>
                      <a:pt x="8066" y="12025"/>
                    </a:lnTo>
                    <a:lnTo>
                      <a:pt x="8091" y="12032"/>
                    </a:lnTo>
                    <a:lnTo>
                      <a:pt x="8117" y="12038"/>
                    </a:lnTo>
                    <a:lnTo>
                      <a:pt x="8144" y="12042"/>
                    </a:lnTo>
                    <a:lnTo>
                      <a:pt x="8172" y="12045"/>
                    </a:lnTo>
                    <a:lnTo>
                      <a:pt x="8200" y="12047"/>
                    </a:lnTo>
                    <a:lnTo>
                      <a:pt x="8228" y="12048"/>
                    </a:lnTo>
                    <a:lnTo>
                      <a:pt x="8573" y="12048"/>
                    </a:lnTo>
                    <a:lnTo>
                      <a:pt x="8625" y="12049"/>
                    </a:lnTo>
                    <a:lnTo>
                      <a:pt x="8676" y="12050"/>
                    </a:lnTo>
                    <a:lnTo>
                      <a:pt x="8727" y="12052"/>
                    </a:lnTo>
                    <a:lnTo>
                      <a:pt x="8778" y="12056"/>
                    </a:lnTo>
                    <a:lnTo>
                      <a:pt x="8804" y="12059"/>
                    </a:lnTo>
                    <a:lnTo>
                      <a:pt x="8828" y="12064"/>
                    </a:lnTo>
                    <a:lnTo>
                      <a:pt x="8854" y="12069"/>
                    </a:lnTo>
                    <a:lnTo>
                      <a:pt x="8878" y="12074"/>
                    </a:lnTo>
                    <a:lnTo>
                      <a:pt x="8903" y="12080"/>
                    </a:lnTo>
                    <a:lnTo>
                      <a:pt x="8927" y="12087"/>
                    </a:lnTo>
                    <a:lnTo>
                      <a:pt x="8952" y="12095"/>
                    </a:lnTo>
                    <a:lnTo>
                      <a:pt x="8976" y="12105"/>
                    </a:lnTo>
                    <a:lnTo>
                      <a:pt x="8992" y="12111"/>
                    </a:lnTo>
                    <a:lnTo>
                      <a:pt x="9008" y="12120"/>
                    </a:lnTo>
                    <a:lnTo>
                      <a:pt x="9023" y="12128"/>
                    </a:lnTo>
                    <a:lnTo>
                      <a:pt x="9038" y="12136"/>
                    </a:lnTo>
                    <a:lnTo>
                      <a:pt x="9051" y="12145"/>
                    </a:lnTo>
                    <a:lnTo>
                      <a:pt x="9065" y="12155"/>
                    </a:lnTo>
                    <a:lnTo>
                      <a:pt x="9078" y="12166"/>
                    </a:lnTo>
                    <a:lnTo>
                      <a:pt x="9090" y="12176"/>
                    </a:lnTo>
                    <a:lnTo>
                      <a:pt x="9101" y="12186"/>
                    </a:lnTo>
                    <a:lnTo>
                      <a:pt x="9112" y="12197"/>
                    </a:lnTo>
                    <a:lnTo>
                      <a:pt x="9123" y="12209"/>
                    </a:lnTo>
                    <a:lnTo>
                      <a:pt x="9132" y="12222"/>
                    </a:lnTo>
                    <a:lnTo>
                      <a:pt x="9141" y="12234"/>
                    </a:lnTo>
                    <a:lnTo>
                      <a:pt x="9150" y="12246"/>
                    </a:lnTo>
                    <a:lnTo>
                      <a:pt x="9158" y="12259"/>
                    </a:lnTo>
                    <a:lnTo>
                      <a:pt x="9166" y="12272"/>
                    </a:lnTo>
                    <a:lnTo>
                      <a:pt x="9173" y="12286"/>
                    </a:lnTo>
                    <a:lnTo>
                      <a:pt x="9179" y="12299"/>
                    </a:lnTo>
                    <a:lnTo>
                      <a:pt x="9185" y="12312"/>
                    </a:lnTo>
                    <a:lnTo>
                      <a:pt x="9190" y="12327"/>
                    </a:lnTo>
                    <a:lnTo>
                      <a:pt x="9200" y="12355"/>
                    </a:lnTo>
                    <a:lnTo>
                      <a:pt x="9208" y="12384"/>
                    </a:lnTo>
                    <a:lnTo>
                      <a:pt x="9214" y="12413"/>
                    </a:lnTo>
                    <a:lnTo>
                      <a:pt x="9218" y="12443"/>
                    </a:lnTo>
                    <a:lnTo>
                      <a:pt x="9220" y="12473"/>
                    </a:lnTo>
                    <a:lnTo>
                      <a:pt x="9221" y="12502"/>
                    </a:lnTo>
                    <a:lnTo>
                      <a:pt x="9221" y="12522"/>
                    </a:lnTo>
                    <a:close/>
                    <a:moveTo>
                      <a:pt x="7239" y="11713"/>
                    </a:moveTo>
                    <a:lnTo>
                      <a:pt x="6707" y="11713"/>
                    </a:lnTo>
                    <a:lnTo>
                      <a:pt x="6670" y="11714"/>
                    </a:lnTo>
                    <a:lnTo>
                      <a:pt x="6629" y="11715"/>
                    </a:lnTo>
                    <a:lnTo>
                      <a:pt x="6588" y="11717"/>
                    </a:lnTo>
                    <a:lnTo>
                      <a:pt x="6546" y="11720"/>
                    </a:lnTo>
                    <a:lnTo>
                      <a:pt x="6507" y="11724"/>
                    </a:lnTo>
                    <a:lnTo>
                      <a:pt x="6487" y="11727"/>
                    </a:lnTo>
                    <a:lnTo>
                      <a:pt x="6470" y="11730"/>
                    </a:lnTo>
                    <a:lnTo>
                      <a:pt x="6453" y="11734"/>
                    </a:lnTo>
                    <a:lnTo>
                      <a:pt x="6437" y="11738"/>
                    </a:lnTo>
                    <a:lnTo>
                      <a:pt x="6418" y="11746"/>
                    </a:lnTo>
                    <a:lnTo>
                      <a:pt x="6399" y="11754"/>
                    </a:lnTo>
                    <a:lnTo>
                      <a:pt x="6382" y="11764"/>
                    </a:lnTo>
                    <a:lnTo>
                      <a:pt x="6366" y="11773"/>
                    </a:lnTo>
                    <a:lnTo>
                      <a:pt x="6351" y="11784"/>
                    </a:lnTo>
                    <a:lnTo>
                      <a:pt x="6335" y="11795"/>
                    </a:lnTo>
                    <a:lnTo>
                      <a:pt x="6322" y="11809"/>
                    </a:lnTo>
                    <a:lnTo>
                      <a:pt x="6308" y="11822"/>
                    </a:lnTo>
                    <a:lnTo>
                      <a:pt x="6296" y="11835"/>
                    </a:lnTo>
                    <a:lnTo>
                      <a:pt x="6286" y="11849"/>
                    </a:lnTo>
                    <a:lnTo>
                      <a:pt x="6277" y="11863"/>
                    </a:lnTo>
                    <a:lnTo>
                      <a:pt x="6270" y="11877"/>
                    </a:lnTo>
                    <a:lnTo>
                      <a:pt x="6263" y="11892"/>
                    </a:lnTo>
                    <a:lnTo>
                      <a:pt x="6257" y="11906"/>
                    </a:lnTo>
                    <a:lnTo>
                      <a:pt x="6252" y="11922"/>
                    </a:lnTo>
                    <a:lnTo>
                      <a:pt x="6248" y="11937"/>
                    </a:lnTo>
                    <a:lnTo>
                      <a:pt x="6240" y="11969"/>
                    </a:lnTo>
                    <a:lnTo>
                      <a:pt x="6235" y="12000"/>
                    </a:lnTo>
                    <a:lnTo>
                      <a:pt x="6231" y="12033"/>
                    </a:lnTo>
                    <a:lnTo>
                      <a:pt x="6227" y="12065"/>
                    </a:lnTo>
                    <a:lnTo>
                      <a:pt x="7239" y="12065"/>
                    </a:lnTo>
                    <a:lnTo>
                      <a:pt x="7239" y="12330"/>
                    </a:lnTo>
                    <a:lnTo>
                      <a:pt x="6227" y="12330"/>
                    </a:lnTo>
                    <a:lnTo>
                      <a:pt x="6230" y="12356"/>
                    </a:lnTo>
                    <a:lnTo>
                      <a:pt x="6234" y="12382"/>
                    </a:lnTo>
                    <a:lnTo>
                      <a:pt x="6239" y="12405"/>
                    </a:lnTo>
                    <a:lnTo>
                      <a:pt x="6245" y="12428"/>
                    </a:lnTo>
                    <a:lnTo>
                      <a:pt x="6252" y="12449"/>
                    </a:lnTo>
                    <a:lnTo>
                      <a:pt x="6260" y="12468"/>
                    </a:lnTo>
                    <a:lnTo>
                      <a:pt x="6268" y="12488"/>
                    </a:lnTo>
                    <a:lnTo>
                      <a:pt x="6277" y="12505"/>
                    </a:lnTo>
                    <a:lnTo>
                      <a:pt x="6287" y="12523"/>
                    </a:lnTo>
                    <a:lnTo>
                      <a:pt x="6299" y="12538"/>
                    </a:lnTo>
                    <a:lnTo>
                      <a:pt x="6310" y="12552"/>
                    </a:lnTo>
                    <a:lnTo>
                      <a:pt x="6323" y="12566"/>
                    </a:lnTo>
                    <a:lnTo>
                      <a:pt x="6336" y="12579"/>
                    </a:lnTo>
                    <a:lnTo>
                      <a:pt x="6351" y="12591"/>
                    </a:lnTo>
                    <a:lnTo>
                      <a:pt x="6366" y="12601"/>
                    </a:lnTo>
                    <a:lnTo>
                      <a:pt x="6382" y="12611"/>
                    </a:lnTo>
                    <a:lnTo>
                      <a:pt x="6399" y="12620"/>
                    </a:lnTo>
                    <a:lnTo>
                      <a:pt x="6417" y="12629"/>
                    </a:lnTo>
                    <a:lnTo>
                      <a:pt x="6435" y="12637"/>
                    </a:lnTo>
                    <a:lnTo>
                      <a:pt x="6456" y="12643"/>
                    </a:lnTo>
                    <a:lnTo>
                      <a:pt x="6476" y="12649"/>
                    </a:lnTo>
                    <a:lnTo>
                      <a:pt x="6496" y="12654"/>
                    </a:lnTo>
                    <a:lnTo>
                      <a:pt x="6519" y="12659"/>
                    </a:lnTo>
                    <a:lnTo>
                      <a:pt x="6542" y="12663"/>
                    </a:lnTo>
                    <a:lnTo>
                      <a:pt x="6566" y="12666"/>
                    </a:lnTo>
                    <a:lnTo>
                      <a:pt x="6590" y="12669"/>
                    </a:lnTo>
                    <a:lnTo>
                      <a:pt x="6616" y="12672"/>
                    </a:lnTo>
                    <a:lnTo>
                      <a:pt x="6642" y="12674"/>
                    </a:lnTo>
                    <a:lnTo>
                      <a:pt x="6697" y="12677"/>
                    </a:lnTo>
                    <a:lnTo>
                      <a:pt x="6755" y="12678"/>
                    </a:lnTo>
                    <a:lnTo>
                      <a:pt x="7239" y="12678"/>
                    </a:lnTo>
                    <a:lnTo>
                      <a:pt x="7239" y="12944"/>
                    </a:lnTo>
                    <a:lnTo>
                      <a:pt x="6679" y="12944"/>
                    </a:lnTo>
                    <a:lnTo>
                      <a:pt x="6617" y="12942"/>
                    </a:lnTo>
                    <a:lnTo>
                      <a:pt x="6551" y="12940"/>
                    </a:lnTo>
                    <a:lnTo>
                      <a:pt x="6486" y="12935"/>
                    </a:lnTo>
                    <a:lnTo>
                      <a:pt x="6454" y="12932"/>
                    </a:lnTo>
                    <a:lnTo>
                      <a:pt x="6421" y="12929"/>
                    </a:lnTo>
                    <a:lnTo>
                      <a:pt x="6388" y="12924"/>
                    </a:lnTo>
                    <a:lnTo>
                      <a:pt x="6357" y="12919"/>
                    </a:lnTo>
                    <a:lnTo>
                      <a:pt x="6326" y="12914"/>
                    </a:lnTo>
                    <a:lnTo>
                      <a:pt x="6295" y="12907"/>
                    </a:lnTo>
                    <a:lnTo>
                      <a:pt x="6267" y="12900"/>
                    </a:lnTo>
                    <a:lnTo>
                      <a:pt x="6238" y="12893"/>
                    </a:lnTo>
                    <a:lnTo>
                      <a:pt x="6208" y="12883"/>
                    </a:lnTo>
                    <a:lnTo>
                      <a:pt x="6178" y="12870"/>
                    </a:lnTo>
                    <a:lnTo>
                      <a:pt x="6150" y="12858"/>
                    </a:lnTo>
                    <a:lnTo>
                      <a:pt x="6123" y="12844"/>
                    </a:lnTo>
                    <a:lnTo>
                      <a:pt x="6098" y="12829"/>
                    </a:lnTo>
                    <a:lnTo>
                      <a:pt x="6073" y="12812"/>
                    </a:lnTo>
                    <a:lnTo>
                      <a:pt x="6050" y="12795"/>
                    </a:lnTo>
                    <a:lnTo>
                      <a:pt x="6027" y="12777"/>
                    </a:lnTo>
                    <a:lnTo>
                      <a:pt x="6006" y="12757"/>
                    </a:lnTo>
                    <a:lnTo>
                      <a:pt x="5986" y="12737"/>
                    </a:lnTo>
                    <a:lnTo>
                      <a:pt x="5968" y="12715"/>
                    </a:lnTo>
                    <a:lnTo>
                      <a:pt x="5950" y="12694"/>
                    </a:lnTo>
                    <a:lnTo>
                      <a:pt x="5933" y="12670"/>
                    </a:lnTo>
                    <a:lnTo>
                      <a:pt x="5918" y="12648"/>
                    </a:lnTo>
                    <a:lnTo>
                      <a:pt x="5904" y="12624"/>
                    </a:lnTo>
                    <a:lnTo>
                      <a:pt x="5889" y="12599"/>
                    </a:lnTo>
                    <a:lnTo>
                      <a:pt x="5877" y="12575"/>
                    </a:lnTo>
                    <a:lnTo>
                      <a:pt x="5866" y="12549"/>
                    </a:lnTo>
                    <a:lnTo>
                      <a:pt x="5855" y="12524"/>
                    </a:lnTo>
                    <a:lnTo>
                      <a:pt x="5846" y="12497"/>
                    </a:lnTo>
                    <a:lnTo>
                      <a:pt x="5836" y="12472"/>
                    </a:lnTo>
                    <a:lnTo>
                      <a:pt x="5828" y="12445"/>
                    </a:lnTo>
                    <a:lnTo>
                      <a:pt x="5821" y="12419"/>
                    </a:lnTo>
                    <a:lnTo>
                      <a:pt x="5815" y="12391"/>
                    </a:lnTo>
                    <a:lnTo>
                      <a:pt x="5810" y="12364"/>
                    </a:lnTo>
                    <a:lnTo>
                      <a:pt x="5805" y="12338"/>
                    </a:lnTo>
                    <a:lnTo>
                      <a:pt x="5802" y="12311"/>
                    </a:lnTo>
                    <a:lnTo>
                      <a:pt x="5799" y="12285"/>
                    </a:lnTo>
                    <a:lnTo>
                      <a:pt x="5796" y="12258"/>
                    </a:lnTo>
                    <a:lnTo>
                      <a:pt x="5795" y="12233"/>
                    </a:lnTo>
                    <a:lnTo>
                      <a:pt x="5794" y="12207"/>
                    </a:lnTo>
                    <a:lnTo>
                      <a:pt x="5793" y="12182"/>
                    </a:lnTo>
                    <a:lnTo>
                      <a:pt x="5794" y="12157"/>
                    </a:lnTo>
                    <a:lnTo>
                      <a:pt x="5795" y="12133"/>
                    </a:lnTo>
                    <a:lnTo>
                      <a:pt x="5796" y="12109"/>
                    </a:lnTo>
                    <a:lnTo>
                      <a:pt x="5798" y="12085"/>
                    </a:lnTo>
                    <a:lnTo>
                      <a:pt x="5801" y="12060"/>
                    </a:lnTo>
                    <a:lnTo>
                      <a:pt x="5805" y="12036"/>
                    </a:lnTo>
                    <a:lnTo>
                      <a:pt x="5809" y="12013"/>
                    </a:lnTo>
                    <a:lnTo>
                      <a:pt x="5814" y="11988"/>
                    </a:lnTo>
                    <a:lnTo>
                      <a:pt x="5820" y="11965"/>
                    </a:lnTo>
                    <a:lnTo>
                      <a:pt x="5827" y="11941"/>
                    </a:lnTo>
                    <a:lnTo>
                      <a:pt x="5834" y="11918"/>
                    </a:lnTo>
                    <a:lnTo>
                      <a:pt x="5843" y="11895"/>
                    </a:lnTo>
                    <a:lnTo>
                      <a:pt x="5851" y="11872"/>
                    </a:lnTo>
                    <a:lnTo>
                      <a:pt x="5861" y="11849"/>
                    </a:lnTo>
                    <a:lnTo>
                      <a:pt x="5871" y="11827"/>
                    </a:lnTo>
                    <a:lnTo>
                      <a:pt x="5882" y="11805"/>
                    </a:lnTo>
                    <a:lnTo>
                      <a:pt x="5895" y="11784"/>
                    </a:lnTo>
                    <a:lnTo>
                      <a:pt x="5907" y="11763"/>
                    </a:lnTo>
                    <a:lnTo>
                      <a:pt x="5921" y="11742"/>
                    </a:lnTo>
                    <a:lnTo>
                      <a:pt x="5935" y="11722"/>
                    </a:lnTo>
                    <a:lnTo>
                      <a:pt x="5951" y="11701"/>
                    </a:lnTo>
                    <a:lnTo>
                      <a:pt x="5967" y="11682"/>
                    </a:lnTo>
                    <a:lnTo>
                      <a:pt x="5984" y="11663"/>
                    </a:lnTo>
                    <a:lnTo>
                      <a:pt x="6002" y="11644"/>
                    </a:lnTo>
                    <a:lnTo>
                      <a:pt x="6021" y="11626"/>
                    </a:lnTo>
                    <a:lnTo>
                      <a:pt x="6040" y="11609"/>
                    </a:lnTo>
                    <a:lnTo>
                      <a:pt x="6062" y="11592"/>
                    </a:lnTo>
                    <a:lnTo>
                      <a:pt x="6083" y="11576"/>
                    </a:lnTo>
                    <a:lnTo>
                      <a:pt x="6106" y="11560"/>
                    </a:lnTo>
                    <a:lnTo>
                      <a:pt x="6129" y="11544"/>
                    </a:lnTo>
                    <a:lnTo>
                      <a:pt x="6154" y="11530"/>
                    </a:lnTo>
                    <a:lnTo>
                      <a:pt x="6179" y="11517"/>
                    </a:lnTo>
                    <a:lnTo>
                      <a:pt x="6202" y="11506"/>
                    </a:lnTo>
                    <a:lnTo>
                      <a:pt x="6225" y="11495"/>
                    </a:lnTo>
                    <a:lnTo>
                      <a:pt x="6250" y="11486"/>
                    </a:lnTo>
                    <a:lnTo>
                      <a:pt x="6275" y="11479"/>
                    </a:lnTo>
                    <a:lnTo>
                      <a:pt x="6300" y="11472"/>
                    </a:lnTo>
                    <a:lnTo>
                      <a:pt x="6326" y="11466"/>
                    </a:lnTo>
                    <a:lnTo>
                      <a:pt x="6352" y="11462"/>
                    </a:lnTo>
                    <a:lnTo>
                      <a:pt x="6378" y="11457"/>
                    </a:lnTo>
                    <a:lnTo>
                      <a:pt x="6405" y="11454"/>
                    </a:lnTo>
                    <a:lnTo>
                      <a:pt x="6431" y="11451"/>
                    </a:lnTo>
                    <a:lnTo>
                      <a:pt x="6458" y="11448"/>
                    </a:lnTo>
                    <a:lnTo>
                      <a:pt x="6485" y="11446"/>
                    </a:lnTo>
                    <a:lnTo>
                      <a:pt x="6538" y="11445"/>
                    </a:lnTo>
                    <a:lnTo>
                      <a:pt x="6591" y="11444"/>
                    </a:lnTo>
                    <a:lnTo>
                      <a:pt x="7239" y="11444"/>
                    </a:lnTo>
                    <a:lnTo>
                      <a:pt x="7239" y="11713"/>
                    </a:lnTo>
                    <a:close/>
                    <a:moveTo>
                      <a:pt x="4975" y="10026"/>
                    </a:moveTo>
                    <a:lnTo>
                      <a:pt x="4975" y="11124"/>
                    </a:lnTo>
                    <a:lnTo>
                      <a:pt x="4607" y="11124"/>
                    </a:lnTo>
                    <a:lnTo>
                      <a:pt x="4607" y="9625"/>
                    </a:lnTo>
                    <a:lnTo>
                      <a:pt x="5098" y="9625"/>
                    </a:lnTo>
                    <a:lnTo>
                      <a:pt x="5813" y="10742"/>
                    </a:lnTo>
                    <a:lnTo>
                      <a:pt x="5813" y="9625"/>
                    </a:lnTo>
                    <a:lnTo>
                      <a:pt x="6177" y="9625"/>
                    </a:lnTo>
                    <a:lnTo>
                      <a:pt x="6177" y="11124"/>
                    </a:lnTo>
                    <a:lnTo>
                      <a:pt x="5705" y="11124"/>
                    </a:lnTo>
                    <a:lnTo>
                      <a:pt x="4975" y="10026"/>
                    </a:lnTo>
                    <a:close/>
                    <a:moveTo>
                      <a:pt x="5550" y="12944"/>
                    </a:moveTo>
                    <a:lnTo>
                      <a:pt x="5183" y="12944"/>
                    </a:lnTo>
                    <a:lnTo>
                      <a:pt x="5183" y="11817"/>
                    </a:lnTo>
                    <a:lnTo>
                      <a:pt x="4713" y="12944"/>
                    </a:lnTo>
                    <a:lnTo>
                      <a:pt x="4320" y="12944"/>
                    </a:lnTo>
                    <a:lnTo>
                      <a:pt x="3875" y="11817"/>
                    </a:lnTo>
                    <a:lnTo>
                      <a:pt x="3875" y="12944"/>
                    </a:lnTo>
                    <a:lnTo>
                      <a:pt x="3510" y="12944"/>
                    </a:lnTo>
                    <a:lnTo>
                      <a:pt x="3510" y="11444"/>
                    </a:lnTo>
                    <a:lnTo>
                      <a:pt x="4072" y="11444"/>
                    </a:lnTo>
                    <a:lnTo>
                      <a:pt x="4520" y="12616"/>
                    </a:lnTo>
                    <a:lnTo>
                      <a:pt x="4990" y="11444"/>
                    </a:lnTo>
                    <a:lnTo>
                      <a:pt x="5550" y="11444"/>
                    </a:lnTo>
                    <a:lnTo>
                      <a:pt x="5550" y="12944"/>
                    </a:lnTo>
                    <a:close/>
                    <a:moveTo>
                      <a:pt x="2931" y="11124"/>
                    </a:moveTo>
                    <a:lnTo>
                      <a:pt x="2484" y="11124"/>
                    </a:lnTo>
                    <a:lnTo>
                      <a:pt x="3228" y="9625"/>
                    </a:lnTo>
                    <a:lnTo>
                      <a:pt x="3668" y="9625"/>
                    </a:lnTo>
                    <a:lnTo>
                      <a:pt x="4414" y="11124"/>
                    </a:lnTo>
                    <a:lnTo>
                      <a:pt x="3963" y="11124"/>
                    </a:lnTo>
                    <a:lnTo>
                      <a:pt x="3789" y="10775"/>
                    </a:lnTo>
                    <a:lnTo>
                      <a:pt x="3104" y="10775"/>
                    </a:lnTo>
                    <a:lnTo>
                      <a:pt x="2931" y="11124"/>
                    </a:lnTo>
                    <a:close/>
                    <a:moveTo>
                      <a:pt x="2290" y="11124"/>
                    </a:moveTo>
                    <a:lnTo>
                      <a:pt x="1909" y="11124"/>
                    </a:lnTo>
                    <a:lnTo>
                      <a:pt x="1909" y="10504"/>
                    </a:lnTo>
                    <a:lnTo>
                      <a:pt x="1214" y="10504"/>
                    </a:lnTo>
                    <a:lnTo>
                      <a:pt x="1214" y="11124"/>
                    </a:lnTo>
                    <a:lnTo>
                      <a:pt x="830" y="11124"/>
                    </a:lnTo>
                    <a:lnTo>
                      <a:pt x="830" y="9625"/>
                    </a:lnTo>
                    <a:lnTo>
                      <a:pt x="1214" y="9625"/>
                    </a:lnTo>
                    <a:lnTo>
                      <a:pt x="1214" y="10238"/>
                    </a:lnTo>
                    <a:lnTo>
                      <a:pt x="1909" y="10238"/>
                    </a:lnTo>
                    <a:lnTo>
                      <a:pt x="1909" y="9625"/>
                    </a:lnTo>
                    <a:lnTo>
                      <a:pt x="2290" y="9625"/>
                    </a:lnTo>
                    <a:lnTo>
                      <a:pt x="2290" y="11124"/>
                    </a:lnTo>
                    <a:close/>
                    <a:moveTo>
                      <a:pt x="8114" y="9625"/>
                    </a:moveTo>
                    <a:lnTo>
                      <a:pt x="8114" y="11124"/>
                    </a:lnTo>
                    <a:lnTo>
                      <a:pt x="7642" y="11124"/>
                    </a:lnTo>
                    <a:lnTo>
                      <a:pt x="6911" y="10026"/>
                    </a:lnTo>
                    <a:lnTo>
                      <a:pt x="6911" y="11124"/>
                    </a:lnTo>
                    <a:lnTo>
                      <a:pt x="6543" y="11124"/>
                    </a:lnTo>
                    <a:lnTo>
                      <a:pt x="6543" y="9625"/>
                    </a:lnTo>
                    <a:lnTo>
                      <a:pt x="7035" y="9625"/>
                    </a:lnTo>
                    <a:lnTo>
                      <a:pt x="7750" y="10742"/>
                    </a:lnTo>
                    <a:lnTo>
                      <a:pt x="7750" y="9625"/>
                    </a:lnTo>
                    <a:lnTo>
                      <a:pt x="8114" y="9625"/>
                    </a:lnTo>
                    <a:close/>
                    <a:moveTo>
                      <a:pt x="6191" y="4872"/>
                    </a:moveTo>
                    <a:lnTo>
                      <a:pt x="6520" y="4872"/>
                    </a:lnTo>
                    <a:lnTo>
                      <a:pt x="6527" y="4808"/>
                    </a:lnTo>
                    <a:lnTo>
                      <a:pt x="6535" y="4744"/>
                    </a:lnTo>
                    <a:lnTo>
                      <a:pt x="6541" y="4710"/>
                    </a:lnTo>
                    <a:lnTo>
                      <a:pt x="6546" y="4678"/>
                    </a:lnTo>
                    <a:lnTo>
                      <a:pt x="6554" y="4644"/>
                    </a:lnTo>
                    <a:lnTo>
                      <a:pt x="6560" y="4609"/>
                    </a:lnTo>
                    <a:lnTo>
                      <a:pt x="6568" y="4576"/>
                    </a:lnTo>
                    <a:lnTo>
                      <a:pt x="6576" y="4541"/>
                    </a:lnTo>
                    <a:lnTo>
                      <a:pt x="6585" y="4506"/>
                    </a:lnTo>
                    <a:lnTo>
                      <a:pt x="6595" y="4472"/>
                    </a:lnTo>
                    <a:lnTo>
                      <a:pt x="6607" y="4437"/>
                    </a:lnTo>
                    <a:lnTo>
                      <a:pt x="6618" y="4402"/>
                    </a:lnTo>
                    <a:lnTo>
                      <a:pt x="6630" y="4368"/>
                    </a:lnTo>
                    <a:lnTo>
                      <a:pt x="6644" y="4332"/>
                    </a:lnTo>
                    <a:lnTo>
                      <a:pt x="6659" y="4297"/>
                    </a:lnTo>
                    <a:lnTo>
                      <a:pt x="6674" y="4262"/>
                    </a:lnTo>
                    <a:lnTo>
                      <a:pt x="6691" y="4227"/>
                    </a:lnTo>
                    <a:lnTo>
                      <a:pt x="6709" y="4192"/>
                    </a:lnTo>
                    <a:lnTo>
                      <a:pt x="6728" y="4157"/>
                    </a:lnTo>
                    <a:lnTo>
                      <a:pt x="6748" y="4122"/>
                    </a:lnTo>
                    <a:lnTo>
                      <a:pt x="6770" y="4087"/>
                    </a:lnTo>
                    <a:lnTo>
                      <a:pt x="6792" y="4052"/>
                    </a:lnTo>
                    <a:lnTo>
                      <a:pt x="6817" y="4018"/>
                    </a:lnTo>
                    <a:lnTo>
                      <a:pt x="6842" y="3984"/>
                    </a:lnTo>
                    <a:lnTo>
                      <a:pt x="6870" y="3950"/>
                    </a:lnTo>
                    <a:lnTo>
                      <a:pt x="6898" y="3917"/>
                    </a:lnTo>
                    <a:lnTo>
                      <a:pt x="6928" y="3883"/>
                    </a:lnTo>
                    <a:lnTo>
                      <a:pt x="6959" y="3849"/>
                    </a:lnTo>
                    <a:lnTo>
                      <a:pt x="6992" y="3817"/>
                    </a:lnTo>
                    <a:lnTo>
                      <a:pt x="7027" y="3784"/>
                    </a:lnTo>
                    <a:lnTo>
                      <a:pt x="7058" y="3757"/>
                    </a:lnTo>
                    <a:lnTo>
                      <a:pt x="7091" y="3730"/>
                    </a:lnTo>
                    <a:lnTo>
                      <a:pt x="7123" y="3704"/>
                    </a:lnTo>
                    <a:lnTo>
                      <a:pt x="7156" y="3679"/>
                    </a:lnTo>
                    <a:lnTo>
                      <a:pt x="7189" y="3655"/>
                    </a:lnTo>
                    <a:lnTo>
                      <a:pt x="7223" y="3631"/>
                    </a:lnTo>
                    <a:lnTo>
                      <a:pt x="7256" y="3609"/>
                    </a:lnTo>
                    <a:lnTo>
                      <a:pt x="7291" y="3587"/>
                    </a:lnTo>
                    <a:lnTo>
                      <a:pt x="7326" y="3567"/>
                    </a:lnTo>
                    <a:lnTo>
                      <a:pt x="7360" y="3548"/>
                    </a:lnTo>
                    <a:lnTo>
                      <a:pt x="7396" y="3529"/>
                    </a:lnTo>
                    <a:lnTo>
                      <a:pt x="7432" y="3511"/>
                    </a:lnTo>
                    <a:lnTo>
                      <a:pt x="7467" y="3495"/>
                    </a:lnTo>
                    <a:lnTo>
                      <a:pt x="7504" y="3478"/>
                    </a:lnTo>
                    <a:lnTo>
                      <a:pt x="7541" y="3464"/>
                    </a:lnTo>
                    <a:lnTo>
                      <a:pt x="7578" y="3450"/>
                    </a:lnTo>
                    <a:lnTo>
                      <a:pt x="7615" y="3436"/>
                    </a:lnTo>
                    <a:lnTo>
                      <a:pt x="7653" y="3424"/>
                    </a:lnTo>
                    <a:lnTo>
                      <a:pt x="7691" y="3412"/>
                    </a:lnTo>
                    <a:lnTo>
                      <a:pt x="7729" y="3402"/>
                    </a:lnTo>
                    <a:lnTo>
                      <a:pt x="7766" y="3392"/>
                    </a:lnTo>
                    <a:lnTo>
                      <a:pt x="7805" y="3383"/>
                    </a:lnTo>
                    <a:lnTo>
                      <a:pt x="7844" y="3375"/>
                    </a:lnTo>
                    <a:lnTo>
                      <a:pt x="7883" y="3368"/>
                    </a:lnTo>
                    <a:lnTo>
                      <a:pt x="7922" y="3362"/>
                    </a:lnTo>
                    <a:lnTo>
                      <a:pt x="7961" y="3356"/>
                    </a:lnTo>
                    <a:lnTo>
                      <a:pt x="8001" y="3352"/>
                    </a:lnTo>
                    <a:lnTo>
                      <a:pt x="8041" y="3348"/>
                    </a:lnTo>
                    <a:lnTo>
                      <a:pt x="8080" y="3345"/>
                    </a:lnTo>
                    <a:lnTo>
                      <a:pt x="8120" y="3343"/>
                    </a:lnTo>
                    <a:lnTo>
                      <a:pt x="8161" y="3342"/>
                    </a:lnTo>
                    <a:lnTo>
                      <a:pt x="8201" y="3342"/>
                    </a:lnTo>
                    <a:lnTo>
                      <a:pt x="8275" y="3343"/>
                    </a:lnTo>
                    <a:lnTo>
                      <a:pt x="8349" y="3347"/>
                    </a:lnTo>
                    <a:lnTo>
                      <a:pt x="8420" y="3354"/>
                    </a:lnTo>
                    <a:lnTo>
                      <a:pt x="8492" y="3362"/>
                    </a:lnTo>
                    <a:lnTo>
                      <a:pt x="8561" y="3373"/>
                    </a:lnTo>
                    <a:lnTo>
                      <a:pt x="8629" y="3386"/>
                    </a:lnTo>
                    <a:lnTo>
                      <a:pt x="8698" y="3402"/>
                    </a:lnTo>
                    <a:lnTo>
                      <a:pt x="8764" y="3419"/>
                    </a:lnTo>
                    <a:lnTo>
                      <a:pt x="8830" y="3436"/>
                    </a:lnTo>
                    <a:lnTo>
                      <a:pt x="8894" y="3456"/>
                    </a:lnTo>
                    <a:lnTo>
                      <a:pt x="8959" y="3476"/>
                    </a:lnTo>
                    <a:lnTo>
                      <a:pt x="9022" y="3498"/>
                    </a:lnTo>
                    <a:lnTo>
                      <a:pt x="9084" y="3520"/>
                    </a:lnTo>
                    <a:lnTo>
                      <a:pt x="9145" y="3542"/>
                    </a:lnTo>
                    <a:lnTo>
                      <a:pt x="9207" y="3566"/>
                    </a:lnTo>
                    <a:lnTo>
                      <a:pt x="9266" y="3589"/>
                    </a:lnTo>
                    <a:lnTo>
                      <a:pt x="9383" y="3635"/>
                    </a:lnTo>
                    <a:lnTo>
                      <a:pt x="9498" y="3680"/>
                    </a:lnTo>
                    <a:lnTo>
                      <a:pt x="9554" y="3702"/>
                    </a:lnTo>
                    <a:lnTo>
                      <a:pt x="9609" y="3722"/>
                    </a:lnTo>
                    <a:lnTo>
                      <a:pt x="9665" y="3741"/>
                    </a:lnTo>
                    <a:lnTo>
                      <a:pt x="9720" y="3760"/>
                    </a:lnTo>
                    <a:lnTo>
                      <a:pt x="9774" y="3776"/>
                    </a:lnTo>
                    <a:lnTo>
                      <a:pt x="9827" y="3791"/>
                    </a:lnTo>
                    <a:lnTo>
                      <a:pt x="9880" y="3805"/>
                    </a:lnTo>
                    <a:lnTo>
                      <a:pt x="9932" y="3816"/>
                    </a:lnTo>
                    <a:lnTo>
                      <a:pt x="9984" y="3825"/>
                    </a:lnTo>
                    <a:lnTo>
                      <a:pt x="10036" y="3831"/>
                    </a:lnTo>
                    <a:lnTo>
                      <a:pt x="10087" y="3835"/>
                    </a:lnTo>
                    <a:lnTo>
                      <a:pt x="10137" y="3837"/>
                    </a:lnTo>
                    <a:lnTo>
                      <a:pt x="10137" y="4188"/>
                    </a:lnTo>
                    <a:lnTo>
                      <a:pt x="10079" y="4187"/>
                    </a:lnTo>
                    <a:lnTo>
                      <a:pt x="10020" y="4182"/>
                    </a:lnTo>
                    <a:lnTo>
                      <a:pt x="9962" y="4176"/>
                    </a:lnTo>
                    <a:lnTo>
                      <a:pt x="9904" y="4167"/>
                    </a:lnTo>
                    <a:lnTo>
                      <a:pt x="9847" y="4155"/>
                    </a:lnTo>
                    <a:lnTo>
                      <a:pt x="9789" y="4141"/>
                    </a:lnTo>
                    <a:lnTo>
                      <a:pt x="9732" y="4126"/>
                    </a:lnTo>
                    <a:lnTo>
                      <a:pt x="9674" y="4110"/>
                    </a:lnTo>
                    <a:lnTo>
                      <a:pt x="9617" y="4091"/>
                    </a:lnTo>
                    <a:lnTo>
                      <a:pt x="9558" y="4072"/>
                    </a:lnTo>
                    <a:lnTo>
                      <a:pt x="9501" y="4050"/>
                    </a:lnTo>
                    <a:lnTo>
                      <a:pt x="9443" y="4029"/>
                    </a:lnTo>
                    <a:lnTo>
                      <a:pt x="9327" y="3983"/>
                    </a:lnTo>
                    <a:lnTo>
                      <a:pt x="9211" y="3936"/>
                    </a:lnTo>
                    <a:lnTo>
                      <a:pt x="9091" y="3889"/>
                    </a:lnTo>
                    <a:lnTo>
                      <a:pt x="8972" y="3844"/>
                    </a:lnTo>
                    <a:lnTo>
                      <a:pt x="8911" y="3823"/>
                    </a:lnTo>
                    <a:lnTo>
                      <a:pt x="8850" y="3802"/>
                    </a:lnTo>
                    <a:lnTo>
                      <a:pt x="8788" y="3782"/>
                    </a:lnTo>
                    <a:lnTo>
                      <a:pt x="8726" y="3764"/>
                    </a:lnTo>
                    <a:lnTo>
                      <a:pt x="8663" y="3746"/>
                    </a:lnTo>
                    <a:lnTo>
                      <a:pt x="8599" y="3731"/>
                    </a:lnTo>
                    <a:lnTo>
                      <a:pt x="8534" y="3718"/>
                    </a:lnTo>
                    <a:lnTo>
                      <a:pt x="8470" y="3707"/>
                    </a:lnTo>
                    <a:lnTo>
                      <a:pt x="8404" y="3698"/>
                    </a:lnTo>
                    <a:lnTo>
                      <a:pt x="8337" y="3690"/>
                    </a:lnTo>
                    <a:lnTo>
                      <a:pt x="8270" y="3686"/>
                    </a:lnTo>
                    <a:lnTo>
                      <a:pt x="8201" y="3685"/>
                    </a:lnTo>
                    <a:lnTo>
                      <a:pt x="8171" y="3685"/>
                    </a:lnTo>
                    <a:lnTo>
                      <a:pt x="8141" y="3686"/>
                    </a:lnTo>
                    <a:lnTo>
                      <a:pt x="8110" y="3688"/>
                    </a:lnTo>
                    <a:lnTo>
                      <a:pt x="8079" y="3690"/>
                    </a:lnTo>
                    <a:lnTo>
                      <a:pt x="8049" y="3693"/>
                    </a:lnTo>
                    <a:lnTo>
                      <a:pt x="8018" y="3696"/>
                    </a:lnTo>
                    <a:lnTo>
                      <a:pt x="7988" y="3702"/>
                    </a:lnTo>
                    <a:lnTo>
                      <a:pt x="7957" y="3707"/>
                    </a:lnTo>
                    <a:lnTo>
                      <a:pt x="7926" y="3712"/>
                    </a:lnTo>
                    <a:lnTo>
                      <a:pt x="7897" y="3718"/>
                    </a:lnTo>
                    <a:lnTo>
                      <a:pt x="7866" y="3725"/>
                    </a:lnTo>
                    <a:lnTo>
                      <a:pt x="7836" y="3733"/>
                    </a:lnTo>
                    <a:lnTo>
                      <a:pt x="7806" y="3741"/>
                    </a:lnTo>
                    <a:lnTo>
                      <a:pt x="7776" y="3751"/>
                    </a:lnTo>
                    <a:lnTo>
                      <a:pt x="7747" y="3761"/>
                    </a:lnTo>
                    <a:lnTo>
                      <a:pt x="7717" y="3771"/>
                    </a:lnTo>
                    <a:lnTo>
                      <a:pt x="7688" y="3782"/>
                    </a:lnTo>
                    <a:lnTo>
                      <a:pt x="7658" y="3794"/>
                    </a:lnTo>
                    <a:lnTo>
                      <a:pt x="7630" y="3807"/>
                    </a:lnTo>
                    <a:lnTo>
                      <a:pt x="7600" y="3820"/>
                    </a:lnTo>
                    <a:lnTo>
                      <a:pt x="7571" y="3834"/>
                    </a:lnTo>
                    <a:lnTo>
                      <a:pt x="7544" y="3848"/>
                    </a:lnTo>
                    <a:lnTo>
                      <a:pt x="7515" y="3865"/>
                    </a:lnTo>
                    <a:lnTo>
                      <a:pt x="7488" y="3881"/>
                    </a:lnTo>
                    <a:lnTo>
                      <a:pt x="7460" y="3897"/>
                    </a:lnTo>
                    <a:lnTo>
                      <a:pt x="7433" y="3916"/>
                    </a:lnTo>
                    <a:lnTo>
                      <a:pt x="7406" y="3934"/>
                    </a:lnTo>
                    <a:lnTo>
                      <a:pt x="7380" y="3953"/>
                    </a:lnTo>
                    <a:lnTo>
                      <a:pt x="7353" y="3973"/>
                    </a:lnTo>
                    <a:lnTo>
                      <a:pt x="7327" y="3993"/>
                    </a:lnTo>
                    <a:lnTo>
                      <a:pt x="7301" y="4015"/>
                    </a:lnTo>
                    <a:lnTo>
                      <a:pt x="7277" y="4037"/>
                    </a:lnTo>
                    <a:lnTo>
                      <a:pt x="7254" y="4059"/>
                    </a:lnTo>
                    <a:lnTo>
                      <a:pt x="7232" y="4079"/>
                    </a:lnTo>
                    <a:lnTo>
                      <a:pt x="7211" y="4100"/>
                    </a:lnTo>
                    <a:lnTo>
                      <a:pt x="7191" y="4123"/>
                    </a:lnTo>
                    <a:lnTo>
                      <a:pt x="7173" y="4145"/>
                    </a:lnTo>
                    <a:lnTo>
                      <a:pt x="7153" y="4168"/>
                    </a:lnTo>
                    <a:lnTo>
                      <a:pt x="7136" y="4190"/>
                    </a:lnTo>
                    <a:lnTo>
                      <a:pt x="7120" y="4213"/>
                    </a:lnTo>
                    <a:lnTo>
                      <a:pt x="7103" y="4236"/>
                    </a:lnTo>
                    <a:lnTo>
                      <a:pt x="7087" y="4260"/>
                    </a:lnTo>
                    <a:lnTo>
                      <a:pt x="7073" y="4284"/>
                    </a:lnTo>
                    <a:lnTo>
                      <a:pt x="7058" y="4308"/>
                    </a:lnTo>
                    <a:lnTo>
                      <a:pt x="7045" y="4333"/>
                    </a:lnTo>
                    <a:lnTo>
                      <a:pt x="7032" y="4357"/>
                    </a:lnTo>
                    <a:lnTo>
                      <a:pt x="7020" y="4383"/>
                    </a:lnTo>
                    <a:lnTo>
                      <a:pt x="7008" y="4408"/>
                    </a:lnTo>
                    <a:lnTo>
                      <a:pt x="6997" y="4435"/>
                    </a:lnTo>
                    <a:lnTo>
                      <a:pt x="6987" y="4461"/>
                    </a:lnTo>
                    <a:lnTo>
                      <a:pt x="6977" y="4488"/>
                    </a:lnTo>
                    <a:lnTo>
                      <a:pt x="6968" y="4515"/>
                    </a:lnTo>
                    <a:lnTo>
                      <a:pt x="6959" y="4542"/>
                    </a:lnTo>
                    <a:lnTo>
                      <a:pt x="6950" y="4571"/>
                    </a:lnTo>
                    <a:lnTo>
                      <a:pt x="6943" y="4598"/>
                    </a:lnTo>
                    <a:lnTo>
                      <a:pt x="6936" y="4627"/>
                    </a:lnTo>
                    <a:lnTo>
                      <a:pt x="6929" y="4656"/>
                    </a:lnTo>
                    <a:lnTo>
                      <a:pt x="6923" y="4686"/>
                    </a:lnTo>
                    <a:lnTo>
                      <a:pt x="6917" y="4715"/>
                    </a:lnTo>
                    <a:lnTo>
                      <a:pt x="6912" y="4746"/>
                    </a:lnTo>
                    <a:lnTo>
                      <a:pt x="6901" y="4808"/>
                    </a:lnTo>
                    <a:lnTo>
                      <a:pt x="6893" y="4872"/>
                    </a:lnTo>
                    <a:lnTo>
                      <a:pt x="7620" y="4872"/>
                    </a:lnTo>
                    <a:lnTo>
                      <a:pt x="7648" y="4868"/>
                    </a:lnTo>
                    <a:lnTo>
                      <a:pt x="7660" y="4866"/>
                    </a:lnTo>
                    <a:lnTo>
                      <a:pt x="7672" y="4864"/>
                    </a:lnTo>
                    <a:lnTo>
                      <a:pt x="7683" y="4861"/>
                    </a:lnTo>
                    <a:lnTo>
                      <a:pt x="7693" y="4858"/>
                    </a:lnTo>
                    <a:lnTo>
                      <a:pt x="7703" y="4855"/>
                    </a:lnTo>
                    <a:lnTo>
                      <a:pt x="7711" y="4851"/>
                    </a:lnTo>
                    <a:lnTo>
                      <a:pt x="7719" y="4847"/>
                    </a:lnTo>
                    <a:lnTo>
                      <a:pt x="7728" y="4842"/>
                    </a:lnTo>
                    <a:lnTo>
                      <a:pt x="7735" y="4837"/>
                    </a:lnTo>
                    <a:lnTo>
                      <a:pt x="7741" y="4832"/>
                    </a:lnTo>
                    <a:lnTo>
                      <a:pt x="7747" y="4826"/>
                    </a:lnTo>
                    <a:lnTo>
                      <a:pt x="7752" y="4820"/>
                    </a:lnTo>
                    <a:lnTo>
                      <a:pt x="7757" y="4813"/>
                    </a:lnTo>
                    <a:lnTo>
                      <a:pt x="7761" y="4806"/>
                    </a:lnTo>
                    <a:lnTo>
                      <a:pt x="7765" y="4799"/>
                    </a:lnTo>
                    <a:lnTo>
                      <a:pt x="7768" y="4791"/>
                    </a:lnTo>
                    <a:lnTo>
                      <a:pt x="7774" y="4775"/>
                    </a:lnTo>
                    <a:lnTo>
                      <a:pt x="7779" y="4756"/>
                    </a:lnTo>
                    <a:lnTo>
                      <a:pt x="7782" y="4738"/>
                    </a:lnTo>
                    <a:lnTo>
                      <a:pt x="7783" y="4716"/>
                    </a:lnTo>
                    <a:lnTo>
                      <a:pt x="7784" y="4695"/>
                    </a:lnTo>
                    <a:lnTo>
                      <a:pt x="7785" y="4672"/>
                    </a:lnTo>
                    <a:lnTo>
                      <a:pt x="7785" y="4645"/>
                    </a:lnTo>
                    <a:lnTo>
                      <a:pt x="7787" y="4618"/>
                    </a:lnTo>
                    <a:lnTo>
                      <a:pt x="7791" y="4591"/>
                    </a:lnTo>
                    <a:lnTo>
                      <a:pt x="7795" y="4566"/>
                    </a:lnTo>
                    <a:lnTo>
                      <a:pt x="7801" y="4539"/>
                    </a:lnTo>
                    <a:lnTo>
                      <a:pt x="7808" y="4515"/>
                    </a:lnTo>
                    <a:lnTo>
                      <a:pt x="7817" y="4489"/>
                    </a:lnTo>
                    <a:lnTo>
                      <a:pt x="7826" y="4466"/>
                    </a:lnTo>
                    <a:lnTo>
                      <a:pt x="7838" y="4441"/>
                    </a:lnTo>
                    <a:lnTo>
                      <a:pt x="7850" y="4419"/>
                    </a:lnTo>
                    <a:lnTo>
                      <a:pt x="7863" y="4396"/>
                    </a:lnTo>
                    <a:lnTo>
                      <a:pt x="7877" y="4374"/>
                    </a:lnTo>
                    <a:lnTo>
                      <a:pt x="7893" y="4352"/>
                    </a:lnTo>
                    <a:lnTo>
                      <a:pt x="7909" y="4332"/>
                    </a:lnTo>
                    <a:lnTo>
                      <a:pt x="7926" y="4313"/>
                    </a:lnTo>
                    <a:lnTo>
                      <a:pt x="7945" y="4294"/>
                    </a:lnTo>
                    <a:lnTo>
                      <a:pt x="7964" y="4276"/>
                    </a:lnTo>
                    <a:lnTo>
                      <a:pt x="7985" y="4259"/>
                    </a:lnTo>
                    <a:lnTo>
                      <a:pt x="8006" y="4243"/>
                    </a:lnTo>
                    <a:lnTo>
                      <a:pt x="8028" y="4228"/>
                    </a:lnTo>
                    <a:lnTo>
                      <a:pt x="8052" y="4214"/>
                    </a:lnTo>
                    <a:lnTo>
                      <a:pt x="8075" y="4200"/>
                    </a:lnTo>
                    <a:lnTo>
                      <a:pt x="8100" y="4188"/>
                    </a:lnTo>
                    <a:lnTo>
                      <a:pt x="8125" y="4177"/>
                    </a:lnTo>
                    <a:lnTo>
                      <a:pt x="8152" y="4168"/>
                    </a:lnTo>
                    <a:lnTo>
                      <a:pt x="8178" y="4159"/>
                    </a:lnTo>
                    <a:lnTo>
                      <a:pt x="8206" y="4151"/>
                    </a:lnTo>
                    <a:lnTo>
                      <a:pt x="8234" y="4145"/>
                    </a:lnTo>
                    <a:lnTo>
                      <a:pt x="8263" y="4140"/>
                    </a:lnTo>
                    <a:lnTo>
                      <a:pt x="8293" y="4137"/>
                    </a:lnTo>
                    <a:lnTo>
                      <a:pt x="8322" y="4135"/>
                    </a:lnTo>
                    <a:lnTo>
                      <a:pt x="8353" y="4134"/>
                    </a:lnTo>
                    <a:lnTo>
                      <a:pt x="8396" y="4135"/>
                    </a:lnTo>
                    <a:lnTo>
                      <a:pt x="8438" y="4137"/>
                    </a:lnTo>
                    <a:lnTo>
                      <a:pt x="8481" y="4140"/>
                    </a:lnTo>
                    <a:lnTo>
                      <a:pt x="8524" y="4144"/>
                    </a:lnTo>
                    <a:lnTo>
                      <a:pt x="8568" y="4149"/>
                    </a:lnTo>
                    <a:lnTo>
                      <a:pt x="8611" y="4155"/>
                    </a:lnTo>
                    <a:lnTo>
                      <a:pt x="8655" y="4163"/>
                    </a:lnTo>
                    <a:lnTo>
                      <a:pt x="8699" y="4170"/>
                    </a:lnTo>
                    <a:lnTo>
                      <a:pt x="8787" y="4187"/>
                    </a:lnTo>
                    <a:lnTo>
                      <a:pt x="8877" y="4206"/>
                    </a:lnTo>
                    <a:lnTo>
                      <a:pt x="8968" y="4227"/>
                    </a:lnTo>
                    <a:lnTo>
                      <a:pt x="9061" y="4248"/>
                    </a:lnTo>
                    <a:lnTo>
                      <a:pt x="9153" y="4270"/>
                    </a:lnTo>
                    <a:lnTo>
                      <a:pt x="9248" y="4291"/>
                    </a:lnTo>
                    <a:lnTo>
                      <a:pt x="9297" y="4300"/>
                    </a:lnTo>
                    <a:lnTo>
                      <a:pt x="9345" y="4311"/>
                    </a:lnTo>
                    <a:lnTo>
                      <a:pt x="9394" y="4319"/>
                    </a:lnTo>
                    <a:lnTo>
                      <a:pt x="9443" y="4328"/>
                    </a:lnTo>
                    <a:lnTo>
                      <a:pt x="9493" y="4335"/>
                    </a:lnTo>
                    <a:lnTo>
                      <a:pt x="9543" y="4342"/>
                    </a:lnTo>
                    <a:lnTo>
                      <a:pt x="9593" y="4348"/>
                    </a:lnTo>
                    <a:lnTo>
                      <a:pt x="9644" y="4353"/>
                    </a:lnTo>
                    <a:lnTo>
                      <a:pt x="9696" y="4357"/>
                    </a:lnTo>
                    <a:lnTo>
                      <a:pt x="9747" y="4361"/>
                    </a:lnTo>
                    <a:lnTo>
                      <a:pt x="9800" y="4363"/>
                    </a:lnTo>
                    <a:lnTo>
                      <a:pt x="9852" y="4364"/>
                    </a:lnTo>
                    <a:lnTo>
                      <a:pt x="9895" y="4363"/>
                    </a:lnTo>
                    <a:lnTo>
                      <a:pt x="9935" y="4362"/>
                    </a:lnTo>
                    <a:lnTo>
                      <a:pt x="9975" y="4359"/>
                    </a:lnTo>
                    <a:lnTo>
                      <a:pt x="10014" y="4357"/>
                    </a:lnTo>
                    <a:lnTo>
                      <a:pt x="10054" y="4353"/>
                    </a:lnTo>
                    <a:lnTo>
                      <a:pt x="10095" y="4348"/>
                    </a:lnTo>
                    <a:lnTo>
                      <a:pt x="10137" y="4342"/>
                    </a:lnTo>
                    <a:lnTo>
                      <a:pt x="10181" y="4335"/>
                    </a:lnTo>
                    <a:lnTo>
                      <a:pt x="10181" y="4426"/>
                    </a:lnTo>
                    <a:lnTo>
                      <a:pt x="10153" y="4439"/>
                    </a:lnTo>
                    <a:lnTo>
                      <a:pt x="10125" y="4452"/>
                    </a:lnTo>
                    <a:lnTo>
                      <a:pt x="10097" y="4466"/>
                    </a:lnTo>
                    <a:lnTo>
                      <a:pt x="10068" y="4477"/>
                    </a:lnTo>
                    <a:lnTo>
                      <a:pt x="10039" y="4489"/>
                    </a:lnTo>
                    <a:lnTo>
                      <a:pt x="10010" y="4500"/>
                    </a:lnTo>
                    <a:lnTo>
                      <a:pt x="9981" y="4510"/>
                    </a:lnTo>
                    <a:lnTo>
                      <a:pt x="9950" y="4521"/>
                    </a:lnTo>
                    <a:lnTo>
                      <a:pt x="9921" y="4530"/>
                    </a:lnTo>
                    <a:lnTo>
                      <a:pt x="9890" y="4539"/>
                    </a:lnTo>
                    <a:lnTo>
                      <a:pt x="9858" y="4548"/>
                    </a:lnTo>
                    <a:lnTo>
                      <a:pt x="9828" y="4556"/>
                    </a:lnTo>
                    <a:lnTo>
                      <a:pt x="9796" y="4563"/>
                    </a:lnTo>
                    <a:lnTo>
                      <a:pt x="9763" y="4571"/>
                    </a:lnTo>
                    <a:lnTo>
                      <a:pt x="9732" y="4578"/>
                    </a:lnTo>
                    <a:lnTo>
                      <a:pt x="9698" y="4584"/>
                    </a:lnTo>
                    <a:lnTo>
                      <a:pt x="9632" y="4596"/>
                    </a:lnTo>
                    <a:lnTo>
                      <a:pt x="9565" y="4605"/>
                    </a:lnTo>
                    <a:lnTo>
                      <a:pt x="9495" y="4613"/>
                    </a:lnTo>
                    <a:lnTo>
                      <a:pt x="9425" y="4621"/>
                    </a:lnTo>
                    <a:lnTo>
                      <a:pt x="9352" y="4626"/>
                    </a:lnTo>
                    <a:lnTo>
                      <a:pt x="9279" y="4629"/>
                    </a:lnTo>
                    <a:lnTo>
                      <a:pt x="9204" y="4631"/>
                    </a:lnTo>
                    <a:lnTo>
                      <a:pt x="9128" y="4632"/>
                    </a:lnTo>
                    <a:lnTo>
                      <a:pt x="9062" y="4631"/>
                    </a:lnTo>
                    <a:lnTo>
                      <a:pt x="9002" y="4631"/>
                    </a:lnTo>
                    <a:lnTo>
                      <a:pt x="8946" y="4629"/>
                    </a:lnTo>
                    <a:lnTo>
                      <a:pt x="8895" y="4627"/>
                    </a:lnTo>
                    <a:lnTo>
                      <a:pt x="8806" y="4622"/>
                    </a:lnTo>
                    <a:lnTo>
                      <a:pt x="8729" y="4617"/>
                    </a:lnTo>
                    <a:lnTo>
                      <a:pt x="8662" y="4610"/>
                    </a:lnTo>
                    <a:lnTo>
                      <a:pt x="8601" y="4606"/>
                    </a:lnTo>
                    <a:lnTo>
                      <a:pt x="8571" y="4604"/>
                    </a:lnTo>
                    <a:lnTo>
                      <a:pt x="8541" y="4602"/>
                    </a:lnTo>
                    <a:lnTo>
                      <a:pt x="8512" y="4601"/>
                    </a:lnTo>
                    <a:lnTo>
                      <a:pt x="8481" y="4601"/>
                    </a:lnTo>
                    <a:lnTo>
                      <a:pt x="8436" y="4602"/>
                    </a:lnTo>
                    <a:lnTo>
                      <a:pt x="8395" y="4604"/>
                    </a:lnTo>
                    <a:lnTo>
                      <a:pt x="8374" y="4606"/>
                    </a:lnTo>
                    <a:lnTo>
                      <a:pt x="8356" y="4609"/>
                    </a:lnTo>
                    <a:lnTo>
                      <a:pt x="8337" y="4612"/>
                    </a:lnTo>
                    <a:lnTo>
                      <a:pt x="8319" y="4616"/>
                    </a:lnTo>
                    <a:lnTo>
                      <a:pt x="8303" y="4620"/>
                    </a:lnTo>
                    <a:lnTo>
                      <a:pt x="8286" y="4624"/>
                    </a:lnTo>
                    <a:lnTo>
                      <a:pt x="8271" y="4629"/>
                    </a:lnTo>
                    <a:lnTo>
                      <a:pt x="8256" y="4634"/>
                    </a:lnTo>
                    <a:lnTo>
                      <a:pt x="8243" y="4640"/>
                    </a:lnTo>
                    <a:lnTo>
                      <a:pt x="8229" y="4646"/>
                    </a:lnTo>
                    <a:lnTo>
                      <a:pt x="8216" y="4653"/>
                    </a:lnTo>
                    <a:lnTo>
                      <a:pt x="8205" y="4660"/>
                    </a:lnTo>
                    <a:lnTo>
                      <a:pt x="8194" y="4669"/>
                    </a:lnTo>
                    <a:lnTo>
                      <a:pt x="8183" y="4677"/>
                    </a:lnTo>
                    <a:lnTo>
                      <a:pt x="8173" y="4686"/>
                    </a:lnTo>
                    <a:lnTo>
                      <a:pt x="8165" y="4695"/>
                    </a:lnTo>
                    <a:lnTo>
                      <a:pt x="8157" y="4705"/>
                    </a:lnTo>
                    <a:lnTo>
                      <a:pt x="8149" y="4715"/>
                    </a:lnTo>
                    <a:lnTo>
                      <a:pt x="8143" y="4727"/>
                    </a:lnTo>
                    <a:lnTo>
                      <a:pt x="8137" y="4738"/>
                    </a:lnTo>
                    <a:lnTo>
                      <a:pt x="8131" y="4750"/>
                    </a:lnTo>
                    <a:lnTo>
                      <a:pt x="8126" y="4763"/>
                    </a:lnTo>
                    <a:lnTo>
                      <a:pt x="8122" y="4777"/>
                    </a:lnTo>
                    <a:lnTo>
                      <a:pt x="8119" y="4790"/>
                    </a:lnTo>
                    <a:lnTo>
                      <a:pt x="8117" y="4804"/>
                    </a:lnTo>
                    <a:lnTo>
                      <a:pt x="8115" y="4820"/>
                    </a:lnTo>
                    <a:lnTo>
                      <a:pt x="8114" y="4835"/>
                    </a:lnTo>
                    <a:lnTo>
                      <a:pt x="8114" y="4872"/>
                    </a:lnTo>
                    <a:lnTo>
                      <a:pt x="8117" y="4895"/>
                    </a:lnTo>
                    <a:lnTo>
                      <a:pt x="8120" y="4923"/>
                    </a:lnTo>
                    <a:lnTo>
                      <a:pt x="8125" y="4951"/>
                    </a:lnTo>
                    <a:lnTo>
                      <a:pt x="8138" y="5014"/>
                    </a:lnTo>
                    <a:lnTo>
                      <a:pt x="8151" y="5077"/>
                    </a:lnTo>
                    <a:lnTo>
                      <a:pt x="8164" y="5136"/>
                    </a:lnTo>
                    <a:lnTo>
                      <a:pt x="8176" y="5184"/>
                    </a:lnTo>
                    <a:lnTo>
                      <a:pt x="8184" y="5217"/>
                    </a:lnTo>
                    <a:lnTo>
                      <a:pt x="8188" y="5230"/>
                    </a:lnTo>
                    <a:lnTo>
                      <a:pt x="6864" y="5230"/>
                    </a:lnTo>
                    <a:lnTo>
                      <a:pt x="6861" y="5276"/>
                    </a:lnTo>
                    <a:lnTo>
                      <a:pt x="6856" y="5325"/>
                    </a:lnTo>
                    <a:lnTo>
                      <a:pt x="6853" y="5374"/>
                    </a:lnTo>
                    <a:lnTo>
                      <a:pt x="6849" y="5425"/>
                    </a:lnTo>
                    <a:lnTo>
                      <a:pt x="6846" y="5475"/>
                    </a:lnTo>
                    <a:lnTo>
                      <a:pt x="6842" y="5526"/>
                    </a:lnTo>
                    <a:lnTo>
                      <a:pt x="6839" y="5577"/>
                    </a:lnTo>
                    <a:lnTo>
                      <a:pt x="6835" y="5628"/>
                    </a:lnTo>
                    <a:lnTo>
                      <a:pt x="6832" y="5678"/>
                    </a:lnTo>
                    <a:lnTo>
                      <a:pt x="6828" y="5728"/>
                    </a:lnTo>
                    <a:lnTo>
                      <a:pt x="6825" y="5776"/>
                    </a:lnTo>
                    <a:lnTo>
                      <a:pt x="6822" y="5824"/>
                    </a:lnTo>
                    <a:lnTo>
                      <a:pt x="6818" y="5870"/>
                    </a:lnTo>
                    <a:lnTo>
                      <a:pt x="6815" y="5914"/>
                    </a:lnTo>
                    <a:lnTo>
                      <a:pt x="6812" y="5956"/>
                    </a:lnTo>
                    <a:lnTo>
                      <a:pt x="6809" y="5997"/>
                    </a:lnTo>
                    <a:lnTo>
                      <a:pt x="7187" y="5997"/>
                    </a:lnTo>
                    <a:lnTo>
                      <a:pt x="7187" y="6406"/>
                    </a:lnTo>
                    <a:lnTo>
                      <a:pt x="7234" y="6423"/>
                    </a:lnTo>
                    <a:lnTo>
                      <a:pt x="7279" y="6441"/>
                    </a:lnTo>
                    <a:lnTo>
                      <a:pt x="7302" y="6452"/>
                    </a:lnTo>
                    <a:lnTo>
                      <a:pt x="7324" y="6462"/>
                    </a:lnTo>
                    <a:lnTo>
                      <a:pt x="7346" y="6473"/>
                    </a:lnTo>
                    <a:lnTo>
                      <a:pt x="7367" y="6484"/>
                    </a:lnTo>
                    <a:lnTo>
                      <a:pt x="7389" y="6496"/>
                    </a:lnTo>
                    <a:lnTo>
                      <a:pt x="7409" y="6509"/>
                    </a:lnTo>
                    <a:lnTo>
                      <a:pt x="7430" y="6522"/>
                    </a:lnTo>
                    <a:lnTo>
                      <a:pt x="7449" y="6536"/>
                    </a:lnTo>
                    <a:lnTo>
                      <a:pt x="7468" y="6550"/>
                    </a:lnTo>
                    <a:lnTo>
                      <a:pt x="7487" y="6565"/>
                    </a:lnTo>
                    <a:lnTo>
                      <a:pt x="7504" y="6581"/>
                    </a:lnTo>
                    <a:lnTo>
                      <a:pt x="7521" y="6597"/>
                    </a:lnTo>
                    <a:lnTo>
                      <a:pt x="7538" y="6614"/>
                    </a:lnTo>
                    <a:lnTo>
                      <a:pt x="7554" y="6632"/>
                    </a:lnTo>
                    <a:lnTo>
                      <a:pt x="7568" y="6650"/>
                    </a:lnTo>
                    <a:lnTo>
                      <a:pt x="7583" y="6669"/>
                    </a:lnTo>
                    <a:lnTo>
                      <a:pt x="7596" y="6689"/>
                    </a:lnTo>
                    <a:lnTo>
                      <a:pt x="7608" y="6710"/>
                    </a:lnTo>
                    <a:lnTo>
                      <a:pt x="7619" y="6731"/>
                    </a:lnTo>
                    <a:lnTo>
                      <a:pt x="7630" y="6752"/>
                    </a:lnTo>
                    <a:lnTo>
                      <a:pt x="7639" y="6776"/>
                    </a:lnTo>
                    <a:lnTo>
                      <a:pt x="7647" y="6799"/>
                    </a:lnTo>
                    <a:lnTo>
                      <a:pt x="7654" y="6824"/>
                    </a:lnTo>
                    <a:lnTo>
                      <a:pt x="7659" y="6849"/>
                    </a:lnTo>
                    <a:lnTo>
                      <a:pt x="7664" y="6875"/>
                    </a:lnTo>
                    <a:lnTo>
                      <a:pt x="7667" y="6902"/>
                    </a:lnTo>
                    <a:lnTo>
                      <a:pt x="7669" y="6930"/>
                    </a:lnTo>
                    <a:lnTo>
                      <a:pt x="7670" y="6958"/>
                    </a:lnTo>
                    <a:lnTo>
                      <a:pt x="7669" y="6984"/>
                    </a:lnTo>
                    <a:lnTo>
                      <a:pt x="7667" y="7008"/>
                    </a:lnTo>
                    <a:lnTo>
                      <a:pt x="7665" y="7032"/>
                    </a:lnTo>
                    <a:lnTo>
                      <a:pt x="7661" y="7055"/>
                    </a:lnTo>
                    <a:lnTo>
                      <a:pt x="7656" y="7078"/>
                    </a:lnTo>
                    <a:lnTo>
                      <a:pt x="7650" y="7100"/>
                    </a:lnTo>
                    <a:lnTo>
                      <a:pt x="7642" y="7122"/>
                    </a:lnTo>
                    <a:lnTo>
                      <a:pt x="7634" y="7143"/>
                    </a:lnTo>
                    <a:lnTo>
                      <a:pt x="7625" y="7163"/>
                    </a:lnTo>
                    <a:lnTo>
                      <a:pt x="7614" y="7183"/>
                    </a:lnTo>
                    <a:lnTo>
                      <a:pt x="7603" y="7202"/>
                    </a:lnTo>
                    <a:lnTo>
                      <a:pt x="7591" y="7222"/>
                    </a:lnTo>
                    <a:lnTo>
                      <a:pt x="7578" y="7240"/>
                    </a:lnTo>
                    <a:lnTo>
                      <a:pt x="7564" y="7257"/>
                    </a:lnTo>
                    <a:lnTo>
                      <a:pt x="7549" y="7275"/>
                    </a:lnTo>
                    <a:lnTo>
                      <a:pt x="7534" y="7291"/>
                    </a:lnTo>
                    <a:lnTo>
                      <a:pt x="7517" y="7307"/>
                    </a:lnTo>
                    <a:lnTo>
                      <a:pt x="7500" y="7324"/>
                    </a:lnTo>
                    <a:lnTo>
                      <a:pt x="7482" y="7338"/>
                    </a:lnTo>
                    <a:lnTo>
                      <a:pt x="7463" y="7353"/>
                    </a:lnTo>
                    <a:lnTo>
                      <a:pt x="7443" y="7367"/>
                    </a:lnTo>
                    <a:lnTo>
                      <a:pt x="7424" y="7381"/>
                    </a:lnTo>
                    <a:lnTo>
                      <a:pt x="7402" y="7394"/>
                    </a:lnTo>
                    <a:lnTo>
                      <a:pt x="7381" y="7406"/>
                    </a:lnTo>
                    <a:lnTo>
                      <a:pt x="7358" y="7418"/>
                    </a:lnTo>
                    <a:lnTo>
                      <a:pt x="7336" y="7430"/>
                    </a:lnTo>
                    <a:lnTo>
                      <a:pt x="7312" y="7441"/>
                    </a:lnTo>
                    <a:lnTo>
                      <a:pt x="7288" y="7452"/>
                    </a:lnTo>
                    <a:lnTo>
                      <a:pt x="7263" y="7462"/>
                    </a:lnTo>
                    <a:lnTo>
                      <a:pt x="7239" y="7472"/>
                    </a:lnTo>
                    <a:lnTo>
                      <a:pt x="7213" y="7481"/>
                    </a:lnTo>
                    <a:lnTo>
                      <a:pt x="7187" y="7490"/>
                    </a:lnTo>
                    <a:lnTo>
                      <a:pt x="7187" y="7894"/>
                    </a:lnTo>
                    <a:lnTo>
                      <a:pt x="7211" y="7898"/>
                    </a:lnTo>
                    <a:lnTo>
                      <a:pt x="7243" y="7903"/>
                    </a:lnTo>
                    <a:lnTo>
                      <a:pt x="7278" y="7907"/>
                    </a:lnTo>
                    <a:lnTo>
                      <a:pt x="7316" y="7910"/>
                    </a:lnTo>
                    <a:lnTo>
                      <a:pt x="7355" y="7912"/>
                    </a:lnTo>
                    <a:lnTo>
                      <a:pt x="7395" y="7914"/>
                    </a:lnTo>
                    <a:lnTo>
                      <a:pt x="7432" y="7915"/>
                    </a:lnTo>
                    <a:lnTo>
                      <a:pt x="7465" y="7916"/>
                    </a:lnTo>
                    <a:lnTo>
                      <a:pt x="7512" y="7915"/>
                    </a:lnTo>
                    <a:lnTo>
                      <a:pt x="7559" y="7913"/>
                    </a:lnTo>
                    <a:lnTo>
                      <a:pt x="7606" y="7910"/>
                    </a:lnTo>
                    <a:lnTo>
                      <a:pt x="7653" y="7906"/>
                    </a:lnTo>
                    <a:lnTo>
                      <a:pt x="7700" y="7900"/>
                    </a:lnTo>
                    <a:lnTo>
                      <a:pt x="7747" y="7894"/>
                    </a:lnTo>
                    <a:lnTo>
                      <a:pt x="7792" y="7886"/>
                    </a:lnTo>
                    <a:lnTo>
                      <a:pt x="7837" y="7877"/>
                    </a:lnTo>
                    <a:lnTo>
                      <a:pt x="7881" y="7868"/>
                    </a:lnTo>
                    <a:lnTo>
                      <a:pt x="7922" y="7857"/>
                    </a:lnTo>
                    <a:lnTo>
                      <a:pt x="7963" y="7846"/>
                    </a:lnTo>
                    <a:lnTo>
                      <a:pt x="8002" y="7834"/>
                    </a:lnTo>
                    <a:lnTo>
                      <a:pt x="8039" y="7820"/>
                    </a:lnTo>
                    <a:lnTo>
                      <a:pt x="8073" y="7807"/>
                    </a:lnTo>
                    <a:lnTo>
                      <a:pt x="8105" y="7792"/>
                    </a:lnTo>
                    <a:lnTo>
                      <a:pt x="8133" y="7776"/>
                    </a:lnTo>
                    <a:lnTo>
                      <a:pt x="8133" y="8757"/>
                    </a:lnTo>
                    <a:lnTo>
                      <a:pt x="7762" y="8757"/>
                    </a:lnTo>
                    <a:lnTo>
                      <a:pt x="7762" y="8242"/>
                    </a:lnTo>
                    <a:lnTo>
                      <a:pt x="7728" y="8248"/>
                    </a:lnTo>
                    <a:lnTo>
                      <a:pt x="7690" y="8254"/>
                    </a:lnTo>
                    <a:lnTo>
                      <a:pt x="7650" y="8259"/>
                    </a:lnTo>
                    <a:lnTo>
                      <a:pt x="7608" y="8264"/>
                    </a:lnTo>
                    <a:lnTo>
                      <a:pt x="7565" y="8268"/>
                    </a:lnTo>
                    <a:lnTo>
                      <a:pt x="7521" y="8271"/>
                    </a:lnTo>
                    <a:lnTo>
                      <a:pt x="7480" y="8272"/>
                    </a:lnTo>
                    <a:lnTo>
                      <a:pt x="7440" y="8273"/>
                    </a:lnTo>
                    <a:lnTo>
                      <a:pt x="7387" y="8273"/>
                    </a:lnTo>
                    <a:lnTo>
                      <a:pt x="7338" y="8272"/>
                    </a:lnTo>
                    <a:lnTo>
                      <a:pt x="7291" y="8270"/>
                    </a:lnTo>
                    <a:lnTo>
                      <a:pt x="7248" y="8268"/>
                    </a:lnTo>
                    <a:lnTo>
                      <a:pt x="7207" y="8264"/>
                    </a:lnTo>
                    <a:lnTo>
                      <a:pt x="7168" y="8261"/>
                    </a:lnTo>
                    <a:lnTo>
                      <a:pt x="7131" y="8256"/>
                    </a:lnTo>
                    <a:lnTo>
                      <a:pt x="7095" y="8251"/>
                    </a:lnTo>
                    <a:lnTo>
                      <a:pt x="7059" y="8246"/>
                    </a:lnTo>
                    <a:lnTo>
                      <a:pt x="7026" y="8239"/>
                    </a:lnTo>
                    <a:lnTo>
                      <a:pt x="6992" y="8231"/>
                    </a:lnTo>
                    <a:lnTo>
                      <a:pt x="6957" y="8224"/>
                    </a:lnTo>
                    <a:lnTo>
                      <a:pt x="6889" y="8207"/>
                    </a:lnTo>
                    <a:lnTo>
                      <a:pt x="6816" y="8189"/>
                    </a:lnTo>
                    <a:lnTo>
                      <a:pt x="6816" y="7245"/>
                    </a:lnTo>
                    <a:lnTo>
                      <a:pt x="6848" y="7238"/>
                    </a:lnTo>
                    <a:lnTo>
                      <a:pt x="6885" y="7231"/>
                    </a:lnTo>
                    <a:lnTo>
                      <a:pt x="6923" y="7223"/>
                    </a:lnTo>
                    <a:lnTo>
                      <a:pt x="6962" y="7212"/>
                    </a:lnTo>
                    <a:lnTo>
                      <a:pt x="7001" y="7201"/>
                    </a:lnTo>
                    <a:lnTo>
                      <a:pt x="7040" y="7188"/>
                    </a:lnTo>
                    <a:lnTo>
                      <a:pt x="7060" y="7181"/>
                    </a:lnTo>
                    <a:lnTo>
                      <a:pt x="7080" y="7174"/>
                    </a:lnTo>
                    <a:lnTo>
                      <a:pt x="7098" y="7167"/>
                    </a:lnTo>
                    <a:lnTo>
                      <a:pt x="7117" y="7158"/>
                    </a:lnTo>
                    <a:lnTo>
                      <a:pt x="7135" y="7149"/>
                    </a:lnTo>
                    <a:lnTo>
                      <a:pt x="7152" y="7140"/>
                    </a:lnTo>
                    <a:lnTo>
                      <a:pt x="7170" y="7131"/>
                    </a:lnTo>
                    <a:lnTo>
                      <a:pt x="7185" y="7121"/>
                    </a:lnTo>
                    <a:lnTo>
                      <a:pt x="7200" y="7110"/>
                    </a:lnTo>
                    <a:lnTo>
                      <a:pt x="7214" y="7099"/>
                    </a:lnTo>
                    <a:lnTo>
                      <a:pt x="7228" y="7088"/>
                    </a:lnTo>
                    <a:lnTo>
                      <a:pt x="7241" y="7076"/>
                    </a:lnTo>
                    <a:lnTo>
                      <a:pt x="7251" y="7064"/>
                    </a:lnTo>
                    <a:lnTo>
                      <a:pt x="7261" y="7050"/>
                    </a:lnTo>
                    <a:lnTo>
                      <a:pt x="7271" y="7036"/>
                    </a:lnTo>
                    <a:lnTo>
                      <a:pt x="7278" y="7022"/>
                    </a:lnTo>
                    <a:lnTo>
                      <a:pt x="7283" y="7007"/>
                    </a:lnTo>
                    <a:lnTo>
                      <a:pt x="7287" y="6992"/>
                    </a:lnTo>
                    <a:lnTo>
                      <a:pt x="7290" y="6976"/>
                    </a:lnTo>
                    <a:lnTo>
                      <a:pt x="7291" y="6958"/>
                    </a:lnTo>
                    <a:lnTo>
                      <a:pt x="7290" y="6941"/>
                    </a:lnTo>
                    <a:lnTo>
                      <a:pt x="7288" y="6924"/>
                    </a:lnTo>
                    <a:lnTo>
                      <a:pt x="7283" y="6907"/>
                    </a:lnTo>
                    <a:lnTo>
                      <a:pt x="7278" y="6891"/>
                    </a:lnTo>
                    <a:lnTo>
                      <a:pt x="7271" y="6876"/>
                    </a:lnTo>
                    <a:lnTo>
                      <a:pt x="7261" y="6862"/>
                    </a:lnTo>
                    <a:lnTo>
                      <a:pt x="7252" y="6847"/>
                    </a:lnTo>
                    <a:lnTo>
                      <a:pt x="7241" y="6834"/>
                    </a:lnTo>
                    <a:lnTo>
                      <a:pt x="7229" y="6822"/>
                    </a:lnTo>
                    <a:lnTo>
                      <a:pt x="7215" y="6810"/>
                    </a:lnTo>
                    <a:lnTo>
                      <a:pt x="7201" y="6798"/>
                    </a:lnTo>
                    <a:lnTo>
                      <a:pt x="7186" y="6787"/>
                    </a:lnTo>
                    <a:lnTo>
                      <a:pt x="7170" y="6777"/>
                    </a:lnTo>
                    <a:lnTo>
                      <a:pt x="7152" y="6767"/>
                    </a:lnTo>
                    <a:lnTo>
                      <a:pt x="7135" y="6758"/>
                    </a:lnTo>
                    <a:lnTo>
                      <a:pt x="7118" y="6748"/>
                    </a:lnTo>
                    <a:lnTo>
                      <a:pt x="7098" y="6740"/>
                    </a:lnTo>
                    <a:lnTo>
                      <a:pt x="7080" y="6732"/>
                    </a:lnTo>
                    <a:lnTo>
                      <a:pt x="7060" y="6724"/>
                    </a:lnTo>
                    <a:lnTo>
                      <a:pt x="7041" y="6717"/>
                    </a:lnTo>
                    <a:lnTo>
                      <a:pt x="7001" y="6703"/>
                    </a:lnTo>
                    <a:lnTo>
                      <a:pt x="6962" y="6691"/>
                    </a:lnTo>
                    <a:lnTo>
                      <a:pt x="6885" y="6670"/>
                    </a:lnTo>
                    <a:lnTo>
                      <a:pt x="6816" y="6651"/>
                    </a:lnTo>
                    <a:lnTo>
                      <a:pt x="6816" y="6354"/>
                    </a:lnTo>
                    <a:lnTo>
                      <a:pt x="6410" y="6354"/>
                    </a:lnTo>
                    <a:lnTo>
                      <a:pt x="6415" y="6283"/>
                    </a:lnTo>
                    <a:lnTo>
                      <a:pt x="6420" y="6213"/>
                    </a:lnTo>
                    <a:lnTo>
                      <a:pt x="6425" y="6143"/>
                    </a:lnTo>
                    <a:lnTo>
                      <a:pt x="6430" y="6073"/>
                    </a:lnTo>
                    <a:lnTo>
                      <a:pt x="6435" y="6003"/>
                    </a:lnTo>
                    <a:lnTo>
                      <a:pt x="6441" y="5932"/>
                    </a:lnTo>
                    <a:lnTo>
                      <a:pt x="6446" y="5862"/>
                    </a:lnTo>
                    <a:lnTo>
                      <a:pt x="6452" y="5792"/>
                    </a:lnTo>
                    <a:lnTo>
                      <a:pt x="6457" y="5721"/>
                    </a:lnTo>
                    <a:lnTo>
                      <a:pt x="6462" y="5651"/>
                    </a:lnTo>
                    <a:lnTo>
                      <a:pt x="6467" y="5580"/>
                    </a:lnTo>
                    <a:lnTo>
                      <a:pt x="6472" y="5510"/>
                    </a:lnTo>
                    <a:lnTo>
                      <a:pt x="6477" y="5441"/>
                    </a:lnTo>
                    <a:lnTo>
                      <a:pt x="6482" y="5370"/>
                    </a:lnTo>
                    <a:lnTo>
                      <a:pt x="6487" y="5300"/>
                    </a:lnTo>
                    <a:lnTo>
                      <a:pt x="6491" y="5230"/>
                    </a:lnTo>
                    <a:lnTo>
                      <a:pt x="6191" y="5230"/>
                    </a:lnTo>
                    <a:lnTo>
                      <a:pt x="6191" y="4872"/>
                    </a:lnTo>
                    <a:close/>
                    <a:moveTo>
                      <a:pt x="0" y="0"/>
                    </a:moveTo>
                    <a:lnTo>
                      <a:pt x="0" y="16320"/>
                    </a:lnTo>
                    <a:lnTo>
                      <a:pt x="16320" y="16320"/>
                    </a:lnTo>
                    <a:lnTo>
                      <a:pt x="16320" y="0"/>
                    </a:lnTo>
                    <a:lnTo>
                      <a:pt x="0" y="0"/>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grpSp>
      </p:grpSp>
      <p:pic>
        <p:nvPicPr>
          <p:cNvPr id="81" name="Grafik 8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3" name="Grafik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4556" y="4373688"/>
            <a:ext cx="2225149" cy="540393"/>
          </a:xfrm>
          <a:prstGeom prst="rect">
            <a:avLst/>
          </a:prstGeom>
        </p:spPr>
      </p:pic>
      <p:pic>
        <p:nvPicPr>
          <p:cNvPr id="2" name="Grafik 1"/>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604800" y="835045"/>
            <a:ext cx="3456000" cy="579600"/>
          </a:xfrm>
          <a:prstGeom prst="rect">
            <a:avLst/>
          </a:prstGeom>
          <a:noFill/>
        </p:spPr>
      </p:pic>
      <p:sp>
        <p:nvSpPr>
          <p:cNvPr id="37" name="Textplatzhalter 36"/>
          <p:cNvSpPr>
            <a:spLocks noGrp="1"/>
          </p:cNvSpPr>
          <p:nvPr>
            <p:ph type="body" sz="quarter" idx="12" hasCustomPrompt="1"/>
          </p:nvPr>
        </p:nvSpPr>
        <p:spPr>
          <a:xfrm rot="-240000">
            <a:off x="690210" y="961188"/>
            <a:ext cx="3456000" cy="311150"/>
          </a:xfrm>
        </p:spPr>
        <p:txBody>
          <a:bodyPr anchor="ctr" anchorCtr="0"/>
          <a:lstStyle>
            <a:lvl1pPr marL="0" indent="0" algn="ctr">
              <a:buNone/>
              <a:defRPr baseline="0">
                <a:solidFill>
                  <a:schemeClr val="bg1"/>
                </a:solidFill>
              </a:defRPr>
            </a:lvl1pPr>
          </a:lstStyle>
          <a:p>
            <a:pPr lvl="0"/>
            <a:r>
              <a:rPr lang="de-DE" dirty="0"/>
              <a:t>Ort &amp; Datum</a:t>
            </a:r>
          </a:p>
        </p:txBody>
      </p:sp>
      <p:sp>
        <p:nvSpPr>
          <p:cNvPr id="79" name="Textplatzhalter 38"/>
          <p:cNvSpPr>
            <a:spLocks noGrp="1"/>
          </p:cNvSpPr>
          <p:nvPr>
            <p:ph type="body" sz="quarter" idx="14" hasCustomPrompt="1"/>
          </p:nvPr>
        </p:nvSpPr>
        <p:spPr>
          <a:xfrm rot="-240000">
            <a:off x="395536" y="1320486"/>
            <a:ext cx="5418000" cy="2016000"/>
          </a:xfrm>
        </p:spPr>
        <p:txBody>
          <a:bodyPr anchor="ctr" anchorCtr="0">
            <a:normAutofit/>
          </a:bodyPr>
          <a:lstStyle>
            <a:lvl1pPr marL="0" indent="0">
              <a:lnSpc>
                <a:spcPts val="4600"/>
              </a:lnSpc>
              <a:spcAft>
                <a:spcPts val="0"/>
              </a:spcAft>
              <a:buNone/>
              <a:defRPr sz="4000" b="1" i="0">
                <a:solidFill>
                  <a:schemeClr val="bg1"/>
                </a:solidFill>
                <a:latin typeface="TheSans C4s Schwarz" charset="0"/>
              </a:defRPr>
            </a:lvl1pPr>
          </a:lstStyle>
          <a:p>
            <a:pPr lvl="0"/>
            <a:r>
              <a:rPr lang="de-DE" sz="4400" dirty="0">
                <a:latin typeface="Arial Black" panose="020B0A04020102020204" pitchFamily="34" charset="0"/>
              </a:rPr>
              <a:t>TITEL DER PRÄSENTATION</a:t>
            </a:r>
            <a:r>
              <a:rPr lang="de-DE" sz="4000" dirty="0">
                <a:latin typeface="Arial Black" panose="020B0A04020102020204" pitchFamily="34" charset="0"/>
              </a:rPr>
              <a:t/>
            </a:r>
            <a:br>
              <a:rPr lang="de-DE" sz="4000" dirty="0">
                <a:latin typeface="Arial Black" panose="020B0A04020102020204" pitchFamily="34" charset="0"/>
              </a:rPr>
            </a:br>
            <a:r>
              <a:rPr lang="de-DE" sz="4000" dirty="0">
                <a:latin typeface="Arial Black" panose="020B0A04020102020204" pitchFamily="34" charset="0"/>
              </a:rPr>
              <a:t>ARIAL BLACK</a:t>
            </a:r>
            <a:endParaRPr lang="de-DE" sz="4400" dirty="0">
              <a:latin typeface="Arial Black" panose="020B0A04020102020204" pitchFamily="34" charset="0"/>
            </a:endParaRPr>
          </a:p>
        </p:txBody>
      </p:sp>
      <p:sp>
        <p:nvSpPr>
          <p:cNvPr id="82" name="Textplatzhalter 40"/>
          <p:cNvSpPr>
            <a:spLocks noGrp="1"/>
          </p:cNvSpPr>
          <p:nvPr>
            <p:ph type="body" sz="quarter" idx="16" hasCustomPrompt="1"/>
          </p:nvPr>
        </p:nvSpPr>
        <p:spPr>
          <a:xfrm rot="-240000">
            <a:off x="486830" y="3405773"/>
            <a:ext cx="4074190" cy="695218"/>
          </a:xfrm>
        </p:spPr>
        <p:txBody>
          <a:bodyPr/>
          <a:lstStyle>
            <a:lvl1pPr marL="0" marR="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sz="1600">
                <a:solidFill>
                  <a:schemeClr val="bg1"/>
                </a:solidFill>
              </a:defRPr>
            </a:lvl1pPr>
          </a:lstStyle>
          <a:p>
            <a:pPr marL="0" marR="0" lvl="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a:pPr>
            <a:r>
              <a:rPr lang="de-DE" sz="1600" dirty="0">
                <a:solidFill>
                  <a:schemeClr val="bg1"/>
                </a:solidFill>
              </a:rPr>
              <a:t>Themenbeschreibung, Inhalte,</a:t>
            </a:r>
            <a:r>
              <a:rPr lang="de-DE" sz="1600" baseline="0" dirty="0">
                <a:solidFill>
                  <a:schemeClr val="bg1"/>
                </a:solidFill>
              </a:rPr>
              <a:t> Abteilung und Verfasser, Arial, 16 PT, Weiß</a:t>
            </a:r>
            <a:br>
              <a:rPr lang="de-DE" sz="1600" baseline="0" dirty="0">
                <a:solidFill>
                  <a:schemeClr val="bg1"/>
                </a:solidFill>
              </a:rPr>
            </a:br>
            <a:endParaRPr lang="de-DE" sz="1600" baseline="0" dirty="0">
              <a:solidFill>
                <a:schemeClr val="bg1"/>
              </a:solidFill>
            </a:endParaRPr>
          </a:p>
        </p:txBody>
      </p:sp>
    </p:spTree>
    <p:extLst>
      <p:ext uri="{BB962C8B-B14F-4D97-AF65-F5344CB8AC3E}">
        <p14:creationId xmlns:p14="http://schemas.microsoft.com/office/powerpoint/2010/main" val="3363411577"/>
      </p:ext>
    </p:extLst>
  </p:cSld>
  <p:clrMapOvr>
    <a:masterClrMapping/>
  </p:clrMapOvr>
  <p:extLst mod="1">
    <p:ext uri="{DCECCB84-F9BA-43D5-87BE-67443E8EF086}">
      <p15:sldGuideLst xmlns:p15="http://schemas.microsoft.com/office/powerpoint/2012/main">
        <p15:guide id="1" orient="horz" pos="3013">
          <p15:clr>
            <a:srgbClr val="FBAE40"/>
          </p15:clr>
        </p15:guide>
        <p15:guide id="2" pos="2880">
          <p15:clr>
            <a:srgbClr val="FBAE40"/>
          </p15:clr>
        </p15:guide>
        <p15:guide id="3" pos="24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Bilder | Bildunterschrift | quer">
    <p:spTree>
      <p:nvGrpSpPr>
        <p:cNvPr id="1" name=""/>
        <p:cNvGrpSpPr/>
        <p:nvPr/>
      </p:nvGrpSpPr>
      <p:grpSpPr>
        <a:xfrm>
          <a:off x="0" y="0"/>
          <a:ext cx="0" cy="0"/>
          <a:chOff x="0" y="0"/>
          <a:chExt cx="0" cy="0"/>
        </a:xfrm>
      </p:grpSpPr>
      <p:sp>
        <p:nvSpPr>
          <p:cNvPr id="9" name="Textplatzhalter 6"/>
          <p:cNvSpPr>
            <a:spLocks noGrp="1"/>
          </p:cNvSpPr>
          <p:nvPr>
            <p:ph type="body" sz="quarter" idx="16" hasCustomPrompt="1"/>
          </p:nvPr>
        </p:nvSpPr>
        <p:spPr>
          <a:xfrm>
            <a:off x="160339" y="3708000"/>
            <a:ext cx="4302001" cy="863998"/>
          </a:xfrm>
        </p:spPr>
        <p:txBody>
          <a:bodyPr/>
          <a:lstStyle>
            <a:lvl1pPr marL="0" marR="0" indent="0" algn="l" defTabSz="914400" rtl="0" eaLnBrk="1" fontAlgn="auto" latinLnBrk="0" hangingPunct="1">
              <a:lnSpc>
                <a:spcPct val="100000"/>
              </a:lnSpc>
              <a:spcBef>
                <a:spcPts val="0"/>
              </a:spcBef>
              <a:spcAft>
                <a:spcPts val="0"/>
              </a:spcAft>
              <a:buClr>
                <a:schemeClr val="tx2"/>
              </a:buClr>
              <a:buSzTx/>
              <a:buFont typeface="Wingdings" pitchFamily="2" charset="2"/>
              <a:buNone/>
              <a:tabLst/>
              <a:defRPr sz="1100"/>
            </a:lvl1pPr>
            <a:lvl2pPr marL="0" indent="0">
              <a:spcBef>
                <a:spcPts val="0"/>
              </a:spcBef>
              <a:buNone/>
              <a:defRPr sz="1100"/>
            </a:lvl2pPr>
            <a:lvl3pPr marL="0" indent="0">
              <a:spcBef>
                <a:spcPts val="0"/>
              </a:spcBef>
              <a:buFont typeface="Arial" pitchFamily="34" charset="0"/>
              <a:buNone/>
              <a:defRPr sz="1100"/>
            </a:lvl3pPr>
            <a:lvl4pPr marL="0" indent="0">
              <a:spcBef>
                <a:spcPts val="0"/>
              </a:spcBef>
              <a:buNone/>
              <a:defRPr sz="1100"/>
            </a:lvl4pPr>
            <a:lvl5pPr marL="0" indent="0">
              <a:spcBef>
                <a:spcPts val="0"/>
              </a:spcBef>
              <a:buNone/>
              <a:defRPr sz="1100"/>
            </a:lvl5pPr>
            <a:lvl6pPr marL="0" indent="0">
              <a:spcBef>
                <a:spcPts val="0"/>
              </a:spcBef>
              <a:buFont typeface="Arial" pitchFamily="34" charset="0"/>
              <a:buNone/>
              <a:defRPr sz="1100"/>
            </a:lvl6pPr>
            <a:lvl7pPr marL="0" indent="0">
              <a:spcBef>
                <a:spcPts val="0"/>
              </a:spcBef>
              <a:buFont typeface="Arial" pitchFamily="34" charset="0"/>
              <a:buNone/>
              <a:defRPr sz="1100"/>
            </a:lvl7pPr>
            <a:lvl8pPr marL="0" indent="0">
              <a:spcBef>
                <a:spcPts val="0"/>
              </a:spcBef>
              <a:buFont typeface="Arial" pitchFamily="34" charset="0"/>
              <a:buNone/>
              <a:defRPr sz="1100"/>
            </a:lvl8pPr>
            <a:lvl9pPr marL="0" indent="0">
              <a:spcBef>
                <a:spcPts val="0"/>
              </a:spcBef>
              <a:buFont typeface="Arial" pitchFamily="34" charset="0"/>
              <a:buNone/>
              <a:defRPr sz="1100"/>
            </a:lvl9pPr>
          </a:lstStyle>
          <a:p>
            <a:pPr marL="0" marR="0" lvl="0" indent="0" algn="l" defTabSz="914400" rtl="0" eaLnBrk="1" fontAlgn="auto" latinLnBrk="0" hangingPunct="1">
              <a:lnSpc>
                <a:spcPct val="100000"/>
              </a:lnSpc>
              <a:spcBef>
                <a:spcPts val="0"/>
              </a:spcBef>
              <a:spcAft>
                <a:spcPts val="0"/>
              </a:spcAft>
              <a:buClr>
                <a:schemeClr val="tx2"/>
              </a:buClr>
              <a:buSzTx/>
              <a:buFont typeface="Wingdings" pitchFamily="2" charset="2"/>
              <a:buNone/>
              <a:tabLst/>
              <a:defRPr/>
            </a:pPr>
            <a:r>
              <a:rPr lang="de-DE" dirty="0"/>
              <a:t>Bildunterschrift, 11 pt, Arial, Schwarz</a:t>
            </a:r>
          </a:p>
        </p:txBody>
      </p:sp>
      <p:sp>
        <p:nvSpPr>
          <p:cNvPr id="12" name="Textplatzhalter 6"/>
          <p:cNvSpPr>
            <a:spLocks noGrp="1"/>
          </p:cNvSpPr>
          <p:nvPr>
            <p:ph type="body" sz="quarter" idx="17" hasCustomPrompt="1"/>
          </p:nvPr>
        </p:nvSpPr>
        <p:spPr>
          <a:xfrm>
            <a:off x="4679096" y="3708001"/>
            <a:ext cx="4301975" cy="863998"/>
          </a:xfrm>
        </p:spPr>
        <p:txBody>
          <a:bodyPr/>
          <a:lstStyle>
            <a:lvl1pPr marL="0" marR="0" indent="0" algn="l" defTabSz="914400" rtl="0" eaLnBrk="1" fontAlgn="auto" latinLnBrk="0" hangingPunct="1">
              <a:lnSpc>
                <a:spcPct val="100000"/>
              </a:lnSpc>
              <a:spcBef>
                <a:spcPts val="0"/>
              </a:spcBef>
              <a:spcAft>
                <a:spcPts val="0"/>
              </a:spcAft>
              <a:buClr>
                <a:schemeClr val="tx2"/>
              </a:buClr>
              <a:buSzTx/>
              <a:buFont typeface="Wingdings" pitchFamily="2" charset="2"/>
              <a:buNone/>
              <a:tabLst/>
              <a:defRPr sz="1100"/>
            </a:lvl1pPr>
            <a:lvl2pPr marL="0" indent="0">
              <a:spcBef>
                <a:spcPts val="0"/>
              </a:spcBef>
              <a:buNone/>
              <a:defRPr sz="1100"/>
            </a:lvl2pPr>
            <a:lvl3pPr marL="0" indent="0">
              <a:spcBef>
                <a:spcPts val="0"/>
              </a:spcBef>
              <a:buFont typeface="Arial" pitchFamily="34" charset="0"/>
              <a:buNone/>
              <a:defRPr sz="1100"/>
            </a:lvl3pPr>
            <a:lvl4pPr marL="0" indent="0">
              <a:spcBef>
                <a:spcPts val="0"/>
              </a:spcBef>
              <a:buNone/>
              <a:defRPr sz="1100"/>
            </a:lvl4pPr>
            <a:lvl5pPr marL="0" indent="0">
              <a:spcBef>
                <a:spcPts val="0"/>
              </a:spcBef>
              <a:buNone/>
              <a:defRPr sz="1100"/>
            </a:lvl5pPr>
            <a:lvl6pPr marL="0" indent="0">
              <a:spcBef>
                <a:spcPts val="0"/>
              </a:spcBef>
              <a:buFont typeface="Arial" pitchFamily="34" charset="0"/>
              <a:buNone/>
              <a:defRPr sz="1100"/>
            </a:lvl6pPr>
            <a:lvl7pPr marL="0" indent="0">
              <a:spcBef>
                <a:spcPts val="0"/>
              </a:spcBef>
              <a:buFont typeface="Arial" pitchFamily="34" charset="0"/>
              <a:buNone/>
              <a:defRPr sz="1100"/>
            </a:lvl7pPr>
            <a:lvl8pPr marL="0" indent="0">
              <a:spcBef>
                <a:spcPts val="0"/>
              </a:spcBef>
              <a:buFont typeface="Arial" pitchFamily="34" charset="0"/>
              <a:buNone/>
              <a:defRPr sz="1100"/>
            </a:lvl8pPr>
            <a:lvl9pPr marL="0" indent="0">
              <a:spcBef>
                <a:spcPts val="0"/>
              </a:spcBef>
              <a:buFont typeface="Arial" pitchFamily="34" charset="0"/>
              <a:buNone/>
              <a:defRPr sz="1100"/>
            </a:lvl9pPr>
          </a:lstStyle>
          <a:p>
            <a:pPr marL="0" marR="0" lvl="0" indent="0" algn="l" defTabSz="914400" rtl="0" eaLnBrk="1" fontAlgn="auto" latinLnBrk="0" hangingPunct="1">
              <a:lnSpc>
                <a:spcPct val="100000"/>
              </a:lnSpc>
              <a:spcBef>
                <a:spcPts val="0"/>
              </a:spcBef>
              <a:spcAft>
                <a:spcPts val="0"/>
              </a:spcAft>
              <a:buClr>
                <a:schemeClr val="tx2"/>
              </a:buClr>
              <a:buSzTx/>
              <a:buFont typeface="Wingdings" pitchFamily="2" charset="2"/>
              <a:buNone/>
              <a:tabLst/>
              <a:defRPr/>
            </a:pPr>
            <a:r>
              <a:rPr lang="de-DE" dirty="0"/>
              <a:t>Bildunterschrift, 11 pt, Arial, Schwarz</a:t>
            </a:r>
          </a:p>
        </p:txBody>
      </p:sp>
      <p:sp>
        <p:nvSpPr>
          <p:cNvPr id="6" name="Titel 5"/>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7" name="Datumsplatzhalter 6"/>
          <p:cNvSpPr>
            <a:spLocks noGrp="1"/>
          </p:cNvSpPr>
          <p:nvPr>
            <p:ph type="dt" sz="half" idx="21"/>
          </p:nvPr>
        </p:nvSpPr>
        <p:spPr>
          <a:xfrm>
            <a:off x="2772000" y="4770000"/>
            <a:ext cx="3600000" cy="108100"/>
          </a:xfrm>
          <a:prstGeom prst="rect">
            <a:avLst/>
          </a:prstGeom>
        </p:spPr>
        <p:txBody>
          <a:bodyPr/>
          <a:lstStyle>
            <a:lvl1pPr>
              <a:defRPr b="0" i="0">
                <a:latin typeface="TheSans LP5 Plain" panose="020B0002050302020203" pitchFamily="34" charset="0"/>
              </a:defRPr>
            </a:lvl1pPr>
          </a:lstStyle>
          <a:p>
            <a:r>
              <a:rPr lang="de-DE" dirty="0"/>
              <a:t>Abteilung / Verfasser / Datum</a:t>
            </a:r>
          </a:p>
        </p:txBody>
      </p:sp>
      <p:sp>
        <p:nvSpPr>
          <p:cNvPr id="11" name="Fußzeilenplatzhalter 10"/>
          <p:cNvSpPr>
            <a:spLocks noGrp="1"/>
          </p:cNvSpPr>
          <p:nvPr>
            <p:ph type="ftr" sz="quarter" idx="22"/>
          </p:nvPr>
        </p:nvSpPr>
        <p:spPr>
          <a:xfrm>
            <a:off x="160336" y="160338"/>
            <a:ext cx="8228085" cy="108000"/>
          </a:xfrm>
          <a:prstGeom prst="rect">
            <a:avLst/>
          </a:prstGeom>
        </p:spPr>
        <p:txBody>
          <a:bodyPr/>
          <a:lstStyle>
            <a:lvl1pPr>
              <a:defRPr b="0" i="0">
                <a:latin typeface="TheSans LP5 Plain" panose="020B0002050302020203" pitchFamily="34" charset="0"/>
              </a:defRPr>
            </a:lvl1pPr>
          </a:lstStyle>
          <a:p>
            <a:r>
              <a:rPr lang="de-DE" dirty="0"/>
              <a:t>Titel der Präsentation</a:t>
            </a:r>
          </a:p>
        </p:txBody>
      </p:sp>
      <p:sp>
        <p:nvSpPr>
          <p:cNvPr id="14" name="Foliennummernplatzhalter 13"/>
          <p:cNvSpPr>
            <a:spLocks noGrp="1"/>
          </p:cNvSpPr>
          <p:nvPr>
            <p:ph type="sldNum" sz="quarter" idx="23"/>
          </p:nvPr>
        </p:nvSpPr>
        <p:spPr>
          <a:xfrm>
            <a:off x="8621070" y="162001"/>
            <a:ext cx="360000" cy="108100"/>
          </a:xfrm>
          <a:prstGeom prst="rect">
            <a:avLst/>
          </a:prstGeom>
        </p:spPr>
        <p:txBody>
          <a:bodyPr/>
          <a:lstStyle>
            <a:lvl1pPr>
              <a:defRPr b="0" i="0">
                <a:latin typeface="TheSans LP5 Plain" panose="020B0002050302020203" pitchFamily="34" charset="0"/>
              </a:defRPr>
            </a:lvl1pPr>
          </a:lstStyle>
          <a:p>
            <a:fld id="{4DC8DB1A-7FCE-4C41-8163-B68708D51138}" type="slidenum">
              <a:rPr lang="de-DE" smtClean="0"/>
              <a:pPr/>
              <a:t>‹Nr.›</a:t>
            </a:fld>
            <a:endParaRPr lang="de-DE" dirty="0"/>
          </a:p>
        </p:txBody>
      </p:sp>
      <p:sp>
        <p:nvSpPr>
          <p:cNvPr id="19" name="Bildplatzhalter 7"/>
          <p:cNvSpPr>
            <a:spLocks noGrp="1"/>
          </p:cNvSpPr>
          <p:nvPr>
            <p:ph type="pic" sz="quarter" idx="13" hasCustomPrompt="1"/>
          </p:nvPr>
        </p:nvSpPr>
        <p:spPr>
          <a:xfrm>
            <a:off x="160338" y="936626"/>
            <a:ext cx="4302000" cy="25920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20" name="Bildplatzhalter 7"/>
          <p:cNvSpPr>
            <a:spLocks noGrp="1"/>
          </p:cNvSpPr>
          <p:nvPr>
            <p:ph type="pic" sz="quarter" idx="14" hasCustomPrompt="1"/>
          </p:nvPr>
        </p:nvSpPr>
        <p:spPr>
          <a:xfrm>
            <a:off x="4679070" y="936626"/>
            <a:ext cx="4302000" cy="25920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Tree>
    <p:extLst>
      <p:ext uri="{BB962C8B-B14F-4D97-AF65-F5344CB8AC3E}">
        <p14:creationId xmlns:p14="http://schemas.microsoft.com/office/powerpoint/2010/main" val="8218998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Motiv Hände-1">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CF63058-CDFF-4B9C-A88C-5F63474D89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99" y="0"/>
            <a:ext cx="9103913" cy="5148263"/>
          </a:xfrm>
          <a:prstGeom prst="rect">
            <a:avLst/>
          </a:prstGeom>
        </p:spPr>
      </p:pic>
      <p:sp>
        <p:nvSpPr>
          <p:cNvPr id="93" name="Rechteck 92">
            <a:extLst>
              <a:ext uri="{FF2B5EF4-FFF2-40B4-BE49-F238E27FC236}">
                <a16:creationId xmlns:a16="http://schemas.microsoft.com/office/drawing/2014/main" id="{0B9A4881-6861-4A21-B4BE-1275E24374CB}"/>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94" name="Grafik 93">
            <a:extLst>
              <a:ext uri="{FF2B5EF4-FFF2-40B4-BE49-F238E27FC236}">
                <a16:creationId xmlns:a16="http://schemas.microsoft.com/office/drawing/2014/main" id="{33A8F91C-8954-4E24-9EB5-81C59EF8E212}"/>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5" name="Grafik 94">
            <a:extLst>
              <a:ext uri="{FF2B5EF4-FFF2-40B4-BE49-F238E27FC236}">
                <a16:creationId xmlns:a16="http://schemas.microsoft.com/office/drawing/2014/main" id="{BA34C695-C02C-4005-8F81-C89FEA1612D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70361679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Motiv Hände-2">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DF271E7-1A6E-4CF1-93C9-E524BDAB2B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95" y="0"/>
            <a:ext cx="9103913" cy="5148263"/>
          </a:xfrm>
          <a:prstGeom prst="rect">
            <a:avLst/>
          </a:prstGeom>
        </p:spPr>
      </p:pic>
      <p:sp>
        <p:nvSpPr>
          <p:cNvPr id="93" name="Rechteck 92">
            <a:extLst>
              <a:ext uri="{FF2B5EF4-FFF2-40B4-BE49-F238E27FC236}">
                <a16:creationId xmlns:a16="http://schemas.microsoft.com/office/drawing/2014/main" id="{0B9A4881-6861-4A21-B4BE-1275E24374CB}"/>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94" name="Grafik 93">
            <a:extLst>
              <a:ext uri="{FF2B5EF4-FFF2-40B4-BE49-F238E27FC236}">
                <a16:creationId xmlns:a16="http://schemas.microsoft.com/office/drawing/2014/main" id="{33A8F91C-8954-4E24-9EB5-81C59EF8E212}"/>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5" name="Grafik 94">
            <a:extLst>
              <a:ext uri="{FF2B5EF4-FFF2-40B4-BE49-F238E27FC236}">
                <a16:creationId xmlns:a16="http://schemas.microsoft.com/office/drawing/2014/main" id="{BA34C695-C02C-4005-8F81-C89FEA1612D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70133782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Motiv Frauen-1">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9E5AD09-81F3-440B-B400-A2EACB1EB8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95" y="0"/>
            <a:ext cx="9103913" cy="5148263"/>
          </a:xfrm>
          <a:prstGeom prst="rect">
            <a:avLst/>
          </a:prstGeom>
        </p:spPr>
      </p:pic>
      <p:sp>
        <p:nvSpPr>
          <p:cNvPr id="93" name="Rechteck 92">
            <a:extLst>
              <a:ext uri="{FF2B5EF4-FFF2-40B4-BE49-F238E27FC236}">
                <a16:creationId xmlns:a16="http://schemas.microsoft.com/office/drawing/2014/main" id="{0B9A4881-6861-4A21-B4BE-1275E24374CB}"/>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94" name="Grafik 93">
            <a:extLst>
              <a:ext uri="{FF2B5EF4-FFF2-40B4-BE49-F238E27FC236}">
                <a16:creationId xmlns:a16="http://schemas.microsoft.com/office/drawing/2014/main" id="{33A8F91C-8954-4E24-9EB5-81C59EF8E212}"/>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5" name="Grafik 94">
            <a:extLst>
              <a:ext uri="{FF2B5EF4-FFF2-40B4-BE49-F238E27FC236}">
                <a16:creationId xmlns:a16="http://schemas.microsoft.com/office/drawing/2014/main" id="{BA34C695-C02C-4005-8F81-C89FEA1612D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370090280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Motiv Frauen-2">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2423B06-8287-408E-A75A-A437D15FFC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95" y="0"/>
            <a:ext cx="9103913" cy="5148263"/>
          </a:xfrm>
          <a:prstGeom prst="rect">
            <a:avLst/>
          </a:prstGeom>
        </p:spPr>
      </p:pic>
      <p:sp>
        <p:nvSpPr>
          <p:cNvPr id="93" name="Rechteck 92">
            <a:extLst>
              <a:ext uri="{FF2B5EF4-FFF2-40B4-BE49-F238E27FC236}">
                <a16:creationId xmlns:a16="http://schemas.microsoft.com/office/drawing/2014/main" id="{0B9A4881-6861-4A21-B4BE-1275E24374CB}"/>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94" name="Grafik 93">
            <a:extLst>
              <a:ext uri="{FF2B5EF4-FFF2-40B4-BE49-F238E27FC236}">
                <a16:creationId xmlns:a16="http://schemas.microsoft.com/office/drawing/2014/main" id="{33A8F91C-8954-4E24-9EB5-81C59EF8E212}"/>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5" name="Grafik 94">
            <a:extLst>
              <a:ext uri="{FF2B5EF4-FFF2-40B4-BE49-F238E27FC236}">
                <a16:creationId xmlns:a16="http://schemas.microsoft.com/office/drawing/2014/main" id="{BA34C695-C02C-4005-8F81-C89FEA1612D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9825709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Motiv Bildschirm">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3557248-71F5-4672-97CB-FAA2B54ADF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95" y="0"/>
            <a:ext cx="9103913" cy="5148263"/>
          </a:xfrm>
          <a:prstGeom prst="rect">
            <a:avLst/>
          </a:prstGeom>
        </p:spPr>
      </p:pic>
      <p:sp>
        <p:nvSpPr>
          <p:cNvPr id="93" name="Rechteck 92">
            <a:extLst>
              <a:ext uri="{FF2B5EF4-FFF2-40B4-BE49-F238E27FC236}">
                <a16:creationId xmlns:a16="http://schemas.microsoft.com/office/drawing/2014/main" id="{0B9A4881-6861-4A21-B4BE-1275E24374CB}"/>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94" name="Grafik 93">
            <a:extLst>
              <a:ext uri="{FF2B5EF4-FFF2-40B4-BE49-F238E27FC236}">
                <a16:creationId xmlns:a16="http://schemas.microsoft.com/office/drawing/2014/main" id="{33A8F91C-8954-4E24-9EB5-81C59EF8E212}"/>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5" name="Grafik 94">
            <a:extLst>
              <a:ext uri="{FF2B5EF4-FFF2-40B4-BE49-F238E27FC236}">
                <a16:creationId xmlns:a16="http://schemas.microsoft.com/office/drawing/2014/main" id="{BA34C695-C02C-4005-8F81-C89FEA1612D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136192959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Motiv Awar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7A1FF2F-548B-4B66-854C-FA8B45E1C6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95" y="0"/>
            <a:ext cx="9103913" cy="5148263"/>
          </a:xfrm>
          <a:prstGeom prst="rect">
            <a:avLst/>
          </a:prstGeom>
        </p:spPr>
      </p:pic>
      <p:sp>
        <p:nvSpPr>
          <p:cNvPr id="93" name="Rechteck 92">
            <a:extLst>
              <a:ext uri="{FF2B5EF4-FFF2-40B4-BE49-F238E27FC236}">
                <a16:creationId xmlns:a16="http://schemas.microsoft.com/office/drawing/2014/main" id="{0B9A4881-6861-4A21-B4BE-1275E24374CB}"/>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94" name="Grafik 93">
            <a:extLst>
              <a:ext uri="{FF2B5EF4-FFF2-40B4-BE49-F238E27FC236}">
                <a16:creationId xmlns:a16="http://schemas.microsoft.com/office/drawing/2014/main" id="{33A8F91C-8954-4E24-9EB5-81C59EF8E212}"/>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5" name="Grafik 94">
            <a:extLst>
              <a:ext uri="{FF2B5EF4-FFF2-40B4-BE49-F238E27FC236}">
                <a16:creationId xmlns:a16="http://schemas.microsoft.com/office/drawing/2014/main" id="{BA34C695-C02C-4005-8F81-C89FEA1612D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106724567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Titel_Motiv1_gelb">
    <p:spTree>
      <p:nvGrpSpPr>
        <p:cNvPr id="1" name=""/>
        <p:cNvGrpSpPr/>
        <p:nvPr/>
      </p:nvGrpSpPr>
      <p:grpSpPr>
        <a:xfrm>
          <a:off x="0" y="0"/>
          <a:ext cx="0" cy="0"/>
          <a:chOff x="0" y="0"/>
          <a:chExt cx="0" cy="0"/>
        </a:xfrm>
      </p:grpSpPr>
      <p:pic>
        <p:nvPicPr>
          <p:cNvPr id="83" name="Grafik 82">
            <a:extLst>
              <a:ext uri="{FF2B5EF4-FFF2-40B4-BE49-F238E27FC236}">
                <a16:creationId xmlns:a16="http://schemas.microsoft.com/office/drawing/2014/main" id="{F292AEA9-D64B-4C80-A6B2-481FEE4B29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0975" b="492"/>
          <a:stretch/>
        </p:blipFill>
        <p:spPr>
          <a:xfrm>
            <a:off x="1003522" y="970"/>
            <a:ext cx="8140471" cy="5145520"/>
          </a:xfrm>
          <a:prstGeom prst="rect">
            <a:avLst/>
          </a:prstGeom>
        </p:spPr>
      </p:pic>
      <p:sp>
        <p:nvSpPr>
          <p:cNvPr id="88" name="Rechteck 87">
            <a:extLst>
              <a:ext uri="{FF2B5EF4-FFF2-40B4-BE49-F238E27FC236}">
                <a16:creationId xmlns:a16="http://schemas.microsoft.com/office/drawing/2014/main" id="{3F422038-84E8-4A0B-B892-B8CBC843305D}"/>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pic>
        <p:nvPicPr>
          <p:cNvPr id="84" name="Grafik 83"/>
          <p:cNvPicPr>
            <a:picLocks noChangeAspect="1"/>
          </p:cNvPicPr>
          <p:nvPr userDrawn="1"/>
        </p:nvPicPr>
        <p:blipFill rotWithShape="1">
          <a:blip r:embed="rId3">
            <a:extLst>
              <a:ext uri="{28A0092B-C50C-407E-A947-70E740481C1C}">
                <a14:useLocalDpi xmlns:a14="http://schemas.microsoft.com/office/drawing/2010/main" val="0"/>
              </a:ext>
            </a:extLst>
          </a:blip>
          <a:srcRect l="28908"/>
          <a:stretch/>
        </p:blipFill>
        <p:spPr>
          <a:xfrm>
            <a:off x="0" y="73904"/>
            <a:ext cx="5803344" cy="4605408"/>
          </a:xfrm>
          <a:prstGeom prst="rect">
            <a:avLst/>
          </a:prstGeom>
        </p:spPr>
      </p:pic>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81" name="Grafik 8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grpSp>
        <p:nvGrpSpPr>
          <p:cNvPr id="5" name="Gruppieren 4">
            <a:extLst>
              <a:ext uri="{FF2B5EF4-FFF2-40B4-BE49-F238E27FC236}">
                <a16:creationId xmlns:a16="http://schemas.microsoft.com/office/drawing/2014/main" id="{466761EC-0B29-407A-AE73-46DF2941AB0A}"/>
              </a:ext>
            </a:extLst>
          </p:cNvPr>
          <p:cNvGrpSpPr/>
          <p:nvPr userDrawn="1"/>
        </p:nvGrpSpPr>
        <p:grpSpPr>
          <a:xfrm>
            <a:off x="6666208" y="4082145"/>
            <a:ext cx="2475353" cy="1291927"/>
            <a:chOff x="6666208" y="4082145"/>
            <a:chExt cx="2475353" cy="1291927"/>
          </a:xfrm>
        </p:grpSpPr>
        <p:pic>
          <p:nvPicPr>
            <p:cNvPr id="89" name="Grafik 88">
              <a:extLst>
                <a:ext uri="{FF2B5EF4-FFF2-40B4-BE49-F238E27FC236}">
                  <a16:creationId xmlns:a16="http://schemas.microsoft.com/office/drawing/2014/main" id="{FE1576A5-93F9-4A6B-9A0A-DC8421DD65BB}"/>
                </a:ext>
              </a:extLst>
            </p:cNvPr>
            <p:cNvPicPr>
              <a:picLocks noChangeAspect="1"/>
            </p:cNvPicPr>
            <p:nvPr userDrawn="1"/>
          </p:nvPicPr>
          <p:blipFill>
            <a:blip r:embed="rId5"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sp>
          <p:nvSpPr>
            <p:cNvPr id="85" name="Google Shape;13;p1">
              <a:extLst>
                <a:ext uri="{FF2B5EF4-FFF2-40B4-BE49-F238E27FC236}">
                  <a16:creationId xmlns:a16="http://schemas.microsoft.com/office/drawing/2014/main" id="{59BCAD72-EAFC-4800-A6B4-60E1A66CCF05}"/>
                </a:ext>
              </a:extLst>
            </p:cNvPr>
            <p:cNvSpPr/>
            <p:nvPr userDrawn="1"/>
          </p:nvSpPr>
          <p:spPr>
            <a:xfrm flipV="1">
              <a:off x="8694046" y="5265971"/>
              <a:ext cx="1" cy="10810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pic>
          <p:nvPicPr>
            <p:cNvPr id="87" name="Grafik 86">
              <a:extLst>
                <a:ext uri="{FF2B5EF4-FFF2-40B4-BE49-F238E27FC236}">
                  <a16:creationId xmlns:a16="http://schemas.microsoft.com/office/drawing/2014/main" id="{28407D7E-0159-4FDC-9CFE-D00EE6F8CB5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grpSp>
    </p:spTree>
    <p:extLst>
      <p:ext uri="{BB962C8B-B14F-4D97-AF65-F5344CB8AC3E}">
        <p14:creationId xmlns:p14="http://schemas.microsoft.com/office/powerpoint/2010/main" val="413823314"/>
      </p:ext>
    </p:extLst>
  </p:cSld>
  <p:clrMapOvr>
    <a:masterClrMapping/>
  </p:clrMapOvr>
  <p:extLst>
    <p:ext uri="{DCECCB84-F9BA-43D5-87BE-67443E8EF086}">
      <p15:sldGuideLst xmlns:p15="http://schemas.microsoft.com/office/powerpoint/2012/main">
        <p15:guide id="1" orient="horz" pos="3013">
          <p15:clr>
            <a:srgbClr val="FBAE40"/>
          </p15:clr>
        </p15:guide>
        <p15:guide id="2" pos="2880">
          <p15:clr>
            <a:srgbClr val="FBAE40"/>
          </p15:clr>
        </p15:guide>
        <p15:guide id="3" pos="249">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Titel_Motiv1_magenta">
    <p:spTree>
      <p:nvGrpSpPr>
        <p:cNvPr id="1" name=""/>
        <p:cNvGrpSpPr/>
        <p:nvPr/>
      </p:nvGrpSpPr>
      <p:grpSpPr>
        <a:xfrm>
          <a:off x="0" y="0"/>
          <a:ext cx="0" cy="0"/>
          <a:chOff x="0" y="0"/>
          <a:chExt cx="0" cy="0"/>
        </a:xfrm>
      </p:grpSpPr>
      <p:pic>
        <p:nvPicPr>
          <p:cNvPr id="83" name="Grafik 82">
            <a:extLst>
              <a:ext uri="{FF2B5EF4-FFF2-40B4-BE49-F238E27FC236}">
                <a16:creationId xmlns:a16="http://schemas.microsoft.com/office/drawing/2014/main" id="{9C39BADF-B9CC-46AA-A458-BD2AE22AC9D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0975" b="492"/>
          <a:stretch/>
        </p:blipFill>
        <p:spPr>
          <a:xfrm>
            <a:off x="1003522" y="970"/>
            <a:ext cx="8140471" cy="5145520"/>
          </a:xfrm>
          <a:prstGeom prst="rect">
            <a:avLst/>
          </a:prstGeom>
        </p:spPr>
      </p:pic>
      <p:sp>
        <p:nvSpPr>
          <p:cNvPr id="89" name="Rechteck 88">
            <a:extLst>
              <a:ext uri="{FF2B5EF4-FFF2-40B4-BE49-F238E27FC236}">
                <a16:creationId xmlns:a16="http://schemas.microsoft.com/office/drawing/2014/main" id="{296B96AF-27C7-474A-A709-3E32A4854599}"/>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81" name="Grafik 8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grpSp>
        <p:nvGrpSpPr>
          <p:cNvPr id="5" name="Gruppieren 4">
            <a:extLst>
              <a:ext uri="{FF2B5EF4-FFF2-40B4-BE49-F238E27FC236}">
                <a16:creationId xmlns:a16="http://schemas.microsoft.com/office/drawing/2014/main" id="{46FDEE6B-BBDF-459C-B4FA-84FE6F6EEAAB}"/>
              </a:ext>
            </a:extLst>
          </p:cNvPr>
          <p:cNvGrpSpPr/>
          <p:nvPr userDrawn="1"/>
        </p:nvGrpSpPr>
        <p:grpSpPr>
          <a:xfrm>
            <a:off x="6666208" y="4082145"/>
            <a:ext cx="2475353" cy="1291927"/>
            <a:chOff x="6666208" y="4082145"/>
            <a:chExt cx="2475353" cy="1291927"/>
          </a:xfrm>
        </p:grpSpPr>
        <p:pic>
          <p:nvPicPr>
            <p:cNvPr id="90" name="Grafik 89">
              <a:extLst>
                <a:ext uri="{FF2B5EF4-FFF2-40B4-BE49-F238E27FC236}">
                  <a16:creationId xmlns:a16="http://schemas.microsoft.com/office/drawing/2014/main" id="{BB46598F-2F3F-43FC-A3AC-638F7210D94A}"/>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sp>
          <p:nvSpPr>
            <p:cNvPr id="85" name="Google Shape;13;p1">
              <a:extLst>
                <a:ext uri="{FF2B5EF4-FFF2-40B4-BE49-F238E27FC236}">
                  <a16:creationId xmlns:a16="http://schemas.microsoft.com/office/drawing/2014/main" id="{EA0B9564-9FBF-452A-B87D-AC74D2F9B532}"/>
                </a:ext>
              </a:extLst>
            </p:cNvPr>
            <p:cNvSpPr/>
            <p:nvPr userDrawn="1"/>
          </p:nvSpPr>
          <p:spPr>
            <a:xfrm flipV="1">
              <a:off x="8694046" y="5265971"/>
              <a:ext cx="1" cy="10810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pic>
          <p:nvPicPr>
            <p:cNvPr id="87" name="Grafik 86">
              <a:extLst>
                <a:ext uri="{FF2B5EF4-FFF2-40B4-BE49-F238E27FC236}">
                  <a16:creationId xmlns:a16="http://schemas.microsoft.com/office/drawing/2014/main" id="{CB7E8063-F775-4350-B05B-5D91307028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grpSp>
      <p:pic>
        <p:nvPicPr>
          <p:cNvPr id="84" name="Grafik 83"/>
          <p:cNvPicPr>
            <a:picLocks noChangeAspect="1"/>
          </p:cNvPicPr>
          <p:nvPr userDrawn="1"/>
        </p:nvPicPr>
        <p:blipFill rotWithShape="1">
          <a:blip r:embed="rId6">
            <a:extLst>
              <a:ext uri="{28A0092B-C50C-407E-A947-70E740481C1C}">
                <a14:useLocalDpi xmlns:a14="http://schemas.microsoft.com/office/drawing/2010/main" val="0"/>
              </a:ext>
            </a:extLst>
          </a:blip>
          <a:srcRect l="28809"/>
          <a:stretch/>
        </p:blipFill>
        <p:spPr>
          <a:xfrm>
            <a:off x="-7951" y="73904"/>
            <a:ext cx="5811295" cy="4605408"/>
          </a:xfrm>
          <a:prstGeom prst="rect">
            <a:avLst/>
          </a:prstGeom>
        </p:spPr>
      </p:pic>
    </p:spTree>
    <p:extLst>
      <p:ext uri="{BB962C8B-B14F-4D97-AF65-F5344CB8AC3E}">
        <p14:creationId xmlns:p14="http://schemas.microsoft.com/office/powerpoint/2010/main" val="2046700013"/>
      </p:ext>
    </p:extLst>
  </p:cSld>
  <p:clrMapOvr>
    <a:masterClrMapping/>
  </p:clrMapOvr>
  <p:extLst>
    <p:ext uri="{DCECCB84-F9BA-43D5-87BE-67443E8EF086}">
      <p15:sldGuideLst xmlns:p15="http://schemas.microsoft.com/office/powerpoint/2012/main">
        <p15:guide id="1" orient="horz" pos="3013">
          <p15:clr>
            <a:srgbClr val="FBAE40"/>
          </p15:clr>
        </p15:guide>
        <p15:guide id="2" pos="2880">
          <p15:clr>
            <a:srgbClr val="FBAE40"/>
          </p15:clr>
        </p15:guide>
        <p15:guide id="3" pos="249">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272F6944-A969-4477-A5E7-8137B8771A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93938" y="-289539"/>
            <a:ext cx="1871627" cy="1514545"/>
          </a:xfrm>
          <a:prstGeom prst="rect">
            <a:avLst/>
          </a:prstGeom>
        </p:spPr>
      </p:pic>
      <p:pic>
        <p:nvPicPr>
          <p:cNvPr id="15" name="Grafik 14">
            <a:extLst>
              <a:ext uri="{FF2B5EF4-FFF2-40B4-BE49-F238E27FC236}">
                <a16:creationId xmlns:a16="http://schemas.microsoft.com/office/drawing/2014/main" id="{C71CED80-F37D-4F29-9EC6-DCA421CE9D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spTree>
    <p:extLst>
      <p:ext uri="{BB962C8B-B14F-4D97-AF65-F5344CB8AC3E}">
        <p14:creationId xmlns:p14="http://schemas.microsoft.com/office/powerpoint/2010/main" val="415359298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272F6944-A969-4477-A5E7-8137B8771A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1097088">
            <a:off x="-635121" y="115721"/>
            <a:ext cx="1485604" cy="1202170"/>
          </a:xfrm>
          <a:prstGeom prst="rect">
            <a:avLst/>
          </a:prstGeom>
        </p:spPr>
      </p:pic>
      <p:pic>
        <p:nvPicPr>
          <p:cNvPr id="17" name="Grafik 16">
            <a:extLst>
              <a:ext uri="{FF2B5EF4-FFF2-40B4-BE49-F238E27FC236}">
                <a16:creationId xmlns:a16="http://schemas.microsoft.com/office/drawing/2014/main" id="{343CB4BC-C3E1-4046-8FAB-0C99933C43C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spTree>
    <p:extLst>
      <p:ext uri="{BB962C8B-B14F-4D97-AF65-F5344CB8AC3E}">
        <p14:creationId xmlns:p14="http://schemas.microsoft.com/office/powerpoint/2010/main" val="3996121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 | Text | quer">
    <p:spTree>
      <p:nvGrpSpPr>
        <p:cNvPr id="1" name=""/>
        <p:cNvGrpSpPr/>
        <p:nvPr/>
      </p:nvGrpSpPr>
      <p:grpSpPr>
        <a:xfrm>
          <a:off x="0" y="0"/>
          <a:ext cx="0" cy="0"/>
          <a:chOff x="0" y="0"/>
          <a:chExt cx="0" cy="0"/>
        </a:xfrm>
      </p:grpSpPr>
      <p:sp>
        <p:nvSpPr>
          <p:cNvPr id="7" name="Titel 6"/>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9" name="Datumsplatzhalter 8"/>
          <p:cNvSpPr>
            <a:spLocks noGrp="1"/>
          </p:cNvSpPr>
          <p:nvPr>
            <p:ph type="dt" sz="half" idx="18"/>
          </p:nvPr>
        </p:nvSpPr>
        <p:spPr>
          <a:xfrm>
            <a:off x="2772000" y="4770000"/>
            <a:ext cx="3600000" cy="108100"/>
          </a:xfrm>
          <a:prstGeom prst="rect">
            <a:avLst/>
          </a:prstGeom>
        </p:spPr>
        <p:txBody>
          <a:bodyPr/>
          <a:lstStyle>
            <a:lvl1pPr>
              <a:defRPr b="0" i="0">
                <a:latin typeface="TheSans LP5 Plain" panose="020B0002050302020203" pitchFamily="34" charset="0"/>
              </a:defRPr>
            </a:lvl1pPr>
          </a:lstStyle>
          <a:p>
            <a:r>
              <a:rPr lang="de-DE" dirty="0"/>
              <a:t>Abteilung / Verfasser / Datum</a:t>
            </a:r>
          </a:p>
        </p:txBody>
      </p:sp>
      <p:sp>
        <p:nvSpPr>
          <p:cNvPr id="11" name="Fußzeilenplatzhalter 10"/>
          <p:cNvSpPr>
            <a:spLocks noGrp="1"/>
          </p:cNvSpPr>
          <p:nvPr>
            <p:ph type="ftr" sz="quarter" idx="19"/>
          </p:nvPr>
        </p:nvSpPr>
        <p:spPr>
          <a:xfrm>
            <a:off x="160336" y="160338"/>
            <a:ext cx="8228085" cy="108000"/>
          </a:xfrm>
          <a:prstGeom prst="rect">
            <a:avLst/>
          </a:prstGeom>
        </p:spPr>
        <p:txBody>
          <a:bodyPr/>
          <a:lstStyle>
            <a:lvl1pPr>
              <a:defRPr b="0" i="0">
                <a:latin typeface="TheSans LP5 Plain" panose="020B0002050302020203" pitchFamily="34" charset="0"/>
              </a:defRPr>
            </a:lvl1pPr>
          </a:lstStyle>
          <a:p>
            <a:r>
              <a:rPr lang="de-DE" dirty="0"/>
              <a:t>Titel der Präsentation</a:t>
            </a:r>
          </a:p>
        </p:txBody>
      </p:sp>
      <p:sp>
        <p:nvSpPr>
          <p:cNvPr id="12" name="Foliennummernplatzhalter 11"/>
          <p:cNvSpPr>
            <a:spLocks noGrp="1"/>
          </p:cNvSpPr>
          <p:nvPr>
            <p:ph type="sldNum" sz="quarter" idx="20"/>
          </p:nvPr>
        </p:nvSpPr>
        <p:spPr>
          <a:xfrm>
            <a:off x="8621070" y="162001"/>
            <a:ext cx="360000" cy="108100"/>
          </a:xfrm>
          <a:prstGeom prst="rect">
            <a:avLst/>
          </a:prstGeom>
        </p:spPr>
        <p:txBody>
          <a:bodyPr/>
          <a:lstStyle>
            <a:lvl1pPr>
              <a:defRPr b="0" i="0">
                <a:latin typeface="TheSans LP5 Plain" panose="020B0002050302020203" pitchFamily="34" charset="0"/>
              </a:defRPr>
            </a:lvl1pPr>
          </a:lstStyle>
          <a:p>
            <a:fld id="{4DC8DB1A-7FCE-4C41-8163-B68708D51138}" type="slidenum">
              <a:rPr lang="de-DE" smtClean="0"/>
              <a:pPr/>
              <a:t>‹Nr.›</a:t>
            </a:fld>
            <a:endParaRPr lang="de-DE" dirty="0"/>
          </a:p>
        </p:txBody>
      </p:sp>
      <p:sp>
        <p:nvSpPr>
          <p:cNvPr id="16" name="Bildplatzhalter 7"/>
          <p:cNvSpPr>
            <a:spLocks noGrp="1"/>
          </p:cNvSpPr>
          <p:nvPr>
            <p:ph type="pic" sz="quarter" idx="21" hasCustomPrompt="1"/>
          </p:nvPr>
        </p:nvSpPr>
        <p:spPr>
          <a:xfrm>
            <a:off x="160339" y="936626"/>
            <a:ext cx="8820733" cy="17280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18" name="Textplatzhalter 5"/>
          <p:cNvSpPr>
            <a:spLocks noGrp="1"/>
          </p:cNvSpPr>
          <p:nvPr>
            <p:ph type="body" sz="quarter" idx="12" hasCustomPrompt="1"/>
          </p:nvPr>
        </p:nvSpPr>
        <p:spPr>
          <a:xfrm>
            <a:off x="160339" y="2844000"/>
            <a:ext cx="8820732" cy="1728000"/>
          </a:xfrm>
        </p:spPr>
        <p:txBody>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Tree>
    <p:extLst>
      <p:ext uri="{BB962C8B-B14F-4D97-AF65-F5344CB8AC3E}">
        <p14:creationId xmlns:p14="http://schemas.microsoft.com/office/powerpoint/2010/main" val="125033401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6612C61E-C9C2-44CA-92B5-954CDD806B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spTree>
    <p:extLst>
      <p:ext uri="{BB962C8B-B14F-4D97-AF65-F5344CB8AC3E}">
        <p14:creationId xmlns:p14="http://schemas.microsoft.com/office/powerpoint/2010/main" val="148658979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6612C61E-C9C2-44CA-92B5-954CDD806B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3" name="Grafik 2">
            <a:extLst>
              <a:ext uri="{FF2B5EF4-FFF2-40B4-BE49-F238E27FC236}">
                <a16:creationId xmlns:a16="http://schemas.microsoft.com/office/drawing/2014/main" id="{AD22F6ED-C649-4147-9002-4E07F716D21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8830"/>
          <a:stretch/>
        </p:blipFill>
        <p:spPr>
          <a:xfrm>
            <a:off x="-6350" y="-447101"/>
            <a:ext cx="5809695" cy="4605408"/>
          </a:xfrm>
          <a:prstGeom prst="rect">
            <a:avLst/>
          </a:prstGeom>
        </p:spPr>
      </p:pic>
    </p:spTree>
    <p:extLst>
      <p:ext uri="{BB962C8B-B14F-4D97-AF65-F5344CB8AC3E}">
        <p14:creationId xmlns:p14="http://schemas.microsoft.com/office/powerpoint/2010/main" val="343774088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Leer | Bild vollflächig">
    <p:spTree>
      <p:nvGrpSpPr>
        <p:cNvPr id="1" name=""/>
        <p:cNvGrpSpPr/>
        <p:nvPr/>
      </p:nvGrpSpPr>
      <p:grpSpPr>
        <a:xfrm>
          <a:off x="0" y="0"/>
          <a:ext cx="0" cy="0"/>
          <a:chOff x="0" y="0"/>
          <a:chExt cx="0" cy="0"/>
        </a:xfrm>
      </p:grpSpPr>
      <p:sp>
        <p:nvSpPr>
          <p:cNvPr id="84" name="Google Shape;12;p1"/>
          <p:cNvSpPr/>
          <p:nvPr/>
        </p:nvSpPr>
        <p:spPr>
          <a:xfrm flipV="1">
            <a:off x="8688070" y="-219629"/>
            <a:ext cx="1" cy="10810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sp>
        <p:nvSpPr>
          <p:cNvPr id="86" name="Google Shape;14;p1"/>
          <p:cNvSpPr/>
          <p:nvPr/>
        </p:nvSpPr>
        <p:spPr>
          <a:xfrm flipV="1">
            <a:off x="458471" y="-219629"/>
            <a:ext cx="1" cy="10810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sp>
        <p:nvSpPr>
          <p:cNvPr id="87" name="Google Shape;15;p1"/>
          <p:cNvSpPr/>
          <p:nvPr/>
        </p:nvSpPr>
        <p:spPr>
          <a:xfrm flipV="1">
            <a:off x="458471" y="5265971"/>
            <a:ext cx="1" cy="10810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sp>
        <p:nvSpPr>
          <p:cNvPr id="88" name="Google Shape;16;p1"/>
          <p:cNvSpPr/>
          <p:nvPr/>
        </p:nvSpPr>
        <p:spPr>
          <a:xfrm>
            <a:off x="-226986" y="4801869"/>
            <a:ext cx="108000" cy="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sp>
        <p:nvSpPr>
          <p:cNvPr id="89" name="Google Shape;17;p1"/>
          <p:cNvSpPr/>
          <p:nvPr/>
        </p:nvSpPr>
        <p:spPr>
          <a:xfrm>
            <a:off x="9261590" y="4801869"/>
            <a:ext cx="108001" cy="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sp>
        <p:nvSpPr>
          <p:cNvPr id="90" name="Google Shape;18;p1"/>
          <p:cNvSpPr/>
          <p:nvPr/>
        </p:nvSpPr>
        <p:spPr>
          <a:xfrm>
            <a:off x="-226986" y="292373"/>
            <a:ext cx="108000" cy="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sp>
        <p:nvSpPr>
          <p:cNvPr id="91" name="Google Shape;19;p1"/>
          <p:cNvSpPr/>
          <p:nvPr/>
        </p:nvSpPr>
        <p:spPr>
          <a:xfrm>
            <a:off x="9261590" y="292373"/>
            <a:ext cx="108001" cy="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sp>
        <p:nvSpPr>
          <p:cNvPr id="92" name="Google Shape;20;p1"/>
          <p:cNvSpPr/>
          <p:nvPr/>
        </p:nvSpPr>
        <p:spPr>
          <a:xfrm>
            <a:off x="-226986" y="1345861"/>
            <a:ext cx="108000" cy="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sp>
        <p:nvSpPr>
          <p:cNvPr id="93" name="Google Shape;21;p1"/>
          <p:cNvSpPr/>
          <p:nvPr/>
        </p:nvSpPr>
        <p:spPr>
          <a:xfrm>
            <a:off x="9261590" y="1345861"/>
            <a:ext cx="108001" cy="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sp>
        <p:nvSpPr>
          <p:cNvPr id="94" name="Google Shape;22;p1"/>
          <p:cNvSpPr/>
          <p:nvPr/>
        </p:nvSpPr>
        <p:spPr>
          <a:xfrm>
            <a:off x="-226986" y="1559591"/>
            <a:ext cx="108000" cy="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sp>
        <p:nvSpPr>
          <p:cNvPr id="95" name="Google Shape;23;p1"/>
          <p:cNvSpPr/>
          <p:nvPr/>
        </p:nvSpPr>
        <p:spPr>
          <a:xfrm>
            <a:off x="9261590" y="1559591"/>
            <a:ext cx="108001" cy="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sp>
        <p:nvSpPr>
          <p:cNvPr id="96" name="Google Shape;24;p1"/>
          <p:cNvSpPr/>
          <p:nvPr/>
        </p:nvSpPr>
        <p:spPr>
          <a:xfrm>
            <a:off x="-226986" y="2574132"/>
            <a:ext cx="108000" cy="0"/>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sp>
        <p:nvSpPr>
          <p:cNvPr id="97" name="Google Shape;25;p1"/>
          <p:cNvSpPr/>
          <p:nvPr/>
        </p:nvSpPr>
        <p:spPr>
          <a:xfrm>
            <a:off x="9261590" y="2574132"/>
            <a:ext cx="108001" cy="0"/>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sp>
        <p:nvSpPr>
          <p:cNvPr id="98" name="Google Shape;26;p1"/>
          <p:cNvSpPr/>
          <p:nvPr/>
        </p:nvSpPr>
        <p:spPr>
          <a:xfrm flipV="1">
            <a:off x="4573270" y="-219629"/>
            <a:ext cx="1" cy="10810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sp>
        <p:nvSpPr>
          <p:cNvPr id="99" name="Google Shape;27;p1"/>
          <p:cNvSpPr/>
          <p:nvPr/>
        </p:nvSpPr>
        <p:spPr>
          <a:xfrm flipV="1">
            <a:off x="4573270" y="5265971"/>
            <a:ext cx="1" cy="10810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spTree>
    <p:extLst>
      <p:ext uri="{BB962C8B-B14F-4D97-AF65-F5344CB8AC3E}">
        <p14:creationId xmlns:p14="http://schemas.microsoft.com/office/powerpoint/2010/main" val="313411026"/>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2_HM-Motiv Digital">
    <p:spTree>
      <p:nvGrpSpPr>
        <p:cNvPr id="1" name=""/>
        <p:cNvGrpSpPr/>
        <p:nvPr/>
      </p:nvGrpSpPr>
      <p:grpSpPr>
        <a:xfrm>
          <a:off x="0" y="0"/>
          <a:ext cx="0" cy="0"/>
          <a:chOff x="0" y="0"/>
          <a:chExt cx="0" cy="0"/>
        </a:xfrm>
      </p:grpSpPr>
      <p:pic>
        <p:nvPicPr>
          <p:cNvPr id="44" name="Grafik 43">
            <a:extLst>
              <a:ext uri="{FF2B5EF4-FFF2-40B4-BE49-F238E27FC236}">
                <a16:creationId xmlns:a16="http://schemas.microsoft.com/office/drawing/2014/main" id="{58494DC3-CADF-42BF-AB90-C96F9484E9C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56000"/>
                    </a14:imgEffect>
                  </a14:imgLayer>
                </a14:imgProps>
              </a:ext>
              <a:ext uri="{28A0092B-C50C-407E-A947-70E740481C1C}">
                <a14:useLocalDpi xmlns:a14="http://schemas.microsoft.com/office/drawing/2010/main" val="0"/>
              </a:ext>
            </a:extLst>
          </a:blip>
          <a:stretch>
            <a:fillRect/>
          </a:stretch>
        </p:blipFill>
        <p:spPr>
          <a:xfrm>
            <a:off x="33199" y="0"/>
            <a:ext cx="9103913" cy="5148263"/>
          </a:xfrm>
          <a:prstGeom prst="rect">
            <a:avLst/>
          </a:prstGeom>
        </p:spPr>
      </p:pic>
      <p:sp>
        <p:nvSpPr>
          <p:cNvPr id="89" name="Rechteck 88">
            <a:extLst>
              <a:ext uri="{FF2B5EF4-FFF2-40B4-BE49-F238E27FC236}">
                <a16:creationId xmlns:a16="http://schemas.microsoft.com/office/drawing/2014/main" id="{E9B3842A-AF23-4FEF-A827-5D51FCDE2607}"/>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81" name="Grafik 8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80" name="Grafik 79"/>
          <p:cNvPicPr>
            <a:picLocks noChangeAspect="1"/>
          </p:cNvPicPr>
          <p:nvPr userDrawn="1"/>
        </p:nvPicPr>
        <p:blipFill rotWithShape="1">
          <a:blip r:embed="rId5">
            <a:extLst>
              <a:ext uri="{28A0092B-C50C-407E-A947-70E740481C1C}">
                <a14:useLocalDpi xmlns:a14="http://schemas.microsoft.com/office/drawing/2010/main" val="0"/>
              </a:ext>
            </a:extLst>
          </a:blip>
          <a:srcRect l="28830"/>
          <a:stretch/>
        </p:blipFill>
        <p:spPr>
          <a:xfrm>
            <a:off x="-6350" y="73904"/>
            <a:ext cx="5809695" cy="4605408"/>
          </a:xfrm>
          <a:prstGeom prst="rect">
            <a:avLst/>
          </a:prstGeom>
        </p:spPr>
      </p:pic>
      <p:pic>
        <p:nvPicPr>
          <p:cNvPr id="90" name="Grafik 89">
            <a:extLst>
              <a:ext uri="{FF2B5EF4-FFF2-40B4-BE49-F238E27FC236}">
                <a16:creationId xmlns:a16="http://schemas.microsoft.com/office/drawing/2014/main" id="{C019D6D5-CA09-4230-8FA2-A07ACF0348F0}"/>
              </a:ext>
            </a:extLst>
          </p:cNvPr>
          <p:cNvPicPr>
            <a:picLocks noChangeAspect="1"/>
          </p:cNvPicPr>
          <p:nvPr userDrawn="1"/>
        </p:nvPicPr>
        <p:blipFill>
          <a:blip r:embed="rId6"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1" name="Grafik 90">
            <a:extLst>
              <a:ext uri="{FF2B5EF4-FFF2-40B4-BE49-F238E27FC236}">
                <a16:creationId xmlns:a16="http://schemas.microsoft.com/office/drawing/2014/main" id="{C415BF1C-81D8-46C6-B166-FE34B72F0B3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2067679331"/>
      </p:ext>
    </p:extLst>
  </p:cSld>
  <p:clrMapOvr>
    <a:masterClrMapping/>
  </p:clrMapOvr>
  <p:extLst>
    <p:ext uri="{DCECCB84-F9BA-43D5-87BE-67443E8EF086}">
      <p15:sldGuideLst xmlns:p15="http://schemas.microsoft.com/office/powerpoint/2012/main">
        <p15:guide id="1" orient="horz" pos="3013">
          <p15:clr>
            <a:srgbClr val="FBAE40"/>
          </p15:clr>
        </p15:guide>
        <p15:guide id="2" pos="2880">
          <p15:clr>
            <a:srgbClr val="FBAE40"/>
          </p15:clr>
        </p15:guide>
        <p15:guide id="3" pos="249">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1_HM-Motiv Digital">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B374AAF-01F0-4344-98C9-AB9D12F9FC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7" y="0"/>
            <a:ext cx="9129925" cy="5148263"/>
          </a:xfrm>
          <a:prstGeom prst="rect">
            <a:avLst/>
          </a:prstGeom>
        </p:spPr>
      </p:pic>
      <p:sp>
        <p:nvSpPr>
          <p:cNvPr id="89" name="Rechteck 88">
            <a:extLst>
              <a:ext uri="{FF2B5EF4-FFF2-40B4-BE49-F238E27FC236}">
                <a16:creationId xmlns:a16="http://schemas.microsoft.com/office/drawing/2014/main" id="{E9B3842A-AF23-4FEF-A827-5D51FCDE2607}"/>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81" name="Grafik 8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80" name="Grafik 79"/>
          <p:cNvPicPr>
            <a:picLocks noChangeAspect="1"/>
          </p:cNvPicPr>
          <p:nvPr userDrawn="1"/>
        </p:nvPicPr>
        <p:blipFill rotWithShape="1">
          <a:blip r:embed="rId4">
            <a:extLst>
              <a:ext uri="{28A0092B-C50C-407E-A947-70E740481C1C}">
                <a14:useLocalDpi xmlns:a14="http://schemas.microsoft.com/office/drawing/2010/main" val="0"/>
              </a:ext>
            </a:extLst>
          </a:blip>
          <a:srcRect l="28830"/>
          <a:stretch/>
        </p:blipFill>
        <p:spPr>
          <a:xfrm>
            <a:off x="-6350" y="73904"/>
            <a:ext cx="5809695" cy="4605408"/>
          </a:xfrm>
          <a:prstGeom prst="rect">
            <a:avLst/>
          </a:prstGeom>
        </p:spPr>
      </p:pic>
      <p:pic>
        <p:nvPicPr>
          <p:cNvPr id="90" name="Grafik 89">
            <a:extLst>
              <a:ext uri="{FF2B5EF4-FFF2-40B4-BE49-F238E27FC236}">
                <a16:creationId xmlns:a16="http://schemas.microsoft.com/office/drawing/2014/main" id="{C019D6D5-CA09-4230-8FA2-A07ACF0348F0}"/>
              </a:ext>
            </a:extLst>
          </p:cNvPr>
          <p:cNvPicPr>
            <a:picLocks noChangeAspect="1"/>
          </p:cNvPicPr>
          <p:nvPr userDrawn="1"/>
        </p:nvPicPr>
        <p:blipFill>
          <a:blip r:embed="rId5"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1" name="Grafik 90">
            <a:extLst>
              <a:ext uri="{FF2B5EF4-FFF2-40B4-BE49-F238E27FC236}">
                <a16:creationId xmlns:a16="http://schemas.microsoft.com/office/drawing/2014/main" id="{C415BF1C-81D8-46C6-B166-FE34B72F0B3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681153878"/>
      </p:ext>
    </p:extLst>
  </p:cSld>
  <p:clrMapOvr>
    <a:masterClrMapping/>
  </p:clrMapOvr>
  <p:extLst>
    <p:ext uri="{DCECCB84-F9BA-43D5-87BE-67443E8EF086}">
      <p15:sldGuideLst xmlns:p15="http://schemas.microsoft.com/office/powerpoint/2012/main">
        <p15:guide id="1" orient="horz" pos="3013">
          <p15:clr>
            <a:srgbClr val="FBAE40"/>
          </p15:clr>
        </p15:guide>
        <p15:guide id="2" pos="2880">
          <p15:clr>
            <a:srgbClr val="FBAE40"/>
          </p15:clr>
        </p15:guide>
        <p15:guide id="3" pos="249">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HM-Motiv Digital">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AAA4098-1D1B-4C09-BC32-A6D86D876F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0975" b="492"/>
          <a:stretch/>
        </p:blipFill>
        <p:spPr>
          <a:xfrm>
            <a:off x="1003522" y="970"/>
            <a:ext cx="8140471" cy="5145520"/>
          </a:xfrm>
          <a:prstGeom prst="rect">
            <a:avLst/>
          </a:prstGeom>
        </p:spPr>
      </p:pic>
      <p:sp>
        <p:nvSpPr>
          <p:cNvPr id="89" name="Rechteck 88">
            <a:extLst>
              <a:ext uri="{FF2B5EF4-FFF2-40B4-BE49-F238E27FC236}">
                <a16:creationId xmlns:a16="http://schemas.microsoft.com/office/drawing/2014/main" id="{E9B3842A-AF23-4FEF-A827-5D51FCDE2607}"/>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81" name="Grafik 8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80" name="Grafik 79"/>
          <p:cNvPicPr>
            <a:picLocks noChangeAspect="1"/>
          </p:cNvPicPr>
          <p:nvPr userDrawn="1"/>
        </p:nvPicPr>
        <p:blipFill rotWithShape="1">
          <a:blip r:embed="rId4">
            <a:extLst>
              <a:ext uri="{28A0092B-C50C-407E-A947-70E740481C1C}">
                <a14:useLocalDpi xmlns:a14="http://schemas.microsoft.com/office/drawing/2010/main" val="0"/>
              </a:ext>
            </a:extLst>
          </a:blip>
          <a:srcRect l="28830"/>
          <a:stretch/>
        </p:blipFill>
        <p:spPr>
          <a:xfrm>
            <a:off x="-6350" y="73904"/>
            <a:ext cx="5809695" cy="4605408"/>
          </a:xfrm>
          <a:prstGeom prst="rect">
            <a:avLst/>
          </a:prstGeom>
        </p:spPr>
      </p:pic>
      <p:pic>
        <p:nvPicPr>
          <p:cNvPr id="90" name="Grafik 89">
            <a:extLst>
              <a:ext uri="{FF2B5EF4-FFF2-40B4-BE49-F238E27FC236}">
                <a16:creationId xmlns:a16="http://schemas.microsoft.com/office/drawing/2014/main" id="{C019D6D5-CA09-4230-8FA2-A07ACF0348F0}"/>
              </a:ext>
            </a:extLst>
          </p:cNvPr>
          <p:cNvPicPr>
            <a:picLocks noChangeAspect="1"/>
          </p:cNvPicPr>
          <p:nvPr userDrawn="1"/>
        </p:nvPicPr>
        <p:blipFill>
          <a:blip r:embed="rId5"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1" name="Grafik 90">
            <a:extLst>
              <a:ext uri="{FF2B5EF4-FFF2-40B4-BE49-F238E27FC236}">
                <a16:creationId xmlns:a16="http://schemas.microsoft.com/office/drawing/2014/main" id="{C415BF1C-81D8-46C6-B166-FE34B72F0B3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2110027567"/>
      </p:ext>
    </p:extLst>
  </p:cSld>
  <p:clrMapOvr>
    <a:masterClrMapping/>
  </p:clrMapOvr>
  <p:extLst>
    <p:ext uri="{DCECCB84-F9BA-43D5-87BE-67443E8EF086}">
      <p15:sldGuideLst xmlns:p15="http://schemas.microsoft.com/office/powerpoint/2012/main">
        <p15:guide id="1" orient="horz" pos="3013">
          <p15:clr>
            <a:srgbClr val="FBAE40"/>
          </p15:clr>
        </p15:guide>
        <p15:guide id="2" pos="2880">
          <p15:clr>
            <a:srgbClr val="FBAE40"/>
          </p15:clr>
        </p15:guide>
        <p15:guide id="3" pos="249">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Motiv VR-Brille Frau">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0775BFA-28D1-46D5-9BED-EF6A2471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56" y="228"/>
            <a:ext cx="9103913" cy="5148263"/>
          </a:xfrm>
          <a:prstGeom prst="rect">
            <a:avLst/>
          </a:prstGeom>
        </p:spPr>
      </p:pic>
      <p:sp>
        <p:nvSpPr>
          <p:cNvPr id="85" name="Rechteck 84">
            <a:extLst>
              <a:ext uri="{FF2B5EF4-FFF2-40B4-BE49-F238E27FC236}">
                <a16:creationId xmlns:a16="http://schemas.microsoft.com/office/drawing/2014/main" id="{07D1EEF2-4851-4D09-94D7-70FC3184CFE6}"/>
              </a:ext>
            </a:extLst>
          </p:cNvPr>
          <p:cNvSpPr/>
          <p:nvPr userDrawn="1"/>
        </p:nvSpPr>
        <p:spPr>
          <a:xfrm>
            <a:off x="0" y="3798267"/>
            <a:ext cx="9143999"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81" name="Grafik 8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86" name="Grafik 85">
            <a:extLst>
              <a:ext uri="{FF2B5EF4-FFF2-40B4-BE49-F238E27FC236}">
                <a16:creationId xmlns:a16="http://schemas.microsoft.com/office/drawing/2014/main" id="{76A8264F-88DC-4234-B567-98F70D04C7CA}"/>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87" name="Grafik 86">
            <a:extLst>
              <a:ext uri="{FF2B5EF4-FFF2-40B4-BE49-F238E27FC236}">
                <a16:creationId xmlns:a16="http://schemas.microsoft.com/office/drawing/2014/main" id="{558C5C7C-AD35-4474-845B-8695E67CDFF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3132853968"/>
      </p:ext>
    </p:extLst>
  </p:cSld>
  <p:clrMapOvr>
    <a:masterClrMapping/>
  </p:clrMapOvr>
  <p:extLst>
    <p:ext uri="{DCECCB84-F9BA-43D5-87BE-67443E8EF086}">
      <p15:sldGuideLst xmlns:p15="http://schemas.microsoft.com/office/powerpoint/2012/main">
        <p15:guide id="1" orient="horz" pos="3013">
          <p15:clr>
            <a:srgbClr val="FBAE40"/>
          </p15:clr>
        </p15:guide>
        <p15:guide id="2" pos="2880">
          <p15:clr>
            <a:srgbClr val="FBAE40"/>
          </p15:clr>
        </p15:guide>
        <p15:guide id="3" pos="249">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Motiv Produkt-1">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A483877-4171-4744-B12D-78D54BE6DC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95" y="0"/>
            <a:ext cx="9103913" cy="5148263"/>
          </a:xfrm>
          <a:prstGeom prst="rect">
            <a:avLst/>
          </a:prstGeom>
        </p:spPr>
      </p:pic>
      <p:sp>
        <p:nvSpPr>
          <p:cNvPr id="91" name="Rechteck 90">
            <a:extLst>
              <a:ext uri="{FF2B5EF4-FFF2-40B4-BE49-F238E27FC236}">
                <a16:creationId xmlns:a16="http://schemas.microsoft.com/office/drawing/2014/main" id="{F899C8EE-54B6-496E-A455-895B6CD844E6}"/>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grpSp>
        <p:nvGrpSpPr>
          <p:cNvPr id="3" name="Gruppieren 2">
            <a:extLst>
              <a:ext uri="{FF2B5EF4-FFF2-40B4-BE49-F238E27FC236}">
                <a16:creationId xmlns:a16="http://schemas.microsoft.com/office/drawing/2014/main" id="{DEEC1CAA-2963-48C1-B1AC-1724FE423A74}"/>
              </a:ext>
            </a:extLst>
          </p:cNvPr>
          <p:cNvGrpSpPr/>
          <p:nvPr userDrawn="1"/>
        </p:nvGrpSpPr>
        <p:grpSpPr>
          <a:xfrm>
            <a:off x="6666208" y="4081214"/>
            <a:ext cx="2475353" cy="1292858"/>
            <a:chOff x="6666208" y="4081214"/>
            <a:chExt cx="2475353" cy="1292858"/>
          </a:xfrm>
        </p:grpSpPr>
        <p:sp>
          <p:nvSpPr>
            <p:cNvPr id="88" name="Google Shape;13;p1">
              <a:extLst>
                <a:ext uri="{FF2B5EF4-FFF2-40B4-BE49-F238E27FC236}">
                  <a16:creationId xmlns:a16="http://schemas.microsoft.com/office/drawing/2014/main" id="{17B98303-9CE2-4531-B970-1D80EF691D9A}"/>
                </a:ext>
              </a:extLst>
            </p:cNvPr>
            <p:cNvSpPr/>
            <p:nvPr userDrawn="1"/>
          </p:nvSpPr>
          <p:spPr>
            <a:xfrm flipV="1">
              <a:off x="8694046" y="5265971"/>
              <a:ext cx="1" cy="10810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pic>
          <p:nvPicPr>
            <p:cNvPr id="89" name="Grafik 88">
              <a:extLst>
                <a:ext uri="{FF2B5EF4-FFF2-40B4-BE49-F238E27FC236}">
                  <a16:creationId xmlns:a16="http://schemas.microsoft.com/office/drawing/2014/main" id="{B2E98F63-6800-46A6-B163-D632B6540CBC}"/>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7850" y="4081214"/>
              <a:ext cx="593711" cy="1066531"/>
            </a:xfrm>
            <a:prstGeom prst="rect">
              <a:avLst/>
            </a:prstGeom>
          </p:spPr>
        </p:pic>
        <p:pic>
          <p:nvPicPr>
            <p:cNvPr id="90" name="Grafik 89">
              <a:extLst>
                <a:ext uri="{FF2B5EF4-FFF2-40B4-BE49-F238E27FC236}">
                  <a16:creationId xmlns:a16="http://schemas.microsoft.com/office/drawing/2014/main" id="{D4EF3701-C160-4727-BA5D-F517CDA0AF7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grpSp>
    </p:spTree>
    <p:extLst>
      <p:ext uri="{BB962C8B-B14F-4D97-AF65-F5344CB8AC3E}">
        <p14:creationId xmlns:p14="http://schemas.microsoft.com/office/powerpoint/2010/main" val="223657292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Motiv Produkt-2">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62EC42C-FE21-446F-BE1A-EBD686F107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95" y="0"/>
            <a:ext cx="9103913" cy="5148263"/>
          </a:xfrm>
          <a:prstGeom prst="rect">
            <a:avLst/>
          </a:prstGeom>
        </p:spPr>
      </p:pic>
      <p:sp>
        <p:nvSpPr>
          <p:cNvPr id="95" name="Rechteck 94">
            <a:extLst>
              <a:ext uri="{FF2B5EF4-FFF2-40B4-BE49-F238E27FC236}">
                <a16:creationId xmlns:a16="http://schemas.microsoft.com/office/drawing/2014/main" id="{0C052224-AAC5-41FD-A545-3024F7545AB6}"/>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sp>
        <p:nvSpPr>
          <p:cNvPr id="92" name="Google Shape;13;p1">
            <a:extLst>
              <a:ext uri="{FF2B5EF4-FFF2-40B4-BE49-F238E27FC236}">
                <a16:creationId xmlns:a16="http://schemas.microsoft.com/office/drawing/2014/main" id="{F05434E6-4FD8-4AB6-BBA0-459AA8D0E69D}"/>
              </a:ext>
            </a:extLst>
          </p:cNvPr>
          <p:cNvSpPr/>
          <p:nvPr userDrawn="1"/>
        </p:nvSpPr>
        <p:spPr>
          <a:xfrm flipV="1">
            <a:off x="8694046" y="5265971"/>
            <a:ext cx="1" cy="10810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grpSp>
        <p:nvGrpSpPr>
          <p:cNvPr id="2" name="Gruppieren 1">
            <a:extLst>
              <a:ext uri="{FF2B5EF4-FFF2-40B4-BE49-F238E27FC236}">
                <a16:creationId xmlns:a16="http://schemas.microsoft.com/office/drawing/2014/main" id="{8C394F5E-D7A8-4396-A57C-E608B371566E}"/>
              </a:ext>
            </a:extLst>
          </p:cNvPr>
          <p:cNvGrpSpPr/>
          <p:nvPr userDrawn="1"/>
        </p:nvGrpSpPr>
        <p:grpSpPr>
          <a:xfrm>
            <a:off x="6666208" y="4081214"/>
            <a:ext cx="2475353" cy="1066531"/>
            <a:chOff x="6666208" y="4081214"/>
            <a:chExt cx="2475353" cy="1066531"/>
          </a:xfrm>
        </p:grpSpPr>
        <p:pic>
          <p:nvPicPr>
            <p:cNvPr id="93" name="Grafik 92">
              <a:extLst>
                <a:ext uri="{FF2B5EF4-FFF2-40B4-BE49-F238E27FC236}">
                  <a16:creationId xmlns:a16="http://schemas.microsoft.com/office/drawing/2014/main" id="{132BAA09-A0F3-4A0B-9CD7-DC850AA85696}"/>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7850" y="4081214"/>
              <a:ext cx="593711" cy="1066531"/>
            </a:xfrm>
            <a:prstGeom prst="rect">
              <a:avLst/>
            </a:prstGeom>
          </p:spPr>
        </p:pic>
        <p:pic>
          <p:nvPicPr>
            <p:cNvPr id="94" name="Grafik 93">
              <a:extLst>
                <a:ext uri="{FF2B5EF4-FFF2-40B4-BE49-F238E27FC236}">
                  <a16:creationId xmlns:a16="http://schemas.microsoft.com/office/drawing/2014/main" id="{6075EAAB-072A-4EEE-BF9C-941820718AF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grpSp>
    </p:spTree>
    <p:extLst>
      <p:ext uri="{BB962C8B-B14F-4D97-AF65-F5344CB8AC3E}">
        <p14:creationId xmlns:p14="http://schemas.microsoft.com/office/powerpoint/2010/main" val="286820855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Motiv Produkt-3">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037EB1A-B4D9-4E27-8DCA-17374647B3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95" y="0"/>
            <a:ext cx="9103913" cy="5148263"/>
          </a:xfrm>
          <a:prstGeom prst="rect">
            <a:avLst/>
          </a:prstGeom>
        </p:spPr>
      </p:pic>
      <p:sp>
        <p:nvSpPr>
          <p:cNvPr id="93" name="Rechteck 92">
            <a:extLst>
              <a:ext uri="{FF2B5EF4-FFF2-40B4-BE49-F238E27FC236}">
                <a16:creationId xmlns:a16="http://schemas.microsoft.com/office/drawing/2014/main" id="{0B9A4881-6861-4A21-B4BE-1275E24374CB}"/>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94" name="Grafik 93">
            <a:extLst>
              <a:ext uri="{FF2B5EF4-FFF2-40B4-BE49-F238E27FC236}">
                <a16:creationId xmlns:a16="http://schemas.microsoft.com/office/drawing/2014/main" id="{33A8F91C-8954-4E24-9EB5-81C59EF8E212}"/>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5" name="Grafik 94">
            <a:extLst>
              <a:ext uri="{FF2B5EF4-FFF2-40B4-BE49-F238E27FC236}">
                <a16:creationId xmlns:a16="http://schemas.microsoft.com/office/drawing/2014/main" id="{BA34C695-C02C-4005-8F81-C89FEA1612D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2192399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 | Bildunterschrift | quer">
    <p:spTree>
      <p:nvGrpSpPr>
        <p:cNvPr id="1" name=""/>
        <p:cNvGrpSpPr/>
        <p:nvPr/>
      </p:nvGrpSpPr>
      <p:grpSpPr>
        <a:xfrm>
          <a:off x="0" y="0"/>
          <a:ext cx="0" cy="0"/>
          <a:chOff x="0" y="0"/>
          <a:chExt cx="0" cy="0"/>
        </a:xfrm>
      </p:grpSpPr>
      <p:sp>
        <p:nvSpPr>
          <p:cNvPr id="6" name="Datumsplatzhalter 5"/>
          <p:cNvSpPr>
            <a:spLocks noGrp="1"/>
          </p:cNvSpPr>
          <p:nvPr>
            <p:ph type="dt" sz="half" idx="20"/>
          </p:nvPr>
        </p:nvSpPr>
        <p:spPr>
          <a:xfrm>
            <a:off x="2772000" y="4770000"/>
            <a:ext cx="3600000" cy="108100"/>
          </a:xfrm>
          <a:prstGeom prst="rect">
            <a:avLst/>
          </a:prstGeom>
        </p:spPr>
        <p:txBody>
          <a:bodyPr/>
          <a:lstStyle>
            <a:lvl1pPr>
              <a:defRPr b="0" i="0">
                <a:latin typeface="TheSans LP5 Plain" panose="020B0002050302020203" pitchFamily="34" charset="0"/>
              </a:defRPr>
            </a:lvl1pPr>
          </a:lstStyle>
          <a:p>
            <a:r>
              <a:rPr lang="de-DE" dirty="0"/>
              <a:t>Abteilung / Verfasser / Datum</a:t>
            </a:r>
          </a:p>
        </p:txBody>
      </p:sp>
      <p:sp>
        <p:nvSpPr>
          <p:cNvPr id="7" name="Fußzeilenplatzhalter 6"/>
          <p:cNvSpPr>
            <a:spLocks noGrp="1"/>
          </p:cNvSpPr>
          <p:nvPr>
            <p:ph type="ftr" sz="quarter" idx="21"/>
          </p:nvPr>
        </p:nvSpPr>
        <p:spPr>
          <a:xfrm>
            <a:off x="160336" y="160338"/>
            <a:ext cx="8228085" cy="108000"/>
          </a:xfrm>
          <a:prstGeom prst="rect">
            <a:avLst/>
          </a:prstGeom>
        </p:spPr>
        <p:txBody>
          <a:bodyPr/>
          <a:lstStyle>
            <a:lvl1pPr>
              <a:defRPr b="0" i="0">
                <a:latin typeface="TheSans LP5 Plain" panose="020B0002050302020203" pitchFamily="34" charset="0"/>
              </a:defRPr>
            </a:lvl1pPr>
          </a:lstStyle>
          <a:p>
            <a:r>
              <a:rPr lang="de-DE" dirty="0"/>
              <a:t>Titel der Präsentation</a:t>
            </a:r>
          </a:p>
        </p:txBody>
      </p:sp>
      <p:sp>
        <p:nvSpPr>
          <p:cNvPr id="9" name="Foliennummernplatzhalter 8"/>
          <p:cNvSpPr>
            <a:spLocks noGrp="1"/>
          </p:cNvSpPr>
          <p:nvPr>
            <p:ph type="sldNum" sz="quarter" idx="22"/>
          </p:nvPr>
        </p:nvSpPr>
        <p:spPr>
          <a:xfrm>
            <a:off x="8621070" y="162001"/>
            <a:ext cx="360000" cy="108100"/>
          </a:xfrm>
          <a:prstGeom prst="rect">
            <a:avLst/>
          </a:prstGeom>
        </p:spPr>
        <p:txBody>
          <a:bodyPr/>
          <a:lstStyle>
            <a:lvl1pPr>
              <a:defRPr b="0" i="0">
                <a:latin typeface="TheSans LP5 Plain" panose="020B0002050302020203" pitchFamily="34" charset="0"/>
              </a:defRPr>
            </a:lvl1pPr>
          </a:lstStyle>
          <a:p>
            <a:fld id="{4DC8DB1A-7FCE-4C41-8163-B68708D51138}" type="slidenum">
              <a:rPr lang="de-DE" smtClean="0"/>
              <a:pPr/>
              <a:t>‹Nr.›</a:t>
            </a:fld>
            <a:endParaRPr lang="de-DE" dirty="0"/>
          </a:p>
        </p:txBody>
      </p:sp>
      <p:sp>
        <p:nvSpPr>
          <p:cNvPr id="12" name="Titel 11"/>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17" name="Bildplatzhalter 7"/>
          <p:cNvSpPr>
            <a:spLocks noGrp="1"/>
          </p:cNvSpPr>
          <p:nvPr>
            <p:ph type="pic" sz="quarter" idx="24" hasCustomPrompt="1"/>
          </p:nvPr>
        </p:nvSpPr>
        <p:spPr>
          <a:xfrm>
            <a:off x="160338" y="936626"/>
            <a:ext cx="8820732" cy="25920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19" name="Textplatzhalter 6"/>
          <p:cNvSpPr>
            <a:spLocks noGrp="1"/>
          </p:cNvSpPr>
          <p:nvPr>
            <p:ph type="body" sz="quarter" idx="25" hasCustomPrompt="1"/>
          </p:nvPr>
        </p:nvSpPr>
        <p:spPr>
          <a:xfrm>
            <a:off x="160337" y="3708000"/>
            <a:ext cx="8820734" cy="863999"/>
          </a:xfrm>
        </p:spPr>
        <p:txBody>
          <a:bodyPr/>
          <a:lstStyle>
            <a:lvl1pPr marL="0" marR="0" indent="0" algn="l" defTabSz="914400" rtl="0" eaLnBrk="1" fontAlgn="auto" latinLnBrk="0" hangingPunct="1">
              <a:lnSpc>
                <a:spcPct val="100000"/>
              </a:lnSpc>
              <a:spcBef>
                <a:spcPts val="0"/>
              </a:spcBef>
              <a:spcAft>
                <a:spcPts val="0"/>
              </a:spcAft>
              <a:buClr>
                <a:schemeClr val="tx2"/>
              </a:buClr>
              <a:buSzTx/>
              <a:buFont typeface="Wingdings" pitchFamily="2" charset="2"/>
              <a:buNone/>
              <a:tabLst/>
              <a:defRPr sz="1100"/>
            </a:lvl1pPr>
            <a:lvl2pPr marL="0" indent="0">
              <a:spcBef>
                <a:spcPts val="0"/>
              </a:spcBef>
              <a:buNone/>
              <a:defRPr sz="1100"/>
            </a:lvl2pPr>
            <a:lvl3pPr marL="0" indent="0">
              <a:spcBef>
                <a:spcPts val="0"/>
              </a:spcBef>
              <a:buFont typeface="Arial" pitchFamily="34" charset="0"/>
              <a:buNone/>
              <a:defRPr sz="1100"/>
            </a:lvl3pPr>
            <a:lvl4pPr marL="0" indent="0">
              <a:spcBef>
                <a:spcPts val="0"/>
              </a:spcBef>
              <a:buNone/>
              <a:defRPr sz="1100"/>
            </a:lvl4pPr>
            <a:lvl5pPr marL="0" indent="0">
              <a:spcBef>
                <a:spcPts val="0"/>
              </a:spcBef>
              <a:buNone/>
              <a:defRPr sz="1100"/>
            </a:lvl5pPr>
            <a:lvl6pPr marL="0" indent="0">
              <a:spcBef>
                <a:spcPts val="0"/>
              </a:spcBef>
              <a:buFont typeface="Arial" pitchFamily="34" charset="0"/>
              <a:buNone/>
              <a:defRPr sz="1100"/>
            </a:lvl6pPr>
            <a:lvl7pPr marL="0" indent="0">
              <a:spcBef>
                <a:spcPts val="0"/>
              </a:spcBef>
              <a:buFont typeface="Arial" pitchFamily="34" charset="0"/>
              <a:buNone/>
              <a:defRPr sz="1100"/>
            </a:lvl7pPr>
            <a:lvl8pPr marL="0" indent="0">
              <a:spcBef>
                <a:spcPts val="0"/>
              </a:spcBef>
              <a:buFont typeface="Arial" pitchFamily="34" charset="0"/>
              <a:buNone/>
              <a:defRPr sz="1100"/>
            </a:lvl8pPr>
            <a:lvl9pPr marL="0" indent="0">
              <a:spcBef>
                <a:spcPts val="0"/>
              </a:spcBef>
              <a:buFont typeface="Arial" pitchFamily="34" charset="0"/>
              <a:buNone/>
              <a:defRPr sz="1100"/>
            </a:lvl9pPr>
          </a:lstStyle>
          <a:p>
            <a:pPr marL="0" marR="0" lvl="0" indent="0" algn="l" defTabSz="914400" rtl="0" eaLnBrk="1" fontAlgn="auto" latinLnBrk="0" hangingPunct="1">
              <a:lnSpc>
                <a:spcPct val="100000"/>
              </a:lnSpc>
              <a:spcBef>
                <a:spcPts val="0"/>
              </a:spcBef>
              <a:spcAft>
                <a:spcPts val="0"/>
              </a:spcAft>
              <a:buClr>
                <a:schemeClr val="tx2"/>
              </a:buClr>
              <a:buSzTx/>
              <a:buFont typeface="Wingdings" pitchFamily="2" charset="2"/>
              <a:buNone/>
              <a:tabLst/>
              <a:defRPr/>
            </a:pPr>
            <a:r>
              <a:rPr lang="de-DE" dirty="0"/>
              <a:t>Bildunterschrift, 11 pt, Arial, Schwarz</a:t>
            </a:r>
          </a:p>
        </p:txBody>
      </p:sp>
    </p:spTree>
    <p:extLst>
      <p:ext uri="{BB962C8B-B14F-4D97-AF65-F5344CB8AC3E}">
        <p14:creationId xmlns:p14="http://schemas.microsoft.com/office/powerpoint/2010/main" val="33174640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1_Motiv Produkt-3">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0365B7D-9128-438C-BEB8-0C1D9C1AA9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99" y="0"/>
            <a:ext cx="9103913" cy="5148263"/>
          </a:xfrm>
          <a:prstGeom prst="rect">
            <a:avLst/>
          </a:prstGeom>
        </p:spPr>
      </p:pic>
      <p:sp>
        <p:nvSpPr>
          <p:cNvPr id="93" name="Rechteck 92">
            <a:extLst>
              <a:ext uri="{FF2B5EF4-FFF2-40B4-BE49-F238E27FC236}">
                <a16:creationId xmlns:a16="http://schemas.microsoft.com/office/drawing/2014/main" id="{0B9A4881-6861-4A21-B4BE-1275E24374CB}"/>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94" name="Grafik 93">
            <a:extLst>
              <a:ext uri="{FF2B5EF4-FFF2-40B4-BE49-F238E27FC236}">
                <a16:creationId xmlns:a16="http://schemas.microsoft.com/office/drawing/2014/main" id="{33A8F91C-8954-4E24-9EB5-81C59EF8E212}"/>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5" name="Grafik 94">
            <a:extLst>
              <a:ext uri="{FF2B5EF4-FFF2-40B4-BE49-F238E27FC236}">
                <a16:creationId xmlns:a16="http://schemas.microsoft.com/office/drawing/2014/main" id="{BA34C695-C02C-4005-8F81-C89FEA1612D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133383141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Motiv Networking-1">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CB3DFE7-C310-43F8-9006-4E1CDE4EB8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95" y="0"/>
            <a:ext cx="9103913" cy="5148263"/>
          </a:xfrm>
          <a:prstGeom prst="rect">
            <a:avLst/>
          </a:prstGeom>
        </p:spPr>
      </p:pic>
      <p:sp>
        <p:nvSpPr>
          <p:cNvPr id="93" name="Rechteck 92">
            <a:extLst>
              <a:ext uri="{FF2B5EF4-FFF2-40B4-BE49-F238E27FC236}">
                <a16:creationId xmlns:a16="http://schemas.microsoft.com/office/drawing/2014/main" id="{0B9A4881-6861-4A21-B4BE-1275E24374CB}"/>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94" name="Grafik 93">
            <a:extLst>
              <a:ext uri="{FF2B5EF4-FFF2-40B4-BE49-F238E27FC236}">
                <a16:creationId xmlns:a16="http://schemas.microsoft.com/office/drawing/2014/main" id="{33A8F91C-8954-4E24-9EB5-81C59EF8E212}"/>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5" name="Grafik 94">
            <a:extLst>
              <a:ext uri="{FF2B5EF4-FFF2-40B4-BE49-F238E27FC236}">
                <a16:creationId xmlns:a16="http://schemas.microsoft.com/office/drawing/2014/main" id="{BA34C695-C02C-4005-8F81-C89FEA1612D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93996272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Motiv Networking-2">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564FF5D-052A-404E-8F4E-CAB488F96C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95" y="0"/>
            <a:ext cx="9103913" cy="5148263"/>
          </a:xfrm>
          <a:prstGeom prst="rect">
            <a:avLst/>
          </a:prstGeom>
        </p:spPr>
      </p:pic>
      <p:sp>
        <p:nvSpPr>
          <p:cNvPr id="93" name="Rechteck 92">
            <a:extLst>
              <a:ext uri="{FF2B5EF4-FFF2-40B4-BE49-F238E27FC236}">
                <a16:creationId xmlns:a16="http://schemas.microsoft.com/office/drawing/2014/main" id="{0B9A4881-6861-4A21-B4BE-1275E24374CB}"/>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94" name="Grafik 93">
            <a:extLst>
              <a:ext uri="{FF2B5EF4-FFF2-40B4-BE49-F238E27FC236}">
                <a16:creationId xmlns:a16="http://schemas.microsoft.com/office/drawing/2014/main" id="{33A8F91C-8954-4E24-9EB5-81C59EF8E212}"/>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5" name="Grafik 94">
            <a:extLst>
              <a:ext uri="{FF2B5EF4-FFF2-40B4-BE49-F238E27FC236}">
                <a16:creationId xmlns:a16="http://schemas.microsoft.com/office/drawing/2014/main" id="{BA34C695-C02C-4005-8F81-C89FEA1612D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97623180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Motiv Livestream-1">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B96F4C2-EFEA-489E-8339-C62E42050C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95" y="0"/>
            <a:ext cx="9103913" cy="5148263"/>
          </a:xfrm>
          <a:prstGeom prst="rect">
            <a:avLst/>
          </a:prstGeom>
        </p:spPr>
      </p:pic>
      <p:sp>
        <p:nvSpPr>
          <p:cNvPr id="93" name="Rechteck 92">
            <a:extLst>
              <a:ext uri="{FF2B5EF4-FFF2-40B4-BE49-F238E27FC236}">
                <a16:creationId xmlns:a16="http://schemas.microsoft.com/office/drawing/2014/main" id="{0B9A4881-6861-4A21-B4BE-1275E24374CB}"/>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94" name="Grafik 93">
            <a:extLst>
              <a:ext uri="{FF2B5EF4-FFF2-40B4-BE49-F238E27FC236}">
                <a16:creationId xmlns:a16="http://schemas.microsoft.com/office/drawing/2014/main" id="{33A8F91C-8954-4E24-9EB5-81C59EF8E212}"/>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5" name="Grafik 94">
            <a:extLst>
              <a:ext uri="{FF2B5EF4-FFF2-40B4-BE49-F238E27FC236}">
                <a16:creationId xmlns:a16="http://schemas.microsoft.com/office/drawing/2014/main" id="{BA34C695-C02C-4005-8F81-C89FEA1612D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331190978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1_Motiv Livestream-1">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91914E3-02CE-472C-B78C-DAD3E9FE43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24" y="0"/>
            <a:ext cx="9103913" cy="5148263"/>
          </a:xfrm>
          <a:prstGeom prst="rect">
            <a:avLst/>
          </a:prstGeom>
        </p:spPr>
      </p:pic>
      <p:sp>
        <p:nvSpPr>
          <p:cNvPr id="93" name="Rechteck 92">
            <a:extLst>
              <a:ext uri="{FF2B5EF4-FFF2-40B4-BE49-F238E27FC236}">
                <a16:creationId xmlns:a16="http://schemas.microsoft.com/office/drawing/2014/main" id="{0B9A4881-6861-4A21-B4BE-1275E24374CB}"/>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94" name="Grafik 93">
            <a:extLst>
              <a:ext uri="{FF2B5EF4-FFF2-40B4-BE49-F238E27FC236}">
                <a16:creationId xmlns:a16="http://schemas.microsoft.com/office/drawing/2014/main" id="{33A8F91C-8954-4E24-9EB5-81C59EF8E212}"/>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5" name="Grafik 94">
            <a:extLst>
              <a:ext uri="{FF2B5EF4-FFF2-40B4-BE49-F238E27FC236}">
                <a16:creationId xmlns:a16="http://schemas.microsoft.com/office/drawing/2014/main" id="{BA34C695-C02C-4005-8F81-C89FEA1612D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51251792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Motiv Livestream-2">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FA6C446-39D0-47FA-B2F2-98343EE18C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95" y="0"/>
            <a:ext cx="9103913" cy="5148263"/>
          </a:xfrm>
          <a:prstGeom prst="rect">
            <a:avLst/>
          </a:prstGeom>
        </p:spPr>
      </p:pic>
      <p:sp>
        <p:nvSpPr>
          <p:cNvPr id="93" name="Rechteck 92">
            <a:extLst>
              <a:ext uri="{FF2B5EF4-FFF2-40B4-BE49-F238E27FC236}">
                <a16:creationId xmlns:a16="http://schemas.microsoft.com/office/drawing/2014/main" id="{0B9A4881-6861-4A21-B4BE-1275E24374CB}"/>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94" name="Grafik 93">
            <a:extLst>
              <a:ext uri="{FF2B5EF4-FFF2-40B4-BE49-F238E27FC236}">
                <a16:creationId xmlns:a16="http://schemas.microsoft.com/office/drawing/2014/main" id="{33A8F91C-8954-4E24-9EB5-81C59EF8E212}"/>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5" name="Grafik 94">
            <a:extLst>
              <a:ext uri="{FF2B5EF4-FFF2-40B4-BE49-F238E27FC236}">
                <a16:creationId xmlns:a16="http://schemas.microsoft.com/office/drawing/2014/main" id="{BA34C695-C02C-4005-8F81-C89FEA1612D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267321515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Motiv Livestream-3">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BA0F63E-514F-41A0-945D-7AC1A8741C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95" y="0"/>
            <a:ext cx="9103913" cy="5148263"/>
          </a:xfrm>
          <a:prstGeom prst="rect">
            <a:avLst/>
          </a:prstGeom>
        </p:spPr>
      </p:pic>
      <p:sp>
        <p:nvSpPr>
          <p:cNvPr id="93" name="Rechteck 92">
            <a:extLst>
              <a:ext uri="{FF2B5EF4-FFF2-40B4-BE49-F238E27FC236}">
                <a16:creationId xmlns:a16="http://schemas.microsoft.com/office/drawing/2014/main" id="{0B9A4881-6861-4A21-B4BE-1275E24374CB}"/>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94" name="Grafik 93">
            <a:extLst>
              <a:ext uri="{FF2B5EF4-FFF2-40B4-BE49-F238E27FC236}">
                <a16:creationId xmlns:a16="http://schemas.microsoft.com/office/drawing/2014/main" id="{33A8F91C-8954-4E24-9EB5-81C59EF8E212}"/>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5" name="Grafik 94">
            <a:extLst>
              <a:ext uri="{FF2B5EF4-FFF2-40B4-BE49-F238E27FC236}">
                <a16:creationId xmlns:a16="http://schemas.microsoft.com/office/drawing/2014/main" id="{BA34C695-C02C-4005-8F81-C89FEA1612D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54128997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Motiv Livestream-4">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5CF64E8-2160-4647-867C-1A12F9E18E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95" y="0"/>
            <a:ext cx="9103913" cy="5148263"/>
          </a:xfrm>
          <a:prstGeom prst="rect">
            <a:avLst/>
          </a:prstGeom>
        </p:spPr>
      </p:pic>
      <p:sp>
        <p:nvSpPr>
          <p:cNvPr id="93" name="Rechteck 92">
            <a:extLst>
              <a:ext uri="{FF2B5EF4-FFF2-40B4-BE49-F238E27FC236}">
                <a16:creationId xmlns:a16="http://schemas.microsoft.com/office/drawing/2014/main" id="{0B9A4881-6861-4A21-B4BE-1275E24374CB}"/>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94" name="Grafik 93">
            <a:extLst>
              <a:ext uri="{FF2B5EF4-FFF2-40B4-BE49-F238E27FC236}">
                <a16:creationId xmlns:a16="http://schemas.microsoft.com/office/drawing/2014/main" id="{33A8F91C-8954-4E24-9EB5-81C59EF8E212}"/>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5" name="Grafik 94">
            <a:extLst>
              <a:ext uri="{FF2B5EF4-FFF2-40B4-BE49-F238E27FC236}">
                <a16:creationId xmlns:a16="http://schemas.microsoft.com/office/drawing/2014/main" id="{BA34C695-C02C-4005-8F81-C89FEA1612D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78844478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Motiv-Leut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F439189-AE72-4344-879A-DE8CF86883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95" y="0"/>
            <a:ext cx="9103913" cy="5148263"/>
          </a:xfrm>
          <a:prstGeom prst="rect">
            <a:avLst/>
          </a:prstGeom>
        </p:spPr>
      </p:pic>
      <p:sp>
        <p:nvSpPr>
          <p:cNvPr id="93" name="Rechteck 92">
            <a:extLst>
              <a:ext uri="{FF2B5EF4-FFF2-40B4-BE49-F238E27FC236}">
                <a16:creationId xmlns:a16="http://schemas.microsoft.com/office/drawing/2014/main" id="{0B9A4881-6861-4A21-B4BE-1275E24374CB}"/>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94" name="Grafik 93">
            <a:extLst>
              <a:ext uri="{FF2B5EF4-FFF2-40B4-BE49-F238E27FC236}">
                <a16:creationId xmlns:a16="http://schemas.microsoft.com/office/drawing/2014/main" id="{33A8F91C-8954-4E24-9EB5-81C59EF8E212}"/>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5" name="Grafik 94">
            <a:extLst>
              <a:ext uri="{FF2B5EF4-FFF2-40B4-BE49-F238E27FC236}">
                <a16:creationId xmlns:a16="http://schemas.microsoft.com/office/drawing/2014/main" id="{BA34C695-C02C-4005-8F81-C89FEA1612D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325006496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Motiv Indonesien">
    <p:spTree>
      <p:nvGrpSpPr>
        <p:cNvPr id="1" name=""/>
        <p:cNvGrpSpPr/>
        <p:nvPr/>
      </p:nvGrpSpPr>
      <p:grpSpPr>
        <a:xfrm>
          <a:off x="0" y="0"/>
          <a:ext cx="0" cy="0"/>
          <a:chOff x="0" y="0"/>
          <a:chExt cx="0" cy="0"/>
        </a:xfrm>
      </p:grpSpPr>
      <p:sp>
        <p:nvSpPr>
          <p:cNvPr id="93" name="Rechteck 92">
            <a:extLst>
              <a:ext uri="{FF2B5EF4-FFF2-40B4-BE49-F238E27FC236}">
                <a16:creationId xmlns:a16="http://schemas.microsoft.com/office/drawing/2014/main" id="{0B9A4881-6861-4A21-B4BE-1275E24374CB}"/>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94" name="Grafik 93">
            <a:extLst>
              <a:ext uri="{FF2B5EF4-FFF2-40B4-BE49-F238E27FC236}">
                <a16:creationId xmlns:a16="http://schemas.microsoft.com/office/drawing/2014/main" id="{33A8F91C-8954-4E24-9EB5-81C59EF8E212}"/>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5" name="Grafik 94">
            <a:extLst>
              <a:ext uri="{FF2B5EF4-FFF2-40B4-BE49-F238E27FC236}">
                <a16:creationId xmlns:a16="http://schemas.microsoft.com/office/drawing/2014/main" id="{BA34C695-C02C-4005-8F81-C89FEA1612D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pic>
        <p:nvPicPr>
          <p:cNvPr id="4" name="Grafik 3">
            <a:extLst>
              <a:ext uri="{FF2B5EF4-FFF2-40B4-BE49-F238E27FC236}">
                <a16:creationId xmlns:a16="http://schemas.microsoft.com/office/drawing/2014/main" id="{12AED299-AE10-466F-A264-B9D76125316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17350"/>
          <a:stretch/>
        </p:blipFill>
        <p:spPr>
          <a:xfrm>
            <a:off x="1619673" y="41165"/>
            <a:ext cx="7524328" cy="5148263"/>
          </a:xfrm>
          <a:prstGeom prst="rect">
            <a:avLst/>
          </a:prstGeom>
        </p:spPr>
      </p:pic>
    </p:spTree>
    <p:extLst>
      <p:ext uri="{BB962C8B-B14F-4D97-AF65-F5344CB8AC3E}">
        <p14:creationId xmlns:p14="http://schemas.microsoft.com/office/powerpoint/2010/main" val="15977961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ur Headline">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7" name="Datumsplatzhalter 6"/>
          <p:cNvSpPr>
            <a:spLocks noGrp="1"/>
          </p:cNvSpPr>
          <p:nvPr>
            <p:ph type="dt" sz="half" idx="18"/>
          </p:nvPr>
        </p:nvSpPr>
        <p:spPr>
          <a:xfrm>
            <a:off x="2772000" y="4770000"/>
            <a:ext cx="3600000" cy="108100"/>
          </a:xfrm>
          <a:prstGeom prst="rect">
            <a:avLst/>
          </a:prstGeom>
        </p:spPr>
        <p:txBody>
          <a:bodyPr/>
          <a:lstStyle>
            <a:lvl1pPr>
              <a:defRPr b="0" i="0">
                <a:latin typeface="TheSans LP5 Plain" panose="020B0002050302020203" pitchFamily="34" charset="0"/>
              </a:defRPr>
            </a:lvl1pPr>
          </a:lstStyle>
          <a:p>
            <a:r>
              <a:rPr lang="de-DE" dirty="0"/>
              <a:t>Abteilung / Verfasser / Datum</a:t>
            </a:r>
          </a:p>
        </p:txBody>
      </p:sp>
      <p:sp>
        <p:nvSpPr>
          <p:cNvPr id="9" name="Fußzeilenplatzhalter 8"/>
          <p:cNvSpPr>
            <a:spLocks noGrp="1"/>
          </p:cNvSpPr>
          <p:nvPr>
            <p:ph type="ftr" sz="quarter" idx="19"/>
          </p:nvPr>
        </p:nvSpPr>
        <p:spPr>
          <a:xfrm>
            <a:off x="160336" y="160338"/>
            <a:ext cx="8228085" cy="108000"/>
          </a:xfrm>
          <a:prstGeom prst="rect">
            <a:avLst/>
          </a:prstGeom>
        </p:spPr>
        <p:txBody>
          <a:bodyPr/>
          <a:lstStyle>
            <a:lvl1pPr>
              <a:defRPr b="0" i="0">
                <a:latin typeface="TheSans LP5 Plain" panose="020B0002050302020203" pitchFamily="34" charset="0"/>
              </a:defRPr>
            </a:lvl1pPr>
          </a:lstStyle>
          <a:p>
            <a:r>
              <a:rPr lang="de-DE" dirty="0"/>
              <a:t>Titel der Präsentation</a:t>
            </a:r>
          </a:p>
        </p:txBody>
      </p:sp>
      <p:sp>
        <p:nvSpPr>
          <p:cNvPr id="10" name="Foliennummernplatzhalter 9"/>
          <p:cNvSpPr>
            <a:spLocks noGrp="1"/>
          </p:cNvSpPr>
          <p:nvPr>
            <p:ph type="sldNum" sz="quarter" idx="20"/>
          </p:nvPr>
        </p:nvSpPr>
        <p:spPr>
          <a:xfrm>
            <a:off x="8621070" y="162001"/>
            <a:ext cx="360000" cy="108100"/>
          </a:xfrm>
          <a:prstGeom prst="rect">
            <a:avLst/>
          </a:prstGeom>
        </p:spPr>
        <p:txBody>
          <a:bodyPr/>
          <a:lstStyle>
            <a:lvl1pPr>
              <a:defRPr b="0" i="0">
                <a:latin typeface="TheSans LP5 Plain" panose="020B0002050302020203" pitchFamily="34" charset="0"/>
              </a:defRPr>
            </a:lvl1p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257933191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Motiv Hände-1">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CF63058-CDFF-4B9C-A88C-5F63474D89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99" y="0"/>
            <a:ext cx="9103913" cy="5148263"/>
          </a:xfrm>
          <a:prstGeom prst="rect">
            <a:avLst/>
          </a:prstGeom>
        </p:spPr>
      </p:pic>
      <p:sp>
        <p:nvSpPr>
          <p:cNvPr id="93" name="Rechteck 92">
            <a:extLst>
              <a:ext uri="{FF2B5EF4-FFF2-40B4-BE49-F238E27FC236}">
                <a16:creationId xmlns:a16="http://schemas.microsoft.com/office/drawing/2014/main" id="{0B9A4881-6861-4A21-B4BE-1275E24374CB}"/>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94" name="Grafik 93">
            <a:extLst>
              <a:ext uri="{FF2B5EF4-FFF2-40B4-BE49-F238E27FC236}">
                <a16:creationId xmlns:a16="http://schemas.microsoft.com/office/drawing/2014/main" id="{33A8F91C-8954-4E24-9EB5-81C59EF8E212}"/>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5" name="Grafik 94">
            <a:extLst>
              <a:ext uri="{FF2B5EF4-FFF2-40B4-BE49-F238E27FC236}">
                <a16:creationId xmlns:a16="http://schemas.microsoft.com/office/drawing/2014/main" id="{BA34C695-C02C-4005-8F81-C89FEA1612D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220959948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Motiv Hände-2">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DF271E7-1A6E-4CF1-93C9-E524BDAB2B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95" y="0"/>
            <a:ext cx="9103913" cy="5148263"/>
          </a:xfrm>
          <a:prstGeom prst="rect">
            <a:avLst/>
          </a:prstGeom>
        </p:spPr>
      </p:pic>
      <p:sp>
        <p:nvSpPr>
          <p:cNvPr id="93" name="Rechteck 92">
            <a:extLst>
              <a:ext uri="{FF2B5EF4-FFF2-40B4-BE49-F238E27FC236}">
                <a16:creationId xmlns:a16="http://schemas.microsoft.com/office/drawing/2014/main" id="{0B9A4881-6861-4A21-B4BE-1275E24374CB}"/>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94" name="Grafik 93">
            <a:extLst>
              <a:ext uri="{FF2B5EF4-FFF2-40B4-BE49-F238E27FC236}">
                <a16:creationId xmlns:a16="http://schemas.microsoft.com/office/drawing/2014/main" id="{33A8F91C-8954-4E24-9EB5-81C59EF8E212}"/>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5" name="Grafik 94">
            <a:extLst>
              <a:ext uri="{FF2B5EF4-FFF2-40B4-BE49-F238E27FC236}">
                <a16:creationId xmlns:a16="http://schemas.microsoft.com/office/drawing/2014/main" id="{BA34C695-C02C-4005-8F81-C89FEA1612D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270614735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Motiv Frauen-1">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9E5AD09-81F3-440B-B400-A2EACB1EB8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95" y="0"/>
            <a:ext cx="9103913" cy="5148263"/>
          </a:xfrm>
          <a:prstGeom prst="rect">
            <a:avLst/>
          </a:prstGeom>
        </p:spPr>
      </p:pic>
      <p:sp>
        <p:nvSpPr>
          <p:cNvPr id="93" name="Rechteck 92">
            <a:extLst>
              <a:ext uri="{FF2B5EF4-FFF2-40B4-BE49-F238E27FC236}">
                <a16:creationId xmlns:a16="http://schemas.microsoft.com/office/drawing/2014/main" id="{0B9A4881-6861-4A21-B4BE-1275E24374CB}"/>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94" name="Grafik 93">
            <a:extLst>
              <a:ext uri="{FF2B5EF4-FFF2-40B4-BE49-F238E27FC236}">
                <a16:creationId xmlns:a16="http://schemas.microsoft.com/office/drawing/2014/main" id="{33A8F91C-8954-4E24-9EB5-81C59EF8E212}"/>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5" name="Grafik 94">
            <a:extLst>
              <a:ext uri="{FF2B5EF4-FFF2-40B4-BE49-F238E27FC236}">
                <a16:creationId xmlns:a16="http://schemas.microsoft.com/office/drawing/2014/main" id="{BA34C695-C02C-4005-8F81-C89FEA1612D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375009555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Motiv Frauen-2">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2423B06-8287-408E-A75A-A437D15FFC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95" y="0"/>
            <a:ext cx="9103913" cy="5148263"/>
          </a:xfrm>
          <a:prstGeom prst="rect">
            <a:avLst/>
          </a:prstGeom>
        </p:spPr>
      </p:pic>
      <p:sp>
        <p:nvSpPr>
          <p:cNvPr id="93" name="Rechteck 92">
            <a:extLst>
              <a:ext uri="{FF2B5EF4-FFF2-40B4-BE49-F238E27FC236}">
                <a16:creationId xmlns:a16="http://schemas.microsoft.com/office/drawing/2014/main" id="{0B9A4881-6861-4A21-B4BE-1275E24374CB}"/>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94" name="Grafik 93">
            <a:extLst>
              <a:ext uri="{FF2B5EF4-FFF2-40B4-BE49-F238E27FC236}">
                <a16:creationId xmlns:a16="http://schemas.microsoft.com/office/drawing/2014/main" id="{33A8F91C-8954-4E24-9EB5-81C59EF8E212}"/>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5" name="Grafik 94">
            <a:extLst>
              <a:ext uri="{FF2B5EF4-FFF2-40B4-BE49-F238E27FC236}">
                <a16:creationId xmlns:a16="http://schemas.microsoft.com/office/drawing/2014/main" id="{BA34C695-C02C-4005-8F81-C89FEA1612D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181249434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Motiv Bildschirm">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3557248-71F5-4672-97CB-FAA2B54ADF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95" y="0"/>
            <a:ext cx="9103913" cy="5148263"/>
          </a:xfrm>
          <a:prstGeom prst="rect">
            <a:avLst/>
          </a:prstGeom>
        </p:spPr>
      </p:pic>
      <p:sp>
        <p:nvSpPr>
          <p:cNvPr id="93" name="Rechteck 92">
            <a:extLst>
              <a:ext uri="{FF2B5EF4-FFF2-40B4-BE49-F238E27FC236}">
                <a16:creationId xmlns:a16="http://schemas.microsoft.com/office/drawing/2014/main" id="{0B9A4881-6861-4A21-B4BE-1275E24374CB}"/>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94" name="Grafik 93">
            <a:extLst>
              <a:ext uri="{FF2B5EF4-FFF2-40B4-BE49-F238E27FC236}">
                <a16:creationId xmlns:a16="http://schemas.microsoft.com/office/drawing/2014/main" id="{33A8F91C-8954-4E24-9EB5-81C59EF8E212}"/>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5" name="Grafik 94">
            <a:extLst>
              <a:ext uri="{FF2B5EF4-FFF2-40B4-BE49-F238E27FC236}">
                <a16:creationId xmlns:a16="http://schemas.microsoft.com/office/drawing/2014/main" id="{BA34C695-C02C-4005-8F81-C89FEA1612D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283581541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Motiv Awar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7A1FF2F-548B-4B66-854C-FA8B45E1C66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37000" contrast="2000"/>
                    </a14:imgEffect>
                  </a14:imgLayer>
                </a14:imgProps>
              </a:ext>
              <a:ext uri="{28A0092B-C50C-407E-A947-70E740481C1C}">
                <a14:useLocalDpi xmlns:a14="http://schemas.microsoft.com/office/drawing/2010/main" val="0"/>
              </a:ext>
            </a:extLst>
          </a:blip>
          <a:stretch>
            <a:fillRect/>
          </a:stretch>
        </p:blipFill>
        <p:spPr>
          <a:xfrm>
            <a:off x="31995" y="0"/>
            <a:ext cx="9103913" cy="5148263"/>
          </a:xfrm>
          <a:prstGeom prst="rect">
            <a:avLst/>
          </a:prstGeom>
        </p:spPr>
      </p:pic>
      <p:sp>
        <p:nvSpPr>
          <p:cNvPr id="93" name="Rechteck 92">
            <a:extLst>
              <a:ext uri="{FF2B5EF4-FFF2-40B4-BE49-F238E27FC236}">
                <a16:creationId xmlns:a16="http://schemas.microsoft.com/office/drawing/2014/main" id="{0B9A4881-6861-4A21-B4BE-1275E24374CB}"/>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79" name="Grafik 7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94" name="Grafik 93">
            <a:extLst>
              <a:ext uri="{FF2B5EF4-FFF2-40B4-BE49-F238E27FC236}">
                <a16:creationId xmlns:a16="http://schemas.microsoft.com/office/drawing/2014/main" id="{33A8F91C-8954-4E24-9EB5-81C59EF8E212}"/>
              </a:ext>
            </a:extLst>
          </p:cNvPr>
          <p:cNvPicPr>
            <a:picLocks noChangeAspect="1"/>
          </p:cNvPicPr>
          <p:nvPr userDrawn="1"/>
        </p:nvPicPr>
        <p:blipFill>
          <a:blip r:embed="rId5"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pic>
        <p:nvPicPr>
          <p:cNvPr id="95" name="Grafik 94">
            <a:extLst>
              <a:ext uri="{FF2B5EF4-FFF2-40B4-BE49-F238E27FC236}">
                <a16:creationId xmlns:a16="http://schemas.microsoft.com/office/drawing/2014/main" id="{BA34C695-C02C-4005-8F81-C89FEA1612D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spTree>
    <p:extLst>
      <p:ext uri="{BB962C8B-B14F-4D97-AF65-F5344CB8AC3E}">
        <p14:creationId xmlns:p14="http://schemas.microsoft.com/office/powerpoint/2010/main" val="378549532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Titel_Motiv1_gelb">
    <p:spTree>
      <p:nvGrpSpPr>
        <p:cNvPr id="1" name=""/>
        <p:cNvGrpSpPr/>
        <p:nvPr/>
      </p:nvGrpSpPr>
      <p:grpSpPr>
        <a:xfrm>
          <a:off x="0" y="0"/>
          <a:ext cx="0" cy="0"/>
          <a:chOff x="0" y="0"/>
          <a:chExt cx="0" cy="0"/>
        </a:xfrm>
      </p:grpSpPr>
      <p:pic>
        <p:nvPicPr>
          <p:cNvPr id="83" name="Grafik 82">
            <a:extLst>
              <a:ext uri="{FF2B5EF4-FFF2-40B4-BE49-F238E27FC236}">
                <a16:creationId xmlns:a16="http://schemas.microsoft.com/office/drawing/2014/main" id="{F292AEA9-D64B-4C80-A6B2-481FEE4B29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0975" b="492"/>
          <a:stretch/>
        </p:blipFill>
        <p:spPr>
          <a:xfrm>
            <a:off x="1003522" y="970"/>
            <a:ext cx="8140471" cy="5145520"/>
          </a:xfrm>
          <a:prstGeom prst="rect">
            <a:avLst/>
          </a:prstGeom>
        </p:spPr>
      </p:pic>
      <p:sp>
        <p:nvSpPr>
          <p:cNvPr id="88" name="Rechteck 87">
            <a:extLst>
              <a:ext uri="{FF2B5EF4-FFF2-40B4-BE49-F238E27FC236}">
                <a16:creationId xmlns:a16="http://schemas.microsoft.com/office/drawing/2014/main" id="{3F422038-84E8-4A0B-B892-B8CBC843305D}"/>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pic>
        <p:nvPicPr>
          <p:cNvPr id="84" name="Grafik 83"/>
          <p:cNvPicPr>
            <a:picLocks noChangeAspect="1"/>
          </p:cNvPicPr>
          <p:nvPr userDrawn="1"/>
        </p:nvPicPr>
        <p:blipFill rotWithShape="1">
          <a:blip r:embed="rId3">
            <a:extLst>
              <a:ext uri="{28A0092B-C50C-407E-A947-70E740481C1C}">
                <a14:useLocalDpi xmlns:a14="http://schemas.microsoft.com/office/drawing/2010/main" val="0"/>
              </a:ext>
            </a:extLst>
          </a:blip>
          <a:srcRect l="28908"/>
          <a:stretch/>
        </p:blipFill>
        <p:spPr>
          <a:xfrm>
            <a:off x="0" y="73904"/>
            <a:ext cx="5803344" cy="4605408"/>
          </a:xfrm>
          <a:prstGeom prst="rect">
            <a:avLst/>
          </a:prstGeom>
        </p:spPr>
      </p:pic>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81" name="Grafik 8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grpSp>
        <p:nvGrpSpPr>
          <p:cNvPr id="5" name="Gruppieren 4">
            <a:extLst>
              <a:ext uri="{FF2B5EF4-FFF2-40B4-BE49-F238E27FC236}">
                <a16:creationId xmlns:a16="http://schemas.microsoft.com/office/drawing/2014/main" id="{466761EC-0B29-407A-AE73-46DF2941AB0A}"/>
              </a:ext>
            </a:extLst>
          </p:cNvPr>
          <p:cNvGrpSpPr/>
          <p:nvPr userDrawn="1"/>
        </p:nvGrpSpPr>
        <p:grpSpPr>
          <a:xfrm>
            <a:off x="6666208" y="4082145"/>
            <a:ext cx="2475353" cy="1291927"/>
            <a:chOff x="6666208" y="4082145"/>
            <a:chExt cx="2475353" cy="1291927"/>
          </a:xfrm>
        </p:grpSpPr>
        <p:pic>
          <p:nvPicPr>
            <p:cNvPr id="89" name="Grafik 88">
              <a:extLst>
                <a:ext uri="{FF2B5EF4-FFF2-40B4-BE49-F238E27FC236}">
                  <a16:creationId xmlns:a16="http://schemas.microsoft.com/office/drawing/2014/main" id="{FE1576A5-93F9-4A6B-9A0A-DC8421DD65BB}"/>
                </a:ext>
              </a:extLst>
            </p:cNvPr>
            <p:cNvPicPr>
              <a:picLocks noChangeAspect="1"/>
            </p:cNvPicPr>
            <p:nvPr userDrawn="1"/>
          </p:nvPicPr>
          <p:blipFill>
            <a:blip r:embed="rId5"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sp>
          <p:nvSpPr>
            <p:cNvPr id="85" name="Google Shape;13;p1">
              <a:extLst>
                <a:ext uri="{FF2B5EF4-FFF2-40B4-BE49-F238E27FC236}">
                  <a16:creationId xmlns:a16="http://schemas.microsoft.com/office/drawing/2014/main" id="{59BCAD72-EAFC-4800-A6B4-60E1A66CCF05}"/>
                </a:ext>
              </a:extLst>
            </p:cNvPr>
            <p:cNvSpPr/>
            <p:nvPr userDrawn="1"/>
          </p:nvSpPr>
          <p:spPr>
            <a:xfrm flipV="1">
              <a:off x="8694046" y="5265971"/>
              <a:ext cx="1" cy="10810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pic>
          <p:nvPicPr>
            <p:cNvPr id="87" name="Grafik 86">
              <a:extLst>
                <a:ext uri="{FF2B5EF4-FFF2-40B4-BE49-F238E27FC236}">
                  <a16:creationId xmlns:a16="http://schemas.microsoft.com/office/drawing/2014/main" id="{28407D7E-0159-4FDC-9CFE-D00EE6F8CB5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grpSp>
    </p:spTree>
    <p:extLst>
      <p:ext uri="{BB962C8B-B14F-4D97-AF65-F5344CB8AC3E}">
        <p14:creationId xmlns:p14="http://schemas.microsoft.com/office/powerpoint/2010/main" val="2492728871"/>
      </p:ext>
    </p:extLst>
  </p:cSld>
  <p:clrMapOvr>
    <a:masterClrMapping/>
  </p:clrMapOvr>
  <p:extLst>
    <p:ext uri="{DCECCB84-F9BA-43D5-87BE-67443E8EF086}">
      <p15:sldGuideLst xmlns:p15="http://schemas.microsoft.com/office/powerpoint/2012/main">
        <p15:guide id="1" orient="horz" pos="3013">
          <p15:clr>
            <a:srgbClr val="FBAE40"/>
          </p15:clr>
        </p15:guide>
        <p15:guide id="2" pos="2880">
          <p15:clr>
            <a:srgbClr val="FBAE40"/>
          </p15:clr>
        </p15:guide>
        <p15:guide id="3" pos="249">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Titel_Motiv1_magenta">
    <p:spTree>
      <p:nvGrpSpPr>
        <p:cNvPr id="1" name=""/>
        <p:cNvGrpSpPr/>
        <p:nvPr/>
      </p:nvGrpSpPr>
      <p:grpSpPr>
        <a:xfrm>
          <a:off x="0" y="0"/>
          <a:ext cx="0" cy="0"/>
          <a:chOff x="0" y="0"/>
          <a:chExt cx="0" cy="0"/>
        </a:xfrm>
      </p:grpSpPr>
      <p:pic>
        <p:nvPicPr>
          <p:cNvPr id="83" name="Grafik 82">
            <a:extLst>
              <a:ext uri="{FF2B5EF4-FFF2-40B4-BE49-F238E27FC236}">
                <a16:creationId xmlns:a16="http://schemas.microsoft.com/office/drawing/2014/main" id="{9C39BADF-B9CC-46AA-A458-BD2AE22AC9D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0975" b="492"/>
          <a:stretch/>
        </p:blipFill>
        <p:spPr>
          <a:xfrm>
            <a:off x="1003522" y="970"/>
            <a:ext cx="8140471" cy="5145520"/>
          </a:xfrm>
          <a:prstGeom prst="rect">
            <a:avLst/>
          </a:prstGeom>
        </p:spPr>
      </p:pic>
      <p:sp>
        <p:nvSpPr>
          <p:cNvPr id="89" name="Rechteck 88">
            <a:extLst>
              <a:ext uri="{FF2B5EF4-FFF2-40B4-BE49-F238E27FC236}">
                <a16:creationId xmlns:a16="http://schemas.microsoft.com/office/drawing/2014/main" id="{296B96AF-27C7-474A-A709-3E32A4854599}"/>
              </a:ext>
            </a:extLst>
          </p:cNvPr>
          <p:cNvSpPr/>
          <p:nvPr userDrawn="1"/>
        </p:nvSpPr>
        <p:spPr>
          <a:xfrm>
            <a:off x="0" y="3798267"/>
            <a:ext cx="9144000" cy="1348227"/>
          </a:xfrm>
          <a:prstGeom prst="rect">
            <a:avLst/>
          </a:prstGeom>
          <a:gradFill flip="none" rotWithShape="1">
            <a:gsLst>
              <a:gs pos="0">
                <a:schemeClr val="bg1">
                  <a:alpha val="0"/>
                </a:schemeClr>
              </a:gs>
              <a:gs pos="100000">
                <a:schemeClr val="bg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3 Light"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pic>
        <p:nvPicPr>
          <p:cNvPr id="81" name="Grafik 8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grpSp>
        <p:nvGrpSpPr>
          <p:cNvPr id="5" name="Gruppieren 4">
            <a:extLst>
              <a:ext uri="{FF2B5EF4-FFF2-40B4-BE49-F238E27FC236}">
                <a16:creationId xmlns:a16="http://schemas.microsoft.com/office/drawing/2014/main" id="{46FDEE6B-BBDF-459C-B4FA-84FE6F6EEAAB}"/>
              </a:ext>
            </a:extLst>
          </p:cNvPr>
          <p:cNvGrpSpPr/>
          <p:nvPr userDrawn="1"/>
        </p:nvGrpSpPr>
        <p:grpSpPr>
          <a:xfrm>
            <a:off x="6666208" y="4082145"/>
            <a:ext cx="2475353" cy="1291927"/>
            <a:chOff x="6666208" y="4082145"/>
            <a:chExt cx="2475353" cy="1291927"/>
          </a:xfrm>
        </p:grpSpPr>
        <p:pic>
          <p:nvPicPr>
            <p:cNvPr id="90" name="Grafik 89">
              <a:extLst>
                <a:ext uri="{FF2B5EF4-FFF2-40B4-BE49-F238E27FC236}">
                  <a16:creationId xmlns:a16="http://schemas.microsoft.com/office/drawing/2014/main" id="{BB46598F-2F3F-43FC-A3AC-638F7210D94A}"/>
                </a:ext>
              </a:extLst>
            </p:cNvPr>
            <p:cNvPicPr>
              <a:picLocks noChangeAspect="1"/>
            </p:cNvPicPr>
            <p:nvPr userDrawn="1"/>
          </p:nvPicPr>
          <p:blipFill>
            <a:blip r:embed="rId4" cstate="print">
              <a:alphaModFix amt="60000"/>
              <a:extLst>
                <a:ext uri="{28A0092B-C50C-407E-A947-70E740481C1C}">
                  <a14:useLocalDpi xmlns:a14="http://schemas.microsoft.com/office/drawing/2010/main" val="0"/>
                </a:ext>
              </a:extLst>
            </a:blip>
            <a:stretch>
              <a:fillRect/>
            </a:stretch>
          </p:blipFill>
          <p:spPr>
            <a:xfrm>
              <a:off x="8548368" y="4082145"/>
              <a:ext cx="593193" cy="1065600"/>
            </a:xfrm>
            <a:prstGeom prst="rect">
              <a:avLst/>
            </a:prstGeom>
          </p:spPr>
        </p:pic>
        <p:sp>
          <p:nvSpPr>
            <p:cNvPr id="85" name="Google Shape;13;p1">
              <a:extLst>
                <a:ext uri="{FF2B5EF4-FFF2-40B4-BE49-F238E27FC236}">
                  <a16:creationId xmlns:a16="http://schemas.microsoft.com/office/drawing/2014/main" id="{EA0B9564-9FBF-452A-B87D-AC74D2F9B532}"/>
                </a:ext>
              </a:extLst>
            </p:cNvPr>
            <p:cNvSpPr/>
            <p:nvPr userDrawn="1"/>
          </p:nvSpPr>
          <p:spPr>
            <a:xfrm flipV="1">
              <a:off x="8694046" y="5265971"/>
              <a:ext cx="1" cy="10810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pic>
          <p:nvPicPr>
            <p:cNvPr id="87" name="Grafik 86">
              <a:extLst>
                <a:ext uri="{FF2B5EF4-FFF2-40B4-BE49-F238E27FC236}">
                  <a16:creationId xmlns:a16="http://schemas.microsoft.com/office/drawing/2014/main" id="{CB7E8063-F775-4350-B05B-5D91307028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grpSp>
      <p:pic>
        <p:nvPicPr>
          <p:cNvPr id="84" name="Grafik 83"/>
          <p:cNvPicPr>
            <a:picLocks noChangeAspect="1"/>
          </p:cNvPicPr>
          <p:nvPr userDrawn="1"/>
        </p:nvPicPr>
        <p:blipFill rotWithShape="1">
          <a:blip r:embed="rId6">
            <a:extLst>
              <a:ext uri="{28A0092B-C50C-407E-A947-70E740481C1C}">
                <a14:useLocalDpi xmlns:a14="http://schemas.microsoft.com/office/drawing/2010/main" val="0"/>
              </a:ext>
            </a:extLst>
          </a:blip>
          <a:srcRect l="28809"/>
          <a:stretch/>
        </p:blipFill>
        <p:spPr>
          <a:xfrm>
            <a:off x="-7951" y="73904"/>
            <a:ext cx="5811295" cy="4605408"/>
          </a:xfrm>
          <a:prstGeom prst="rect">
            <a:avLst/>
          </a:prstGeom>
        </p:spPr>
      </p:pic>
    </p:spTree>
    <p:extLst>
      <p:ext uri="{BB962C8B-B14F-4D97-AF65-F5344CB8AC3E}">
        <p14:creationId xmlns:p14="http://schemas.microsoft.com/office/powerpoint/2010/main" val="3922834369"/>
      </p:ext>
    </p:extLst>
  </p:cSld>
  <p:clrMapOvr>
    <a:masterClrMapping/>
  </p:clrMapOvr>
  <p:extLst>
    <p:ext uri="{DCECCB84-F9BA-43D5-87BE-67443E8EF086}">
      <p15:sldGuideLst xmlns:p15="http://schemas.microsoft.com/office/powerpoint/2012/main">
        <p15:guide id="1" orient="horz" pos="3013">
          <p15:clr>
            <a:srgbClr val="FBAE40"/>
          </p15:clr>
        </p15:guide>
        <p15:guide id="2" pos="2880">
          <p15:clr>
            <a:srgbClr val="FBAE40"/>
          </p15:clr>
        </p15:guide>
        <p15:guide id="3" pos="249">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272F6944-A969-4477-A5E7-8137B8771A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93938" y="-289539"/>
            <a:ext cx="1871627" cy="1514545"/>
          </a:xfrm>
          <a:prstGeom prst="rect">
            <a:avLst/>
          </a:prstGeom>
        </p:spPr>
      </p:pic>
      <p:pic>
        <p:nvPicPr>
          <p:cNvPr id="15" name="Grafik 14">
            <a:extLst>
              <a:ext uri="{FF2B5EF4-FFF2-40B4-BE49-F238E27FC236}">
                <a16:creationId xmlns:a16="http://schemas.microsoft.com/office/drawing/2014/main" id="{C71CED80-F37D-4F29-9EC6-DCA421CE9D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spTree>
    <p:extLst>
      <p:ext uri="{BB962C8B-B14F-4D97-AF65-F5344CB8AC3E}">
        <p14:creationId xmlns:p14="http://schemas.microsoft.com/office/powerpoint/2010/main" val="360582804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272F6944-A969-4477-A5E7-8137B8771A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1097088">
            <a:off x="-635121" y="115721"/>
            <a:ext cx="1485604" cy="1202170"/>
          </a:xfrm>
          <a:prstGeom prst="rect">
            <a:avLst/>
          </a:prstGeom>
        </p:spPr>
      </p:pic>
      <p:pic>
        <p:nvPicPr>
          <p:cNvPr id="17" name="Grafik 16">
            <a:extLst>
              <a:ext uri="{FF2B5EF4-FFF2-40B4-BE49-F238E27FC236}">
                <a16:creationId xmlns:a16="http://schemas.microsoft.com/office/drawing/2014/main" id="{343CB4BC-C3E1-4046-8FAB-0C99933C43C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spTree>
    <p:extLst>
      <p:ext uri="{BB962C8B-B14F-4D97-AF65-F5344CB8AC3E}">
        <p14:creationId xmlns:p14="http://schemas.microsoft.com/office/powerpoint/2010/main" val="2824708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ext | 2 Bilder recht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160337" y="936626"/>
            <a:ext cx="4303562" cy="3635375"/>
          </a:xfrm>
        </p:spPr>
        <p:txBody>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Bildplatzhalter 7"/>
          <p:cNvSpPr>
            <a:spLocks noGrp="1"/>
          </p:cNvSpPr>
          <p:nvPr>
            <p:ph type="pic" sz="quarter" idx="13" hasCustomPrompt="1"/>
          </p:nvPr>
        </p:nvSpPr>
        <p:spPr>
          <a:xfrm>
            <a:off x="4679070" y="936626"/>
            <a:ext cx="4302000" cy="1728000"/>
          </a:xfrm>
        </p:spPr>
        <p:txBody>
          <a:bodyPr/>
          <a:lstStyle>
            <a:lvl1pPr marL="0" indent="0" algn="ctr">
              <a:spcBef>
                <a:spcPts val="0"/>
              </a:spcBef>
              <a:buNone/>
              <a:defRPr sz="1600"/>
            </a:lvl1pPr>
          </a:lstStyle>
          <a:p>
            <a:r>
              <a:rPr lang="de-DE" dirty="0"/>
              <a:t/>
            </a:r>
            <a:br>
              <a:rPr lang="de-DE" dirty="0"/>
            </a:br>
            <a:r>
              <a:rPr lang="de-DE" dirty="0"/>
              <a:t>Bild einfügen</a:t>
            </a:r>
          </a:p>
        </p:txBody>
      </p:sp>
      <p:sp>
        <p:nvSpPr>
          <p:cNvPr id="10" name="Bildplatzhalter 7"/>
          <p:cNvSpPr>
            <a:spLocks noGrp="1"/>
          </p:cNvSpPr>
          <p:nvPr>
            <p:ph type="pic" sz="quarter" idx="14" hasCustomPrompt="1"/>
          </p:nvPr>
        </p:nvSpPr>
        <p:spPr>
          <a:xfrm>
            <a:off x="4680000" y="2842400"/>
            <a:ext cx="4302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7" name="Titel 6"/>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9" name="Datumsplatzhalter 8"/>
          <p:cNvSpPr>
            <a:spLocks noGrp="1"/>
          </p:cNvSpPr>
          <p:nvPr>
            <p:ph type="dt" sz="half" idx="15"/>
          </p:nvPr>
        </p:nvSpPr>
        <p:spPr>
          <a:xfrm>
            <a:off x="2772000" y="4770000"/>
            <a:ext cx="3600000" cy="108100"/>
          </a:xfrm>
          <a:prstGeom prst="rect">
            <a:avLst/>
          </a:prstGeom>
        </p:spPr>
        <p:txBody>
          <a:bodyPr/>
          <a:lstStyle>
            <a:lvl1pPr>
              <a:defRPr b="0" i="0">
                <a:latin typeface="TheSans LP5 Plain" panose="020B0002050302020203" pitchFamily="34" charset="0"/>
              </a:defRPr>
            </a:lvl1pPr>
          </a:lstStyle>
          <a:p>
            <a:r>
              <a:rPr lang="de-DE" dirty="0"/>
              <a:t>Abteilung / Verfasser / Datum</a:t>
            </a:r>
          </a:p>
        </p:txBody>
      </p:sp>
      <p:sp>
        <p:nvSpPr>
          <p:cNvPr id="13" name="Fußzeilenplatzhalter 12"/>
          <p:cNvSpPr>
            <a:spLocks noGrp="1"/>
          </p:cNvSpPr>
          <p:nvPr>
            <p:ph type="ftr" sz="quarter" idx="16"/>
          </p:nvPr>
        </p:nvSpPr>
        <p:spPr>
          <a:xfrm>
            <a:off x="160336" y="160338"/>
            <a:ext cx="8228085" cy="108000"/>
          </a:xfrm>
          <a:prstGeom prst="rect">
            <a:avLst/>
          </a:prstGeom>
        </p:spPr>
        <p:txBody>
          <a:bodyPr/>
          <a:lstStyle>
            <a:lvl1pPr>
              <a:defRPr b="0" i="0">
                <a:latin typeface="TheSans LP5 Plain" panose="020B0002050302020203" pitchFamily="34" charset="0"/>
              </a:defRPr>
            </a:lvl1pPr>
          </a:lstStyle>
          <a:p>
            <a:r>
              <a:rPr lang="de-DE" dirty="0"/>
              <a:t>Titel der Präsentation</a:t>
            </a:r>
          </a:p>
        </p:txBody>
      </p:sp>
      <p:sp>
        <p:nvSpPr>
          <p:cNvPr id="15" name="Foliennummernplatzhalter 14"/>
          <p:cNvSpPr>
            <a:spLocks noGrp="1"/>
          </p:cNvSpPr>
          <p:nvPr>
            <p:ph type="sldNum" sz="quarter" idx="17"/>
          </p:nvPr>
        </p:nvSpPr>
        <p:spPr>
          <a:xfrm>
            <a:off x="8621070" y="162001"/>
            <a:ext cx="360000" cy="108100"/>
          </a:xfrm>
          <a:prstGeom prst="rect">
            <a:avLst/>
          </a:prstGeom>
        </p:spPr>
        <p:txBody>
          <a:bodyPr/>
          <a:lstStyle>
            <a:lvl1pPr>
              <a:defRPr b="0" i="0">
                <a:latin typeface="TheSans LP5 Plain" panose="020B0002050302020203" pitchFamily="34" charset="0"/>
              </a:defRPr>
            </a:lvl1p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2072696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6612C61E-C9C2-44CA-92B5-954CDD806B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spTree>
    <p:extLst>
      <p:ext uri="{BB962C8B-B14F-4D97-AF65-F5344CB8AC3E}">
        <p14:creationId xmlns:p14="http://schemas.microsoft.com/office/powerpoint/2010/main" val="203214925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6612C61E-C9C2-44CA-92B5-954CDD806B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3" name="Grafik 2">
            <a:extLst>
              <a:ext uri="{FF2B5EF4-FFF2-40B4-BE49-F238E27FC236}">
                <a16:creationId xmlns:a16="http://schemas.microsoft.com/office/drawing/2014/main" id="{AD22F6ED-C649-4147-9002-4E07F716D21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8830"/>
          <a:stretch/>
        </p:blipFill>
        <p:spPr>
          <a:xfrm>
            <a:off x="-6350" y="-447101"/>
            <a:ext cx="5809695" cy="4605408"/>
          </a:xfrm>
          <a:prstGeom prst="rect">
            <a:avLst/>
          </a:prstGeom>
        </p:spPr>
      </p:pic>
    </p:spTree>
    <p:extLst>
      <p:ext uri="{BB962C8B-B14F-4D97-AF65-F5344CB8AC3E}">
        <p14:creationId xmlns:p14="http://schemas.microsoft.com/office/powerpoint/2010/main" val="421969227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Leer | Bild vollflächig">
    <p:spTree>
      <p:nvGrpSpPr>
        <p:cNvPr id="1" name=""/>
        <p:cNvGrpSpPr/>
        <p:nvPr/>
      </p:nvGrpSpPr>
      <p:grpSpPr>
        <a:xfrm>
          <a:off x="0" y="0"/>
          <a:ext cx="0" cy="0"/>
          <a:chOff x="0" y="0"/>
          <a:chExt cx="0" cy="0"/>
        </a:xfrm>
      </p:grpSpPr>
      <p:sp>
        <p:nvSpPr>
          <p:cNvPr id="84" name="Google Shape;12;p1"/>
          <p:cNvSpPr/>
          <p:nvPr/>
        </p:nvSpPr>
        <p:spPr>
          <a:xfrm flipV="1">
            <a:off x="8688070" y="-219629"/>
            <a:ext cx="1" cy="10810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sp>
        <p:nvSpPr>
          <p:cNvPr id="86" name="Google Shape;14;p1"/>
          <p:cNvSpPr/>
          <p:nvPr/>
        </p:nvSpPr>
        <p:spPr>
          <a:xfrm flipV="1">
            <a:off x="458471" y="-219629"/>
            <a:ext cx="1" cy="10810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sp>
        <p:nvSpPr>
          <p:cNvPr id="87" name="Google Shape;15;p1"/>
          <p:cNvSpPr/>
          <p:nvPr/>
        </p:nvSpPr>
        <p:spPr>
          <a:xfrm flipV="1">
            <a:off x="458471" y="5265971"/>
            <a:ext cx="1" cy="10810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sp>
        <p:nvSpPr>
          <p:cNvPr id="88" name="Google Shape;16;p1"/>
          <p:cNvSpPr/>
          <p:nvPr/>
        </p:nvSpPr>
        <p:spPr>
          <a:xfrm>
            <a:off x="-226986" y="4801869"/>
            <a:ext cx="108000" cy="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sp>
        <p:nvSpPr>
          <p:cNvPr id="89" name="Google Shape;17;p1"/>
          <p:cNvSpPr/>
          <p:nvPr/>
        </p:nvSpPr>
        <p:spPr>
          <a:xfrm>
            <a:off x="9261590" y="4801869"/>
            <a:ext cx="108001" cy="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sp>
        <p:nvSpPr>
          <p:cNvPr id="90" name="Google Shape;18;p1"/>
          <p:cNvSpPr/>
          <p:nvPr/>
        </p:nvSpPr>
        <p:spPr>
          <a:xfrm>
            <a:off x="-226986" y="292373"/>
            <a:ext cx="108000" cy="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sp>
        <p:nvSpPr>
          <p:cNvPr id="91" name="Google Shape;19;p1"/>
          <p:cNvSpPr/>
          <p:nvPr/>
        </p:nvSpPr>
        <p:spPr>
          <a:xfrm>
            <a:off x="9261590" y="292373"/>
            <a:ext cx="108001" cy="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sp>
        <p:nvSpPr>
          <p:cNvPr id="92" name="Google Shape;20;p1"/>
          <p:cNvSpPr/>
          <p:nvPr/>
        </p:nvSpPr>
        <p:spPr>
          <a:xfrm>
            <a:off x="-226986" y="1345861"/>
            <a:ext cx="108000" cy="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sp>
        <p:nvSpPr>
          <p:cNvPr id="93" name="Google Shape;21;p1"/>
          <p:cNvSpPr/>
          <p:nvPr/>
        </p:nvSpPr>
        <p:spPr>
          <a:xfrm>
            <a:off x="9261590" y="1345861"/>
            <a:ext cx="108001" cy="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sp>
        <p:nvSpPr>
          <p:cNvPr id="94" name="Google Shape;22;p1"/>
          <p:cNvSpPr/>
          <p:nvPr/>
        </p:nvSpPr>
        <p:spPr>
          <a:xfrm>
            <a:off x="-226986" y="1559591"/>
            <a:ext cx="108000" cy="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sp>
        <p:nvSpPr>
          <p:cNvPr id="95" name="Google Shape;23;p1"/>
          <p:cNvSpPr/>
          <p:nvPr/>
        </p:nvSpPr>
        <p:spPr>
          <a:xfrm>
            <a:off x="9261590" y="1559591"/>
            <a:ext cx="108001" cy="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sp>
        <p:nvSpPr>
          <p:cNvPr id="96" name="Google Shape;24;p1"/>
          <p:cNvSpPr/>
          <p:nvPr/>
        </p:nvSpPr>
        <p:spPr>
          <a:xfrm>
            <a:off x="-226986" y="2574132"/>
            <a:ext cx="108000" cy="0"/>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sp>
        <p:nvSpPr>
          <p:cNvPr id="97" name="Google Shape;25;p1"/>
          <p:cNvSpPr/>
          <p:nvPr/>
        </p:nvSpPr>
        <p:spPr>
          <a:xfrm>
            <a:off x="9261590" y="2574132"/>
            <a:ext cx="108001" cy="0"/>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sp>
        <p:nvSpPr>
          <p:cNvPr id="98" name="Google Shape;26;p1"/>
          <p:cNvSpPr/>
          <p:nvPr/>
        </p:nvSpPr>
        <p:spPr>
          <a:xfrm flipV="1">
            <a:off x="4573270" y="-219629"/>
            <a:ext cx="1" cy="10810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sp>
        <p:nvSpPr>
          <p:cNvPr id="99" name="Google Shape;27;p1"/>
          <p:cNvSpPr/>
          <p:nvPr/>
        </p:nvSpPr>
        <p:spPr>
          <a:xfrm flipV="1">
            <a:off x="4573270" y="5265971"/>
            <a:ext cx="1" cy="10810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spTree>
    <p:extLst>
      <p:ext uri="{BB962C8B-B14F-4D97-AF65-F5344CB8AC3E}">
        <p14:creationId xmlns:p14="http://schemas.microsoft.com/office/powerpoint/2010/main" val="849373944"/>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ext_Bild_Gradient_Klein">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692E4633-246B-4045-BD66-98BF69AD25C6}"/>
              </a:ext>
            </a:extLst>
          </p:cNvPr>
          <p:cNvSpPr>
            <a:spLocks noGrp="1"/>
          </p:cNvSpPr>
          <p:nvPr>
            <p:ph type="pic" sz="quarter" idx="13"/>
          </p:nvPr>
        </p:nvSpPr>
        <p:spPr>
          <a:xfrm>
            <a:off x="0" y="0"/>
            <a:ext cx="9144000" cy="5148263"/>
          </a:xfrm>
          <a:prstGeom prst="rect">
            <a:avLst/>
          </a:prstGeom>
        </p:spPr>
        <p:txBody>
          <a:bodyPr/>
          <a:lstStyle/>
          <a:p>
            <a:endParaRPr lang="de-DE"/>
          </a:p>
        </p:txBody>
      </p:sp>
      <p:sp>
        <p:nvSpPr>
          <p:cNvPr id="9" name="Textplatzhalter 6">
            <a:extLst>
              <a:ext uri="{FF2B5EF4-FFF2-40B4-BE49-F238E27FC236}">
                <a16:creationId xmlns:a16="http://schemas.microsoft.com/office/drawing/2014/main" id="{D68F566A-6685-4A81-BE01-0971A6AE9A25}"/>
              </a:ext>
            </a:extLst>
          </p:cNvPr>
          <p:cNvSpPr>
            <a:spLocks noGrp="1"/>
          </p:cNvSpPr>
          <p:nvPr>
            <p:ph type="body" sz="quarter" idx="11" hasCustomPrompt="1"/>
          </p:nvPr>
        </p:nvSpPr>
        <p:spPr>
          <a:xfrm>
            <a:off x="250372" y="1905398"/>
            <a:ext cx="8654143" cy="668734"/>
          </a:xfrm>
          <a:prstGeom prst="rect">
            <a:avLst/>
          </a:prstGeom>
          <a:effectLst>
            <a:outerShdw blurRad="50800" dist="38100" dir="5400000" algn="t" rotWithShape="0">
              <a:prstClr val="black">
                <a:alpha val="40000"/>
              </a:prstClr>
            </a:outerShdw>
          </a:effectLst>
        </p:spPr>
        <p:txBody>
          <a:bodyPr anchor="ctr"/>
          <a:lstStyle>
            <a:lvl1pPr marL="0" indent="0" algn="ctr">
              <a:lnSpc>
                <a:spcPts val="2250"/>
              </a:lnSpc>
              <a:spcBef>
                <a:spcPts val="0"/>
              </a:spcBef>
              <a:buNone/>
              <a:defRPr sz="5250" b="1" i="0" cap="all" baseline="0">
                <a:solidFill>
                  <a:schemeClr val="bg1"/>
                </a:solidFill>
                <a:latin typeface="Montserrat ExtraBold" panose="00000900000000000000" pitchFamily="2" charset="0"/>
                <a:cs typeface="Montserrat ExtraBold" panose="00000900000000000000" pitchFamily="2" charset="0"/>
              </a:defRPr>
            </a:lvl1pPr>
          </a:lstStyle>
          <a:p>
            <a:pPr lvl="0"/>
            <a:r>
              <a:rPr lang="de-DE" dirty="0"/>
              <a:t>HEADLINE</a:t>
            </a:r>
          </a:p>
        </p:txBody>
      </p:sp>
      <p:sp>
        <p:nvSpPr>
          <p:cNvPr id="10" name="Textplatzhalter 2">
            <a:extLst>
              <a:ext uri="{FF2B5EF4-FFF2-40B4-BE49-F238E27FC236}">
                <a16:creationId xmlns:a16="http://schemas.microsoft.com/office/drawing/2014/main" id="{B4430B73-C783-40A9-846D-E8CB048E9175}"/>
              </a:ext>
            </a:extLst>
          </p:cNvPr>
          <p:cNvSpPr>
            <a:spLocks noGrp="1"/>
          </p:cNvSpPr>
          <p:nvPr>
            <p:ph type="body" sz="quarter" idx="12" hasCustomPrompt="1"/>
          </p:nvPr>
        </p:nvSpPr>
        <p:spPr>
          <a:xfrm>
            <a:off x="250372" y="2661977"/>
            <a:ext cx="8654143" cy="570667"/>
          </a:xfrm>
          <a:prstGeom prst="rect">
            <a:avLst/>
          </a:prstGeom>
        </p:spPr>
        <p:txBody>
          <a:bodyPr/>
          <a:lstStyle>
            <a:lvl1pPr marL="0" indent="0" algn="ctr">
              <a:lnSpc>
                <a:spcPts val="1500"/>
              </a:lnSpc>
              <a:spcBef>
                <a:spcPts val="0"/>
              </a:spcBef>
              <a:buNone/>
              <a:defRPr sz="1350" b="0" i="0" spc="225">
                <a:solidFill>
                  <a:schemeClr val="bg1"/>
                </a:solidFill>
                <a:effectLst>
                  <a:outerShdw blurRad="38100" dist="38100" dir="2700000" algn="tl">
                    <a:srgbClr val="000000">
                      <a:alpha val="43137"/>
                    </a:srgbClr>
                  </a:outerShdw>
                </a:effectLst>
                <a:latin typeface="Montserrat" panose="00000500000000000000" pitchFamily="2" charset="0"/>
                <a:ea typeface="Open Sans" panose="020B0606030504020204" pitchFamily="34" charset="0"/>
                <a:cs typeface="Arial" panose="020B0604020202020204" pitchFamily="34" charset="0"/>
              </a:defRPr>
            </a:lvl1pPr>
          </a:lstStyle>
          <a:p>
            <a:pPr lvl="0"/>
            <a:r>
              <a:rPr lang="de-DE" dirty="0" err="1"/>
              <a:t>Subline</a:t>
            </a:r>
            <a:endParaRPr lang="de-DE" dirty="0"/>
          </a:p>
        </p:txBody>
      </p:sp>
    </p:spTree>
    <p:extLst>
      <p:ext uri="{BB962C8B-B14F-4D97-AF65-F5344CB8AC3E}">
        <p14:creationId xmlns:p14="http://schemas.microsoft.com/office/powerpoint/2010/main" val="56157766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Text_Bild_Gradient_Klein">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692E4633-246B-4045-BD66-98BF69AD25C6}"/>
              </a:ext>
            </a:extLst>
          </p:cNvPr>
          <p:cNvSpPr>
            <a:spLocks noGrp="1"/>
          </p:cNvSpPr>
          <p:nvPr>
            <p:ph type="pic" sz="quarter" idx="13"/>
          </p:nvPr>
        </p:nvSpPr>
        <p:spPr>
          <a:xfrm>
            <a:off x="0" y="0"/>
            <a:ext cx="9144000" cy="5148263"/>
          </a:xfrm>
          <a:prstGeom prst="rect">
            <a:avLst/>
          </a:prstGeom>
        </p:spPr>
        <p:txBody>
          <a:bodyPr/>
          <a:lstStyle/>
          <a:p>
            <a:endParaRPr lang="de-DE"/>
          </a:p>
        </p:txBody>
      </p:sp>
    </p:spTree>
    <p:extLst>
      <p:ext uri="{BB962C8B-B14F-4D97-AF65-F5344CB8AC3E}">
        <p14:creationId xmlns:p14="http://schemas.microsoft.com/office/powerpoint/2010/main" val="167881833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Bild_Text_Gradient_Groß">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3BE296A-A770-A74E-B1BC-7EE1E5F9B465}"/>
              </a:ext>
            </a:extLst>
          </p:cNvPr>
          <p:cNvSpPr>
            <a:spLocks noGrp="1"/>
          </p:cNvSpPr>
          <p:nvPr>
            <p:ph type="pic" sz="quarter" idx="10"/>
          </p:nvPr>
        </p:nvSpPr>
        <p:spPr>
          <a:xfrm>
            <a:off x="476250" y="476691"/>
            <a:ext cx="4095750" cy="4194881"/>
          </a:xfrm>
          <a:prstGeom prst="rect">
            <a:avLst/>
          </a:prstGeom>
        </p:spPr>
        <p:txBody>
          <a:bodyPr/>
          <a:lstStyle/>
          <a:p>
            <a:endParaRPr lang="de-DE"/>
          </a:p>
        </p:txBody>
      </p:sp>
      <p:sp>
        <p:nvSpPr>
          <p:cNvPr id="7" name="Textplatzhalter 6">
            <a:extLst>
              <a:ext uri="{FF2B5EF4-FFF2-40B4-BE49-F238E27FC236}">
                <a16:creationId xmlns:a16="http://schemas.microsoft.com/office/drawing/2014/main" id="{F4CD3B92-1063-074A-9062-FF44FBEAA8C5}"/>
              </a:ext>
            </a:extLst>
          </p:cNvPr>
          <p:cNvSpPr>
            <a:spLocks noGrp="1"/>
          </p:cNvSpPr>
          <p:nvPr>
            <p:ph type="body" sz="quarter" idx="11" hasCustomPrompt="1"/>
          </p:nvPr>
        </p:nvSpPr>
        <p:spPr>
          <a:xfrm>
            <a:off x="4728768" y="1905398"/>
            <a:ext cx="3938983" cy="668734"/>
          </a:xfrm>
          <a:prstGeom prst="rect">
            <a:avLst/>
          </a:prstGeom>
        </p:spPr>
        <p:txBody>
          <a:bodyPr/>
          <a:lstStyle>
            <a:lvl1pPr marL="0" indent="0">
              <a:lnSpc>
                <a:spcPts val="2250"/>
              </a:lnSpc>
              <a:spcBef>
                <a:spcPts val="0"/>
              </a:spcBef>
              <a:buNone/>
              <a:defRPr sz="2400" b="0" i="0" cap="all" baseline="0">
                <a:solidFill>
                  <a:schemeClr val="tx1"/>
                </a:solidFill>
                <a:latin typeface="Montserrat ExtraBold" panose="00000900000000000000" pitchFamily="2" charset="0"/>
                <a:cs typeface="Montserrat ExtraBold" panose="00000900000000000000" pitchFamily="2" charset="0"/>
              </a:defRPr>
            </a:lvl1pPr>
          </a:lstStyle>
          <a:p>
            <a:pPr lvl="0"/>
            <a:r>
              <a:rPr lang="de-DE" dirty="0"/>
              <a:t>HIER STEHT DIE </a:t>
            </a:r>
          </a:p>
          <a:p>
            <a:pPr lvl="0"/>
            <a:r>
              <a:rPr lang="de-DE" dirty="0"/>
              <a:t>HEADLINE DER FOLIE</a:t>
            </a:r>
          </a:p>
        </p:txBody>
      </p:sp>
      <p:sp>
        <p:nvSpPr>
          <p:cNvPr id="6" name="Textplatzhalter 2">
            <a:extLst>
              <a:ext uri="{FF2B5EF4-FFF2-40B4-BE49-F238E27FC236}">
                <a16:creationId xmlns:a16="http://schemas.microsoft.com/office/drawing/2014/main" id="{E6F55E86-813D-0C4F-91F2-1AEE061CBDF8}"/>
              </a:ext>
            </a:extLst>
          </p:cNvPr>
          <p:cNvSpPr>
            <a:spLocks noGrp="1"/>
          </p:cNvSpPr>
          <p:nvPr>
            <p:ph type="body" sz="quarter" idx="12" hasCustomPrompt="1"/>
          </p:nvPr>
        </p:nvSpPr>
        <p:spPr>
          <a:xfrm>
            <a:off x="4728767" y="2574132"/>
            <a:ext cx="3938588" cy="1862671"/>
          </a:xfrm>
          <a:prstGeom prst="rect">
            <a:avLst/>
          </a:prstGeom>
        </p:spPr>
        <p:txBody>
          <a:bodyPr/>
          <a:lstStyle>
            <a:lvl1pPr marL="0" indent="0">
              <a:lnSpc>
                <a:spcPts val="1500"/>
              </a:lnSpc>
              <a:spcBef>
                <a:spcPts val="0"/>
              </a:spcBef>
              <a:buNone/>
              <a:defRPr sz="1050" b="0" i="0">
                <a:solidFill>
                  <a:schemeClr val="tx1"/>
                </a:solidFill>
                <a:latin typeface="Montserrat" panose="00000500000000000000" pitchFamily="2" charset="0"/>
                <a:ea typeface="Open Sans" panose="020B0606030504020204" pitchFamily="34" charset="0"/>
                <a:cs typeface="Arial" panose="020B0604020202020204" pitchFamily="34" charset="0"/>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a:t>
            </a:r>
          </a:p>
        </p:txBody>
      </p:sp>
    </p:spTree>
    <p:extLst>
      <p:ext uri="{BB962C8B-B14F-4D97-AF65-F5344CB8AC3E}">
        <p14:creationId xmlns:p14="http://schemas.microsoft.com/office/powerpoint/2010/main" val="50380074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itle" preserve="1">
  <p:cSld name="Titel">
    <p:bg>
      <p:bgPr>
        <a:solidFill>
          <a:schemeClr val="tx1"/>
        </a:solidFill>
        <a:effectLst/>
      </p:bgPr>
    </p:bg>
    <p:spTree>
      <p:nvGrpSpPr>
        <p:cNvPr id="1" name=""/>
        <p:cNvGrpSpPr/>
        <p:nvPr/>
      </p:nvGrpSpPr>
      <p:grpSpPr>
        <a:xfrm>
          <a:off x="0" y="0"/>
          <a:ext cx="0" cy="0"/>
          <a:chOff x="0" y="0"/>
          <a:chExt cx="0" cy="0"/>
        </a:xfrm>
      </p:grpSpPr>
      <p:pic>
        <p:nvPicPr>
          <p:cNvPr id="43" name="Grafik 4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7625" y="125859"/>
            <a:ext cx="7920880" cy="4456814"/>
          </a:xfrm>
          <a:prstGeom prst="rect">
            <a:avLst/>
          </a:prstGeom>
        </p:spPr>
      </p:pic>
      <p:sp>
        <p:nvSpPr>
          <p:cNvPr id="8" name="Rechteck 7"/>
          <p:cNvSpPr/>
          <p:nvPr userDrawn="1"/>
        </p:nvSpPr>
        <p:spPr bwMode="grayWhite">
          <a:xfrm>
            <a:off x="216000" y="4336397"/>
            <a:ext cx="8712100" cy="64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5" name="Grafik 5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32000" y="4525697"/>
            <a:ext cx="1250362" cy="270000"/>
          </a:xfrm>
          <a:prstGeom prst="rect">
            <a:avLst/>
          </a:prstGeom>
        </p:spPr>
      </p:pic>
      <p:pic>
        <p:nvPicPr>
          <p:cNvPr id="48" name="Grafik 4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gray">
          <a:xfrm>
            <a:off x="8316000" y="4390697"/>
            <a:ext cx="540000" cy="540000"/>
          </a:xfrm>
          <a:prstGeom prst="rect">
            <a:avLst/>
          </a:prstGeom>
          <a:ln w="12700">
            <a:solidFill>
              <a:schemeClr val="bg1"/>
            </a:solidFill>
            <a:miter lim="800000"/>
          </a:ln>
        </p:spPr>
      </p:pic>
      <p:pic>
        <p:nvPicPr>
          <p:cNvPr id="51" name="Grafik 5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black">
          <a:xfrm>
            <a:off x="6793732" y="4598597"/>
            <a:ext cx="1458163" cy="133512"/>
          </a:xfrm>
          <a:prstGeom prst="rect">
            <a:avLst/>
          </a:prstGeom>
        </p:spPr>
      </p:pic>
      <p:sp>
        <p:nvSpPr>
          <p:cNvPr id="2" name="Titel 1"/>
          <p:cNvSpPr>
            <a:spLocks noGrp="1"/>
          </p:cNvSpPr>
          <p:nvPr userDrawn="1">
            <p:ph type="ctrTitle" hasCustomPrompt="1"/>
          </p:nvPr>
        </p:nvSpPr>
        <p:spPr bwMode="invGray">
          <a:xfrm>
            <a:off x="215900" y="160884"/>
            <a:ext cx="3132000" cy="2324150"/>
          </a:xfrm>
          <a:solidFill>
            <a:schemeClr val="accent1"/>
          </a:solidFill>
          <a:ln>
            <a:noFill/>
          </a:ln>
        </p:spPr>
        <p:txBody>
          <a:bodyPr lIns="216000" tIns="144000" rIns="216000" bIns="144000" anchor="t"/>
          <a:lstStyle>
            <a:lvl1pPr>
              <a:defRPr sz="1700" baseline="0">
                <a:solidFill>
                  <a:schemeClr val="bg1"/>
                </a:solidFill>
              </a:defRPr>
            </a:lvl1pPr>
          </a:lstStyle>
          <a:p>
            <a:r>
              <a:rPr lang="de-DE" dirty="0" smtClean="0"/>
              <a:t>Titel der Präsentation</a:t>
            </a:r>
            <a:br>
              <a:rPr lang="de-DE" dirty="0" smtClean="0"/>
            </a:br>
            <a:r>
              <a:rPr lang="de-DE" dirty="0" smtClean="0"/>
              <a:t>Arial, 17 pt, Weiß,</a:t>
            </a:r>
            <a:br>
              <a:rPr lang="de-DE" dirty="0" smtClean="0"/>
            </a:br>
            <a:r>
              <a:rPr lang="de-DE" dirty="0" smtClean="0"/>
              <a:t>Hervorhebungen fett</a:t>
            </a:r>
            <a:endParaRPr lang="de-DE" dirty="0"/>
          </a:p>
        </p:txBody>
      </p:sp>
      <p:sp>
        <p:nvSpPr>
          <p:cNvPr id="3" name="Untertitel 2"/>
          <p:cNvSpPr>
            <a:spLocks noGrp="1"/>
          </p:cNvSpPr>
          <p:nvPr userDrawn="1">
            <p:ph type="subTitle" idx="1" hasCustomPrompt="1"/>
          </p:nvPr>
        </p:nvSpPr>
        <p:spPr>
          <a:xfrm>
            <a:off x="432000" y="1891750"/>
            <a:ext cx="2700000" cy="459476"/>
          </a:xfrm>
        </p:spPr>
        <p:txBody>
          <a:bodyPr anchor="b" anchorCtr="0"/>
          <a:lstStyle>
            <a:lvl1pPr marL="0" indent="0" algn="l">
              <a:spcBef>
                <a:spcPts val="0"/>
              </a:spcBef>
              <a:buNone/>
              <a:defRPr sz="1100" baseline="0">
                <a:solidFill>
                  <a:schemeClr val="bg1"/>
                </a:solidFill>
              </a:defRPr>
            </a:lvl1pPr>
            <a:lvl2pPr marL="0" indent="0" algn="l">
              <a:spcBef>
                <a:spcPts val="0"/>
              </a:spcBef>
              <a:buNone/>
              <a:defRPr sz="1100">
                <a:solidFill>
                  <a:schemeClr val="bg1"/>
                </a:solidFill>
              </a:defRPr>
            </a:lvl2pPr>
            <a:lvl3pPr marL="0" indent="0" algn="l">
              <a:spcBef>
                <a:spcPts val="0"/>
              </a:spcBef>
              <a:buNone/>
              <a:defRPr sz="1100">
                <a:solidFill>
                  <a:schemeClr val="bg1"/>
                </a:solidFill>
              </a:defRPr>
            </a:lvl3pPr>
            <a:lvl4pPr marL="0" indent="0" algn="l">
              <a:spcBef>
                <a:spcPts val="0"/>
              </a:spcBef>
              <a:buNone/>
              <a:defRPr sz="1100">
                <a:solidFill>
                  <a:schemeClr val="bg1"/>
                </a:solidFill>
              </a:defRPr>
            </a:lvl4pPr>
            <a:lvl5pPr marL="0" indent="0" algn="l">
              <a:spcBef>
                <a:spcPts val="0"/>
              </a:spcBef>
              <a:buNone/>
              <a:defRPr sz="1100">
                <a:solidFill>
                  <a:schemeClr val="bg1"/>
                </a:solidFill>
              </a:defRPr>
            </a:lvl5pPr>
            <a:lvl6pPr marL="0" indent="0" algn="l">
              <a:spcBef>
                <a:spcPts val="0"/>
              </a:spcBef>
              <a:buNone/>
              <a:defRPr sz="1100">
                <a:solidFill>
                  <a:schemeClr val="bg1"/>
                </a:solidFill>
              </a:defRPr>
            </a:lvl6pPr>
            <a:lvl7pPr marL="0" indent="0" algn="l">
              <a:spcBef>
                <a:spcPts val="0"/>
              </a:spcBef>
              <a:buNone/>
              <a:defRPr sz="1100">
                <a:solidFill>
                  <a:schemeClr val="bg1"/>
                </a:solidFill>
              </a:defRPr>
            </a:lvl7pPr>
            <a:lvl8pPr marL="0" indent="0" algn="l">
              <a:spcBef>
                <a:spcPts val="0"/>
              </a:spcBef>
              <a:buNone/>
              <a:defRPr sz="1100">
                <a:solidFill>
                  <a:schemeClr val="bg1"/>
                </a:solidFill>
              </a:defRPr>
            </a:lvl8pPr>
            <a:lvl9pPr marL="0" indent="0" algn="l">
              <a:spcBef>
                <a:spcPts val="0"/>
              </a:spcBef>
              <a:buNone/>
              <a:defRPr sz="1100">
                <a:solidFill>
                  <a:schemeClr val="bg1"/>
                </a:solidFill>
              </a:defRPr>
            </a:lvl9pPr>
          </a:lstStyle>
          <a:p>
            <a:pPr lvl="0"/>
            <a:r>
              <a:rPr lang="de-DE" dirty="0" smtClean="0"/>
              <a:t>Datum</a:t>
            </a:r>
            <a:br>
              <a:rPr lang="de-DE" dirty="0" smtClean="0"/>
            </a:br>
            <a:r>
              <a:rPr lang="de-DE" dirty="0" smtClean="0"/>
              <a:t>URL in fett</a:t>
            </a:r>
          </a:p>
        </p:txBody>
      </p:sp>
    </p:spTree>
    <p:extLst>
      <p:ext uri="{BB962C8B-B14F-4D97-AF65-F5344CB8AC3E}">
        <p14:creationId xmlns:p14="http://schemas.microsoft.com/office/powerpoint/2010/main" val="82706518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Titel | Weltweit">
    <p:bg>
      <p:bgPr>
        <a:solidFill>
          <a:schemeClr val="tx1"/>
        </a:solidFill>
        <a:effectLst/>
      </p:bgPr>
    </p:bg>
    <p:spTree>
      <p:nvGrpSpPr>
        <p:cNvPr id="1" name=""/>
        <p:cNvGrpSpPr/>
        <p:nvPr/>
      </p:nvGrpSpPr>
      <p:grpSpPr>
        <a:xfrm>
          <a:off x="0" y="0"/>
          <a:ext cx="0" cy="0"/>
          <a:chOff x="0" y="0"/>
          <a:chExt cx="0" cy="0"/>
        </a:xfrm>
      </p:grpSpPr>
      <p:sp>
        <p:nvSpPr>
          <p:cNvPr id="42" name="Titel 1"/>
          <p:cNvSpPr>
            <a:spLocks noGrp="1"/>
          </p:cNvSpPr>
          <p:nvPr>
            <p:ph type="ctrTitle" hasCustomPrompt="1"/>
          </p:nvPr>
        </p:nvSpPr>
        <p:spPr bwMode="invGray">
          <a:xfrm>
            <a:off x="215900" y="160884"/>
            <a:ext cx="3132000" cy="2324150"/>
          </a:xfrm>
          <a:solidFill>
            <a:schemeClr val="accent1"/>
          </a:solidFill>
        </p:spPr>
        <p:txBody>
          <a:bodyPr lIns="216000" tIns="144000" rIns="216000" bIns="144000" anchor="t"/>
          <a:lstStyle>
            <a:lvl1pPr>
              <a:defRPr sz="1700" baseline="0">
                <a:solidFill>
                  <a:schemeClr val="bg1"/>
                </a:solidFill>
              </a:defRPr>
            </a:lvl1pPr>
          </a:lstStyle>
          <a:p>
            <a:r>
              <a:rPr lang="de-DE" dirty="0" smtClean="0"/>
              <a:t>Titel der Präsentation</a:t>
            </a:r>
            <a:br>
              <a:rPr lang="de-DE" dirty="0" smtClean="0"/>
            </a:br>
            <a:r>
              <a:rPr lang="de-DE" dirty="0" smtClean="0"/>
              <a:t>Arial, 17 pt, Weiß,</a:t>
            </a:r>
            <a:br>
              <a:rPr lang="de-DE" dirty="0" smtClean="0"/>
            </a:br>
            <a:r>
              <a:rPr lang="de-DE" dirty="0" smtClean="0"/>
              <a:t>Hervorhebungen fett</a:t>
            </a:r>
            <a:endParaRPr lang="de-DE" dirty="0"/>
          </a:p>
        </p:txBody>
      </p:sp>
      <p:sp>
        <p:nvSpPr>
          <p:cNvPr id="43" name="Untertitel 2"/>
          <p:cNvSpPr>
            <a:spLocks noGrp="1"/>
          </p:cNvSpPr>
          <p:nvPr>
            <p:ph type="subTitle" idx="1" hasCustomPrompt="1"/>
          </p:nvPr>
        </p:nvSpPr>
        <p:spPr>
          <a:xfrm>
            <a:off x="432000" y="1891750"/>
            <a:ext cx="2700000" cy="459476"/>
          </a:xfrm>
        </p:spPr>
        <p:txBody>
          <a:bodyPr anchor="b" anchorCtr="0"/>
          <a:lstStyle>
            <a:lvl1pPr marL="0" indent="0" algn="l">
              <a:spcBef>
                <a:spcPts val="0"/>
              </a:spcBef>
              <a:buNone/>
              <a:defRPr sz="1100" baseline="0">
                <a:solidFill>
                  <a:schemeClr val="bg1"/>
                </a:solidFill>
              </a:defRPr>
            </a:lvl1pPr>
            <a:lvl2pPr marL="0" indent="0" algn="l">
              <a:spcBef>
                <a:spcPts val="0"/>
              </a:spcBef>
              <a:buNone/>
              <a:defRPr sz="1100">
                <a:solidFill>
                  <a:schemeClr val="bg1"/>
                </a:solidFill>
              </a:defRPr>
            </a:lvl2pPr>
            <a:lvl3pPr marL="0" indent="0" algn="l">
              <a:spcBef>
                <a:spcPts val="0"/>
              </a:spcBef>
              <a:buNone/>
              <a:defRPr sz="1100">
                <a:solidFill>
                  <a:schemeClr val="bg1"/>
                </a:solidFill>
              </a:defRPr>
            </a:lvl3pPr>
            <a:lvl4pPr marL="0" indent="0" algn="l">
              <a:spcBef>
                <a:spcPts val="0"/>
              </a:spcBef>
              <a:buNone/>
              <a:defRPr sz="1100">
                <a:solidFill>
                  <a:schemeClr val="bg1"/>
                </a:solidFill>
              </a:defRPr>
            </a:lvl4pPr>
            <a:lvl5pPr marL="0" indent="0" algn="l">
              <a:spcBef>
                <a:spcPts val="0"/>
              </a:spcBef>
              <a:buNone/>
              <a:defRPr sz="1100">
                <a:solidFill>
                  <a:schemeClr val="bg1"/>
                </a:solidFill>
              </a:defRPr>
            </a:lvl5pPr>
            <a:lvl6pPr marL="0" indent="0" algn="l">
              <a:spcBef>
                <a:spcPts val="0"/>
              </a:spcBef>
              <a:buNone/>
              <a:defRPr sz="1100">
                <a:solidFill>
                  <a:schemeClr val="bg1"/>
                </a:solidFill>
              </a:defRPr>
            </a:lvl6pPr>
            <a:lvl7pPr marL="0" indent="0" algn="l">
              <a:spcBef>
                <a:spcPts val="0"/>
              </a:spcBef>
              <a:buNone/>
              <a:defRPr sz="1100">
                <a:solidFill>
                  <a:schemeClr val="bg1"/>
                </a:solidFill>
              </a:defRPr>
            </a:lvl7pPr>
            <a:lvl8pPr marL="0" indent="0" algn="l">
              <a:spcBef>
                <a:spcPts val="0"/>
              </a:spcBef>
              <a:buNone/>
              <a:defRPr sz="1100">
                <a:solidFill>
                  <a:schemeClr val="bg1"/>
                </a:solidFill>
              </a:defRPr>
            </a:lvl8pPr>
            <a:lvl9pPr marL="0" indent="0" algn="l">
              <a:spcBef>
                <a:spcPts val="0"/>
              </a:spcBef>
              <a:buNone/>
              <a:defRPr sz="1100">
                <a:solidFill>
                  <a:schemeClr val="bg1"/>
                </a:solidFill>
              </a:defRPr>
            </a:lvl9pPr>
          </a:lstStyle>
          <a:p>
            <a:pPr lvl="0"/>
            <a:r>
              <a:rPr lang="de-DE" dirty="0" smtClean="0"/>
              <a:t>Datum</a:t>
            </a:r>
            <a:br>
              <a:rPr lang="de-DE" dirty="0" smtClean="0"/>
            </a:br>
            <a:r>
              <a:rPr lang="de-DE" dirty="0" smtClean="0"/>
              <a:t>URL in fett</a:t>
            </a:r>
          </a:p>
        </p:txBody>
      </p:sp>
      <p:sp>
        <p:nvSpPr>
          <p:cNvPr id="47" name="Rechteck 46"/>
          <p:cNvSpPr/>
          <p:nvPr userDrawn="1"/>
        </p:nvSpPr>
        <p:spPr bwMode="grayWhite">
          <a:xfrm>
            <a:off x="216000" y="4336397"/>
            <a:ext cx="8712100" cy="64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8" name="Grafik 4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432000" y="4525697"/>
            <a:ext cx="1250362" cy="270000"/>
          </a:xfrm>
          <a:prstGeom prst="rect">
            <a:avLst/>
          </a:prstGeom>
        </p:spPr>
      </p:pic>
      <p:pic>
        <p:nvPicPr>
          <p:cNvPr id="49" name="Grafik 4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8316000" y="4390697"/>
            <a:ext cx="540000" cy="540000"/>
          </a:xfrm>
          <a:prstGeom prst="rect">
            <a:avLst/>
          </a:prstGeom>
          <a:ln w="12700">
            <a:solidFill>
              <a:schemeClr val="bg1"/>
            </a:solidFill>
            <a:miter lim="800000"/>
          </a:ln>
        </p:spPr>
      </p:pic>
    </p:spTree>
    <p:extLst>
      <p:ext uri="{BB962C8B-B14F-4D97-AF65-F5344CB8AC3E}">
        <p14:creationId xmlns:p14="http://schemas.microsoft.com/office/powerpoint/2010/main" val="309878179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Titel | Freie Bildauswahl">
    <p:bg>
      <p:bgPr>
        <a:solidFill>
          <a:schemeClr val="tx1"/>
        </a:solid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1"/>
            <a:ext cx="9144000" cy="5148263"/>
          </a:xfrm>
        </p:spPr>
        <p:txBody>
          <a:bodyPr anchor="t" anchorCtr="0"/>
          <a:lstStyle>
            <a:lvl1pPr marL="0" indent="0" algn="ctr">
              <a:spcBef>
                <a:spcPts val="0"/>
              </a:spcBef>
              <a:buNone/>
              <a:defRPr>
                <a:solidFill>
                  <a:schemeClr val="bg1"/>
                </a:solidFill>
              </a:defRPr>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endParaRPr lang="de-DE" dirty="0"/>
          </a:p>
        </p:txBody>
      </p:sp>
      <p:sp>
        <p:nvSpPr>
          <p:cNvPr id="47" name="Textplatzhalter 6"/>
          <p:cNvSpPr>
            <a:spLocks noGrp="1"/>
          </p:cNvSpPr>
          <p:nvPr>
            <p:ph type="body" sz="quarter" idx="12" hasCustomPrompt="1"/>
          </p:nvPr>
        </p:nvSpPr>
        <p:spPr bwMode="grayWhite">
          <a:xfrm>
            <a:off x="216000" y="4337513"/>
            <a:ext cx="8712000" cy="648600"/>
          </a:xfrm>
          <a:solidFill>
            <a:schemeClr val="accent1"/>
          </a:solidFill>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42" name="Textplatzhalter 6"/>
          <p:cNvSpPr>
            <a:spLocks noGrp="1"/>
          </p:cNvSpPr>
          <p:nvPr>
            <p:ph type="body" sz="quarter" idx="14" hasCustomPrompt="1"/>
          </p:nvPr>
        </p:nvSpPr>
        <p:spPr bwMode="gray">
          <a:xfrm>
            <a:off x="8305200" y="4381200"/>
            <a:ext cx="558000" cy="554400"/>
          </a:xfrm>
          <a:blipFill dpi="0" rotWithShape="1">
            <a:blip r:embed="rId2"/>
            <a:srcRect/>
            <a:stretch>
              <a:fillRect l="1000" t="1000" r="2000" b="1000"/>
            </a:stretch>
          </a:blipFill>
          <a:ln w="12700">
            <a:solidFill>
              <a:schemeClr val="bg1"/>
            </a:solidFill>
            <a:miter lim="800000"/>
          </a:ln>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endParaRPr lang="de-DE" dirty="0"/>
          </a:p>
        </p:txBody>
      </p:sp>
      <p:sp>
        <p:nvSpPr>
          <p:cNvPr id="43" name="Textplatzhalter 6"/>
          <p:cNvSpPr>
            <a:spLocks noGrp="1"/>
          </p:cNvSpPr>
          <p:nvPr>
            <p:ph type="body" sz="quarter" idx="15" hasCustomPrompt="1"/>
          </p:nvPr>
        </p:nvSpPr>
        <p:spPr bwMode="black">
          <a:xfrm>
            <a:off x="6793200" y="4597200"/>
            <a:ext cx="1458000" cy="132423"/>
          </a:xfrm>
          <a:blipFill dpi="0" rotWithShape="1">
            <a:blip r:embed="rId3"/>
            <a:srcRect/>
            <a:stretch>
              <a:fillRect l="300" t="3000" b="-3000"/>
            </a:stretch>
          </a:blipFill>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endParaRPr lang="de-DE" dirty="0"/>
          </a:p>
        </p:txBody>
      </p:sp>
      <p:sp>
        <p:nvSpPr>
          <p:cNvPr id="48" name="Textplatzhalter 6"/>
          <p:cNvSpPr>
            <a:spLocks noGrp="1"/>
          </p:cNvSpPr>
          <p:nvPr>
            <p:ph type="body" sz="quarter" idx="13" hasCustomPrompt="1"/>
          </p:nvPr>
        </p:nvSpPr>
        <p:spPr bwMode="black">
          <a:xfrm>
            <a:off x="432000" y="4525200"/>
            <a:ext cx="1249200" cy="270000"/>
          </a:xfrm>
          <a:blipFill>
            <a:blip r:embed="rId4"/>
            <a:stretch>
              <a:fillRect/>
            </a:stretch>
          </a:blipFill>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49" name="Titel 1"/>
          <p:cNvSpPr>
            <a:spLocks noGrp="1"/>
          </p:cNvSpPr>
          <p:nvPr>
            <p:ph type="ctrTitle" hasCustomPrompt="1"/>
          </p:nvPr>
        </p:nvSpPr>
        <p:spPr bwMode="invGray">
          <a:xfrm>
            <a:off x="215900" y="160884"/>
            <a:ext cx="3132000" cy="2324150"/>
          </a:xfrm>
          <a:solidFill>
            <a:schemeClr val="accent1"/>
          </a:solidFill>
        </p:spPr>
        <p:txBody>
          <a:bodyPr lIns="216000" tIns="144000" rIns="216000" bIns="144000" anchor="t"/>
          <a:lstStyle>
            <a:lvl1pPr>
              <a:defRPr sz="1700" baseline="0">
                <a:solidFill>
                  <a:schemeClr val="bg1"/>
                </a:solidFill>
              </a:defRPr>
            </a:lvl1pPr>
          </a:lstStyle>
          <a:p>
            <a:r>
              <a:rPr lang="de-DE" dirty="0" smtClean="0"/>
              <a:t>Titel der Präsentation</a:t>
            </a:r>
            <a:br>
              <a:rPr lang="de-DE" dirty="0" smtClean="0"/>
            </a:br>
            <a:r>
              <a:rPr lang="de-DE" dirty="0" smtClean="0"/>
              <a:t>Arial, 17 pt, Weiß,</a:t>
            </a:r>
            <a:br>
              <a:rPr lang="de-DE" dirty="0" smtClean="0"/>
            </a:br>
            <a:r>
              <a:rPr lang="de-DE" dirty="0" smtClean="0"/>
              <a:t>Hervorhebungen fett</a:t>
            </a:r>
            <a:endParaRPr lang="de-DE" dirty="0"/>
          </a:p>
        </p:txBody>
      </p:sp>
      <p:sp>
        <p:nvSpPr>
          <p:cNvPr id="50" name="Untertitel 2"/>
          <p:cNvSpPr>
            <a:spLocks noGrp="1"/>
          </p:cNvSpPr>
          <p:nvPr>
            <p:ph type="subTitle" idx="1" hasCustomPrompt="1"/>
          </p:nvPr>
        </p:nvSpPr>
        <p:spPr>
          <a:xfrm>
            <a:off x="432000" y="1891750"/>
            <a:ext cx="2700000" cy="459476"/>
          </a:xfrm>
        </p:spPr>
        <p:txBody>
          <a:bodyPr anchor="b" anchorCtr="0"/>
          <a:lstStyle>
            <a:lvl1pPr marL="0" indent="0" algn="l">
              <a:spcBef>
                <a:spcPts val="0"/>
              </a:spcBef>
              <a:buNone/>
              <a:defRPr sz="1100" baseline="0">
                <a:solidFill>
                  <a:schemeClr val="bg1"/>
                </a:solidFill>
              </a:defRPr>
            </a:lvl1pPr>
            <a:lvl2pPr marL="0" indent="0" algn="l">
              <a:spcBef>
                <a:spcPts val="0"/>
              </a:spcBef>
              <a:buNone/>
              <a:defRPr sz="1100">
                <a:solidFill>
                  <a:schemeClr val="bg1"/>
                </a:solidFill>
              </a:defRPr>
            </a:lvl2pPr>
            <a:lvl3pPr marL="0" indent="0" algn="l">
              <a:spcBef>
                <a:spcPts val="0"/>
              </a:spcBef>
              <a:buNone/>
              <a:defRPr sz="1100">
                <a:solidFill>
                  <a:schemeClr val="bg1"/>
                </a:solidFill>
              </a:defRPr>
            </a:lvl3pPr>
            <a:lvl4pPr marL="0" indent="0" algn="l">
              <a:spcBef>
                <a:spcPts val="0"/>
              </a:spcBef>
              <a:buNone/>
              <a:defRPr sz="1100">
                <a:solidFill>
                  <a:schemeClr val="bg1"/>
                </a:solidFill>
              </a:defRPr>
            </a:lvl4pPr>
            <a:lvl5pPr marL="0" indent="0" algn="l">
              <a:spcBef>
                <a:spcPts val="0"/>
              </a:spcBef>
              <a:buNone/>
              <a:defRPr sz="1100">
                <a:solidFill>
                  <a:schemeClr val="bg1"/>
                </a:solidFill>
              </a:defRPr>
            </a:lvl5pPr>
            <a:lvl6pPr marL="0" indent="0" algn="l">
              <a:spcBef>
                <a:spcPts val="0"/>
              </a:spcBef>
              <a:buNone/>
              <a:defRPr sz="1100">
                <a:solidFill>
                  <a:schemeClr val="bg1"/>
                </a:solidFill>
              </a:defRPr>
            </a:lvl6pPr>
            <a:lvl7pPr marL="0" indent="0" algn="l">
              <a:spcBef>
                <a:spcPts val="0"/>
              </a:spcBef>
              <a:buNone/>
              <a:defRPr sz="1100">
                <a:solidFill>
                  <a:schemeClr val="bg1"/>
                </a:solidFill>
              </a:defRPr>
            </a:lvl7pPr>
            <a:lvl8pPr marL="0" indent="0" algn="l">
              <a:spcBef>
                <a:spcPts val="0"/>
              </a:spcBef>
              <a:buNone/>
              <a:defRPr sz="1100">
                <a:solidFill>
                  <a:schemeClr val="bg1"/>
                </a:solidFill>
              </a:defRPr>
            </a:lvl8pPr>
            <a:lvl9pPr marL="0" indent="0" algn="l">
              <a:spcBef>
                <a:spcPts val="0"/>
              </a:spcBef>
              <a:buNone/>
              <a:defRPr sz="1100">
                <a:solidFill>
                  <a:schemeClr val="bg1"/>
                </a:solidFill>
              </a:defRPr>
            </a:lvl9pPr>
          </a:lstStyle>
          <a:p>
            <a:pPr lvl="0"/>
            <a:r>
              <a:rPr lang="de-DE" dirty="0" smtClean="0"/>
              <a:t>Datum</a:t>
            </a:r>
            <a:br>
              <a:rPr lang="de-DE" dirty="0" smtClean="0"/>
            </a:br>
            <a:r>
              <a:rPr lang="de-DE" dirty="0" smtClean="0"/>
              <a:t>URL in fett</a:t>
            </a:r>
          </a:p>
        </p:txBody>
      </p:sp>
    </p:spTree>
    <p:extLst>
      <p:ext uri="{BB962C8B-B14F-4D97-AF65-F5344CB8AC3E}">
        <p14:creationId xmlns:p14="http://schemas.microsoft.com/office/powerpoint/2010/main" val="289875057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Titel kurz">
    <p:bg>
      <p:bgPr>
        <a:solidFill>
          <a:schemeClr val="tx1"/>
        </a:solidFill>
        <a:effectLst/>
      </p:bgPr>
    </p:bg>
    <p:spTree>
      <p:nvGrpSpPr>
        <p:cNvPr id="1" name=""/>
        <p:cNvGrpSpPr/>
        <p:nvPr/>
      </p:nvGrpSpPr>
      <p:grpSpPr>
        <a:xfrm>
          <a:off x="0" y="0"/>
          <a:ext cx="0" cy="0"/>
          <a:chOff x="0" y="0"/>
          <a:chExt cx="0" cy="0"/>
        </a:xfrm>
      </p:grpSpPr>
      <p:pic>
        <p:nvPicPr>
          <p:cNvPr id="43" name="Grafik 4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7625" y="123048"/>
            <a:ext cx="7922396" cy="4457667"/>
          </a:xfrm>
          <a:prstGeom prst="rect">
            <a:avLst/>
          </a:prstGeom>
        </p:spPr>
      </p:pic>
      <p:sp>
        <p:nvSpPr>
          <p:cNvPr id="49" name="Rechteck 48"/>
          <p:cNvSpPr/>
          <p:nvPr userDrawn="1"/>
        </p:nvSpPr>
        <p:spPr bwMode="grayWhite">
          <a:xfrm>
            <a:off x="216000" y="4336397"/>
            <a:ext cx="8712100" cy="64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0" name="Grafik 4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32000" y="4525697"/>
            <a:ext cx="1250362" cy="270000"/>
          </a:xfrm>
          <a:prstGeom prst="rect">
            <a:avLst/>
          </a:prstGeom>
        </p:spPr>
      </p:pic>
      <p:pic>
        <p:nvPicPr>
          <p:cNvPr id="51" name="Grafik 5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gray">
          <a:xfrm>
            <a:off x="8316000" y="4390697"/>
            <a:ext cx="540000" cy="540000"/>
          </a:xfrm>
          <a:prstGeom prst="rect">
            <a:avLst/>
          </a:prstGeom>
          <a:ln w="12700">
            <a:solidFill>
              <a:schemeClr val="bg1"/>
            </a:solidFill>
            <a:miter lim="800000"/>
          </a:ln>
        </p:spPr>
      </p:pic>
      <p:pic>
        <p:nvPicPr>
          <p:cNvPr id="52" name="Grafik 5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black">
          <a:xfrm>
            <a:off x="6793732" y="4598597"/>
            <a:ext cx="1458163" cy="133512"/>
          </a:xfrm>
          <a:prstGeom prst="rect">
            <a:avLst/>
          </a:prstGeom>
        </p:spPr>
      </p:pic>
      <p:sp>
        <p:nvSpPr>
          <p:cNvPr id="53" name="Untertitel 2"/>
          <p:cNvSpPr>
            <a:spLocks noGrp="1"/>
          </p:cNvSpPr>
          <p:nvPr>
            <p:ph type="subTitle" idx="1" hasCustomPrompt="1"/>
          </p:nvPr>
        </p:nvSpPr>
        <p:spPr bwMode="invGray">
          <a:xfrm>
            <a:off x="215900" y="843180"/>
            <a:ext cx="3132000" cy="2124749"/>
          </a:xfrm>
          <a:solidFill>
            <a:schemeClr val="accent1"/>
          </a:solidFill>
        </p:spPr>
        <p:txBody>
          <a:bodyPr lIns="216000" tIns="360000" rIns="216000" bIns="144000" anchor="t" anchorCtr="0">
            <a:spAutoFit/>
          </a:bodyPr>
          <a:lstStyle>
            <a:lvl1pPr marL="0" indent="0" algn="l">
              <a:spcBef>
                <a:spcPts val="0"/>
              </a:spcBef>
              <a:buNone/>
              <a:defRPr sz="1500" baseline="0">
                <a:solidFill>
                  <a:schemeClr val="bg1"/>
                </a:solidFill>
              </a:defRPr>
            </a:lvl1pPr>
            <a:lvl2pPr marL="0" indent="0" algn="l">
              <a:spcBef>
                <a:spcPts val="0"/>
              </a:spcBef>
              <a:buNone/>
              <a:defRPr sz="1100">
                <a:solidFill>
                  <a:schemeClr val="bg1"/>
                </a:solidFill>
              </a:defRPr>
            </a:lvl2pPr>
            <a:lvl3pPr marL="0" indent="0" algn="l">
              <a:spcBef>
                <a:spcPts val="0"/>
              </a:spcBef>
              <a:buNone/>
              <a:defRPr sz="1100">
                <a:solidFill>
                  <a:schemeClr val="bg1"/>
                </a:solidFill>
              </a:defRPr>
            </a:lvl3pPr>
            <a:lvl4pPr marL="0" indent="0" algn="l">
              <a:spcBef>
                <a:spcPts val="0"/>
              </a:spcBef>
              <a:buNone/>
              <a:defRPr sz="1100">
                <a:solidFill>
                  <a:schemeClr val="bg1"/>
                </a:solidFill>
              </a:defRPr>
            </a:lvl4pPr>
            <a:lvl5pPr marL="0" indent="0" algn="l">
              <a:spcBef>
                <a:spcPts val="0"/>
              </a:spcBef>
              <a:buNone/>
              <a:defRPr sz="1100">
                <a:solidFill>
                  <a:schemeClr val="bg1"/>
                </a:solidFill>
              </a:defRPr>
            </a:lvl5pPr>
            <a:lvl6pPr marL="0" indent="0" algn="l">
              <a:spcBef>
                <a:spcPts val="0"/>
              </a:spcBef>
              <a:buNone/>
              <a:defRPr sz="1100">
                <a:solidFill>
                  <a:schemeClr val="bg1"/>
                </a:solidFill>
              </a:defRPr>
            </a:lvl6pPr>
            <a:lvl7pPr marL="0" indent="0" algn="l">
              <a:spcBef>
                <a:spcPts val="0"/>
              </a:spcBef>
              <a:buNone/>
              <a:defRPr sz="1100">
                <a:solidFill>
                  <a:schemeClr val="bg1"/>
                </a:solidFill>
              </a:defRPr>
            </a:lvl7pPr>
            <a:lvl8pPr marL="0" indent="0" algn="l">
              <a:spcBef>
                <a:spcPts val="0"/>
              </a:spcBef>
              <a:buNone/>
              <a:defRPr sz="1100">
                <a:solidFill>
                  <a:schemeClr val="bg1"/>
                </a:solidFill>
              </a:defRPr>
            </a:lvl8pPr>
            <a:lvl9pPr marL="0" indent="0" algn="l">
              <a:spcBef>
                <a:spcPts val="0"/>
              </a:spcBef>
              <a:buNone/>
              <a:defRPr sz="1100">
                <a:solidFill>
                  <a:schemeClr val="bg1"/>
                </a:solidFill>
              </a:defRPr>
            </a:lvl9pPr>
          </a:lstStyle>
          <a:p>
            <a:pPr lvl="0"/>
            <a:r>
              <a:rPr lang="de-DE" dirty="0" err="1" smtClean="0"/>
              <a:t>Subhead</a:t>
            </a:r>
            <a:r>
              <a:rPr lang="de-DE" dirty="0" smtClean="0"/>
              <a:t> auch mehrzeilig 15 pt  ((für Datum und URL 11 pt: Start | Absatz | Listenebene erhöhen/verringern))</a:t>
            </a:r>
            <a:br>
              <a:rPr lang="de-DE" dirty="0" smtClean="0"/>
            </a:br>
            <a:r>
              <a:rPr lang="de-DE" dirty="0" smtClean="0"/>
              <a:t/>
            </a:r>
            <a:br>
              <a:rPr lang="de-DE" dirty="0" smtClean="0"/>
            </a:br>
            <a:r>
              <a:rPr lang="de-DE" dirty="0" smtClean="0"/>
              <a:t>Datum</a:t>
            </a:r>
            <a:br>
              <a:rPr lang="de-DE" dirty="0" smtClean="0"/>
            </a:br>
            <a:r>
              <a:rPr lang="de-DE" dirty="0" smtClean="0"/>
              <a:t>URL in fett</a:t>
            </a:r>
          </a:p>
        </p:txBody>
      </p:sp>
      <p:sp>
        <p:nvSpPr>
          <p:cNvPr id="54" name="Titel 1"/>
          <p:cNvSpPr>
            <a:spLocks noGrp="1"/>
          </p:cNvSpPr>
          <p:nvPr>
            <p:ph type="ctrTitle" hasCustomPrompt="1"/>
          </p:nvPr>
        </p:nvSpPr>
        <p:spPr bwMode="invGray">
          <a:xfrm>
            <a:off x="215900" y="162150"/>
            <a:ext cx="6402596" cy="552423"/>
          </a:xfrm>
          <a:solidFill>
            <a:schemeClr val="accent1"/>
          </a:solidFill>
        </p:spPr>
        <p:txBody>
          <a:bodyPr wrap="none" lIns="216000" tIns="144000" rIns="216000" bIns="144000" anchor="t" anchorCtr="0">
            <a:spAutoFit/>
          </a:bodyPr>
          <a:lstStyle>
            <a:lvl1pPr>
              <a:defRPr sz="1700" baseline="0">
                <a:solidFill>
                  <a:schemeClr val="bg1"/>
                </a:solidFill>
              </a:defRPr>
            </a:lvl1pPr>
          </a:lstStyle>
          <a:p>
            <a:r>
              <a:rPr lang="de-DE" dirty="0" smtClean="0"/>
              <a:t>Titel der Präsentation, Arial, 17 pt, Weiß, Hervorhebungen fett</a:t>
            </a:r>
            <a:endParaRPr lang="de-DE" dirty="0"/>
          </a:p>
        </p:txBody>
      </p:sp>
      <p:grpSp>
        <p:nvGrpSpPr>
          <p:cNvPr id="55" name="Gruppieren 54"/>
          <p:cNvGrpSpPr/>
          <p:nvPr userDrawn="1"/>
        </p:nvGrpSpPr>
        <p:grpSpPr>
          <a:xfrm>
            <a:off x="-2052001" y="-270250"/>
            <a:ext cx="11628001" cy="5688763"/>
            <a:chOff x="-2052001" y="-360000"/>
            <a:chExt cx="11628001" cy="7578000"/>
          </a:xfrm>
        </p:grpSpPr>
        <p:sp>
          <p:nvSpPr>
            <p:cNvPr id="5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smtClean="0">
                  <a:solidFill>
                    <a:schemeClr val="tx1"/>
                  </a:solidFill>
                  <a:latin typeface="+mn-lt"/>
                </a:rPr>
                <a:t>Hilfslinien anzeigen über Menu: </a:t>
              </a:r>
              <a:br>
                <a:rPr lang="de-DE" sz="700" b="0" dirty="0" smtClean="0">
                  <a:solidFill>
                    <a:schemeClr val="tx1"/>
                  </a:solidFill>
                  <a:latin typeface="+mn-lt"/>
                </a:rPr>
              </a:br>
              <a:r>
                <a:rPr lang="de-DE" sz="700" b="1" dirty="0" smtClean="0">
                  <a:solidFill>
                    <a:schemeClr val="tx1"/>
                  </a:solidFill>
                  <a:latin typeface="+mn-lt"/>
                </a:rPr>
                <a:t>Ansicht | Anzeigen | </a:t>
              </a:r>
              <a:r>
                <a:rPr lang="de-DE" sz="700" b="0" dirty="0" smtClean="0">
                  <a:solidFill>
                    <a:schemeClr val="tx1"/>
                  </a:solidFill>
                  <a:latin typeface="+mn-lt"/>
                </a:rPr>
                <a:t>Haken bei</a:t>
              </a:r>
              <a:r>
                <a:rPr lang="de-DE" sz="700" b="1" dirty="0" smtClean="0">
                  <a:solidFill>
                    <a:schemeClr val="tx1"/>
                  </a:solidFill>
                  <a:latin typeface="+mn-lt"/>
                </a:rPr>
                <a:t/>
              </a:r>
              <a:br>
                <a:rPr lang="de-DE" sz="700" b="1" dirty="0" smtClean="0">
                  <a:solidFill>
                    <a:schemeClr val="tx1"/>
                  </a:solidFill>
                  <a:latin typeface="+mn-lt"/>
                </a:rPr>
              </a:br>
              <a:r>
                <a:rPr lang="de-DE" sz="700" b="1" dirty="0" smtClean="0">
                  <a:solidFill>
                    <a:schemeClr val="tx1"/>
                  </a:solidFill>
                  <a:latin typeface="+mn-lt"/>
                </a:rPr>
                <a:t>Führungslinien </a:t>
              </a:r>
              <a:r>
                <a:rPr lang="de-DE" sz="700" b="0" dirty="0" smtClean="0">
                  <a:solidFill>
                    <a:schemeClr val="tx1"/>
                  </a:solidFill>
                  <a:latin typeface="+mn-lt"/>
                </a:rPr>
                <a:t>setzten</a:t>
              </a:r>
            </a:p>
            <a:p>
              <a:pPr indent="0" algn="r">
                <a:lnSpc>
                  <a:spcPct val="100000"/>
                </a:lnSpc>
                <a:spcBef>
                  <a:spcPts val="0"/>
                </a:spcBef>
                <a:spcAft>
                  <a:spcPts val="0"/>
                </a:spcAft>
              </a:pPr>
              <a:r>
                <a:rPr lang="de-DE" sz="400" b="0" dirty="0" smtClean="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smtClean="0">
                <a:solidFill>
                  <a:schemeClr val="tx1"/>
                </a:solidFill>
                <a:latin typeface="+mn-lt"/>
              </a:endParaRPr>
            </a:p>
            <a:p>
              <a:pPr indent="0" algn="r">
                <a:lnSpc>
                  <a:spcPct val="100000"/>
                </a:lnSpc>
                <a:spcBef>
                  <a:spcPts val="0"/>
                </a:spcBef>
                <a:spcAft>
                  <a:spcPts val="0"/>
                </a:spcAft>
              </a:pPr>
              <a:r>
                <a:rPr lang="de-DE" sz="700" b="0" dirty="0" smtClean="0">
                  <a:solidFill>
                    <a:schemeClr val="tx1"/>
                  </a:solidFill>
                  <a:latin typeface="+mn-lt"/>
                </a:rPr>
                <a:t>Folie in</a:t>
              </a:r>
              <a:r>
                <a:rPr lang="de-DE" sz="700" b="0" baseline="0" dirty="0" smtClean="0">
                  <a:solidFill>
                    <a:schemeClr val="tx1"/>
                  </a:solidFill>
                  <a:latin typeface="+mn-lt"/>
                </a:rPr>
                <a:t> Ursprungsform </a:t>
              </a:r>
            </a:p>
            <a:p>
              <a:pPr indent="0" algn="r">
                <a:lnSpc>
                  <a:spcPct val="100000"/>
                </a:lnSpc>
                <a:spcBef>
                  <a:spcPts val="0"/>
                </a:spcBef>
                <a:spcAft>
                  <a:spcPts val="0"/>
                </a:spcAft>
              </a:pPr>
              <a:r>
                <a:rPr lang="de-DE" sz="700" b="0" baseline="0" dirty="0" smtClean="0">
                  <a:solidFill>
                    <a:schemeClr val="tx1"/>
                  </a:solidFill>
                  <a:latin typeface="+mn-lt"/>
                </a:rPr>
                <a:t>bringen über Menu:</a:t>
              </a:r>
            </a:p>
            <a:p>
              <a:pPr indent="0" algn="r">
                <a:lnSpc>
                  <a:spcPct val="100000"/>
                </a:lnSpc>
                <a:spcBef>
                  <a:spcPts val="0"/>
                </a:spcBef>
                <a:spcAft>
                  <a:spcPts val="0"/>
                </a:spcAft>
              </a:pPr>
              <a:r>
                <a:rPr lang="de-DE" sz="700" b="1" baseline="0" dirty="0" smtClean="0">
                  <a:solidFill>
                    <a:schemeClr val="tx1"/>
                  </a:solidFill>
                  <a:latin typeface="+mn-lt"/>
                </a:rPr>
                <a:t>Start | Folien | Zurücksetzen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1" baseline="0" dirty="0" smtClean="0">
                <a:solidFill>
                  <a:schemeClr val="tx1"/>
                </a:solidFill>
                <a:latin typeface="+mn-lt"/>
              </a:endParaRPr>
            </a:p>
            <a:p>
              <a:pPr indent="0" algn="r">
                <a:lnSpc>
                  <a:spcPct val="100000"/>
                </a:lnSpc>
                <a:spcBef>
                  <a:spcPts val="0"/>
                </a:spcBef>
                <a:spcAft>
                  <a:spcPts val="0"/>
                </a:spcAft>
              </a:pPr>
              <a:r>
                <a:rPr lang="de-DE" sz="700" dirty="0" smtClean="0">
                  <a:solidFill>
                    <a:schemeClr val="tx1"/>
                  </a:solidFill>
                </a:rPr>
                <a:t>Wechsel der Textebene im Menü über: </a:t>
              </a:r>
              <a:br>
                <a:rPr lang="de-DE" sz="700" dirty="0" smtClean="0">
                  <a:solidFill>
                    <a:schemeClr val="tx1"/>
                  </a:solidFill>
                </a:rPr>
              </a:br>
              <a:r>
                <a:rPr lang="de-DE" sz="700" b="1" dirty="0" smtClean="0">
                  <a:solidFill>
                    <a:schemeClr val="tx1"/>
                  </a:solidFill>
                </a:rPr>
                <a:t>Start | Absatz | Listenebene erhöhen/verringern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0" baseline="0" dirty="0" smtClean="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smtClean="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smtClean="0">
                  <a:solidFill>
                    <a:schemeClr val="tx1"/>
                  </a:solidFill>
                  <a:latin typeface="+mn-lt"/>
                </a:rPr>
                <a:t>Start | Folien | Layout</a:t>
              </a:r>
            </a:p>
            <a:p>
              <a:pPr indent="0" algn="r">
                <a:lnSpc>
                  <a:spcPct val="100000"/>
                </a:lnSpc>
                <a:spcBef>
                  <a:spcPts val="0"/>
                </a:spcBef>
                <a:spcAft>
                  <a:spcPts val="0"/>
                </a:spcAft>
              </a:pPr>
              <a:endParaRPr lang="de-DE" sz="700" b="1" baseline="0" dirty="0" smtClean="0">
                <a:solidFill>
                  <a:schemeClr val="tx1"/>
                </a:solidFill>
                <a:latin typeface="+mn-lt"/>
              </a:endParaRPr>
            </a:p>
            <a:p>
              <a:pPr indent="0" algn="r">
                <a:lnSpc>
                  <a:spcPct val="100000"/>
                </a:lnSpc>
                <a:spcBef>
                  <a:spcPts val="0"/>
                </a:spcBef>
                <a:spcAft>
                  <a:spcPts val="0"/>
                </a:spcAft>
              </a:pPr>
              <a:endParaRPr lang="de-DE" sz="700" b="1" dirty="0" smtClean="0">
                <a:solidFill>
                  <a:schemeClr val="tx1"/>
                </a:solidFill>
                <a:latin typeface="+mn-lt"/>
              </a:endParaRPr>
            </a:p>
          </p:txBody>
        </p:sp>
        <p:grpSp>
          <p:nvGrpSpPr>
            <p:cNvPr id="57" name="Gruppieren 56"/>
            <p:cNvGrpSpPr/>
            <p:nvPr userDrawn="1"/>
          </p:nvGrpSpPr>
          <p:grpSpPr>
            <a:xfrm>
              <a:off x="215900" y="-360000"/>
              <a:ext cx="8711195" cy="288000"/>
              <a:chOff x="215900" y="-360000"/>
              <a:chExt cx="8711195" cy="288000"/>
            </a:xfrm>
          </p:grpSpPr>
          <p:cxnSp>
            <p:nvCxnSpPr>
              <p:cNvPr id="117" name="Gerade Verbindung 116"/>
              <p:cNvCxnSpPr/>
              <p:nvPr userDrawn="1"/>
            </p:nvCxnSpPr>
            <p:spPr>
              <a:xfrm flipV="1">
                <a:off x="215900"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18" name="Textfeld 8"/>
              <p:cNvSpPr txBox="1"/>
              <p:nvPr userDrawn="1"/>
            </p:nvSpPr>
            <p:spPr>
              <a:xfrm>
                <a:off x="216484"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12,10</a:t>
                </a:r>
              </a:p>
            </p:txBody>
          </p:sp>
          <p:sp>
            <p:nvSpPr>
              <p:cNvPr id="119" name="Textfeld 8"/>
              <p:cNvSpPr txBox="1"/>
              <p:nvPr userDrawn="1"/>
            </p:nvSpPr>
            <p:spPr>
              <a:xfrm>
                <a:off x="8422276"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12,10</a:t>
                </a:r>
              </a:p>
            </p:txBody>
          </p:sp>
          <p:cxnSp>
            <p:nvCxnSpPr>
              <p:cNvPr id="120" name="Gerade Verbindung 119"/>
              <p:cNvCxnSpPr/>
              <p:nvPr userDrawn="1"/>
            </p:nvCxnSpPr>
            <p:spPr>
              <a:xfrm flipV="1">
                <a:off x="8927095"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21" name="Textfeld 8"/>
              <p:cNvSpPr txBox="1"/>
              <p:nvPr userDrawn="1"/>
            </p:nvSpPr>
            <p:spPr>
              <a:xfrm>
                <a:off x="692640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7,94</a:t>
                </a:r>
              </a:p>
            </p:txBody>
          </p:sp>
          <p:cxnSp>
            <p:nvCxnSpPr>
              <p:cNvPr id="122" name="Gerade Verbindung 121"/>
              <p:cNvCxnSpPr/>
              <p:nvPr userDrawn="1"/>
            </p:nvCxnSpPr>
            <p:spPr>
              <a:xfrm flipV="1">
                <a:off x="7430400"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8" name="Gruppieren 57"/>
            <p:cNvGrpSpPr/>
            <p:nvPr userDrawn="1"/>
          </p:nvGrpSpPr>
          <p:grpSpPr>
            <a:xfrm>
              <a:off x="215900" y="6930000"/>
              <a:ext cx="8710376" cy="288000"/>
              <a:chOff x="215900" y="6930000"/>
              <a:chExt cx="8710376" cy="288000"/>
            </a:xfrm>
          </p:grpSpPr>
          <p:cxnSp>
            <p:nvCxnSpPr>
              <p:cNvPr id="77" name="Gerade Verbindung 76"/>
              <p:cNvCxnSpPr/>
              <p:nvPr userDrawn="1"/>
            </p:nvCxnSpPr>
            <p:spPr>
              <a:xfrm flipV="1">
                <a:off x="216484"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8" name="Textfeld 8"/>
              <p:cNvSpPr txBox="1"/>
              <p:nvPr userDrawn="1"/>
            </p:nvSpPr>
            <p:spPr>
              <a:xfrm>
                <a:off x="215900" y="6948000"/>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12,10</a:t>
                </a:r>
              </a:p>
            </p:txBody>
          </p:sp>
          <p:sp>
            <p:nvSpPr>
              <p:cNvPr id="79" name="Textfeld 8"/>
              <p:cNvSpPr txBox="1"/>
              <p:nvPr userDrawn="1"/>
            </p:nvSpPr>
            <p:spPr>
              <a:xfrm>
                <a:off x="8422276" y="6948000"/>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12,10</a:t>
                </a:r>
              </a:p>
            </p:txBody>
          </p:sp>
          <p:cxnSp>
            <p:nvCxnSpPr>
              <p:cNvPr id="80" name="Gerade Verbindung 79"/>
              <p:cNvCxnSpPr/>
              <p:nvPr userDrawn="1"/>
            </p:nvCxnSpPr>
            <p:spPr>
              <a:xfrm flipV="1">
                <a:off x="8926276"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1" name="Textfeld 8"/>
              <p:cNvSpPr txBox="1"/>
              <p:nvPr userDrawn="1"/>
            </p:nvSpPr>
            <p:spPr>
              <a:xfrm>
                <a:off x="6926400" y="6948000"/>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7,94</a:t>
                </a:r>
              </a:p>
            </p:txBody>
          </p:sp>
          <p:cxnSp>
            <p:nvCxnSpPr>
              <p:cNvPr id="84" name="Gerade Verbindung 83"/>
              <p:cNvCxnSpPr/>
              <p:nvPr userDrawn="1"/>
            </p:nvCxnSpPr>
            <p:spPr>
              <a:xfrm flipV="1">
                <a:off x="74304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9" name="Gruppieren 58"/>
            <p:cNvGrpSpPr/>
            <p:nvPr userDrawn="1"/>
          </p:nvGrpSpPr>
          <p:grpSpPr>
            <a:xfrm>
              <a:off x="9216000" y="214313"/>
              <a:ext cx="360000" cy="6715687"/>
              <a:chOff x="9216000" y="214313"/>
              <a:chExt cx="360000" cy="6715687"/>
            </a:xfrm>
          </p:grpSpPr>
          <p:cxnSp>
            <p:nvCxnSpPr>
              <p:cNvPr id="69" name="Gerade Verbindung 68"/>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0" name="Textfeld 39"/>
              <p:cNvSpPr txBox="1"/>
              <p:nvPr userDrawn="1"/>
            </p:nvSpPr>
            <p:spPr>
              <a:xfrm>
                <a:off x="9216000" y="1314450"/>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4,40</a:t>
                </a:r>
              </a:p>
            </p:txBody>
          </p:sp>
          <p:cxnSp>
            <p:nvCxnSpPr>
              <p:cNvPr id="71" name="Gerade Verbindung 70"/>
              <p:cNvCxnSpPr/>
              <p:nvPr userDrawn="1"/>
            </p:nvCxnSpPr>
            <p:spPr>
              <a:xfrm flipH="1">
                <a:off x="9216000" y="610200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2" name="Textfeld 39"/>
              <p:cNvSpPr txBox="1"/>
              <p:nvPr userDrawn="1"/>
            </p:nvSpPr>
            <p:spPr>
              <a:xfrm>
                <a:off x="9216000" y="610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5,58</a:t>
                </a:r>
              </a:p>
            </p:txBody>
          </p:sp>
          <p:sp>
            <p:nvSpPr>
              <p:cNvPr id="7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cxnSp>
            <p:nvCxnSpPr>
              <p:cNvPr id="74" name="Gerade Verbindung 73"/>
              <p:cNvCxnSpPr/>
              <p:nvPr userDrawn="1"/>
            </p:nvCxnSpPr>
            <p:spPr>
              <a:xfrm flipH="1">
                <a:off x="9216000" y="131445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Gerade Verbindung 7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grpSp>
        <p:grpSp>
          <p:nvGrpSpPr>
            <p:cNvPr id="60" name="Gruppieren 59"/>
            <p:cNvGrpSpPr/>
            <p:nvPr userDrawn="1"/>
          </p:nvGrpSpPr>
          <p:grpSpPr>
            <a:xfrm>
              <a:off x="-432000" y="6101971"/>
              <a:ext cx="360076" cy="828029"/>
              <a:chOff x="-432000" y="6101971"/>
              <a:chExt cx="360076" cy="828029"/>
            </a:xfrm>
          </p:grpSpPr>
          <p:cxnSp>
            <p:nvCxnSpPr>
              <p:cNvPr id="65" name="Gerade Verbindung 64"/>
              <p:cNvCxnSpPr/>
              <p:nvPr userDrawn="1"/>
            </p:nvCxnSpPr>
            <p:spPr>
              <a:xfrm flipH="1">
                <a:off x="-360000" y="610200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431924" y="610197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5,58</a:t>
                </a:r>
              </a:p>
            </p:txBody>
          </p:sp>
          <p:cxnSp>
            <p:nvCxnSpPr>
              <p:cNvPr id="67" name="Gerade Verbindung 6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6,70</a:t>
                </a:r>
              </a:p>
            </p:txBody>
          </p:sp>
        </p:grpSp>
        <p:grpSp>
          <p:nvGrpSpPr>
            <p:cNvPr id="61" name="Gruppieren 60"/>
            <p:cNvGrpSpPr/>
            <p:nvPr userDrawn="1"/>
          </p:nvGrpSpPr>
          <p:grpSpPr>
            <a:xfrm>
              <a:off x="-432000" y="1026000"/>
              <a:ext cx="360000" cy="288450"/>
              <a:chOff x="-432000" y="1026000"/>
              <a:chExt cx="360000" cy="288450"/>
            </a:xfrm>
          </p:grpSpPr>
          <p:cxnSp>
            <p:nvCxnSpPr>
              <p:cNvPr id="63" name="Gerade Verbindung 62"/>
              <p:cNvCxnSpPr/>
              <p:nvPr userDrawn="1"/>
            </p:nvCxnSpPr>
            <p:spPr>
              <a:xfrm flipH="1">
                <a:off x="-360000" y="131445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4" name="Textfeld 39"/>
              <p:cNvSpPr txBox="1"/>
              <p:nvPr userDrawn="1"/>
            </p:nvSpPr>
            <p:spPr>
              <a:xfrm>
                <a:off x="-432000" y="1026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4,40</a:t>
                </a:r>
              </a:p>
            </p:txBody>
          </p:sp>
        </p:grpSp>
        <p:sp>
          <p:nvSpPr>
            <p:cNvPr id="62" name="Textfeld 56"/>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smtClean="0">
                  <a:solidFill>
                    <a:schemeClr val="tx1"/>
                  </a:solidFill>
                  <a:latin typeface="+mn-lt"/>
                </a:rPr>
                <a:t>Hinweis</a:t>
              </a:r>
              <a:r>
                <a:rPr lang="de-DE" sz="700" b="0" baseline="0" dirty="0" smtClean="0">
                  <a:solidFill>
                    <a:schemeClr val="tx1"/>
                  </a:solidFill>
                  <a:latin typeface="+mn-lt"/>
                </a:rPr>
                <a:t>: Titel der Präsentation ist Fußzeile</a:t>
              </a:r>
            </a:p>
            <a:p>
              <a:pPr indent="0" algn="r">
                <a:lnSpc>
                  <a:spcPct val="100000"/>
                </a:lnSpc>
                <a:spcBef>
                  <a:spcPts val="0"/>
                </a:spcBef>
                <a:spcAft>
                  <a:spcPts val="0"/>
                </a:spcAft>
              </a:pPr>
              <a:r>
                <a:rPr lang="de-DE" sz="700" b="0" baseline="0" dirty="0" smtClean="0">
                  <a:solidFill>
                    <a:schemeClr val="tx1"/>
                  </a:solidFill>
                  <a:latin typeface="+mn-lt"/>
                </a:rPr>
                <a:t>Fußzeile (pro Folie oder für alle) </a:t>
              </a:r>
              <a:br>
                <a:rPr lang="de-DE" sz="700" b="0" baseline="0" dirty="0" smtClean="0">
                  <a:solidFill>
                    <a:schemeClr val="tx1"/>
                  </a:solidFill>
                  <a:latin typeface="+mn-lt"/>
                </a:rPr>
              </a:br>
              <a:r>
                <a:rPr lang="de-DE" sz="700" b="0" baseline="0" dirty="0" smtClean="0">
                  <a:solidFill>
                    <a:schemeClr val="tx1"/>
                  </a:solidFill>
                  <a:latin typeface="+mn-lt"/>
                </a:rPr>
                <a:t>anpassen über Menü:</a:t>
              </a:r>
            </a:p>
            <a:p>
              <a:pPr indent="0" algn="r">
                <a:lnSpc>
                  <a:spcPct val="100000"/>
                </a:lnSpc>
                <a:spcBef>
                  <a:spcPts val="0"/>
                </a:spcBef>
                <a:spcAft>
                  <a:spcPts val="0"/>
                </a:spcAft>
              </a:pPr>
              <a:r>
                <a:rPr lang="de-DE" sz="700" b="1" baseline="0" dirty="0" smtClean="0">
                  <a:solidFill>
                    <a:schemeClr val="tx1"/>
                  </a:solidFill>
                  <a:latin typeface="+mn-lt"/>
                </a:rPr>
                <a:t>Einfügen | Text | Kopf- und Fußzeile</a:t>
              </a:r>
            </a:p>
          </p:txBody>
        </p:sp>
      </p:grpSp>
    </p:spTree>
    <p:extLst>
      <p:ext uri="{BB962C8B-B14F-4D97-AF65-F5344CB8AC3E}">
        <p14:creationId xmlns:p14="http://schemas.microsoft.com/office/powerpoint/2010/main" val="21502030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er | Bild vollflächig">
    <p:bg>
      <p:bgPr>
        <a:solidFill>
          <a:srgbClr val="FFFFFF"/>
        </a:solidFill>
        <a:effectLst/>
      </p:bgPr>
    </p:bg>
    <p:spTree>
      <p:nvGrpSpPr>
        <p:cNvPr id="1" name=""/>
        <p:cNvGrpSpPr/>
        <p:nvPr/>
      </p:nvGrpSpPr>
      <p:grpSpPr>
        <a:xfrm>
          <a:off x="0" y="0"/>
          <a:ext cx="0" cy="0"/>
          <a:chOff x="0" y="0"/>
          <a:chExt cx="0" cy="0"/>
        </a:xfrm>
      </p:grpSpPr>
      <p:sp>
        <p:nvSpPr>
          <p:cNvPr id="84" name="Google Shape;12;p1"/>
          <p:cNvSpPr/>
          <p:nvPr/>
        </p:nvSpPr>
        <p:spPr>
          <a:xfrm flipV="1">
            <a:off x="8688070" y="-219629"/>
            <a:ext cx="1" cy="10810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85" name="Google Shape;13;p1"/>
          <p:cNvSpPr/>
          <p:nvPr/>
        </p:nvSpPr>
        <p:spPr>
          <a:xfrm flipV="1">
            <a:off x="8688070" y="5265971"/>
            <a:ext cx="1" cy="10810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86" name="Google Shape;14;p1"/>
          <p:cNvSpPr/>
          <p:nvPr/>
        </p:nvSpPr>
        <p:spPr>
          <a:xfrm flipV="1">
            <a:off x="458471" y="-219629"/>
            <a:ext cx="1" cy="10810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87" name="Google Shape;15;p1"/>
          <p:cNvSpPr/>
          <p:nvPr/>
        </p:nvSpPr>
        <p:spPr>
          <a:xfrm flipV="1">
            <a:off x="458471" y="5265971"/>
            <a:ext cx="1" cy="10810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88" name="Google Shape;16;p1"/>
          <p:cNvSpPr/>
          <p:nvPr/>
        </p:nvSpPr>
        <p:spPr>
          <a:xfrm>
            <a:off x="-226986" y="4801869"/>
            <a:ext cx="108000" cy="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89" name="Google Shape;17;p1"/>
          <p:cNvSpPr/>
          <p:nvPr/>
        </p:nvSpPr>
        <p:spPr>
          <a:xfrm>
            <a:off x="9261590" y="4801869"/>
            <a:ext cx="108001" cy="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90" name="Google Shape;18;p1"/>
          <p:cNvSpPr/>
          <p:nvPr/>
        </p:nvSpPr>
        <p:spPr>
          <a:xfrm>
            <a:off x="-226986" y="292373"/>
            <a:ext cx="108000" cy="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91" name="Google Shape;19;p1"/>
          <p:cNvSpPr/>
          <p:nvPr/>
        </p:nvSpPr>
        <p:spPr>
          <a:xfrm>
            <a:off x="9261590" y="292373"/>
            <a:ext cx="108001" cy="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92" name="Google Shape;20;p1"/>
          <p:cNvSpPr/>
          <p:nvPr/>
        </p:nvSpPr>
        <p:spPr>
          <a:xfrm>
            <a:off x="-226986" y="1345861"/>
            <a:ext cx="108000" cy="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93" name="Google Shape;21;p1"/>
          <p:cNvSpPr/>
          <p:nvPr/>
        </p:nvSpPr>
        <p:spPr>
          <a:xfrm>
            <a:off x="9261590" y="1345861"/>
            <a:ext cx="108001" cy="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94" name="Google Shape;22;p1"/>
          <p:cNvSpPr/>
          <p:nvPr/>
        </p:nvSpPr>
        <p:spPr>
          <a:xfrm>
            <a:off x="-226986" y="1559591"/>
            <a:ext cx="108000" cy="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95" name="Google Shape;23;p1"/>
          <p:cNvSpPr/>
          <p:nvPr/>
        </p:nvSpPr>
        <p:spPr>
          <a:xfrm>
            <a:off x="9261590" y="1559591"/>
            <a:ext cx="108001" cy="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96" name="Google Shape;24;p1"/>
          <p:cNvSpPr/>
          <p:nvPr/>
        </p:nvSpPr>
        <p:spPr>
          <a:xfrm>
            <a:off x="-226986" y="2574132"/>
            <a:ext cx="108000" cy="0"/>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97" name="Google Shape;25;p1"/>
          <p:cNvSpPr/>
          <p:nvPr/>
        </p:nvSpPr>
        <p:spPr>
          <a:xfrm>
            <a:off x="9261590" y="2574132"/>
            <a:ext cx="108001" cy="0"/>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98" name="Google Shape;26;p1"/>
          <p:cNvSpPr/>
          <p:nvPr/>
        </p:nvSpPr>
        <p:spPr>
          <a:xfrm flipV="1">
            <a:off x="4573270" y="-219629"/>
            <a:ext cx="1" cy="10810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99" name="Google Shape;27;p1"/>
          <p:cNvSpPr/>
          <p:nvPr/>
        </p:nvSpPr>
        <p:spPr>
          <a:xfrm flipV="1">
            <a:off x="4573270" y="5265971"/>
            <a:ext cx="1" cy="10810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Tree>
    <p:extLst>
      <p:ext uri="{BB962C8B-B14F-4D97-AF65-F5344CB8AC3E}">
        <p14:creationId xmlns:p14="http://schemas.microsoft.com/office/powerpoint/2010/main" val="3109346443"/>
      </p:ext>
    </p:extLst>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Titel kurz | Weltweit">
    <p:bg>
      <p:bgPr>
        <a:solidFill>
          <a:schemeClr val="tx1"/>
        </a:solidFill>
        <a:effectLst/>
      </p:bgPr>
    </p:bg>
    <p:spTree>
      <p:nvGrpSpPr>
        <p:cNvPr id="1" name=""/>
        <p:cNvGrpSpPr/>
        <p:nvPr/>
      </p:nvGrpSpPr>
      <p:grpSpPr>
        <a:xfrm>
          <a:off x="0" y="0"/>
          <a:ext cx="0" cy="0"/>
          <a:chOff x="0" y="0"/>
          <a:chExt cx="0" cy="0"/>
        </a:xfrm>
      </p:grpSpPr>
      <p:pic>
        <p:nvPicPr>
          <p:cNvPr id="55" name="Grafik 54"/>
          <p:cNvPicPr>
            <a:picLocks noChangeAspect="1"/>
          </p:cNvPicPr>
          <p:nvPr userDrawn="1"/>
        </p:nvPicPr>
        <p:blipFill rotWithShape="1">
          <a:blip r:embed="rId2" cstate="print">
            <a:extLst>
              <a:ext uri="{28A0092B-C50C-407E-A947-70E740481C1C}">
                <a14:useLocalDpi xmlns:a14="http://schemas.microsoft.com/office/drawing/2010/main" val="0"/>
              </a:ext>
            </a:extLst>
          </a:blip>
          <a:srcRect t="11515" b="1813"/>
          <a:stretch/>
        </p:blipFill>
        <p:spPr bwMode="invGray">
          <a:xfrm>
            <a:off x="1224000" y="0"/>
            <a:ext cx="7920000" cy="5148263"/>
          </a:xfrm>
          <a:prstGeom prst="rect">
            <a:avLst/>
          </a:prstGeom>
        </p:spPr>
      </p:pic>
      <p:sp>
        <p:nvSpPr>
          <p:cNvPr id="43" name="Rechteck 42"/>
          <p:cNvSpPr/>
          <p:nvPr userDrawn="1"/>
        </p:nvSpPr>
        <p:spPr bwMode="grayWhite">
          <a:xfrm>
            <a:off x="216000" y="4336397"/>
            <a:ext cx="8712100" cy="64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8" name="Grafik 4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32000" y="4525697"/>
            <a:ext cx="1250362" cy="270000"/>
          </a:xfrm>
          <a:prstGeom prst="rect">
            <a:avLst/>
          </a:prstGeom>
        </p:spPr>
      </p:pic>
      <p:pic>
        <p:nvPicPr>
          <p:cNvPr id="49" name="Grafik 4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16000" y="4390697"/>
            <a:ext cx="540000" cy="540000"/>
          </a:xfrm>
          <a:prstGeom prst="rect">
            <a:avLst/>
          </a:prstGeom>
          <a:ln w="12700">
            <a:solidFill>
              <a:schemeClr val="bg1"/>
            </a:solidFill>
            <a:miter lim="800000"/>
          </a:ln>
        </p:spPr>
      </p:pic>
      <p:sp>
        <p:nvSpPr>
          <p:cNvPr id="53" name="Untertitel 2"/>
          <p:cNvSpPr>
            <a:spLocks noGrp="1"/>
          </p:cNvSpPr>
          <p:nvPr>
            <p:ph type="subTitle" idx="1" hasCustomPrompt="1"/>
          </p:nvPr>
        </p:nvSpPr>
        <p:spPr bwMode="invGray">
          <a:xfrm>
            <a:off x="215900" y="843180"/>
            <a:ext cx="3132000" cy="2124749"/>
          </a:xfrm>
          <a:solidFill>
            <a:schemeClr val="accent1"/>
          </a:solidFill>
        </p:spPr>
        <p:txBody>
          <a:bodyPr lIns="216000" tIns="360000" rIns="216000" bIns="144000" anchor="t" anchorCtr="0">
            <a:spAutoFit/>
          </a:bodyPr>
          <a:lstStyle>
            <a:lvl1pPr marL="0" indent="0" algn="l">
              <a:spcBef>
                <a:spcPts val="0"/>
              </a:spcBef>
              <a:buNone/>
              <a:defRPr sz="1500" baseline="0">
                <a:solidFill>
                  <a:schemeClr val="bg1"/>
                </a:solidFill>
              </a:defRPr>
            </a:lvl1pPr>
            <a:lvl2pPr marL="0" indent="0" algn="l">
              <a:spcBef>
                <a:spcPts val="0"/>
              </a:spcBef>
              <a:buNone/>
              <a:defRPr sz="1100">
                <a:solidFill>
                  <a:schemeClr val="bg1"/>
                </a:solidFill>
              </a:defRPr>
            </a:lvl2pPr>
            <a:lvl3pPr marL="0" indent="0" algn="l">
              <a:spcBef>
                <a:spcPts val="0"/>
              </a:spcBef>
              <a:buNone/>
              <a:defRPr sz="1100">
                <a:solidFill>
                  <a:schemeClr val="bg1"/>
                </a:solidFill>
              </a:defRPr>
            </a:lvl3pPr>
            <a:lvl4pPr marL="0" indent="0" algn="l">
              <a:spcBef>
                <a:spcPts val="0"/>
              </a:spcBef>
              <a:buNone/>
              <a:defRPr sz="1100">
                <a:solidFill>
                  <a:schemeClr val="bg1"/>
                </a:solidFill>
              </a:defRPr>
            </a:lvl4pPr>
            <a:lvl5pPr marL="0" indent="0" algn="l">
              <a:spcBef>
                <a:spcPts val="0"/>
              </a:spcBef>
              <a:buNone/>
              <a:defRPr sz="1100">
                <a:solidFill>
                  <a:schemeClr val="bg1"/>
                </a:solidFill>
              </a:defRPr>
            </a:lvl5pPr>
            <a:lvl6pPr marL="0" indent="0" algn="l">
              <a:spcBef>
                <a:spcPts val="0"/>
              </a:spcBef>
              <a:buNone/>
              <a:defRPr sz="1100">
                <a:solidFill>
                  <a:schemeClr val="bg1"/>
                </a:solidFill>
              </a:defRPr>
            </a:lvl6pPr>
            <a:lvl7pPr marL="0" indent="0" algn="l">
              <a:spcBef>
                <a:spcPts val="0"/>
              </a:spcBef>
              <a:buNone/>
              <a:defRPr sz="1100">
                <a:solidFill>
                  <a:schemeClr val="bg1"/>
                </a:solidFill>
              </a:defRPr>
            </a:lvl7pPr>
            <a:lvl8pPr marL="0" indent="0" algn="l">
              <a:spcBef>
                <a:spcPts val="0"/>
              </a:spcBef>
              <a:buNone/>
              <a:defRPr sz="1100">
                <a:solidFill>
                  <a:schemeClr val="bg1"/>
                </a:solidFill>
              </a:defRPr>
            </a:lvl8pPr>
            <a:lvl9pPr marL="0" indent="0" algn="l">
              <a:spcBef>
                <a:spcPts val="0"/>
              </a:spcBef>
              <a:buNone/>
              <a:defRPr sz="1100">
                <a:solidFill>
                  <a:schemeClr val="bg1"/>
                </a:solidFill>
              </a:defRPr>
            </a:lvl9pPr>
          </a:lstStyle>
          <a:p>
            <a:pPr lvl="0"/>
            <a:r>
              <a:rPr lang="de-DE" dirty="0" err="1" smtClean="0"/>
              <a:t>Subhead</a:t>
            </a:r>
            <a:r>
              <a:rPr lang="de-DE" dirty="0" smtClean="0"/>
              <a:t> auch mehrzeilig 15 pt  ((für Datum und URL 11 pt: Start | Absatz | Listenebene erhöhen/verringern))</a:t>
            </a:r>
            <a:br>
              <a:rPr lang="de-DE" dirty="0" smtClean="0"/>
            </a:br>
            <a:r>
              <a:rPr lang="de-DE" dirty="0" smtClean="0"/>
              <a:t/>
            </a:r>
            <a:br>
              <a:rPr lang="de-DE" dirty="0" smtClean="0"/>
            </a:br>
            <a:r>
              <a:rPr lang="de-DE" dirty="0" smtClean="0"/>
              <a:t>Datum</a:t>
            </a:r>
            <a:br>
              <a:rPr lang="de-DE" dirty="0" smtClean="0"/>
            </a:br>
            <a:r>
              <a:rPr lang="de-DE" dirty="0" smtClean="0"/>
              <a:t>URL in fett</a:t>
            </a:r>
          </a:p>
        </p:txBody>
      </p:sp>
      <p:sp>
        <p:nvSpPr>
          <p:cNvPr id="54" name="Titel 1"/>
          <p:cNvSpPr>
            <a:spLocks noGrp="1"/>
          </p:cNvSpPr>
          <p:nvPr>
            <p:ph type="ctrTitle" hasCustomPrompt="1"/>
          </p:nvPr>
        </p:nvSpPr>
        <p:spPr bwMode="invGray">
          <a:xfrm>
            <a:off x="215900" y="162150"/>
            <a:ext cx="6402596" cy="552423"/>
          </a:xfrm>
          <a:solidFill>
            <a:schemeClr val="accent1"/>
          </a:solidFill>
        </p:spPr>
        <p:txBody>
          <a:bodyPr wrap="none" lIns="216000" tIns="144000" rIns="216000" bIns="144000" anchor="t" anchorCtr="0">
            <a:spAutoFit/>
          </a:bodyPr>
          <a:lstStyle>
            <a:lvl1pPr>
              <a:defRPr sz="1700" baseline="0">
                <a:solidFill>
                  <a:schemeClr val="bg1"/>
                </a:solidFill>
              </a:defRPr>
            </a:lvl1pPr>
          </a:lstStyle>
          <a:p>
            <a:r>
              <a:rPr lang="de-DE" dirty="0" smtClean="0"/>
              <a:t>Titel der Präsentation, Arial, 17 pt, Weiß, Hervorhebungen fett</a:t>
            </a:r>
            <a:endParaRPr lang="de-DE" dirty="0"/>
          </a:p>
        </p:txBody>
      </p:sp>
      <p:grpSp>
        <p:nvGrpSpPr>
          <p:cNvPr id="56" name="Gruppieren 55"/>
          <p:cNvGrpSpPr/>
          <p:nvPr userDrawn="1"/>
        </p:nvGrpSpPr>
        <p:grpSpPr>
          <a:xfrm>
            <a:off x="-2052001" y="-270250"/>
            <a:ext cx="11628001" cy="5688763"/>
            <a:chOff x="-2052001" y="-360000"/>
            <a:chExt cx="11628001" cy="7578000"/>
          </a:xfrm>
        </p:grpSpPr>
        <p:sp>
          <p:nvSpPr>
            <p:cNvPr id="57"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smtClean="0">
                  <a:solidFill>
                    <a:schemeClr val="tx1"/>
                  </a:solidFill>
                  <a:latin typeface="+mn-lt"/>
                </a:rPr>
                <a:t>Hilfslinien anzeigen über Menu: </a:t>
              </a:r>
              <a:br>
                <a:rPr lang="de-DE" sz="700" b="0" dirty="0" smtClean="0">
                  <a:solidFill>
                    <a:schemeClr val="tx1"/>
                  </a:solidFill>
                  <a:latin typeface="+mn-lt"/>
                </a:rPr>
              </a:br>
              <a:r>
                <a:rPr lang="de-DE" sz="700" b="1" dirty="0" smtClean="0">
                  <a:solidFill>
                    <a:schemeClr val="tx1"/>
                  </a:solidFill>
                  <a:latin typeface="+mn-lt"/>
                </a:rPr>
                <a:t>Ansicht | Anzeigen | </a:t>
              </a:r>
              <a:r>
                <a:rPr lang="de-DE" sz="700" b="0" dirty="0" smtClean="0">
                  <a:solidFill>
                    <a:schemeClr val="tx1"/>
                  </a:solidFill>
                  <a:latin typeface="+mn-lt"/>
                </a:rPr>
                <a:t>Haken bei</a:t>
              </a:r>
              <a:r>
                <a:rPr lang="de-DE" sz="700" b="1" dirty="0" smtClean="0">
                  <a:solidFill>
                    <a:schemeClr val="tx1"/>
                  </a:solidFill>
                  <a:latin typeface="+mn-lt"/>
                </a:rPr>
                <a:t/>
              </a:r>
              <a:br>
                <a:rPr lang="de-DE" sz="700" b="1" dirty="0" smtClean="0">
                  <a:solidFill>
                    <a:schemeClr val="tx1"/>
                  </a:solidFill>
                  <a:latin typeface="+mn-lt"/>
                </a:rPr>
              </a:br>
              <a:r>
                <a:rPr lang="de-DE" sz="700" b="1" dirty="0" smtClean="0">
                  <a:solidFill>
                    <a:schemeClr val="tx1"/>
                  </a:solidFill>
                  <a:latin typeface="+mn-lt"/>
                </a:rPr>
                <a:t>Führungslinien </a:t>
              </a:r>
              <a:r>
                <a:rPr lang="de-DE" sz="700" b="0" dirty="0" smtClean="0">
                  <a:solidFill>
                    <a:schemeClr val="tx1"/>
                  </a:solidFill>
                  <a:latin typeface="+mn-lt"/>
                </a:rPr>
                <a:t>setzten</a:t>
              </a:r>
            </a:p>
            <a:p>
              <a:pPr indent="0" algn="r">
                <a:lnSpc>
                  <a:spcPct val="100000"/>
                </a:lnSpc>
                <a:spcBef>
                  <a:spcPts val="0"/>
                </a:spcBef>
                <a:spcAft>
                  <a:spcPts val="0"/>
                </a:spcAft>
              </a:pPr>
              <a:r>
                <a:rPr lang="de-DE" sz="400" b="0" dirty="0" smtClean="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smtClean="0">
                <a:solidFill>
                  <a:schemeClr val="tx1"/>
                </a:solidFill>
                <a:latin typeface="+mn-lt"/>
              </a:endParaRPr>
            </a:p>
            <a:p>
              <a:pPr indent="0" algn="r">
                <a:lnSpc>
                  <a:spcPct val="100000"/>
                </a:lnSpc>
                <a:spcBef>
                  <a:spcPts val="0"/>
                </a:spcBef>
                <a:spcAft>
                  <a:spcPts val="0"/>
                </a:spcAft>
              </a:pPr>
              <a:r>
                <a:rPr lang="de-DE" sz="700" b="0" dirty="0" smtClean="0">
                  <a:solidFill>
                    <a:schemeClr val="tx1"/>
                  </a:solidFill>
                  <a:latin typeface="+mn-lt"/>
                </a:rPr>
                <a:t>Folie in</a:t>
              </a:r>
              <a:r>
                <a:rPr lang="de-DE" sz="700" b="0" baseline="0" dirty="0" smtClean="0">
                  <a:solidFill>
                    <a:schemeClr val="tx1"/>
                  </a:solidFill>
                  <a:latin typeface="+mn-lt"/>
                </a:rPr>
                <a:t> Ursprungsform </a:t>
              </a:r>
            </a:p>
            <a:p>
              <a:pPr indent="0" algn="r">
                <a:lnSpc>
                  <a:spcPct val="100000"/>
                </a:lnSpc>
                <a:spcBef>
                  <a:spcPts val="0"/>
                </a:spcBef>
                <a:spcAft>
                  <a:spcPts val="0"/>
                </a:spcAft>
              </a:pPr>
              <a:r>
                <a:rPr lang="de-DE" sz="700" b="0" baseline="0" dirty="0" smtClean="0">
                  <a:solidFill>
                    <a:schemeClr val="tx1"/>
                  </a:solidFill>
                  <a:latin typeface="+mn-lt"/>
                </a:rPr>
                <a:t>bringen über Menu:</a:t>
              </a:r>
            </a:p>
            <a:p>
              <a:pPr indent="0" algn="r">
                <a:lnSpc>
                  <a:spcPct val="100000"/>
                </a:lnSpc>
                <a:spcBef>
                  <a:spcPts val="0"/>
                </a:spcBef>
                <a:spcAft>
                  <a:spcPts val="0"/>
                </a:spcAft>
              </a:pPr>
              <a:r>
                <a:rPr lang="de-DE" sz="700" b="1" baseline="0" dirty="0" smtClean="0">
                  <a:solidFill>
                    <a:schemeClr val="tx1"/>
                  </a:solidFill>
                  <a:latin typeface="+mn-lt"/>
                </a:rPr>
                <a:t>Start | Folien | Zurücksetzen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1" baseline="0" dirty="0" smtClean="0">
                <a:solidFill>
                  <a:schemeClr val="tx1"/>
                </a:solidFill>
                <a:latin typeface="+mn-lt"/>
              </a:endParaRPr>
            </a:p>
            <a:p>
              <a:pPr indent="0" algn="r">
                <a:lnSpc>
                  <a:spcPct val="100000"/>
                </a:lnSpc>
                <a:spcBef>
                  <a:spcPts val="0"/>
                </a:spcBef>
                <a:spcAft>
                  <a:spcPts val="0"/>
                </a:spcAft>
              </a:pPr>
              <a:r>
                <a:rPr lang="de-DE" sz="700" dirty="0" smtClean="0">
                  <a:solidFill>
                    <a:schemeClr val="tx1"/>
                  </a:solidFill>
                </a:rPr>
                <a:t>Wechsel der Textebene im Menü über: </a:t>
              </a:r>
              <a:br>
                <a:rPr lang="de-DE" sz="700" dirty="0" smtClean="0">
                  <a:solidFill>
                    <a:schemeClr val="tx1"/>
                  </a:solidFill>
                </a:rPr>
              </a:br>
              <a:r>
                <a:rPr lang="de-DE" sz="700" b="1" dirty="0" smtClean="0">
                  <a:solidFill>
                    <a:schemeClr val="tx1"/>
                  </a:solidFill>
                </a:rPr>
                <a:t>Start | Absatz | Listenebene erhöhen/verringern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0" baseline="0" dirty="0" smtClean="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smtClean="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smtClean="0">
                  <a:solidFill>
                    <a:schemeClr val="tx1"/>
                  </a:solidFill>
                  <a:latin typeface="+mn-lt"/>
                </a:rPr>
                <a:t>Start | Folien | Layout</a:t>
              </a:r>
            </a:p>
            <a:p>
              <a:pPr indent="0" algn="r">
                <a:lnSpc>
                  <a:spcPct val="100000"/>
                </a:lnSpc>
                <a:spcBef>
                  <a:spcPts val="0"/>
                </a:spcBef>
                <a:spcAft>
                  <a:spcPts val="0"/>
                </a:spcAft>
              </a:pPr>
              <a:endParaRPr lang="de-DE" sz="700" b="1" baseline="0" dirty="0" smtClean="0">
                <a:solidFill>
                  <a:schemeClr val="tx1"/>
                </a:solidFill>
                <a:latin typeface="+mn-lt"/>
              </a:endParaRPr>
            </a:p>
            <a:p>
              <a:pPr indent="0" algn="r">
                <a:lnSpc>
                  <a:spcPct val="100000"/>
                </a:lnSpc>
                <a:spcBef>
                  <a:spcPts val="0"/>
                </a:spcBef>
                <a:spcAft>
                  <a:spcPts val="0"/>
                </a:spcAft>
              </a:pPr>
              <a:endParaRPr lang="de-DE" sz="700" b="1" dirty="0" smtClean="0">
                <a:solidFill>
                  <a:schemeClr val="tx1"/>
                </a:solidFill>
                <a:latin typeface="+mn-lt"/>
              </a:endParaRPr>
            </a:p>
          </p:txBody>
        </p:sp>
        <p:grpSp>
          <p:nvGrpSpPr>
            <p:cNvPr id="58" name="Gruppieren 57"/>
            <p:cNvGrpSpPr/>
            <p:nvPr userDrawn="1"/>
          </p:nvGrpSpPr>
          <p:grpSpPr>
            <a:xfrm>
              <a:off x="215900" y="-360000"/>
              <a:ext cx="8711195" cy="288000"/>
              <a:chOff x="215900" y="-360000"/>
              <a:chExt cx="8711195" cy="288000"/>
            </a:xfrm>
          </p:grpSpPr>
          <p:cxnSp>
            <p:nvCxnSpPr>
              <p:cNvPr id="117" name="Gerade Verbindung 116"/>
              <p:cNvCxnSpPr/>
              <p:nvPr userDrawn="1"/>
            </p:nvCxnSpPr>
            <p:spPr>
              <a:xfrm flipV="1">
                <a:off x="215900"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18" name="Textfeld 8"/>
              <p:cNvSpPr txBox="1"/>
              <p:nvPr userDrawn="1"/>
            </p:nvSpPr>
            <p:spPr>
              <a:xfrm>
                <a:off x="216484"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12,10</a:t>
                </a:r>
              </a:p>
            </p:txBody>
          </p:sp>
          <p:sp>
            <p:nvSpPr>
              <p:cNvPr id="119" name="Textfeld 8"/>
              <p:cNvSpPr txBox="1"/>
              <p:nvPr userDrawn="1"/>
            </p:nvSpPr>
            <p:spPr>
              <a:xfrm>
                <a:off x="8422276"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12,10</a:t>
                </a:r>
              </a:p>
            </p:txBody>
          </p:sp>
          <p:cxnSp>
            <p:nvCxnSpPr>
              <p:cNvPr id="120" name="Gerade Verbindung 119"/>
              <p:cNvCxnSpPr/>
              <p:nvPr userDrawn="1"/>
            </p:nvCxnSpPr>
            <p:spPr>
              <a:xfrm flipV="1">
                <a:off x="8927095"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21" name="Textfeld 8"/>
              <p:cNvSpPr txBox="1"/>
              <p:nvPr userDrawn="1"/>
            </p:nvSpPr>
            <p:spPr>
              <a:xfrm>
                <a:off x="692640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7,94</a:t>
                </a:r>
              </a:p>
            </p:txBody>
          </p:sp>
          <p:cxnSp>
            <p:nvCxnSpPr>
              <p:cNvPr id="122" name="Gerade Verbindung 121"/>
              <p:cNvCxnSpPr/>
              <p:nvPr userDrawn="1"/>
            </p:nvCxnSpPr>
            <p:spPr>
              <a:xfrm flipV="1">
                <a:off x="7430400"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9" name="Gruppieren 58"/>
            <p:cNvGrpSpPr/>
            <p:nvPr userDrawn="1"/>
          </p:nvGrpSpPr>
          <p:grpSpPr>
            <a:xfrm>
              <a:off x="215900" y="6930000"/>
              <a:ext cx="8710376" cy="288000"/>
              <a:chOff x="215900" y="6930000"/>
              <a:chExt cx="8710376" cy="288000"/>
            </a:xfrm>
          </p:grpSpPr>
          <p:cxnSp>
            <p:nvCxnSpPr>
              <p:cNvPr id="78" name="Gerade Verbindung 77"/>
              <p:cNvCxnSpPr/>
              <p:nvPr userDrawn="1"/>
            </p:nvCxnSpPr>
            <p:spPr>
              <a:xfrm flipV="1">
                <a:off x="216484"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9" name="Textfeld 8"/>
              <p:cNvSpPr txBox="1"/>
              <p:nvPr userDrawn="1"/>
            </p:nvSpPr>
            <p:spPr>
              <a:xfrm>
                <a:off x="215900" y="6948000"/>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12,10</a:t>
                </a:r>
              </a:p>
            </p:txBody>
          </p:sp>
          <p:sp>
            <p:nvSpPr>
              <p:cNvPr id="80" name="Textfeld 8"/>
              <p:cNvSpPr txBox="1"/>
              <p:nvPr userDrawn="1"/>
            </p:nvSpPr>
            <p:spPr>
              <a:xfrm>
                <a:off x="8422276" y="6948000"/>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12,10</a:t>
                </a:r>
              </a:p>
            </p:txBody>
          </p:sp>
          <p:cxnSp>
            <p:nvCxnSpPr>
              <p:cNvPr id="81" name="Gerade Verbindung 80"/>
              <p:cNvCxnSpPr/>
              <p:nvPr userDrawn="1"/>
            </p:nvCxnSpPr>
            <p:spPr>
              <a:xfrm flipV="1">
                <a:off x="8926276"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4" name="Textfeld 8"/>
              <p:cNvSpPr txBox="1"/>
              <p:nvPr userDrawn="1"/>
            </p:nvSpPr>
            <p:spPr>
              <a:xfrm>
                <a:off x="6926400" y="6948000"/>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7,94</a:t>
                </a:r>
              </a:p>
            </p:txBody>
          </p:sp>
          <p:cxnSp>
            <p:nvCxnSpPr>
              <p:cNvPr id="116" name="Gerade Verbindung 115"/>
              <p:cNvCxnSpPr/>
              <p:nvPr userDrawn="1"/>
            </p:nvCxnSpPr>
            <p:spPr>
              <a:xfrm flipV="1">
                <a:off x="74304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0" name="Gruppieren 59"/>
            <p:cNvGrpSpPr/>
            <p:nvPr userDrawn="1"/>
          </p:nvGrpSpPr>
          <p:grpSpPr>
            <a:xfrm>
              <a:off x="9216000" y="214313"/>
              <a:ext cx="360000" cy="6715687"/>
              <a:chOff x="9216000" y="214313"/>
              <a:chExt cx="360000" cy="6715687"/>
            </a:xfrm>
          </p:grpSpPr>
          <p:cxnSp>
            <p:nvCxnSpPr>
              <p:cNvPr id="70" name="Gerade Verbindung 6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39"/>
              <p:cNvSpPr txBox="1"/>
              <p:nvPr userDrawn="1"/>
            </p:nvSpPr>
            <p:spPr>
              <a:xfrm>
                <a:off x="9216000" y="1314450"/>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4,40</a:t>
                </a:r>
              </a:p>
            </p:txBody>
          </p:sp>
          <p:cxnSp>
            <p:nvCxnSpPr>
              <p:cNvPr id="72" name="Gerade Verbindung 71"/>
              <p:cNvCxnSpPr/>
              <p:nvPr userDrawn="1"/>
            </p:nvCxnSpPr>
            <p:spPr>
              <a:xfrm flipH="1">
                <a:off x="9216000" y="610200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3" name="Textfeld 39"/>
              <p:cNvSpPr txBox="1"/>
              <p:nvPr userDrawn="1"/>
            </p:nvSpPr>
            <p:spPr>
              <a:xfrm>
                <a:off x="9216000" y="610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5,58</a:t>
                </a:r>
              </a:p>
            </p:txBody>
          </p:sp>
          <p:sp>
            <p:nvSpPr>
              <p:cNvPr id="74"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cxnSp>
            <p:nvCxnSpPr>
              <p:cNvPr id="75" name="Gerade Verbindung 74"/>
              <p:cNvCxnSpPr/>
              <p:nvPr userDrawn="1"/>
            </p:nvCxnSpPr>
            <p:spPr>
              <a:xfrm flipH="1">
                <a:off x="9216000" y="131445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Gerade Verbindung 75"/>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grpSp>
        <p:grpSp>
          <p:nvGrpSpPr>
            <p:cNvPr id="61" name="Gruppieren 60"/>
            <p:cNvGrpSpPr/>
            <p:nvPr userDrawn="1"/>
          </p:nvGrpSpPr>
          <p:grpSpPr>
            <a:xfrm>
              <a:off x="-432000" y="6101971"/>
              <a:ext cx="360076" cy="828029"/>
              <a:chOff x="-432000" y="6101971"/>
              <a:chExt cx="360076" cy="828029"/>
            </a:xfrm>
          </p:grpSpPr>
          <p:cxnSp>
            <p:nvCxnSpPr>
              <p:cNvPr id="66" name="Gerade Verbindung 65"/>
              <p:cNvCxnSpPr/>
              <p:nvPr userDrawn="1"/>
            </p:nvCxnSpPr>
            <p:spPr>
              <a:xfrm flipH="1">
                <a:off x="-360000" y="610200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7" name="Textfeld 39"/>
              <p:cNvSpPr txBox="1"/>
              <p:nvPr userDrawn="1"/>
            </p:nvSpPr>
            <p:spPr>
              <a:xfrm>
                <a:off x="-431924" y="610197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5,58</a:t>
                </a:r>
              </a:p>
            </p:txBody>
          </p:sp>
          <p:cxnSp>
            <p:nvCxnSpPr>
              <p:cNvPr id="68" name="Gerade Verbindung 67"/>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9"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6,70</a:t>
                </a:r>
              </a:p>
            </p:txBody>
          </p:sp>
        </p:grpSp>
        <p:grpSp>
          <p:nvGrpSpPr>
            <p:cNvPr id="62" name="Gruppieren 61"/>
            <p:cNvGrpSpPr/>
            <p:nvPr userDrawn="1"/>
          </p:nvGrpSpPr>
          <p:grpSpPr>
            <a:xfrm>
              <a:off x="-432000" y="1026000"/>
              <a:ext cx="360000" cy="288450"/>
              <a:chOff x="-432000" y="1026000"/>
              <a:chExt cx="360000" cy="288450"/>
            </a:xfrm>
          </p:grpSpPr>
          <p:cxnSp>
            <p:nvCxnSpPr>
              <p:cNvPr id="64" name="Gerade Verbindung 63"/>
              <p:cNvCxnSpPr/>
              <p:nvPr userDrawn="1"/>
            </p:nvCxnSpPr>
            <p:spPr>
              <a:xfrm flipH="1">
                <a:off x="-360000" y="131445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5" name="Textfeld 39"/>
              <p:cNvSpPr txBox="1"/>
              <p:nvPr userDrawn="1"/>
            </p:nvSpPr>
            <p:spPr>
              <a:xfrm>
                <a:off x="-432000" y="1026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4,40</a:t>
                </a:r>
              </a:p>
            </p:txBody>
          </p:sp>
        </p:grpSp>
        <p:sp>
          <p:nvSpPr>
            <p:cNvPr id="63" name="Textfeld 56"/>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smtClean="0">
                  <a:solidFill>
                    <a:schemeClr val="tx1"/>
                  </a:solidFill>
                  <a:latin typeface="+mn-lt"/>
                </a:rPr>
                <a:t>Hinweis</a:t>
              </a:r>
              <a:r>
                <a:rPr lang="de-DE" sz="700" b="0" baseline="0" dirty="0" smtClean="0">
                  <a:solidFill>
                    <a:schemeClr val="tx1"/>
                  </a:solidFill>
                  <a:latin typeface="+mn-lt"/>
                </a:rPr>
                <a:t>: Titel der Präsentation ist Fußzeile</a:t>
              </a:r>
            </a:p>
            <a:p>
              <a:pPr indent="0" algn="r">
                <a:lnSpc>
                  <a:spcPct val="100000"/>
                </a:lnSpc>
                <a:spcBef>
                  <a:spcPts val="0"/>
                </a:spcBef>
                <a:spcAft>
                  <a:spcPts val="0"/>
                </a:spcAft>
              </a:pPr>
              <a:r>
                <a:rPr lang="de-DE" sz="700" b="0" baseline="0" dirty="0" smtClean="0">
                  <a:solidFill>
                    <a:schemeClr val="tx1"/>
                  </a:solidFill>
                  <a:latin typeface="+mn-lt"/>
                </a:rPr>
                <a:t>Fußzeile (pro Folie oder für alle) </a:t>
              </a:r>
              <a:br>
                <a:rPr lang="de-DE" sz="700" b="0" baseline="0" dirty="0" smtClean="0">
                  <a:solidFill>
                    <a:schemeClr val="tx1"/>
                  </a:solidFill>
                  <a:latin typeface="+mn-lt"/>
                </a:rPr>
              </a:br>
              <a:r>
                <a:rPr lang="de-DE" sz="700" b="0" baseline="0" dirty="0" smtClean="0">
                  <a:solidFill>
                    <a:schemeClr val="tx1"/>
                  </a:solidFill>
                  <a:latin typeface="+mn-lt"/>
                </a:rPr>
                <a:t>anpassen über Menü:</a:t>
              </a:r>
            </a:p>
            <a:p>
              <a:pPr indent="0" algn="r">
                <a:lnSpc>
                  <a:spcPct val="100000"/>
                </a:lnSpc>
                <a:spcBef>
                  <a:spcPts val="0"/>
                </a:spcBef>
                <a:spcAft>
                  <a:spcPts val="0"/>
                </a:spcAft>
              </a:pPr>
              <a:r>
                <a:rPr lang="de-DE" sz="700" b="1" baseline="0" dirty="0" smtClean="0">
                  <a:solidFill>
                    <a:schemeClr val="tx1"/>
                  </a:solidFill>
                  <a:latin typeface="+mn-lt"/>
                </a:rPr>
                <a:t>Einfügen | Text | Kopf- und Fußzeile</a:t>
              </a:r>
            </a:p>
          </p:txBody>
        </p:sp>
      </p:grpSp>
    </p:spTree>
    <p:extLst>
      <p:ext uri="{BB962C8B-B14F-4D97-AF65-F5344CB8AC3E}">
        <p14:creationId xmlns:p14="http://schemas.microsoft.com/office/powerpoint/2010/main" val="97387876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Titel kurz |  Freie Bildauswahl">
    <p:bg>
      <p:bgPr>
        <a:solidFill>
          <a:schemeClr val="tx1"/>
        </a:solidFill>
        <a:effectLst/>
      </p:bgPr>
    </p:bg>
    <p:spTree>
      <p:nvGrpSpPr>
        <p:cNvPr id="1" name=""/>
        <p:cNvGrpSpPr/>
        <p:nvPr/>
      </p:nvGrpSpPr>
      <p:grpSpPr>
        <a:xfrm>
          <a:off x="0" y="0"/>
          <a:ext cx="0" cy="0"/>
          <a:chOff x="0" y="0"/>
          <a:chExt cx="0" cy="0"/>
        </a:xfrm>
      </p:grpSpPr>
      <p:sp>
        <p:nvSpPr>
          <p:cNvPr id="12" name="Bildplatzhalter 4"/>
          <p:cNvSpPr>
            <a:spLocks noGrp="1"/>
          </p:cNvSpPr>
          <p:nvPr>
            <p:ph type="pic" sz="quarter" idx="10" hasCustomPrompt="1"/>
          </p:nvPr>
        </p:nvSpPr>
        <p:spPr>
          <a:xfrm>
            <a:off x="-1" y="-1"/>
            <a:ext cx="9144000" cy="5148263"/>
          </a:xfrm>
        </p:spPr>
        <p:txBody>
          <a:bodyPr anchor="t" anchorCtr="0"/>
          <a:lstStyle>
            <a:lvl1pPr marL="0" indent="0" algn="ctr">
              <a:spcBef>
                <a:spcPts val="0"/>
              </a:spcBef>
              <a:buNone/>
              <a:defRPr>
                <a:solidFill>
                  <a:schemeClr val="bg1"/>
                </a:solidFill>
              </a:defRPr>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endParaRPr lang="de-DE" dirty="0"/>
          </a:p>
        </p:txBody>
      </p:sp>
      <p:sp>
        <p:nvSpPr>
          <p:cNvPr id="46" name="Textplatzhalter 6"/>
          <p:cNvSpPr>
            <a:spLocks noGrp="1"/>
          </p:cNvSpPr>
          <p:nvPr>
            <p:ph type="body" sz="quarter" idx="12" hasCustomPrompt="1"/>
          </p:nvPr>
        </p:nvSpPr>
        <p:spPr bwMode="grayWhite">
          <a:xfrm>
            <a:off x="216000" y="4337513"/>
            <a:ext cx="8712000" cy="648600"/>
          </a:xfrm>
          <a:solidFill>
            <a:schemeClr val="accent1"/>
          </a:solidFill>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48" name="Textplatzhalter 6"/>
          <p:cNvSpPr>
            <a:spLocks noGrp="1"/>
          </p:cNvSpPr>
          <p:nvPr>
            <p:ph type="body" sz="quarter" idx="14" hasCustomPrompt="1"/>
          </p:nvPr>
        </p:nvSpPr>
        <p:spPr bwMode="gray">
          <a:xfrm>
            <a:off x="8305200" y="4381200"/>
            <a:ext cx="558000" cy="554400"/>
          </a:xfrm>
          <a:blipFill dpi="0" rotWithShape="1">
            <a:blip r:embed="rId2"/>
            <a:srcRect/>
            <a:stretch>
              <a:fillRect l="1000" t="1000" r="2000" b="1000"/>
            </a:stretch>
          </a:blipFill>
          <a:ln w="12700">
            <a:solidFill>
              <a:schemeClr val="bg1"/>
            </a:solidFill>
            <a:miter lim="800000"/>
          </a:ln>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endParaRPr lang="de-DE" dirty="0"/>
          </a:p>
        </p:txBody>
      </p:sp>
      <p:sp>
        <p:nvSpPr>
          <p:cNvPr id="52" name="Textplatzhalter 6"/>
          <p:cNvSpPr>
            <a:spLocks noGrp="1"/>
          </p:cNvSpPr>
          <p:nvPr>
            <p:ph type="body" sz="quarter" idx="15" hasCustomPrompt="1"/>
          </p:nvPr>
        </p:nvSpPr>
        <p:spPr bwMode="black">
          <a:xfrm>
            <a:off x="6793200" y="4597200"/>
            <a:ext cx="1458000" cy="132423"/>
          </a:xfrm>
          <a:blipFill dpi="0" rotWithShape="1">
            <a:blip r:embed="rId3"/>
            <a:srcRect/>
            <a:stretch>
              <a:fillRect l="300" t="3000" b="-3000"/>
            </a:stretch>
          </a:blipFill>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endParaRPr lang="de-DE" dirty="0"/>
          </a:p>
        </p:txBody>
      </p:sp>
      <p:sp>
        <p:nvSpPr>
          <p:cNvPr id="53" name="Textplatzhalter 6"/>
          <p:cNvSpPr>
            <a:spLocks noGrp="1"/>
          </p:cNvSpPr>
          <p:nvPr>
            <p:ph type="body" sz="quarter" idx="13" hasCustomPrompt="1"/>
          </p:nvPr>
        </p:nvSpPr>
        <p:spPr bwMode="black">
          <a:xfrm>
            <a:off x="432000" y="4525200"/>
            <a:ext cx="1249200" cy="270000"/>
          </a:xfrm>
          <a:blipFill>
            <a:blip r:embed="rId4"/>
            <a:stretch>
              <a:fillRect/>
            </a:stretch>
          </a:blipFill>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54" name="Untertitel 2"/>
          <p:cNvSpPr>
            <a:spLocks noGrp="1"/>
          </p:cNvSpPr>
          <p:nvPr>
            <p:ph type="subTitle" idx="1" hasCustomPrompt="1"/>
          </p:nvPr>
        </p:nvSpPr>
        <p:spPr bwMode="invGray">
          <a:xfrm>
            <a:off x="215900" y="843180"/>
            <a:ext cx="3132000" cy="2124749"/>
          </a:xfrm>
          <a:solidFill>
            <a:schemeClr val="accent1"/>
          </a:solidFill>
        </p:spPr>
        <p:txBody>
          <a:bodyPr lIns="216000" tIns="360000" rIns="216000" bIns="144000" anchor="t" anchorCtr="0">
            <a:spAutoFit/>
          </a:bodyPr>
          <a:lstStyle>
            <a:lvl1pPr marL="0" indent="0" algn="l">
              <a:spcBef>
                <a:spcPts val="0"/>
              </a:spcBef>
              <a:buNone/>
              <a:defRPr sz="1500" baseline="0">
                <a:solidFill>
                  <a:schemeClr val="bg1"/>
                </a:solidFill>
              </a:defRPr>
            </a:lvl1pPr>
            <a:lvl2pPr marL="0" indent="0" algn="l">
              <a:spcBef>
                <a:spcPts val="0"/>
              </a:spcBef>
              <a:buNone/>
              <a:defRPr sz="1100">
                <a:solidFill>
                  <a:schemeClr val="bg1"/>
                </a:solidFill>
              </a:defRPr>
            </a:lvl2pPr>
            <a:lvl3pPr marL="0" indent="0" algn="l">
              <a:spcBef>
                <a:spcPts val="0"/>
              </a:spcBef>
              <a:buNone/>
              <a:defRPr sz="1100">
                <a:solidFill>
                  <a:schemeClr val="bg1"/>
                </a:solidFill>
              </a:defRPr>
            </a:lvl3pPr>
            <a:lvl4pPr marL="0" indent="0" algn="l">
              <a:spcBef>
                <a:spcPts val="0"/>
              </a:spcBef>
              <a:buNone/>
              <a:defRPr sz="1100">
                <a:solidFill>
                  <a:schemeClr val="bg1"/>
                </a:solidFill>
              </a:defRPr>
            </a:lvl4pPr>
            <a:lvl5pPr marL="0" indent="0" algn="l">
              <a:spcBef>
                <a:spcPts val="0"/>
              </a:spcBef>
              <a:buNone/>
              <a:defRPr sz="1100">
                <a:solidFill>
                  <a:schemeClr val="bg1"/>
                </a:solidFill>
              </a:defRPr>
            </a:lvl5pPr>
            <a:lvl6pPr marL="0" indent="0" algn="l">
              <a:spcBef>
                <a:spcPts val="0"/>
              </a:spcBef>
              <a:buNone/>
              <a:defRPr sz="1100">
                <a:solidFill>
                  <a:schemeClr val="bg1"/>
                </a:solidFill>
              </a:defRPr>
            </a:lvl6pPr>
            <a:lvl7pPr marL="0" indent="0" algn="l">
              <a:spcBef>
                <a:spcPts val="0"/>
              </a:spcBef>
              <a:buNone/>
              <a:defRPr sz="1100">
                <a:solidFill>
                  <a:schemeClr val="bg1"/>
                </a:solidFill>
              </a:defRPr>
            </a:lvl7pPr>
            <a:lvl8pPr marL="0" indent="0" algn="l">
              <a:spcBef>
                <a:spcPts val="0"/>
              </a:spcBef>
              <a:buNone/>
              <a:defRPr sz="1100">
                <a:solidFill>
                  <a:schemeClr val="bg1"/>
                </a:solidFill>
              </a:defRPr>
            </a:lvl8pPr>
            <a:lvl9pPr marL="0" indent="0" algn="l">
              <a:spcBef>
                <a:spcPts val="0"/>
              </a:spcBef>
              <a:buNone/>
              <a:defRPr sz="1100">
                <a:solidFill>
                  <a:schemeClr val="bg1"/>
                </a:solidFill>
              </a:defRPr>
            </a:lvl9pPr>
          </a:lstStyle>
          <a:p>
            <a:pPr lvl="0"/>
            <a:r>
              <a:rPr lang="de-DE" dirty="0" err="1" smtClean="0"/>
              <a:t>Subhead</a:t>
            </a:r>
            <a:r>
              <a:rPr lang="de-DE" dirty="0" smtClean="0"/>
              <a:t> auch mehrzeilig 15 pt  ((für Datum und URL 11 pt: Start | Absatz | Listenebene erhöhen/verringern))</a:t>
            </a:r>
            <a:br>
              <a:rPr lang="de-DE" dirty="0" smtClean="0"/>
            </a:br>
            <a:r>
              <a:rPr lang="de-DE" dirty="0" smtClean="0"/>
              <a:t/>
            </a:r>
            <a:br>
              <a:rPr lang="de-DE" dirty="0" smtClean="0"/>
            </a:br>
            <a:r>
              <a:rPr lang="de-DE" dirty="0" smtClean="0"/>
              <a:t>Datum</a:t>
            </a:r>
            <a:br>
              <a:rPr lang="de-DE" dirty="0" smtClean="0"/>
            </a:br>
            <a:r>
              <a:rPr lang="de-DE" dirty="0" smtClean="0"/>
              <a:t>URL in fett</a:t>
            </a:r>
          </a:p>
        </p:txBody>
      </p:sp>
      <p:sp>
        <p:nvSpPr>
          <p:cNvPr id="55" name="Titel 1"/>
          <p:cNvSpPr>
            <a:spLocks noGrp="1"/>
          </p:cNvSpPr>
          <p:nvPr>
            <p:ph type="ctrTitle" hasCustomPrompt="1"/>
          </p:nvPr>
        </p:nvSpPr>
        <p:spPr bwMode="invGray">
          <a:xfrm>
            <a:off x="215900" y="162150"/>
            <a:ext cx="6402596" cy="552423"/>
          </a:xfrm>
          <a:solidFill>
            <a:schemeClr val="accent1"/>
          </a:solidFill>
        </p:spPr>
        <p:txBody>
          <a:bodyPr wrap="none" lIns="216000" tIns="144000" rIns="216000" bIns="144000" anchor="t" anchorCtr="0">
            <a:spAutoFit/>
          </a:bodyPr>
          <a:lstStyle>
            <a:lvl1pPr>
              <a:defRPr sz="1700" baseline="0">
                <a:solidFill>
                  <a:schemeClr val="bg1"/>
                </a:solidFill>
              </a:defRPr>
            </a:lvl1pPr>
          </a:lstStyle>
          <a:p>
            <a:r>
              <a:rPr lang="de-DE" dirty="0" smtClean="0"/>
              <a:t>Titel der Präsentation, Arial, 17 pt, Weiß, Hervorhebungen fett</a:t>
            </a:r>
            <a:endParaRPr lang="de-DE" dirty="0"/>
          </a:p>
        </p:txBody>
      </p:sp>
      <p:grpSp>
        <p:nvGrpSpPr>
          <p:cNvPr id="56" name="Gruppieren 55"/>
          <p:cNvGrpSpPr/>
          <p:nvPr userDrawn="1"/>
        </p:nvGrpSpPr>
        <p:grpSpPr>
          <a:xfrm>
            <a:off x="-2052001" y="-270250"/>
            <a:ext cx="11628001" cy="5688763"/>
            <a:chOff x="-2052001" y="-360000"/>
            <a:chExt cx="11628001" cy="7578000"/>
          </a:xfrm>
        </p:grpSpPr>
        <p:sp>
          <p:nvSpPr>
            <p:cNvPr id="57"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smtClean="0">
                  <a:solidFill>
                    <a:schemeClr val="tx1"/>
                  </a:solidFill>
                  <a:latin typeface="+mn-lt"/>
                </a:rPr>
                <a:t>Hilfslinien anzeigen über Menu: </a:t>
              </a:r>
              <a:br>
                <a:rPr lang="de-DE" sz="700" b="0" dirty="0" smtClean="0">
                  <a:solidFill>
                    <a:schemeClr val="tx1"/>
                  </a:solidFill>
                  <a:latin typeface="+mn-lt"/>
                </a:rPr>
              </a:br>
              <a:r>
                <a:rPr lang="de-DE" sz="700" b="1" dirty="0" smtClean="0">
                  <a:solidFill>
                    <a:schemeClr val="tx1"/>
                  </a:solidFill>
                  <a:latin typeface="+mn-lt"/>
                </a:rPr>
                <a:t>Ansicht | Anzeigen | </a:t>
              </a:r>
              <a:r>
                <a:rPr lang="de-DE" sz="700" b="0" dirty="0" smtClean="0">
                  <a:solidFill>
                    <a:schemeClr val="tx1"/>
                  </a:solidFill>
                  <a:latin typeface="+mn-lt"/>
                </a:rPr>
                <a:t>Haken bei</a:t>
              </a:r>
              <a:r>
                <a:rPr lang="de-DE" sz="700" b="1" dirty="0" smtClean="0">
                  <a:solidFill>
                    <a:schemeClr val="tx1"/>
                  </a:solidFill>
                  <a:latin typeface="+mn-lt"/>
                </a:rPr>
                <a:t/>
              </a:r>
              <a:br>
                <a:rPr lang="de-DE" sz="700" b="1" dirty="0" smtClean="0">
                  <a:solidFill>
                    <a:schemeClr val="tx1"/>
                  </a:solidFill>
                  <a:latin typeface="+mn-lt"/>
                </a:rPr>
              </a:br>
              <a:r>
                <a:rPr lang="de-DE" sz="700" b="1" dirty="0" smtClean="0">
                  <a:solidFill>
                    <a:schemeClr val="tx1"/>
                  </a:solidFill>
                  <a:latin typeface="+mn-lt"/>
                </a:rPr>
                <a:t>Führungslinien </a:t>
              </a:r>
              <a:r>
                <a:rPr lang="de-DE" sz="700" b="0" dirty="0" smtClean="0">
                  <a:solidFill>
                    <a:schemeClr val="tx1"/>
                  </a:solidFill>
                  <a:latin typeface="+mn-lt"/>
                </a:rPr>
                <a:t>setzten</a:t>
              </a:r>
            </a:p>
            <a:p>
              <a:pPr indent="0" algn="r">
                <a:lnSpc>
                  <a:spcPct val="100000"/>
                </a:lnSpc>
                <a:spcBef>
                  <a:spcPts val="0"/>
                </a:spcBef>
                <a:spcAft>
                  <a:spcPts val="0"/>
                </a:spcAft>
              </a:pPr>
              <a:r>
                <a:rPr lang="de-DE" sz="400" b="0" dirty="0" smtClean="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smtClean="0">
                <a:solidFill>
                  <a:schemeClr val="tx1"/>
                </a:solidFill>
                <a:latin typeface="+mn-lt"/>
              </a:endParaRPr>
            </a:p>
            <a:p>
              <a:pPr indent="0" algn="r">
                <a:lnSpc>
                  <a:spcPct val="100000"/>
                </a:lnSpc>
                <a:spcBef>
                  <a:spcPts val="0"/>
                </a:spcBef>
                <a:spcAft>
                  <a:spcPts val="0"/>
                </a:spcAft>
              </a:pPr>
              <a:r>
                <a:rPr lang="de-DE" sz="700" b="0" dirty="0" smtClean="0">
                  <a:solidFill>
                    <a:schemeClr val="tx1"/>
                  </a:solidFill>
                  <a:latin typeface="+mn-lt"/>
                </a:rPr>
                <a:t>Folie in</a:t>
              </a:r>
              <a:r>
                <a:rPr lang="de-DE" sz="700" b="0" baseline="0" dirty="0" smtClean="0">
                  <a:solidFill>
                    <a:schemeClr val="tx1"/>
                  </a:solidFill>
                  <a:latin typeface="+mn-lt"/>
                </a:rPr>
                <a:t> Ursprungsform </a:t>
              </a:r>
            </a:p>
            <a:p>
              <a:pPr indent="0" algn="r">
                <a:lnSpc>
                  <a:spcPct val="100000"/>
                </a:lnSpc>
                <a:spcBef>
                  <a:spcPts val="0"/>
                </a:spcBef>
                <a:spcAft>
                  <a:spcPts val="0"/>
                </a:spcAft>
              </a:pPr>
              <a:r>
                <a:rPr lang="de-DE" sz="700" b="0" baseline="0" dirty="0" smtClean="0">
                  <a:solidFill>
                    <a:schemeClr val="tx1"/>
                  </a:solidFill>
                  <a:latin typeface="+mn-lt"/>
                </a:rPr>
                <a:t>bringen über Menu:</a:t>
              </a:r>
            </a:p>
            <a:p>
              <a:pPr indent="0" algn="r">
                <a:lnSpc>
                  <a:spcPct val="100000"/>
                </a:lnSpc>
                <a:spcBef>
                  <a:spcPts val="0"/>
                </a:spcBef>
                <a:spcAft>
                  <a:spcPts val="0"/>
                </a:spcAft>
              </a:pPr>
              <a:r>
                <a:rPr lang="de-DE" sz="700" b="1" baseline="0" dirty="0" smtClean="0">
                  <a:solidFill>
                    <a:schemeClr val="tx1"/>
                  </a:solidFill>
                  <a:latin typeface="+mn-lt"/>
                </a:rPr>
                <a:t>Start | Folien | Zurücksetzen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1" baseline="0" dirty="0" smtClean="0">
                <a:solidFill>
                  <a:schemeClr val="tx1"/>
                </a:solidFill>
                <a:latin typeface="+mn-lt"/>
              </a:endParaRPr>
            </a:p>
            <a:p>
              <a:pPr indent="0" algn="r">
                <a:lnSpc>
                  <a:spcPct val="100000"/>
                </a:lnSpc>
                <a:spcBef>
                  <a:spcPts val="0"/>
                </a:spcBef>
                <a:spcAft>
                  <a:spcPts val="0"/>
                </a:spcAft>
              </a:pPr>
              <a:r>
                <a:rPr lang="de-DE" sz="700" dirty="0" smtClean="0">
                  <a:solidFill>
                    <a:schemeClr val="tx1"/>
                  </a:solidFill>
                </a:rPr>
                <a:t>Wechsel der Textebene im Menü über: </a:t>
              </a:r>
              <a:br>
                <a:rPr lang="de-DE" sz="700" dirty="0" smtClean="0">
                  <a:solidFill>
                    <a:schemeClr val="tx1"/>
                  </a:solidFill>
                </a:rPr>
              </a:br>
              <a:r>
                <a:rPr lang="de-DE" sz="700" b="1" dirty="0" smtClean="0">
                  <a:solidFill>
                    <a:schemeClr val="tx1"/>
                  </a:solidFill>
                </a:rPr>
                <a:t>Start | Absatz | Listenebene erhöhen/verringern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0" baseline="0" dirty="0" smtClean="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smtClean="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smtClean="0">
                  <a:solidFill>
                    <a:schemeClr val="tx1"/>
                  </a:solidFill>
                  <a:latin typeface="+mn-lt"/>
                </a:rPr>
                <a:t>Start | Folien | Layout</a:t>
              </a:r>
            </a:p>
            <a:p>
              <a:pPr indent="0" algn="r">
                <a:lnSpc>
                  <a:spcPct val="100000"/>
                </a:lnSpc>
                <a:spcBef>
                  <a:spcPts val="0"/>
                </a:spcBef>
                <a:spcAft>
                  <a:spcPts val="0"/>
                </a:spcAft>
              </a:pPr>
              <a:endParaRPr lang="de-DE" sz="700" b="1" baseline="0" dirty="0" smtClean="0">
                <a:solidFill>
                  <a:schemeClr val="tx1"/>
                </a:solidFill>
                <a:latin typeface="+mn-lt"/>
              </a:endParaRPr>
            </a:p>
            <a:p>
              <a:pPr indent="0" algn="r">
                <a:lnSpc>
                  <a:spcPct val="100000"/>
                </a:lnSpc>
                <a:spcBef>
                  <a:spcPts val="0"/>
                </a:spcBef>
                <a:spcAft>
                  <a:spcPts val="0"/>
                </a:spcAft>
              </a:pPr>
              <a:endParaRPr lang="de-DE" sz="700" b="1" dirty="0" smtClean="0">
                <a:solidFill>
                  <a:schemeClr val="tx1"/>
                </a:solidFill>
                <a:latin typeface="+mn-lt"/>
              </a:endParaRPr>
            </a:p>
          </p:txBody>
        </p:sp>
        <p:grpSp>
          <p:nvGrpSpPr>
            <p:cNvPr id="58" name="Gruppieren 57"/>
            <p:cNvGrpSpPr/>
            <p:nvPr userDrawn="1"/>
          </p:nvGrpSpPr>
          <p:grpSpPr>
            <a:xfrm>
              <a:off x="215900" y="-360000"/>
              <a:ext cx="8711195" cy="288000"/>
              <a:chOff x="215900" y="-360000"/>
              <a:chExt cx="8711195" cy="288000"/>
            </a:xfrm>
          </p:grpSpPr>
          <p:cxnSp>
            <p:nvCxnSpPr>
              <p:cNvPr id="84" name="Gerade Verbindung 83"/>
              <p:cNvCxnSpPr/>
              <p:nvPr userDrawn="1"/>
            </p:nvCxnSpPr>
            <p:spPr>
              <a:xfrm flipV="1">
                <a:off x="215900"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17" name="Textfeld 8"/>
              <p:cNvSpPr txBox="1"/>
              <p:nvPr userDrawn="1"/>
            </p:nvSpPr>
            <p:spPr>
              <a:xfrm>
                <a:off x="216484"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12,10</a:t>
                </a:r>
              </a:p>
            </p:txBody>
          </p:sp>
          <p:sp>
            <p:nvSpPr>
              <p:cNvPr id="118" name="Textfeld 8"/>
              <p:cNvSpPr txBox="1"/>
              <p:nvPr userDrawn="1"/>
            </p:nvSpPr>
            <p:spPr>
              <a:xfrm>
                <a:off x="8422276"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12,10</a:t>
                </a:r>
              </a:p>
            </p:txBody>
          </p:sp>
          <p:cxnSp>
            <p:nvCxnSpPr>
              <p:cNvPr id="119" name="Gerade Verbindung 118"/>
              <p:cNvCxnSpPr/>
              <p:nvPr userDrawn="1"/>
            </p:nvCxnSpPr>
            <p:spPr>
              <a:xfrm flipV="1">
                <a:off x="8927095"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20" name="Textfeld 8"/>
              <p:cNvSpPr txBox="1"/>
              <p:nvPr userDrawn="1"/>
            </p:nvSpPr>
            <p:spPr>
              <a:xfrm>
                <a:off x="692640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7,94</a:t>
                </a:r>
              </a:p>
            </p:txBody>
          </p:sp>
          <p:cxnSp>
            <p:nvCxnSpPr>
              <p:cNvPr id="121" name="Gerade Verbindung 120"/>
              <p:cNvCxnSpPr/>
              <p:nvPr userDrawn="1"/>
            </p:nvCxnSpPr>
            <p:spPr>
              <a:xfrm flipV="1">
                <a:off x="7430400"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9" name="Gruppieren 58"/>
            <p:cNvGrpSpPr/>
            <p:nvPr userDrawn="1"/>
          </p:nvGrpSpPr>
          <p:grpSpPr>
            <a:xfrm>
              <a:off x="215900" y="6930000"/>
              <a:ext cx="8710376" cy="288000"/>
              <a:chOff x="215900" y="6930000"/>
              <a:chExt cx="8710376" cy="288000"/>
            </a:xfrm>
          </p:grpSpPr>
          <p:cxnSp>
            <p:nvCxnSpPr>
              <p:cNvPr id="78" name="Gerade Verbindung 77"/>
              <p:cNvCxnSpPr/>
              <p:nvPr userDrawn="1"/>
            </p:nvCxnSpPr>
            <p:spPr>
              <a:xfrm flipV="1">
                <a:off x="216484"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9" name="Textfeld 8"/>
              <p:cNvSpPr txBox="1"/>
              <p:nvPr userDrawn="1"/>
            </p:nvSpPr>
            <p:spPr>
              <a:xfrm>
                <a:off x="215900" y="6948000"/>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12,10</a:t>
                </a:r>
              </a:p>
            </p:txBody>
          </p:sp>
          <p:sp>
            <p:nvSpPr>
              <p:cNvPr id="80" name="Textfeld 8"/>
              <p:cNvSpPr txBox="1"/>
              <p:nvPr userDrawn="1"/>
            </p:nvSpPr>
            <p:spPr>
              <a:xfrm>
                <a:off x="8422276" y="6948000"/>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12,10</a:t>
                </a:r>
              </a:p>
            </p:txBody>
          </p:sp>
          <p:cxnSp>
            <p:nvCxnSpPr>
              <p:cNvPr id="81" name="Gerade Verbindung 80"/>
              <p:cNvCxnSpPr/>
              <p:nvPr userDrawn="1"/>
            </p:nvCxnSpPr>
            <p:spPr>
              <a:xfrm flipV="1">
                <a:off x="8926276"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2" name="Textfeld 8"/>
              <p:cNvSpPr txBox="1"/>
              <p:nvPr userDrawn="1"/>
            </p:nvSpPr>
            <p:spPr>
              <a:xfrm>
                <a:off x="6926400" y="6948000"/>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7,94</a:t>
                </a:r>
              </a:p>
            </p:txBody>
          </p:sp>
          <p:cxnSp>
            <p:nvCxnSpPr>
              <p:cNvPr id="83" name="Gerade Verbindung 82"/>
              <p:cNvCxnSpPr/>
              <p:nvPr userDrawn="1"/>
            </p:nvCxnSpPr>
            <p:spPr>
              <a:xfrm flipV="1">
                <a:off x="74304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0" name="Gruppieren 59"/>
            <p:cNvGrpSpPr/>
            <p:nvPr userDrawn="1"/>
          </p:nvGrpSpPr>
          <p:grpSpPr>
            <a:xfrm>
              <a:off x="9216000" y="214313"/>
              <a:ext cx="360000" cy="6715687"/>
              <a:chOff x="9216000" y="214313"/>
              <a:chExt cx="360000" cy="6715687"/>
            </a:xfrm>
          </p:grpSpPr>
          <p:cxnSp>
            <p:nvCxnSpPr>
              <p:cNvPr id="70" name="Gerade Verbindung 6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39"/>
              <p:cNvSpPr txBox="1"/>
              <p:nvPr userDrawn="1"/>
            </p:nvSpPr>
            <p:spPr>
              <a:xfrm>
                <a:off x="9216000" y="1314450"/>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4,40</a:t>
                </a:r>
              </a:p>
            </p:txBody>
          </p:sp>
          <p:cxnSp>
            <p:nvCxnSpPr>
              <p:cNvPr id="72" name="Gerade Verbindung 71"/>
              <p:cNvCxnSpPr/>
              <p:nvPr userDrawn="1"/>
            </p:nvCxnSpPr>
            <p:spPr>
              <a:xfrm flipH="1">
                <a:off x="9216000" y="610200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3" name="Textfeld 39"/>
              <p:cNvSpPr txBox="1"/>
              <p:nvPr userDrawn="1"/>
            </p:nvSpPr>
            <p:spPr>
              <a:xfrm>
                <a:off x="9216000" y="610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5,58</a:t>
                </a:r>
              </a:p>
            </p:txBody>
          </p:sp>
          <p:sp>
            <p:nvSpPr>
              <p:cNvPr id="74"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cxnSp>
            <p:nvCxnSpPr>
              <p:cNvPr id="75" name="Gerade Verbindung 74"/>
              <p:cNvCxnSpPr/>
              <p:nvPr userDrawn="1"/>
            </p:nvCxnSpPr>
            <p:spPr>
              <a:xfrm flipH="1">
                <a:off x="9216000" y="131445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Gerade Verbindung 75"/>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grpSp>
        <p:grpSp>
          <p:nvGrpSpPr>
            <p:cNvPr id="61" name="Gruppieren 60"/>
            <p:cNvGrpSpPr/>
            <p:nvPr userDrawn="1"/>
          </p:nvGrpSpPr>
          <p:grpSpPr>
            <a:xfrm>
              <a:off x="-432000" y="6101971"/>
              <a:ext cx="360076" cy="828029"/>
              <a:chOff x="-432000" y="6101971"/>
              <a:chExt cx="360076" cy="828029"/>
            </a:xfrm>
          </p:grpSpPr>
          <p:cxnSp>
            <p:nvCxnSpPr>
              <p:cNvPr id="66" name="Gerade Verbindung 65"/>
              <p:cNvCxnSpPr/>
              <p:nvPr userDrawn="1"/>
            </p:nvCxnSpPr>
            <p:spPr>
              <a:xfrm flipH="1">
                <a:off x="-360000" y="610200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7" name="Textfeld 39"/>
              <p:cNvSpPr txBox="1"/>
              <p:nvPr userDrawn="1"/>
            </p:nvSpPr>
            <p:spPr>
              <a:xfrm>
                <a:off x="-431924" y="610197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5,58</a:t>
                </a:r>
              </a:p>
            </p:txBody>
          </p:sp>
          <p:cxnSp>
            <p:nvCxnSpPr>
              <p:cNvPr id="68" name="Gerade Verbindung 67"/>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9"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6,70</a:t>
                </a:r>
              </a:p>
            </p:txBody>
          </p:sp>
        </p:grpSp>
        <p:grpSp>
          <p:nvGrpSpPr>
            <p:cNvPr id="62" name="Gruppieren 61"/>
            <p:cNvGrpSpPr/>
            <p:nvPr userDrawn="1"/>
          </p:nvGrpSpPr>
          <p:grpSpPr>
            <a:xfrm>
              <a:off x="-432000" y="1026000"/>
              <a:ext cx="360000" cy="288450"/>
              <a:chOff x="-432000" y="1026000"/>
              <a:chExt cx="360000" cy="288450"/>
            </a:xfrm>
          </p:grpSpPr>
          <p:cxnSp>
            <p:nvCxnSpPr>
              <p:cNvPr id="64" name="Gerade Verbindung 63"/>
              <p:cNvCxnSpPr/>
              <p:nvPr userDrawn="1"/>
            </p:nvCxnSpPr>
            <p:spPr>
              <a:xfrm flipH="1">
                <a:off x="-360000" y="131445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5" name="Textfeld 39"/>
              <p:cNvSpPr txBox="1"/>
              <p:nvPr userDrawn="1"/>
            </p:nvSpPr>
            <p:spPr>
              <a:xfrm>
                <a:off x="-432000" y="1026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4,40</a:t>
                </a:r>
              </a:p>
            </p:txBody>
          </p:sp>
        </p:grpSp>
        <p:sp>
          <p:nvSpPr>
            <p:cNvPr id="63" name="Textfeld 56"/>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smtClean="0">
                  <a:solidFill>
                    <a:schemeClr val="tx1"/>
                  </a:solidFill>
                  <a:latin typeface="+mn-lt"/>
                </a:rPr>
                <a:t>Hinweis</a:t>
              </a:r>
              <a:r>
                <a:rPr lang="de-DE" sz="700" b="0" baseline="0" dirty="0" smtClean="0">
                  <a:solidFill>
                    <a:schemeClr val="tx1"/>
                  </a:solidFill>
                  <a:latin typeface="+mn-lt"/>
                </a:rPr>
                <a:t>: Titel der Präsentation ist Fußzeile</a:t>
              </a:r>
            </a:p>
            <a:p>
              <a:pPr indent="0" algn="r">
                <a:lnSpc>
                  <a:spcPct val="100000"/>
                </a:lnSpc>
                <a:spcBef>
                  <a:spcPts val="0"/>
                </a:spcBef>
                <a:spcAft>
                  <a:spcPts val="0"/>
                </a:spcAft>
              </a:pPr>
              <a:r>
                <a:rPr lang="de-DE" sz="700" b="0" baseline="0" dirty="0" smtClean="0">
                  <a:solidFill>
                    <a:schemeClr val="tx1"/>
                  </a:solidFill>
                  <a:latin typeface="+mn-lt"/>
                </a:rPr>
                <a:t>Fußzeile (pro Folie oder für alle) </a:t>
              </a:r>
              <a:br>
                <a:rPr lang="de-DE" sz="700" b="0" baseline="0" dirty="0" smtClean="0">
                  <a:solidFill>
                    <a:schemeClr val="tx1"/>
                  </a:solidFill>
                  <a:latin typeface="+mn-lt"/>
                </a:rPr>
              </a:br>
              <a:r>
                <a:rPr lang="de-DE" sz="700" b="0" baseline="0" dirty="0" smtClean="0">
                  <a:solidFill>
                    <a:schemeClr val="tx1"/>
                  </a:solidFill>
                  <a:latin typeface="+mn-lt"/>
                </a:rPr>
                <a:t>anpassen über Menü:</a:t>
              </a:r>
            </a:p>
            <a:p>
              <a:pPr indent="0" algn="r">
                <a:lnSpc>
                  <a:spcPct val="100000"/>
                </a:lnSpc>
                <a:spcBef>
                  <a:spcPts val="0"/>
                </a:spcBef>
                <a:spcAft>
                  <a:spcPts val="0"/>
                </a:spcAft>
              </a:pPr>
              <a:r>
                <a:rPr lang="de-DE" sz="700" b="1" baseline="0" dirty="0" smtClean="0">
                  <a:solidFill>
                    <a:schemeClr val="tx1"/>
                  </a:solidFill>
                  <a:latin typeface="+mn-lt"/>
                </a:rPr>
                <a:t>Einfügen | Text | Kopf- und Fußzeile</a:t>
              </a:r>
            </a:p>
          </p:txBody>
        </p:sp>
      </p:grpSp>
    </p:spTree>
    <p:extLst>
      <p:ext uri="{BB962C8B-B14F-4D97-AF65-F5344CB8AC3E}">
        <p14:creationId xmlns:p14="http://schemas.microsoft.com/office/powerpoint/2010/main" val="390049325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Kapiteltrenner 1">
    <p:bg>
      <p:bgPr>
        <a:solidFill>
          <a:schemeClr val="bg2"/>
        </a:solidFill>
        <a:effectLst/>
      </p:bgPr>
    </p:bg>
    <p:spTree>
      <p:nvGrpSpPr>
        <p:cNvPr id="1" name=""/>
        <p:cNvGrpSpPr/>
        <p:nvPr/>
      </p:nvGrpSpPr>
      <p:grpSpPr>
        <a:xfrm>
          <a:off x="0" y="0"/>
          <a:ext cx="0" cy="0"/>
          <a:chOff x="0" y="0"/>
          <a:chExt cx="0" cy="0"/>
        </a:xfrm>
      </p:grpSpPr>
      <p:sp>
        <p:nvSpPr>
          <p:cNvPr id="49" name="Bildplatzhalter 4"/>
          <p:cNvSpPr>
            <a:spLocks noGrp="1"/>
          </p:cNvSpPr>
          <p:nvPr>
            <p:ph type="pic" sz="quarter" idx="11" hasCustomPrompt="1"/>
          </p:nvPr>
        </p:nvSpPr>
        <p:spPr bwMode="invGray">
          <a:xfrm>
            <a:off x="216000" y="162152"/>
            <a:ext cx="8710276" cy="4418586"/>
          </a:xfrm>
          <a:solidFill>
            <a:schemeClr val="tx2"/>
          </a:solidFill>
        </p:spPr>
        <p:txBody>
          <a:bodyPr anchor="t" anchorCtr="0"/>
          <a:lstStyle>
            <a:lvl1pPr marL="0" indent="0" algn="ctr">
              <a:spcBef>
                <a:spcPts val="0"/>
              </a:spcBef>
              <a:buNone/>
              <a:defRPr>
                <a:solidFill>
                  <a:schemeClr val="bg1"/>
                </a:solidFill>
              </a:defRPr>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endParaRPr lang="de-DE" dirty="0"/>
          </a:p>
        </p:txBody>
      </p:sp>
      <p:sp>
        <p:nvSpPr>
          <p:cNvPr id="2" name="Titel 1"/>
          <p:cNvSpPr>
            <a:spLocks noGrp="1"/>
          </p:cNvSpPr>
          <p:nvPr>
            <p:ph type="ctrTitle" hasCustomPrompt="1"/>
          </p:nvPr>
        </p:nvSpPr>
        <p:spPr>
          <a:xfrm>
            <a:off x="432000" y="324300"/>
            <a:ext cx="3132000" cy="2324150"/>
          </a:xfrm>
          <a:solidFill>
            <a:schemeClr val="bg2"/>
          </a:solidFill>
        </p:spPr>
        <p:txBody>
          <a:bodyPr lIns="216000" tIns="144000" rIns="216000" bIns="144000" anchor="t"/>
          <a:lstStyle>
            <a:lvl1pPr>
              <a:defRPr sz="1700" b="1" baseline="0">
                <a:solidFill>
                  <a:schemeClr val="tx2"/>
                </a:solidFill>
              </a:defRPr>
            </a:lvl1pPr>
          </a:lstStyle>
          <a:p>
            <a:r>
              <a:rPr lang="de-DE" dirty="0" smtClean="0"/>
              <a:t>Kapitelnummer</a:t>
            </a:r>
            <a:br>
              <a:rPr lang="de-DE" dirty="0" smtClean="0"/>
            </a:br>
            <a:endParaRPr lang="de-DE" dirty="0"/>
          </a:p>
        </p:txBody>
      </p:sp>
      <p:sp>
        <p:nvSpPr>
          <p:cNvPr id="47" name="Untertitel 2"/>
          <p:cNvSpPr>
            <a:spLocks noGrp="1"/>
          </p:cNvSpPr>
          <p:nvPr>
            <p:ph type="subTitle" idx="1" hasCustomPrompt="1"/>
          </p:nvPr>
        </p:nvSpPr>
        <p:spPr>
          <a:xfrm>
            <a:off x="648000" y="999925"/>
            <a:ext cx="2700000" cy="1486375"/>
          </a:xfrm>
        </p:spPr>
        <p:txBody>
          <a:bodyPr anchor="t" anchorCtr="0"/>
          <a:lstStyle>
            <a:lvl1pPr marL="0" indent="0" algn="l">
              <a:spcBef>
                <a:spcPts val="0"/>
              </a:spcBef>
              <a:buNone/>
              <a:defRPr sz="1700" baseline="0">
                <a:solidFill>
                  <a:schemeClr val="tx2"/>
                </a:solidFill>
              </a:defRPr>
            </a:lvl1pPr>
            <a:lvl2pPr marL="0" indent="0" algn="l">
              <a:spcBef>
                <a:spcPts val="0"/>
              </a:spcBef>
              <a:buNone/>
              <a:defRPr sz="1700">
                <a:solidFill>
                  <a:schemeClr val="tx2"/>
                </a:solidFill>
              </a:defRPr>
            </a:lvl2pPr>
            <a:lvl3pPr marL="0" indent="0" algn="l">
              <a:spcBef>
                <a:spcPts val="0"/>
              </a:spcBef>
              <a:buNone/>
              <a:defRPr sz="1700">
                <a:solidFill>
                  <a:schemeClr val="tx2"/>
                </a:solidFill>
              </a:defRPr>
            </a:lvl3pPr>
            <a:lvl4pPr marL="0" indent="0" algn="l">
              <a:spcBef>
                <a:spcPts val="0"/>
              </a:spcBef>
              <a:buNone/>
              <a:defRPr sz="1700">
                <a:solidFill>
                  <a:schemeClr val="tx2"/>
                </a:solidFill>
              </a:defRPr>
            </a:lvl4pPr>
            <a:lvl5pPr marL="0" indent="0" algn="l">
              <a:spcBef>
                <a:spcPts val="0"/>
              </a:spcBef>
              <a:buNone/>
              <a:defRPr sz="1700">
                <a:solidFill>
                  <a:schemeClr val="tx2"/>
                </a:solidFill>
              </a:defRPr>
            </a:lvl5pPr>
            <a:lvl6pPr marL="0" indent="0" algn="l">
              <a:spcBef>
                <a:spcPts val="0"/>
              </a:spcBef>
              <a:buNone/>
              <a:defRPr sz="1700">
                <a:solidFill>
                  <a:schemeClr val="tx2"/>
                </a:solidFill>
              </a:defRPr>
            </a:lvl6pPr>
            <a:lvl7pPr marL="0" indent="0" algn="l">
              <a:spcBef>
                <a:spcPts val="0"/>
              </a:spcBef>
              <a:buNone/>
              <a:defRPr sz="1700">
                <a:solidFill>
                  <a:schemeClr val="tx2"/>
                </a:solidFill>
              </a:defRPr>
            </a:lvl7pPr>
            <a:lvl8pPr marL="0" indent="0" algn="l">
              <a:spcBef>
                <a:spcPts val="0"/>
              </a:spcBef>
              <a:buNone/>
              <a:defRPr sz="1700">
                <a:solidFill>
                  <a:schemeClr val="tx2"/>
                </a:solidFill>
              </a:defRPr>
            </a:lvl8pPr>
            <a:lvl9pPr marL="0" indent="0" algn="l">
              <a:spcBef>
                <a:spcPts val="0"/>
              </a:spcBef>
              <a:buNone/>
              <a:defRPr sz="1700">
                <a:solidFill>
                  <a:schemeClr val="tx2"/>
                </a:solidFill>
              </a:defRPr>
            </a:lvl9pPr>
          </a:lstStyle>
          <a:p>
            <a:pPr lvl="0"/>
            <a:r>
              <a:rPr lang="de-DE" dirty="0" smtClean="0"/>
              <a:t>Kapitelüberschrift, Arial, 17 pt, Markenfarbe, Hervorhebungen fett</a:t>
            </a:r>
          </a:p>
        </p:txBody>
      </p:sp>
      <p:pic>
        <p:nvPicPr>
          <p:cNvPr id="50" name="Grafik 4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68000" y="4624750"/>
            <a:ext cx="360000" cy="360000"/>
          </a:xfrm>
          <a:prstGeom prst="rect">
            <a:avLst/>
          </a:prstGeom>
        </p:spPr>
      </p:pic>
      <p:pic>
        <p:nvPicPr>
          <p:cNvPr id="51" name="Grafik 5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6000" y="4754464"/>
            <a:ext cx="1000291" cy="216000"/>
          </a:xfrm>
          <a:prstGeom prst="rect">
            <a:avLst/>
          </a:prstGeom>
        </p:spPr>
      </p:pic>
      <p:sp>
        <p:nvSpPr>
          <p:cNvPr id="5" name="Datumsplatzhalter 4"/>
          <p:cNvSpPr>
            <a:spLocks noGrp="1"/>
          </p:cNvSpPr>
          <p:nvPr>
            <p:ph type="dt" sz="half" idx="12"/>
          </p:nvPr>
        </p:nvSpPr>
        <p:spPr>
          <a:xfrm>
            <a:off x="2772000" y="4810450"/>
            <a:ext cx="3600000" cy="108100"/>
          </a:xfrm>
          <a:prstGeom prst="rect">
            <a:avLst/>
          </a:prstGeom>
        </p:spPr>
        <p:txBody>
          <a:bodyPr/>
          <a:lstStyle/>
          <a:p>
            <a:r>
              <a:rPr lang="de-DE" smtClean="0"/>
              <a:t>Abteilung / Verfasser / Datum</a:t>
            </a:r>
            <a:endParaRPr lang="de-DE" dirty="0"/>
          </a:p>
        </p:txBody>
      </p:sp>
      <p:grpSp>
        <p:nvGrpSpPr>
          <p:cNvPr id="52" name="Gruppieren 51"/>
          <p:cNvGrpSpPr/>
          <p:nvPr userDrawn="1"/>
        </p:nvGrpSpPr>
        <p:grpSpPr>
          <a:xfrm>
            <a:off x="-2052001" y="-270250"/>
            <a:ext cx="11628001" cy="5688763"/>
            <a:chOff x="-2052001" y="-360000"/>
            <a:chExt cx="11628001" cy="7578000"/>
          </a:xfrm>
        </p:grpSpPr>
        <p:sp>
          <p:nvSpPr>
            <p:cNvPr id="53"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smtClean="0">
                  <a:solidFill>
                    <a:schemeClr val="tx1"/>
                  </a:solidFill>
                  <a:latin typeface="+mn-lt"/>
                </a:rPr>
                <a:t>Hilfslinien anzeigen über Menu: </a:t>
              </a:r>
              <a:br>
                <a:rPr lang="de-DE" sz="700" b="0" dirty="0" smtClean="0">
                  <a:solidFill>
                    <a:schemeClr val="tx1"/>
                  </a:solidFill>
                  <a:latin typeface="+mn-lt"/>
                </a:rPr>
              </a:br>
              <a:r>
                <a:rPr lang="de-DE" sz="700" b="1" dirty="0" smtClean="0">
                  <a:solidFill>
                    <a:schemeClr val="tx1"/>
                  </a:solidFill>
                  <a:latin typeface="+mn-lt"/>
                </a:rPr>
                <a:t>Ansicht | Anzeigen | </a:t>
              </a:r>
              <a:r>
                <a:rPr lang="de-DE" sz="700" b="0" dirty="0" smtClean="0">
                  <a:solidFill>
                    <a:schemeClr val="tx1"/>
                  </a:solidFill>
                  <a:latin typeface="+mn-lt"/>
                </a:rPr>
                <a:t>Haken bei</a:t>
              </a:r>
              <a:r>
                <a:rPr lang="de-DE" sz="700" b="1" dirty="0" smtClean="0">
                  <a:solidFill>
                    <a:schemeClr val="tx1"/>
                  </a:solidFill>
                  <a:latin typeface="+mn-lt"/>
                </a:rPr>
                <a:t/>
              </a:r>
              <a:br>
                <a:rPr lang="de-DE" sz="700" b="1" dirty="0" smtClean="0">
                  <a:solidFill>
                    <a:schemeClr val="tx1"/>
                  </a:solidFill>
                  <a:latin typeface="+mn-lt"/>
                </a:rPr>
              </a:br>
              <a:r>
                <a:rPr lang="de-DE" sz="700" b="1" dirty="0" smtClean="0">
                  <a:solidFill>
                    <a:schemeClr val="tx1"/>
                  </a:solidFill>
                  <a:latin typeface="+mn-lt"/>
                </a:rPr>
                <a:t>Führungslinien </a:t>
              </a:r>
              <a:r>
                <a:rPr lang="de-DE" sz="700" b="0" dirty="0" smtClean="0">
                  <a:solidFill>
                    <a:schemeClr val="tx1"/>
                  </a:solidFill>
                  <a:latin typeface="+mn-lt"/>
                </a:rPr>
                <a:t>setzten</a:t>
              </a:r>
            </a:p>
            <a:p>
              <a:pPr indent="0" algn="r">
                <a:lnSpc>
                  <a:spcPct val="100000"/>
                </a:lnSpc>
                <a:spcBef>
                  <a:spcPts val="0"/>
                </a:spcBef>
                <a:spcAft>
                  <a:spcPts val="0"/>
                </a:spcAft>
              </a:pPr>
              <a:r>
                <a:rPr lang="de-DE" sz="400" b="0" dirty="0" smtClean="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smtClean="0">
                <a:solidFill>
                  <a:schemeClr val="tx1"/>
                </a:solidFill>
                <a:latin typeface="+mn-lt"/>
              </a:endParaRPr>
            </a:p>
            <a:p>
              <a:pPr indent="0" algn="r">
                <a:lnSpc>
                  <a:spcPct val="100000"/>
                </a:lnSpc>
                <a:spcBef>
                  <a:spcPts val="0"/>
                </a:spcBef>
                <a:spcAft>
                  <a:spcPts val="0"/>
                </a:spcAft>
              </a:pPr>
              <a:r>
                <a:rPr lang="de-DE" sz="700" b="0" dirty="0" smtClean="0">
                  <a:solidFill>
                    <a:schemeClr val="tx1"/>
                  </a:solidFill>
                  <a:latin typeface="+mn-lt"/>
                </a:rPr>
                <a:t>Folie in</a:t>
              </a:r>
              <a:r>
                <a:rPr lang="de-DE" sz="700" b="0" baseline="0" dirty="0" smtClean="0">
                  <a:solidFill>
                    <a:schemeClr val="tx1"/>
                  </a:solidFill>
                  <a:latin typeface="+mn-lt"/>
                </a:rPr>
                <a:t> Ursprungsform </a:t>
              </a:r>
            </a:p>
            <a:p>
              <a:pPr indent="0" algn="r">
                <a:lnSpc>
                  <a:spcPct val="100000"/>
                </a:lnSpc>
                <a:spcBef>
                  <a:spcPts val="0"/>
                </a:spcBef>
                <a:spcAft>
                  <a:spcPts val="0"/>
                </a:spcAft>
              </a:pPr>
              <a:r>
                <a:rPr lang="de-DE" sz="700" b="0" baseline="0" dirty="0" smtClean="0">
                  <a:solidFill>
                    <a:schemeClr val="tx1"/>
                  </a:solidFill>
                  <a:latin typeface="+mn-lt"/>
                </a:rPr>
                <a:t>bringen über Menu:</a:t>
              </a:r>
            </a:p>
            <a:p>
              <a:pPr indent="0" algn="r">
                <a:lnSpc>
                  <a:spcPct val="100000"/>
                </a:lnSpc>
                <a:spcBef>
                  <a:spcPts val="0"/>
                </a:spcBef>
                <a:spcAft>
                  <a:spcPts val="0"/>
                </a:spcAft>
              </a:pPr>
              <a:r>
                <a:rPr lang="de-DE" sz="700" b="1" baseline="0" dirty="0" smtClean="0">
                  <a:solidFill>
                    <a:schemeClr val="tx1"/>
                  </a:solidFill>
                  <a:latin typeface="+mn-lt"/>
                </a:rPr>
                <a:t>Start | Folien | Zurücksetzen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1" baseline="0" dirty="0" smtClean="0">
                <a:solidFill>
                  <a:schemeClr val="tx1"/>
                </a:solidFill>
                <a:latin typeface="+mn-lt"/>
              </a:endParaRPr>
            </a:p>
            <a:p>
              <a:pPr indent="0" algn="r">
                <a:lnSpc>
                  <a:spcPct val="100000"/>
                </a:lnSpc>
                <a:spcBef>
                  <a:spcPts val="0"/>
                </a:spcBef>
                <a:spcAft>
                  <a:spcPts val="0"/>
                </a:spcAft>
              </a:pPr>
              <a:r>
                <a:rPr lang="de-DE" sz="700" dirty="0" smtClean="0">
                  <a:solidFill>
                    <a:schemeClr val="tx1"/>
                  </a:solidFill>
                </a:rPr>
                <a:t>Wechsel der Textebene im Menü über: </a:t>
              </a:r>
              <a:br>
                <a:rPr lang="de-DE" sz="700" dirty="0" smtClean="0">
                  <a:solidFill>
                    <a:schemeClr val="tx1"/>
                  </a:solidFill>
                </a:rPr>
              </a:br>
              <a:r>
                <a:rPr lang="de-DE" sz="700" b="1" dirty="0" smtClean="0">
                  <a:solidFill>
                    <a:schemeClr val="tx1"/>
                  </a:solidFill>
                </a:rPr>
                <a:t>Start | Absatz | Listenebene erhöhen/verringern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0" baseline="0" dirty="0" smtClean="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smtClean="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smtClean="0">
                  <a:solidFill>
                    <a:schemeClr val="tx1"/>
                  </a:solidFill>
                  <a:latin typeface="+mn-lt"/>
                </a:rPr>
                <a:t>Start | Folien | Layout</a:t>
              </a:r>
            </a:p>
            <a:p>
              <a:pPr indent="0" algn="r">
                <a:lnSpc>
                  <a:spcPct val="100000"/>
                </a:lnSpc>
                <a:spcBef>
                  <a:spcPts val="0"/>
                </a:spcBef>
                <a:spcAft>
                  <a:spcPts val="0"/>
                </a:spcAft>
              </a:pPr>
              <a:endParaRPr lang="de-DE" sz="700" b="1" baseline="0" dirty="0" smtClean="0">
                <a:solidFill>
                  <a:schemeClr val="tx1"/>
                </a:solidFill>
                <a:latin typeface="+mn-lt"/>
              </a:endParaRPr>
            </a:p>
            <a:p>
              <a:pPr indent="0" algn="r">
                <a:lnSpc>
                  <a:spcPct val="100000"/>
                </a:lnSpc>
                <a:spcBef>
                  <a:spcPts val="0"/>
                </a:spcBef>
                <a:spcAft>
                  <a:spcPts val="0"/>
                </a:spcAft>
              </a:pPr>
              <a:endParaRPr lang="de-DE" sz="700" b="1" dirty="0" smtClean="0">
                <a:solidFill>
                  <a:schemeClr val="tx1"/>
                </a:solidFill>
                <a:latin typeface="+mn-lt"/>
              </a:endParaRPr>
            </a:p>
          </p:txBody>
        </p:sp>
        <p:grpSp>
          <p:nvGrpSpPr>
            <p:cNvPr id="54" name="Gruppieren 53"/>
            <p:cNvGrpSpPr/>
            <p:nvPr userDrawn="1"/>
          </p:nvGrpSpPr>
          <p:grpSpPr>
            <a:xfrm>
              <a:off x="215900" y="-360000"/>
              <a:ext cx="8711195" cy="288000"/>
              <a:chOff x="215900" y="-360000"/>
              <a:chExt cx="8711195" cy="288000"/>
            </a:xfrm>
          </p:grpSpPr>
          <p:cxnSp>
            <p:nvCxnSpPr>
              <p:cNvPr id="80" name="Gerade Verbindung 79"/>
              <p:cNvCxnSpPr/>
              <p:nvPr userDrawn="1"/>
            </p:nvCxnSpPr>
            <p:spPr>
              <a:xfrm flipV="1">
                <a:off x="215900"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1" name="Textfeld 8"/>
              <p:cNvSpPr txBox="1"/>
              <p:nvPr userDrawn="1"/>
            </p:nvSpPr>
            <p:spPr>
              <a:xfrm>
                <a:off x="216484"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12,10</a:t>
                </a:r>
              </a:p>
            </p:txBody>
          </p:sp>
          <p:sp>
            <p:nvSpPr>
              <p:cNvPr id="82" name="Textfeld 8"/>
              <p:cNvSpPr txBox="1"/>
              <p:nvPr userDrawn="1"/>
            </p:nvSpPr>
            <p:spPr>
              <a:xfrm>
                <a:off x="8422276"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12,10</a:t>
                </a:r>
              </a:p>
            </p:txBody>
          </p:sp>
          <p:cxnSp>
            <p:nvCxnSpPr>
              <p:cNvPr id="83" name="Gerade Verbindung 82"/>
              <p:cNvCxnSpPr/>
              <p:nvPr userDrawn="1"/>
            </p:nvCxnSpPr>
            <p:spPr>
              <a:xfrm flipV="1">
                <a:off x="8927095"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14" name="Textfeld 8"/>
              <p:cNvSpPr txBox="1"/>
              <p:nvPr userDrawn="1"/>
            </p:nvSpPr>
            <p:spPr>
              <a:xfrm>
                <a:off x="692640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7,94</a:t>
                </a:r>
              </a:p>
            </p:txBody>
          </p:sp>
          <p:cxnSp>
            <p:nvCxnSpPr>
              <p:cNvPr id="115" name="Gerade Verbindung 114"/>
              <p:cNvCxnSpPr/>
              <p:nvPr userDrawn="1"/>
            </p:nvCxnSpPr>
            <p:spPr>
              <a:xfrm flipV="1">
                <a:off x="7430400"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5" name="Gruppieren 54"/>
            <p:cNvGrpSpPr/>
            <p:nvPr userDrawn="1"/>
          </p:nvGrpSpPr>
          <p:grpSpPr>
            <a:xfrm>
              <a:off x="215900" y="6930000"/>
              <a:ext cx="8710376" cy="288000"/>
              <a:chOff x="215900" y="6930000"/>
              <a:chExt cx="8710376" cy="288000"/>
            </a:xfrm>
          </p:grpSpPr>
          <p:cxnSp>
            <p:nvCxnSpPr>
              <p:cNvPr id="74" name="Gerade Verbindung 73"/>
              <p:cNvCxnSpPr/>
              <p:nvPr userDrawn="1"/>
            </p:nvCxnSpPr>
            <p:spPr>
              <a:xfrm flipV="1">
                <a:off x="216484"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5" name="Textfeld 8"/>
              <p:cNvSpPr txBox="1"/>
              <p:nvPr userDrawn="1"/>
            </p:nvSpPr>
            <p:spPr>
              <a:xfrm>
                <a:off x="215900" y="6948000"/>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12,10</a:t>
                </a:r>
              </a:p>
            </p:txBody>
          </p:sp>
          <p:sp>
            <p:nvSpPr>
              <p:cNvPr id="76" name="Textfeld 8"/>
              <p:cNvSpPr txBox="1"/>
              <p:nvPr userDrawn="1"/>
            </p:nvSpPr>
            <p:spPr>
              <a:xfrm>
                <a:off x="8422276" y="6948000"/>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12,10</a:t>
                </a:r>
              </a:p>
            </p:txBody>
          </p:sp>
          <p:cxnSp>
            <p:nvCxnSpPr>
              <p:cNvPr id="77" name="Gerade Verbindung 76"/>
              <p:cNvCxnSpPr/>
              <p:nvPr userDrawn="1"/>
            </p:nvCxnSpPr>
            <p:spPr>
              <a:xfrm flipV="1">
                <a:off x="8926276"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8" name="Textfeld 8"/>
              <p:cNvSpPr txBox="1"/>
              <p:nvPr userDrawn="1"/>
            </p:nvSpPr>
            <p:spPr>
              <a:xfrm>
                <a:off x="6926400" y="6948000"/>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7,94</a:t>
                </a:r>
              </a:p>
            </p:txBody>
          </p:sp>
          <p:cxnSp>
            <p:nvCxnSpPr>
              <p:cNvPr id="79" name="Gerade Verbindung 78"/>
              <p:cNvCxnSpPr/>
              <p:nvPr userDrawn="1"/>
            </p:nvCxnSpPr>
            <p:spPr>
              <a:xfrm flipV="1">
                <a:off x="74304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6" name="Gruppieren 55"/>
            <p:cNvGrpSpPr/>
            <p:nvPr userDrawn="1"/>
          </p:nvGrpSpPr>
          <p:grpSpPr>
            <a:xfrm>
              <a:off x="9216000" y="214313"/>
              <a:ext cx="360000" cy="6715687"/>
              <a:chOff x="9216000" y="214313"/>
              <a:chExt cx="360000" cy="6715687"/>
            </a:xfrm>
          </p:grpSpPr>
          <p:cxnSp>
            <p:nvCxnSpPr>
              <p:cNvPr id="66" name="Gerade Verbindung 65"/>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7" name="Textfeld 39"/>
              <p:cNvSpPr txBox="1"/>
              <p:nvPr userDrawn="1"/>
            </p:nvSpPr>
            <p:spPr>
              <a:xfrm>
                <a:off x="9216000" y="1314450"/>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4,40</a:t>
                </a:r>
              </a:p>
            </p:txBody>
          </p:sp>
          <p:cxnSp>
            <p:nvCxnSpPr>
              <p:cNvPr id="68" name="Gerade Verbindung 67"/>
              <p:cNvCxnSpPr/>
              <p:nvPr userDrawn="1"/>
            </p:nvCxnSpPr>
            <p:spPr>
              <a:xfrm flipH="1">
                <a:off x="9216000" y="610200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9" name="Textfeld 39"/>
              <p:cNvSpPr txBox="1"/>
              <p:nvPr userDrawn="1"/>
            </p:nvSpPr>
            <p:spPr>
              <a:xfrm>
                <a:off x="9216000" y="610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5,58</a:t>
                </a:r>
              </a:p>
            </p:txBody>
          </p:sp>
          <p:sp>
            <p:nvSpPr>
              <p:cNvPr id="70"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cxnSp>
            <p:nvCxnSpPr>
              <p:cNvPr id="71" name="Gerade Verbindung 70"/>
              <p:cNvCxnSpPr/>
              <p:nvPr userDrawn="1"/>
            </p:nvCxnSpPr>
            <p:spPr>
              <a:xfrm flipH="1">
                <a:off x="9216000" y="131445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Gerade Verbindung 71"/>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3"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grpSp>
        <p:grpSp>
          <p:nvGrpSpPr>
            <p:cNvPr id="57" name="Gruppieren 56"/>
            <p:cNvGrpSpPr/>
            <p:nvPr userDrawn="1"/>
          </p:nvGrpSpPr>
          <p:grpSpPr>
            <a:xfrm>
              <a:off x="-432000" y="6101971"/>
              <a:ext cx="360076" cy="828029"/>
              <a:chOff x="-432000" y="6101971"/>
              <a:chExt cx="360076" cy="828029"/>
            </a:xfrm>
          </p:grpSpPr>
          <p:cxnSp>
            <p:nvCxnSpPr>
              <p:cNvPr id="62" name="Gerade Verbindung 61"/>
              <p:cNvCxnSpPr/>
              <p:nvPr userDrawn="1"/>
            </p:nvCxnSpPr>
            <p:spPr>
              <a:xfrm flipH="1">
                <a:off x="-360000" y="610200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431924" y="610197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5,58</a:t>
                </a:r>
              </a:p>
            </p:txBody>
          </p:sp>
          <p:cxnSp>
            <p:nvCxnSpPr>
              <p:cNvPr id="64" name="Gerade Verbindung 63"/>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5"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6,70</a:t>
                </a:r>
              </a:p>
            </p:txBody>
          </p:sp>
        </p:grpSp>
        <p:grpSp>
          <p:nvGrpSpPr>
            <p:cNvPr id="58" name="Gruppieren 57"/>
            <p:cNvGrpSpPr/>
            <p:nvPr userDrawn="1"/>
          </p:nvGrpSpPr>
          <p:grpSpPr>
            <a:xfrm>
              <a:off x="-432000" y="1026000"/>
              <a:ext cx="360000" cy="288450"/>
              <a:chOff x="-432000" y="1026000"/>
              <a:chExt cx="360000" cy="288450"/>
            </a:xfrm>
          </p:grpSpPr>
          <p:cxnSp>
            <p:nvCxnSpPr>
              <p:cNvPr id="60" name="Gerade Verbindung 59"/>
              <p:cNvCxnSpPr/>
              <p:nvPr userDrawn="1"/>
            </p:nvCxnSpPr>
            <p:spPr>
              <a:xfrm flipH="1">
                <a:off x="-360000" y="131445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432000" y="1026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4,40</a:t>
                </a:r>
              </a:p>
            </p:txBody>
          </p:sp>
        </p:grpSp>
        <p:sp>
          <p:nvSpPr>
            <p:cNvPr id="59" name="Textfeld 56"/>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smtClean="0">
                  <a:solidFill>
                    <a:schemeClr val="tx1"/>
                  </a:solidFill>
                  <a:latin typeface="+mn-lt"/>
                </a:rPr>
                <a:t>Hinweis</a:t>
              </a:r>
              <a:r>
                <a:rPr lang="de-DE" sz="700" b="0" baseline="0" dirty="0" smtClean="0">
                  <a:solidFill>
                    <a:schemeClr val="tx1"/>
                  </a:solidFill>
                  <a:latin typeface="+mn-lt"/>
                </a:rPr>
                <a:t>: Titel der Präsentation ist Fußzeile</a:t>
              </a:r>
            </a:p>
            <a:p>
              <a:pPr indent="0" algn="r">
                <a:lnSpc>
                  <a:spcPct val="100000"/>
                </a:lnSpc>
                <a:spcBef>
                  <a:spcPts val="0"/>
                </a:spcBef>
                <a:spcAft>
                  <a:spcPts val="0"/>
                </a:spcAft>
              </a:pPr>
              <a:r>
                <a:rPr lang="de-DE" sz="700" b="0" baseline="0" dirty="0" smtClean="0">
                  <a:solidFill>
                    <a:schemeClr val="tx1"/>
                  </a:solidFill>
                  <a:latin typeface="+mn-lt"/>
                </a:rPr>
                <a:t>Fußzeile (pro Folie oder für alle) </a:t>
              </a:r>
              <a:br>
                <a:rPr lang="de-DE" sz="700" b="0" baseline="0" dirty="0" smtClean="0">
                  <a:solidFill>
                    <a:schemeClr val="tx1"/>
                  </a:solidFill>
                  <a:latin typeface="+mn-lt"/>
                </a:rPr>
              </a:br>
              <a:r>
                <a:rPr lang="de-DE" sz="700" b="0" baseline="0" dirty="0" smtClean="0">
                  <a:solidFill>
                    <a:schemeClr val="tx1"/>
                  </a:solidFill>
                  <a:latin typeface="+mn-lt"/>
                </a:rPr>
                <a:t>anpassen über Menü:</a:t>
              </a:r>
            </a:p>
            <a:p>
              <a:pPr indent="0" algn="r">
                <a:lnSpc>
                  <a:spcPct val="100000"/>
                </a:lnSpc>
                <a:spcBef>
                  <a:spcPts val="0"/>
                </a:spcBef>
                <a:spcAft>
                  <a:spcPts val="0"/>
                </a:spcAft>
              </a:pPr>
              <a:r>
                <a:rPr lang="de-DE" sz="700" b="1" baseline="0" dirty="0" smtClean="0">
                  <a:solidFill>
                    <a:schemeClr val="tx1"/>
                  </a:solidFill>
                  <a:latin typeface="+mn-lt"/>
                </a:rPr>
                <a:t>Einfügen | Text | Kopf- und Fußzeile</a:t>
              </a:r>
            </a:p>
          </p:txBody>
        </p:sp>
      </p:grpSp>
    </p:spTree>
    <p:extLst>
      <p:ext uri="{BB962C8B-B14F-4D97-AF65-F5344CB8AC3E}">
        <p14:creationId xmlns:p14="http://schemas.microsoft.com/office/powerpoint/2010/main" val="331940926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Kapiteltrenner 2">
    <p:bg>
      <p:bgPr>
        <a:solidFill>
          <a:schemeClr val="bg2"/>
        </a:solidFill>
        <a:effectLst/>
      </p:bgPr>
    </p:bg>
    <p:spTree>
      <p:nvGrpSpPr>
        <p:cNvPr id="1" name=""/>
        <p:cNvGrpSpPr/>
        <p:nvPr/>
      </p:nvGrpSpPr>
      <p:grpSpPr>
        <a:xfrm>
          <a:off x="0" y="0"/>
          <a:ext cx="0" cy="0"/>
          <a:chOff x="0" y="0"/>
          <a:chExt cx="0" cy="0"/>
        </a:xfrm>
      </p:grpSpPr>
      <p:sp>
        <p:nvSpPr>
          <p:cNvPr id="49" name="Bildplatzhalter 4"/>
          <p:cNvSpPr>
            <a:spLocks noGrp="1"/>
          </p:cNvSpPr>
          <p:nvPr>
            <p:ph type="pic" sz="quarter" idx="11" hasCustomPrompt="1"/>
          </p:nvPr>
        </p:nvSpPr>
        <p:spPr bwMode="invGray">
          <a:xfrm>
            <a:off x="216000" y="162150"/>
            <a:ext cx="8712000" cy="4418566"/>
          </a:xfrm>
          <a:solidFill>
            <a:schemeClr val="tx2"/>
          </a:solidFill>
        </p:spPr>
        <p:txBody>
          <a:bodyPr anchor="t" anchorCtr="0"/>
          <a:lstStyle>
            <a:lvl1pPr marL="0" indent="0" algn="ctr">
              <a:spcBef>
                <a:spcPts val="0"/>
              </a:spcBef>
              <a:buNone/>
              <a:defRPr>
                <a:solidFill>
                  <a:schemeClr val="bg1"/>
                </a:solidFill>
              </a:defRPr>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endParaRPr lang="de-DE" dirty="0"/>
          </a:p>
        </p:txBody>
      </p:sp>
      <p:sp>
        <p:nvSpPr>
          <p:cNvPr id="47" name="Untertitel 2"/>
          <p:cNvSpPr>
            <a:spLocks noGrp="1"/>
          </p:cNvSpPr>
          <p:nvPr>
            <p:ph type="subTitle" idx="1" hasCustomPrompt="1"/>
          </p:nvPr>
        </p:nvSpPr>
        <p:spPr>
          <a:xfrm>
            <a:off x="432000" y="1005330"/>
            <a:ext cx="3132000" cy="1221049"/>
          </a:xfrm>
          <a:solidFill>
            <a:schemeClr val="bg2"/>
          </a:solidFill>
        </p:spPr>
        <p:txBody>
          <a:bodyPr lIns="216000" tIns="216000" rIns="216000" bIns="216000" anchor="t" anchorCtr="0">
            <a:spAutoFit/>
          </a:bodyPr>
          <a:lstStyle>
            <a:lvl1pPr marL="0" indent="0" algn="l">
              <a:spcBef>
                <a:spcPts val="0"/>
              </a:spcBef>
              <a:buNone/>
              <a:defRPr sz="1700" baseline="0">
                <a:solidFill>
                  <a:schemeClr val="tx2"/>
                </a:solidFill>
              </a:defRPr>
            </a:lvl1pPr>
            <a:lvl2pPr marL="0" indent="0" algn="l">
              <a:spcBef>
                <a:spcPts val="0"/>
              </a:spcBef>
              <a:buNone/>
              <a:defRPr sz="1700">
                <a:solidFill>
                  <a:schemeClr val="tx2"/>
                </a:solidFill>
              </a:defRPr>
            </a:lvl2pPr>
            <a:lvl3pPr marL="0" indent="0" algn="l">
              <a:spcBef>
                <a:spcPts val="0"/>
              </a:spcBef>
              <a:buNone/>
              <a:defRPr sz="1700">
                <a:solidFill>
                  <a:schemeClr val="tx2"/>
                </a:solidFill>
              </a:defRPr>
            </a:lvl3pPr>
            <a:lvl4pPr marL="0" indent="0" algn="l">
              <a:spcBef>
                <a:spcPts val="0"/>
              </a:spcBef>
              <a:buNone/>
              <a:defRPr sz="1700">
                <a:solidFill>
                  <a:schemeClr val="tx2"/>
                </a:solidFill>
              </a:defRPr>
            </a:lvl4pPr>
            <a:lvl5pPr marL="0" indent="0" algn="l">
              <a:spcBef>
                <a:spcPts val="0"/>
              </a:spcBef>
              <a:buNone/>
              <a:defRPr sz="1700">
                <a:solidFill>
                  <a:schemeClr val="tx2"/>
                </a:solidFill>
              </a:defRPr>
            </a:lvl5pPr>
            <a:lvl6pPr marL="0" indent="0" algn="l">
              <a:spcBef>
                <a:spcPts val="0"/>
              </a:spcBef>
              <a:buNone/>
              <a:defRPr sz="1700">
                <a:solidFill>
                  <a:schemeClr val="tx2"/>
                </a:solidFill>
              </a:defRPr>
            </a:lvl6pPr>
            <a:lvl7pPr marL="0" indent="0" algn="l">
              <a:spcBef>
                <a:spcPts val="0"/>
              </a:spcBef>
              <a:buNone/>
              <a:defRPr sz="1700">
                <a:solidFill>
                  <a:schemeClr val="tx2"/>
                </a:solidFill>
              </a:defRPr>
            </a:lvl7pPr>
            <a:lvl8pPr marL="0" indent="0" algn="l">
              <a:spcBef>
                <a:spcPts val="0"/>
              </a:spcBef>
              <a:buNone/>
              <a:defRPr sz="1700">
                <a:solidFill>
                  <a:schemeClr val="tx2"/>
                </a:solidFill>
              </a:defRPr>
            </a:lvl8pPr>
            <a:lvl9pPr marL="0" indent="0" algn="l">
              <a:spcBef>
                <a:spcPts val="0"/>
              </a:spcBef>
              <a:buNone/>
              <a:defRPr sz="1700">
                <a:solidFill>
                  <a:schemeClr val="tx2"/>
                </a:solidFill>
              </a:defRPr>
            </a:lvl9pPr>
          </a:lstStyle>
          <a:p>
            <a:pPr lvl="0"/>
            <a:r>
              <a:rPr lang="de-DE" dirty="0" smtClean="0"/>
              <a:t>Kapitelüberschrift, Arial, 17 pt, Markenfarbe, Hervorhebungen fett</a:t>
            </a:r>
          </a:p>
        </p:txBody>
      </p:sp>
      <p:sp>
        <p:nvSpPr>
          <p:cNvPr id="43" name="Titel 1"/>
          <p:cNvSpPr>
            <a:spLocks noGrp="1"/>
          </p:cNvSpPr>
          <p:nvPr>
            <p:ph type="ctrTitle" hasCustomPrompt="1"/>
          </p:nvPr>
        </p:nvSpPr>
        <p:spPr>
          <a:xfrm>
            <a:off x="432000" y="324300"/>
            <a:ext cx="4664043" cy="552423"/>
          </a:xfrm>
          <a:solidFill>
            <a:schemeClr val="bg1"/>
          </a:solidFill>
        </p:spPr>
        <p:txBody>
          <a:bodyPr wrap="none" lIns="216000" tIns="144000" rIns="216000" bIns="144000" anchor="t" anchorCtr="0">
            <a:spAutoFit/>
          </a:bodyPr>
          <a:lstStyle>
            <a:lvl1pPr>
              <a:defRPr sz="1700" b="1" baseline="0">
                <a:solidFill>
                  <a:schemeClr val="tx2"/>
                </a:solidFill>
              </a:defRPr>
            </a:lvl1pPr>
          </a:lstStyle>
          <a:p>
            <a:r>
              <a:rPr lang="de-DE" dirty="0" smtClean="0"/>
              <a:t>Kapitelnummer, Arial, 17 pt, Markenfarbe</a:t>
            </a:r>
            <a:endParaRPr lang="de-DE" dirty="0"/>
          </a:p>
        </p:txBody>
      </p:sp>
      <p:pic>
        <p:nvPicPr>
          <p:cNvPr id="50" name="Grafik 4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68000" y="4624750"/>
            <a:ext cx="360000" cy="360000"/>
          </a:xfrm>
          <a:prstGeom prst="rect">
            <a:avLst/>
          </a:prstGeom>
        </p:spPr>
      </p:pic>
      <p:pic>
        <p:nvPicPr>
          <p:cNvPr id="51" name="Grafik 5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6000" y="4754464"/>
            <a:ext cx="1000291" cy="216000"/>
          </a:xfrm>
          <a:prstGeom prst="rect">
            <a:avLst/>
          </a:prstGeom>
        </p:spPr>
      </p:pic>
      <p:sp>
        <p:nvSpPr>
          <p:cNvPr id="4" name="Datumsplatzhalter 3"/>
          <p:cNvSpPr>
            <a:spLocks noGrp="1"/>
          </p:cNvSpPr>
          <p:nvPr>
            <p:ph type="dt" sz="half" idx="12"/>
          </p:nvPr>
        </p:nvSpPr>
        <p:spPr>
          <a:xfrm>
            <a:off x="2772000" y="4810450"/>
            <a:ext cx="3600000" cy="108100"/>
          </a:xfrm>
          <a:prstGeom prst="rect">
            <a:avLst/>
          </a:prstGeom>
        </p:spPr>
        <p:txBody>
          <a:bodyPr/>
          <a:lstStyle/>
          <a:p>
            <a:r>
              <a:rPr lang="de-DE" smtClean="0"/>
              <a:t>Abteilung / Verfasser / Datum</a:t>
            </a:r>
            <a:endParaRPr lang="de-DE" dirty="0"/>
          </a:p>
        </p:txBody>
      </p:sp>
      <p:grpSp>
        <p:nvGrpSpPr>
          <p:cNvPr id="52" name="Gruppieren 51"/>
          <p:cNvGrpSpPr/>
          <p:nvPr userDrawn="1"/>
        </p:nvGrpSpPr>
        <p:grpSpPr>
          <a:xfrm>
            <a:off x="-2052001" y="-270250"/>
            <a:ext cx="11628001" cy="5688763"/>
            <a:chOff x="-2052001" y="-360000"/>
            <a:chExt cx="11628001" cy="7578000"/>
          </a:xfrm>
        </p:grpSpPr>
        <p:sp>
          <p:nvSpPr>
            <p:cNvPr id="53"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smtClean="0">
                  <a:solidFill>
                    <a:schemeClr val="tx1"/>
                  </a:solidFill>
                  <a:latin typeface="+mn-lt"/>
                </a:rPr>
                <a:t>Hilfslinien anzeigen über Menu: </a:t>
              </a:r>
              <a:br>
                <a:rPr lang="de-DE" sz="700" b="0" dirty="0" smtClean="0">
                  <a:solidFill>
                    <a:schemeClr val="tx1"/>
                  </a:solidFill>
                  <a:latin typeface="+mn-lt"/>
                </a:rPr>
              </a:br>
              <a:r>
                <a:rPr lang="de-DE" sz="700" b="1" dirty="0" smtClean="0">
                  <a:solidFill>
                    <a:schemeClr val="tx1"/>
                  </a:solidFill>
                  <a:latin typeface="+mn-lt"/>
                </a:rPr>
                <a:t>Ansicht | Anzeigen | </a:t>
              </a:r>
              <a:r>
                <a:rPr lang="de-DE" sz="700" b="0" dirty="0" smtClean="0">
                  <a:solidFill>
                    <a:schemeClr val="tx1"/>
                  </a:solidFill>
                  <a:latin typeface="+mn-lt"/>
                </a:rPr>
                <a:t>Haken bei</a:t>
              </a:r>
              <a:r>
                <a:rPr lang="de-DE" sz="700" b="1" dirty="0" smtClean="0">
                  <a:solidFill>
                    <a:schemeClr val="tx1"/>
                  </a:solidFill>
                  <a:latin typeface="+mn-lt"/>
                </a:rPr>
                <a:t/>
              </a:r>
              <a:br>
                <a:rPr lang="de-DE" sz="700" b="1" dirty="0" smtClean="0">
                  <a:solidFill>
                    <a:schemeClr val="tx1"/>
                  </a:solidFill>
                  <a:latin typeface="+mn-lt"/>
                </a:rPr>
              </a:br>
              <a:r>
                <a:rPr lang="de-DE" sz="700" b="1" dirty="0" smtClean="0">
                  <a:solidFill>
                    <a:schemeClr val="tx1"/>
                  </a:solidFill>
                  <a:latin typeface="+mn-lt"/>
                </a:rPr>
                <a:t>Führungslinien </a:t>
              </a:r>
              <a:r>
                <a:rPr lang="de-DE" sz="700" b="0" dirty="0" smtClean="0">
                  <a:solidFill>
                    <a:schemeClr val="tx1"/>
                  </a:solidFill>
                  <a:latin typeface="+mn-lt"/>
                </a:rPr>
                <a:t>setzten</a:t>
              </a:r>
            </a:p>
            <a:p>
              <a:pPr indent="0" algn="r">
                <a:lnSpc>
                  <a:spcPct val="100000"/>
                </a:lnSpc>
                <a:spcBef>
                  <a:spcPts val="0"/>
                </a:spcBef>
                <a:spcAft>
                  <a:spcPts val="0"/>
                </a:spcAft>
              </a:pPr>
              <a:r>
                <a:rPr lang="de-DE" sz="400" b="0" dirty="0" smtClean="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smtClean="0">
                <a:solidFill>
                  <a:schemeClr val="tx1"/>
                </a:solidFill>
                <a:latin typeface="+mn-lt"/>
              </a:endParaRPr>
            </a:p>
            <a:p>
              <a:pPr indent="0" algn="r">
                <a:lnSpc>
                  <a:spcPct val="100000"/>
                </a:lnSpc>
                <a:spcBef>
                  <a:spcPts val="0"/>
                </a:spcBef>
                <a:spcAft>
                  <a:spcPts val="0"/>
                </a:spcAft>
              </a:pPr>
              <a:r>
                <a:rPr lang="de-DE" sz="700" b="0" dirty="0" smtClean="0">
                  <a:solidFill>
                    <a:schemeClr val="tx1"/>
                  </a:solidFill>
                  <a:latin typeface="+mn-lt"/>
                </a:rPr>
                <a:t>Folie in</a:t>
              </a:r>
              <a:r>
                <a:rPr lang="de-DE" sz="700" b="0" baseline="0" dirty="0" smtClean="0">
                  <a:solidFill>
                    <a:schemeClr val="tx1"/>
                  </a:solidFill>
                  <a:latin typeface="+mn-lt"/>
                </a:rPr>
                <a:t> Ursprungsform </a:t>
              </a:r>
            </a:p>
            <a:p>
              <a:pPr indent="0" algn="r">
                <a:lnSpc>
                  <a:spcPct val="100000"/>
                </a:lnSpc>
                <a:spcBef>
                  <a:spcPts val="0"/>
                </a:spcBef>
                <a:spcAft>
                  <a:spcPts val="0"/>
                </a:spcAft>
              </a:pPr>
              <a:r>
                <a:rPr lang="de-DE" sz="700" b="0" baseline="0" dirty="0" smtClean="0">
                  <a:solidFill>
                    <a:schemeClr val="tx1"/>
                  </a:solidFill>
                  <a:latin typeface="+mn-lt"/>
                </a:rPr>
                <a:t>bringen über Menu:</a:t>
              </a:r>
            </a:p>
            <a:p>
              <a:pPr indent="0" algn="r">
                <a:lnSpc>
                  <a:spcPct val="100000"/>
                </a:lnSpc>
                <a:spcBef>
                  <a:spcPts val="0"/>
                </a:spcBef>
                <a:spcAft>
                  <a:spcPts val="0"/>
                </a:spcAft>
              </a:pPr>
              <a:r>
                <a:rPr lang="de-DE" sz="700" b="1" baseline="0" dirty="0" smtClean="0">
                  <a:solidFill>
                    <a:schemeClr val="tx1"/>
                  </a:solidFill>
                  <a:latin typeface="+mn-lt"/>
                </a:rPr>
                <a:t>Start | Folien | Zurücksetzen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1" baseline="0" dirty="0" smtClean="0">
                <a:solidFill>
                  <a:schemeClr val="tx1"/>
                </a:solidFill>
                <a:latin typeface="+mn-lt"/>
              </a:endParaRPr>
            </a:p>
            <a:p>
              <a:pPr indent="0" algn="r">
                <a:lnSpc>
                  <a:spcPct val="100000"/>
                </a:lnSpc>
                <a:spcBef>
                  <a:spcPts val="0"/>
                </a:spcBef>
                <a:spcAft>
                  <a:spcPts val="0"/>
                </a:spcAft>
              </a:pPr>
              <a:r>
                <a:rPr lang="de-DE" sz="700" dirty="0" smtClean="0">
                  <a:solidFill>
                    <a:schemeClr val="tx1"/>
                  </a:solidFill>
                </a:rPr>
                <a:t>Wechsel der Textebene im Menü über: </a:t>
              </a:r>
              <a:br>
                <a:rPr lang="de-DE" sz="700" dirty="0" smtClean="0">
                  <a:solidFill>
                    <a:schemeClr val="tx1"/>
                  </a:solidFill>
                </a:rPr>
              </a:br>
              <a:r>
                <a:rPr lang="de-DE" sz="700" b="1" dirty="0" smtClean="0">
                  <a:solidFill>
                    <a:schemeClr val="tx1"/>
                  </a:solidFill>
                </a:rPr>
                <a:t>Start | Absatz | Listenebene erhöhen/verringern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0" baseline="0" dirty="0" smtClean="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smtClean="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smtClean="0">
                  <a:solidFill>
                    <a:schemeClr val="tx1"/>
                  </a:solidFill>
                  <a:latin typeface="+mn-lt"/>
                </a:rPr>
                <a:t>Start | Folien | Layout</a:t>
              </a:r>
            </a:p>
            <a:p>
              <a:pPr indent="0" algn="r">
                <a:lnSpc>
                  <a:spcPct val="100000"/>
                </a:lnSpc>
                <a:spcBef>
                  <a:spcPts val="0"/>
                </a:spcBef>
                <a:spcAft>
                  <a:spcPts val="0"/>
                </a:spcAft>
              </a:pPr>
              <a:endParaRPr lang="de-DE" sz="700" b="1" baseline="0" dirty="0" smtClean="0">
                <a:solidFill>
                  <a:schemeClr val="tx1"/>
                </a:solidFill>
                <a:latin typeface="+mn-lt"/>
              </a:endParaRPr>
            </a:p>
            <a:p>
              <a:pPr indent="0" algn="r">
                <a:lnSpc>
                  <a:spcPct val="100000"/>
                </a:lnSpc>
                <a:spcBef>
                  <a:spcPts val="0"/>
                </a:spcBef>
                <a:spcAft>
                  <a:spcPts val="0"/>
                </a:spcAft>
              </a:pPr>
              <a:endParaRPr lang="de-DE" sz="700" b="1" dirty="0" smtClean="0">
                <a:solidFill>
                  <a:schemeClr val="tx1"/>
                </a:solidFill>
                <a:latin typeface="+mn-lt"/>
              </a:endParaRPr>
            </a:p>
          </p:txBody>
        </p:sp>
        <p:grpSp>
          <p:nvGrpSpPr>
            <p:cNvPr id="54" name="Gruppieren 53"/>
            <p:cNvGrpSpPr/>
            <p:nvPr userDrawn="1"/>
          </p:nvGrpSpPr>
          <p:grpSpPr>
            <a:xfrm>
              <a:off x="215900" y="-360000"/>
              <a:ext cx="8711195" cy="288000"/>
              <a:chOff x="215900" y="-360000"/>
              <a:chExt cx="8711195" cy="288000"/>
            </a:xfrm>
          </p:grpSpPr>
          <p:cxnSp>
            <p:nvCxnSpPr>
              <p:cNvPr id="80" name="Gerade Verbindung 79"/>
              <p:cNvCxnSpPr/>
              <p:nvPr userDrawn="1"/>
            </p:nvCxnSpPr>
            <p:spPr>
              <a:xfrm flipV="1">
                <a:off x="215900"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1" name="Textfeld 8"/>
              <p:cNvSpPr txBox="1"/>
              <p:nvPr userDrawn="1"/>
            </p:nvSpPr>
            <p:spPr>
              <a:xfrm>
                <a:off x="216484"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12,10</a:t>
                </a:r>
              </a:p>
            </p:txBody>
          </p:sp>
          <p:sp>
            <p:nvSpPr>
              <p:cNvPr id="82" name="Textfeld 8"/>
              <p:cNvSpPr txBox="1"/>
              <p:nvPr userDrawn="1"/>
            </p:nvSpPr>
            <p:spPr>
              <a:xfrm>
                <a:off x="8422276"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12,10</a:t>
                </a:r>
              </a:p>
            </p:txBody>
          </p:sp>
          <p:cxnSp>
            <p:nvCxnSpPr>
              <p:cNvPr id="83" name="Gerade Verbindung 82"/>
              <p:cNvCxnSpPr/>
              <p:nvPr userDrawn="1"/>
            </p:nvCxnSpPr>
            <p:spPr>
              <a:xfrm flipV="1">
                <a:off x="8927095"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15" name="Textfeld 8"/>
              <p:cNvSpPr txBox="1"/>
              <p:nvPr userDrawn="1"/>
            </p:nvSpPr>
            <p:spPr>
              <a:xfrm>
                <a:off x="692640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7,94</a:t>
                </a:r>
              </a:p>
            </p:txBody>
          </p:sp>
          <p:cxnSp>
            <p:nvCxnSpPr>
              <p:cNvPr id="116" name="Gerade Verbindung 115"/>
              <p:cNvCxnSpPr/>
              <p:nvPr userDrawn="1"/>
            </p:nvCxnSpPr>
            <p:spPr>
              <a:xfrm flipV="1">
                <a:off x="7430400"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5" name="Gruppieren 54"/>
            <p:cNvGrpSpPr/>
            <p:nvPr userDrawn="1"/>
          </p:nvGrpSpPr>
          <p:grpSpPr>
            <a:xfrm>
              <a:off x="215900" y="6930000"/>
              <a:ext cx="8710376" cy="288000"/>
              <a:chOff x="215900" y="6930000"/>
              <a:chExt cx="8710376" cy="288000"/>
            </a:xfrm>
          </p:grpSpPr>
          <p:cxnSp>
            <p:nvCxnSpPr>
              <p:cNvPr id="74" name="Gerade Verbindung 73"/>
              <p:cNvCxnSpPr/>
              <p:nvPr userDrawn="1"/>
            </p:nvCxnSpPr>
            <p:spPr>
              <a:xfrm flipV="1">
                <a:off x="216484"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5" name="Textfeld 8"/>
              <p:cNvSpPr txBox="1"/>
              <p:nvPr userDrawn="1"/>
            </p:nvSpPr>
            <p:spPr>
              <a:xfrm>
                <a:off x="215900" y="6948000"/>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12,10</a:t>
                </a:r>
              </a:p>
            </p:txBody>
          </p:sp>
          <p:sp>
            <p:nvSpPr>
              <p:cNvPr id="76" name="Textfeld 8"/>
              <p:cNvSpPr txBox="1"/>
              <p:nvPr userDrawn="1"/>
            </p:nvSpPr>
            <p:spPr>
              <a:xfrm>
                <a:off x="8422276" y="6948000"/>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12,10</a:t>
                </a:r>
              </a:p>
            </p:txBody>
          </p:sp>
          <p:cxnSp>
            <p:nvCxnSpPr>
              <p:cNvPr id="77" name="Gerade Verbindung 76"/>
              <p:cNvCxnSpPr/>
              <p:nvPr userDrawn="1"/>
            </p:nvCxnSpPr>
            <p:spPr>
              <a:xfrm flipV="1">
                <a:off x="8926276"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8" name="Textfeld 8"/>
              <p:cNvSpPr txBox="1"/>
              <p:nvPr userDrawn="1"/>
            </p:nvSpPr>
            <p:spPr>
              <a:xfrm>
                <a:off x="6926400" y="6948000"/>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7,94</a:t>
                </a:r>
              </a:p>
            </p:txBody>
          </p:sp>
          <p:cxnSp>
            <p:nvCxnSpPr>
              <p:cNvPr id="79" name="Gerade Verbindung 78"/>
              <p:cNvCxnSpPr/>
              <p:nvPr userDrawn="1"/>
            </p:nvCxnSpPr>
            <p:spPr>
              <a:xfrm flipV="1">
                <a:off x="74304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6" name="Gruppieren 55"/>
            <p:cNvGrpSpPr/>
            <p:nvPr userDrawn="1"/>
          </p:nvGrpSpPr>
          <p:grpSpPr>
            <a:xfrm>
              <a:off x="9216000" y="214313"/>
              <a:ext cx="360000" cy="6715687"/>
              <a:chOff x="9216000" y="214313"/>
              <a:chExt cx="360000" cy="6715687"/>
            </a:xfrm>
          </p:grpSpPr>
          <p:cxnSp>
            <p:nvCxnSpPr>
              <p:cNvPr id="66" name="Gerade Verbindung 65"/>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7" name="Textfeld 39"/>
              <p:cNvSpPr txBox="1"/>
              <p:nvPr userDrawn="1"/>
            </p:nvSpPr>
            <p:spPr>
              <a:xfrm>
                <a:off x="9216000" y="1314450"/>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4,40</a:t>
                </a:r>
              </a:p>
            </p:txBody>
          </p:sp>
          <p:cxnSp>
            <p:nvCxnSpPr>
              <p:cNvPr id="68" name="Gerade Verbindung 67"/>
              <p:cNvCxnSpPr/>
              <p:nvPr userDrawn="1"/>
            </p:nvCxnSpPr>
            <p:spPr>
              <a:xfrm flipH="1">
                <a:off x="9216000" y="610200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9" name="Textfeld 39"/>
              <p:cNvSpPr txBox="1"/>
              <p:nvPr userDrawn="1"/>
            </p:nvSpPr>
            <p:spPr>
              <a:xfrm>
                <a:off x="9216000" y="610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5,58</a:t>
                </a:r>
              </a:p>
            </p:txBody>
          </p:sp>
          <p:sp>
            <p:nvSpPr>
              <p:cNvPr id="70"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cxnSp>
            <p:nvCxnSpPr>
              <p:cNvPr id="71" name="Gerade Verbindung 70"/>
              <p:cNvCxnSpPr/>
              <p:nvPr userDrawn="1"/>
            </p:nvCxnSpPr>
            <p:spPr>
              <a:xfrm flipH="1">
                <a:off x="9216000" y="131445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Gerade Verbindung 71"/>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3"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grpSp>
        <p:grpSp>
          <p:nvGrpSpPr>
            <p:cNvPr id="57" name="Gruppieren 56"/>
            <p:cNvGrpSpPr/>
            <p:nvPr userDrawn="1"/>
          </p:nvGrpSpPr>
          <p:grpSpPr>
            <a:xfrm>
              <a:off x="-432000" y="6101971"/>
              <a:ext cx="360076" cy="828029"/>
              <a:chOff x="-432000" y="6101971"/>
              <a:chExt cx="360076" cy="828029"/>
            </a:xfrm>
          </p:grpSpPr>
          <p:cxnSp>
            <p:nvCxnSpPr>
              <p:cNvPr id="62" name="Gerade Verbindung 61"/>
              <p:cNvCxnSpPr/>
              <p:nvPr userDrawn="1"/>
            </p:nvCxnSpPr>
            <p:spPr>
              <a:xfrm flipH="1">
                <a:off x="-360000" y="610200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431924" y="610197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5,58</a:t>
                </a:r>
              </a:p>
            </p:txBody>
          </p:sp>
          <p:cxnSp>
            <p:nvCxnSpPr>
              <p:cNvPr id="64" name="Gerade Verbindung 63"/>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5"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6,70</a:t>
                </a:r>
              </a:p>
            </p:txBody>
          </p:sp>
        </p:grpSp>
        <p:grpSp>
          <p:nvGrpSpPr>
            <p:cNvPr id="58" name="Gruppieren 57"/>
            <p:cNvGrpSpPr/>
            <p:nvPr userDrawn="1"/>
          </p:nvGrpSpPr>
          <p:grpSpPr>
            <a:xfrm>
              <a:off x="-432000" y="1026000"/>
              <a:ext cx="360000" cy="288450"/>
              <a:chOff x="-432000" y="1026000"/>
              <a:chExt cx="360000" cy="288450"/>
            </a:xfrm>
          </p:grpSpPr>
          <p:cxnSp>
            <p:nvCxnSpPr>
              <p:cNvPr id="60" name="Gerade Verbindung 59"/>
              <p:cNvCxnSpPr/>
              <p:nvPr userDrawn="1"/>
            </p:nvCxnSpPr>
            <p:spPr>
              <a:xfrm flipH="1">
                <a:off x="-360000" y="131445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432000" y="1026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4,40</a:t>
                </a:r>
              </a:p>
            </p:txBody>
          </p:sp>
        </p:grpSp>
        <p:sp>
          <p:nvSpPr>
            <p:cNvPr id="59" name="Textfeld 56"/>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smtClean="0">
                  <a:solidFill>
                    <a:schemeClr val="tx1"/>
                  </a:solidFill>
                  <a:latin typeface="+mn-lt"/>
                </a:rPr>
                <a:t>Hinweis</a:t>
              </a:r>
              <a:r>
                <a:rPr lang="de-DE" sz="700" b="0" baseline="0" dirty="0" smtClean="0">
                  <a:solidFill>
                    <a:schemeClr val="tx1"/>
                  </a:solidFill>
                  <a:latin typeface="+mn-lt"/>
                </a:rPr>
                <a:t>: Titel der Präsentation ist Fußzeile</a:t>
              </a:r>
            </a:p>
            <a:p>
              <a:pPr indent="0" algn="r">
                <a:lnSpc>
                  <a:spcPct val="100000"/>
                </a:lnSpc>
                <a:spcBef>
                  <a:spcPts val="0"/>
                </a:spcBef>
                <a:spcAft>
                  <a:spcPts val="0"/>
                </a:spcAft>
              </a:pPr>
              <a:r>
                <a:rPr lang="de-DE" sz="700" b="0" baseline="0" dirty="0" smtClean="0">
                  <a:solidFill>
                    <a:schemeClr val="tx1"/>
                  </a:solidFill>
                  <a:latin typeface="+mn-lt"/>
                </a:rPr>
                <a:t>Fußzeile (pro Folie oder für alle) </a:t>
              </a:r>
              <a:br>
                <a:rPr lang="de-DE" sz="700" b="0" baseline="0" dirty="0" smtClean="0">
                  <a:solidFill>
                    <a:schemeClr val="tx1"/>
                  </a:solidFill>
                  <a:latin typeface="+mn-lt"/>
                </a:rPr>
              </a:br>
              <a:r>
                <a:rPr lang="de-DE" sz="700" b="0" baseline="0" dirty="0" smtClean="0">
                  <a:solidFill>
                    <a:schemeClr val="tx1"/>
                  </a:solidFill>
                  <a:latin typeface="+mn-lt"/>
                </a:rPr>
                <a:t>anpassen über Menü:</a:t>
              </a:r>
            </a:p>
            <a:p>
              <a:pPr indent="0" algn="r">
                <a:lnSpc>
                  <a:spcPct val="100000"/>
                </a:lnSpc>
                <a:spcBef>
                  <a:spcPts val="0"/>
                </a:spcBef>
                <a:spcAft>
                  <a:spcPts val="0"/>
                </a:spcAft>
              </a:pPr>
              <a:r>
                <a:rPr lang="de-DE" sz="700" b="1" baseline="0" dirty="0" smtClean="0">
                  <a:solidFill>
                    <a:schemeClr val="tx1"/>
                  </a:solidFill>
                  <a:latin typeface="+mn-lt"/>
                </a:rPr>
                <a:t>Einfügen | Text | Kopf- und Fußzeile</a:t>
              </a:r>
            </a:p>
          </p:txBody>
        </p:sp>
      </p:grpSp>
    </p:spTree>
    <p:extLst>
      <p:ext uri="{BB962C8B-B14F-4D97-AF65-F5344CB8AC3E}">
        <p14:creationId xmlns:p14="http://schemas.microsoft.com/office/powerpoint/2010/main" val="23661795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215899" y="986751"/>
            <a:ext cx="8711196" cy="3595442"/>
          </a:xfrm>
        </p:spPr>
        <p:txBody>
          <a:bodyPr/>
          <a:lstStyle>
            <a:lvl1pPr marL="360000" indent="-360000">
              <a:spcBef>
                <a:spcPts val="930"/>
              </a:spcBef>
              <a:buClr>
                <a:schemeClr val="tx2"/>
              </a:buClr>
              <a:buFont typeface="+mj-lt"/>
              <a:buAutoNum type="arabicPeriod"/>
              <a:defRPr sz="1700" baseline="0"/>
            </a:lvl1pPr>
            <a:lvl2pPr marL="360000" indent="-360000">
              <a:spcBef>
                <a:spcPts val="930"/>
              </a:spcBef>
              <a:buClr>
                <a:schemeClr val="tx2"/>
              </a:buClr>
              <a:buFont typeface="+mj-lt"/>
              <a:buAutoNum type="arabicPeriod"/>
              <a:defRPr sz="1700"/>
            </a:lvl2pPr>
            <a:lvl3pPr marL="360000" indent="-360000">
              <a:spcBef>
                <a:spcPts val="930"/>
              </a:spcBef>
              <a:buClr>
                <a:schemeClr val="tx2"/>
              </a:buClr>
              <a:buFont typeface="+mj-lt"/>
              <a:buAutoNum type="arabicPeriod"/>
              <a:defRPr sz="1700"/>
            </a:lvl3pPr>
            <a:lvl4pPr marL="360000" indent="-360000">
              <a:spcBef>
                <a:spcPts val="930"/>
              </a:spcBef>
              <a:buClr>
                <a:schemeClr val="tx2"/>
              </a:buClr>
              <a:buFont typeface="+mj-lt"/>
              <a:buAutoNum type="arabicPeriod"/>
              <a:defRPr sz="1700"/>
            </a:lvl4pPr>
            <a:lvl5pPr marL="360000" indent="-360000">
              <a:spcBef>
                <a:spcPts val="930"/>
              </a:spcBef>
              <a:buClr>
                <a:schemeClr val="tx2"/>
              </a:buClr>
              <a:buFont typeface="+mj-lt"/>
              <a:buAutoNum type="arabicPeriod"/>
              <a:defRPr sz="1700"/>
            </a:lvl5pPr>
            <a:lvl6pPr marL="360000" indent="-360000">
              <a:spcBef>
                <a:spcPts val="930"/>
              </a:spcBef>
              <a:buClr>
                <a:schemeClr val="tx2"/>
              </a:buClr>
              <a:buFont typeface="+mj-lt"/>
              <a:buAutoNum type="arabicPeriod"/>
              <a:defRPr sz="1700"/>
            </a:lvl6pPr>
            <a:lvl7pPr marL="360000" indent="-360000">
              <a:spcBef>
                <a:spcPts val="930"/>
              </a:spcBef>
              <a:buClr>
                <a:schemeClr val="tx2"/>
              </a:buClr>
              <a:buFont typeface="+mj-lt"/>
              <a:buAutoNum type="arabicPeriod"/>
              <a:defRPr sz="1700"/>
            </a:lvl7pPr>
            <a:lvl8pPr marL="360000" indent="-360000">
              <a:spcBef>
                <a:spcPts val="930"/>
              </a:spcBef>
              <a:buClr>
                <a:schemeClr val="tx2"/>
              </a:buClr>
              <a:buFont typeface="+mj-lt"/>
              <a:buAutoNum type="arabicPeriod"/>
              <a:defRPr sz="1700"/>
            </a:lvl8pPr>
            <a:lvl9pPr marL="360000" indent="-360000">
              <a:spcBef>
                <a:spcPts val="930"/>
              </a:spcBef>
              <a:buClr>
                <a:schemeClr val="tx2"/>
              </a:buClr>
              <a:buFont typeface="+mj-lt"/>
              <a:buAutoNum type="arabicPeriod"/>
              <a:defRPr sz="1700"/>
            </a:lvl9pPr>
          </a:lstStyle>
          <a:p>
            <a:pPr lvl="0"/>
            <a:r>
              <a:rPr lang="de-DE" dirty="0" smtClean="0"/>
              <a:t>Inhaltsverzeichnis, 17 pt, Arial, Schwarz </a:t>
            </a:r>
            <a:br>
              <a:rPr lang="de-DE" dirty="0" smtClean="0"/>
            </a:br>
            <a:r>
              <a:rPr lang="de-DE" dirty="0" smtClean="0"/>
              <a:t>auch mehrzeilig möglich</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3" name="Titel 2"/>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Tree>
    <p:extLst>
      <p:ext uri="{BB962C8B-B14F-4D97-AF65-F5344CB8AC3E}">
        <p14:creationId xmlns:p14="http://schemas.microsoft.com/office/powerpoint/2010/main" val="260240612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6" name="Inhaltsplatzhalter 5"/>
          <p:cNvSpPr>
            <a:spLocks noGrp="1"/>
          </p:cNvSpPr>
          <p:nvPr>
            <p:ph sz="quarter" idx="12" hasCustomPrompt="1"/>
          </p:nvPr>
        </p:nvSpPr>
        <p:spPr>
          <a:xfrm>
            <a:off x="216485" y="986751"/>
            <a:ext cx="8710611" cy="3595442"/>
          </a:xfrm>
        </p:spPr>
        <p:txBody>
          <a:body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Tree>
    <p:extLst>
      <p:ext uri="{BB962C8B-B14F-4D97-AF65-F5344CB8AC3E}">
        <p14:creationId xmlns:p14="http://schemas.microsoft.com/office/powerpoint/2010/main" val="48815658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Headline | Vollbil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9" name="Bildplatzhalter 8"/>
          <p:cNvSpPr>
            <a:spLocks noGrp="1"/>
          </p:cNvSpPr>
          <p:nvPr>
            <p:ph type="pic" sz="quarter" idx="12" hasCustomPrompt="1"/>
          </p:nvPr>
        </p:nvSpPr>
        <p:spPr>
          <a:xfrm>
            <a:off x="215900" y="986751"/>
            <a:ext cx="8711195" cy="3595442"/>
          </a:xfrm>
        </p:spPr>
        <p:txBody>
          <a:bodyPr/>
          <a:lstStyle>
            <a:lvl1pPr marL="0" indent="0" algn="ctr">
              <a:spcBef>
                <a:spcPts val="0"/>
              </a:spcBef>
              <a:buNone/>
              <a:defRPr/>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endParaRPr lang="de-DE" dirty="0"/>
          </a:p>
        </p:txBody>
      </p:sp>
      <p:sp>
        <p:nvSpPr>
          <p:cNvPr id="12" name="Bildplatzhalter 3"/>
          <p:cNvSpPr>
            <a:spLocks noGrp="1" noChangeAspect="1"/>
          </p:cNvSpPr>
          <p:nvPr>
            <p:ph type="pic" sz="quarter" idx="16" hasCustomPrompt="1"/>
          </p:nvPr>
        </p:nvSpPr>
        <p:spPr>
          <a:xfrm>
            <a:off x="8244100" y="270000"/>
            <a:ext cx="684000" cy="684000"/>
          </a:xfrm>
        </p:spPr>
        <p:txBody>
          <a:bodyPr/>
          <a:lstStyle>
            <a:lvl1pPr marL="0" indent="0" algn="ctr">
              <a:buNone/>
              <a:defRPr sz="1050" baseline="0"/>
            </a:lvl1pPr>
          </a:lstStyle>
          <a:p>
            <a:r>
              <a:rPr lang="de-DE" dirty="0" smtClean="0"/>
              <a:t>Logo einfügen</a:t>
            </a:r>
            <a:endParaRPr lang="de-DE" dirty="0"/>
          </a:p>
        </p:txBody>
      </p:sp>
      <p:sp>
        <p:nvSpPr>
          <p:cNvPr id="13" name="Bildplatzhalter 3"/>
          <p:cNvSpPr>
            <a:spLocks noGrp="1" noChangeAspect="1"/>
          </p:cNvSpPr>
          <p:nvPr>
            <p:ph type="pic" sz="quarter" idx="17" hasCustomPrompt="1"/>
          </p:nvPr>
        </p:nvSpPr>
        <p:spPr>
          <a:xfrm>
            <a:off x="7488000" y="270000"/>
            <a:ext cx="684000" cy="684000"/>
          </a:xfrm>
        </p:spPr>
        <p:txBody>
          <a:bodyPr/>
          <a:lstStyle>
            <a:lvl1pPr marL="0" indent="0" algn="ctr">
              <a:buNone/>
              <a:defRPr sz="1050" baseline="0"/>
            </a:lvl1pPr>
          </a:lstStyle>
          <a:p>
            <a:r>
              <a:rPr lang="de-DE" dirty="0" smtClean="0"/>
              <a:t>Logo einfügen</a:t>
            </a:r>
            <a:endParaRPr lang="de-DE" dirty="0"/>
          </a:p>
        </p:txBody>
      </p:sp>
      <p:sp>
        <p:nvSpPr>
          <p:cNvPr id="3" name="Datumsplatzhalter 2"/>
          <p:cNvSpPr>
            <a:spLocks noGrp="1"/>
          </p:cNvSpPr>
          <p:nvPr>
            <p:ph type="dt" sz="half" idx="18"/>
          </p:nvPr>
        </p:nvSpPr>
        <p:spPr>
          <a:xfrm>
            <a:off x="2772000" y="4810450"/>
            <a:ext cx="3600000" cy="108100"/>
          </a:xfrm>
          <a:prstGeom prst="rect">
            <a:avLst/>
          </a:prstGeom>
        </p:spPr>
        <p:txBody>
          <a:bodyPr/>
          <a:lstStyle/>
          <a:p>
            <a:r>
              <a:rPr lang="de-DE" smtClean="0"/>
              <a:t>Abteilung / Verfasser / Datum</a:t>
            </a:r>
            <a:endParaRPr lang="de-DE" dirty="0"/>
          </a:p>
        </p:txBody>
      </p:sp>
      <p:sp>
        <p:nvSpPr>
          <p:cNvPr id="4" name="Fußzeilenplatzhalter 3"/>
          <p:cNvSpPr>
            <a:spLocks noGrp="1"/>
          </p:cNvSpPr>
          <p:nvPr>
            <p:ph type="ftr" sz="quarter" idx="19"/>
          </p:nvPr>
        </p:nvSpPr>
        <p:spPr>
          <a:xfrm>
            <a:off x="215900" y="160338"/>
            <a:ext cx="7214400" cy="108100"/>
          </a:xfrm>
          <a:prstGeom prst="rect">
            <a:avLst/>
          </a:prstGeom>
        </p:spPr>
        <p:txBody>
          <a:bodyPr/>
          <a:lstStyle/>
          <a:p>
            <a:r>
              <a:rPr lang="de-DE" smtClean="0"/>
              <a:t>Titel der Präsentation</a:t>
            </a:r>
            <a:endParaRPr lang="de-DE" dirty="0"/>
          </a:p>
        </p:txBody>
      </p:sp>
      <p:sp>
        <p:nvSpPr>
          <p:cNvPr id="5" name="Foliennummernplatzhalter 4"/>
          <p:cNvSpPr>
            <a:spLocks noGrp="1"/>
          </p:cNvSpPr>
          <p:nvPr>
            <p:ph type="sldNum" sz="quarter" idx="20"/>
          </p:nvPr>
        </p:nvSpPr>
        <p:spPr>
          <a:xfrm>
            <a:off x="8566276" y="160338"/>
            <a:ext cx="360000" cy="108100"/>
          </a:xfrm>
          <a:prstGeom prst="rect">
            <a:avLst/>
          </a:prstGeom>
        </p:spPr>
        <p:txBody>
          <a:bodyPr/>
          <a:lstStyle/>
          <a:p>
            <a:fld id="{4DC8DB1A-7FCE-4C41-8163-B68708D51138}" type="slidenum">
              <a:rPr lang="de-DE" smtClean="0"/>
              <a:pPr/>
              <a:t>‹Nr.›</a:t>
            </a:fld>
            <a:endParaRPr lang="de-DE"/>
          </a:p>
        </p:txBody>
      </p:sp>
    </p:spTree>
    <p:extLst>
      <p:ext uri="{BB962C8B-B14F-4D97-AF65-F5344CB8AC3E}">
        <p14:creationId xmlns:p14="http://schemas.microsoft.com/office/powerpoint/2010/main" val="314740244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ext | 2 Bilder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6" name="Textplatzhalter 5"/>
          <p:cNvSpPr>
            <a:spLocks noGrp="1"/>
          </p:cNvSpPr>
          <p:nvPr>
            <p:ph type="body" sz="quarter" idx="12" hasCustomPrompt="1"/>
          </p:nvPr>
        </p:nvSpPr>
        <p:spPr>
          <a:xfrm>
            <a:off x="215899" y="986751"/>
            <a:ext cx="4248000" cy="3595442"/>
          </a:xfrm>
        </p:spPr>
        <p:txBody>
          <a:body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Bildplatzhalter 7"/>
          <p:cNvSpPr>
            <a:spLocks noGrp="1"/>
          </p:cNvSpPr>
          <p:nvPr>
            <p:ph type="pic" sz="quarter" idx="13" hasCustomPrompt="1"/>
          </p:nvPr>
        </p:nvSpPr>
        <p:spPr>
          <a:xfrm>
            <a:off x="4680000" y="986750"/>
            <a:ext cx="4248000" cy="1729600"/>
          </a:xfrm>
        </p:spPr>
        <p:txBody>
          <a:bodyPr/>
          <a:lstStyle>
            <a:lvl1pPr marL="0" indent="0" algn="ctr">
              <a:spcBef>
                <a:spcPts val="0"/>
              </a:spcBef>
              <a:buNone/>
              <a:defRPr sz="1600"/>
            </a:lvl1pPr>
          </a:lstStyle>
          <a:p>
            <a:r>
              <a:rPr lang="de-DE" dirty="0" smtClean="0"/>
              <a:t/>
            </a:r>
            <a:br>
              <a:rPr lang="de-DE" dirty="0" smtClean="0"/>
            </a:br>
            <a:r>
              <a:rPr lang="de-DE" dirty="0" smtClean="0"/>
              <a:t>Bild einfügen</a:t>
            </a:r>
            <a:endParaRPr lang="de-DE" dirty="0"/>
          </a:p>
        </p:txBody>
      </p:sp>
      <p:sp>
        <p:nvSpPr>
          <p:cNvPr id="10" name="Bildplatzhalter 7"/>
          <p:cNvSpPr>
            <a:spLocks noGrp="1"/>
          </p:cNvSpPr>
          <p:nvPr>
            <p:ph type="pic" sz="quarter" idx="14" hasCustomPrompt="1"/>
          </p:nvPr>
        </p:nvSpPr>
        <p:spPr>
          <a:xfrm>
            <a:off x="4680000" y="2851138"/>
            <a:ext cx="4248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12" name="Bildplatzhalter 3"/>
          <p:cNvSpPr>
            <a:spLocks noGrp="1" noChangeAspect="1"/>
          </p:cNvSpPr>
          <p:nvPr>
            <p:ph type="pic" sz="quarter" idx="16" hasCustomPrompt="1"/>
          </p:nvPr>
        </p:nvSpPr>
        <p:spPr>
          <a:xfrm>
            <a:off x="8244100" y="270000"/>
            <a:ext cx="684000" cy="684000"/>
          </a:xfrm>
        </p:spPr>
        <p:txBody>
          <a:bodyPr/>
          <a:lstStyle>
            <a:lvl1pPr marL="0" indent="0" algn="ctr">
              <a:buNone/>
              <a:defRPr sz="1050" baseline="0"/>
            </a:lvl1pPr>
          </a:lstStyle>
          <a:p>
            <a:r>
              <a:rPr lang="de-DE" dirty="0" smtClean="0"/>
              <a:t>Logo einfügen</a:t>
            </a:r>
            <a:endParaRPr lang="de-DE" dirty="0"/>
          </a:p>
        </p:txBody>
      </p:sp>
      <p:sp>
        <p:nvSpPr>
          <p:cNvPr id="13" name="Bildplatzhalter 3"/>
          <p:cNvSpPr>
            <a:spLocks noGrp="1" noChangeAspect="1"/>
          </p:cNvSpPr>
          <p:nvPr>
            <p:ph type="pic" sz="quarter" idx="17" hasCustomPrompt="1"/>
          </p:nvPr>
        </p:nvSpPr>
        <p:spPr>
          <a:xfrm>
            <a:off x="7488000" y="270000"/>
            <a:ext cx="684000" cy="684000"/>
          </a:xfrm>
        </p:spPr>
        <p:txBody>
          <a:bodyPr/>
          <a:lstStyle>
            <a:lvl1pPr marL="0" indent="0" algn="ctr">
              <a:buNone/>
              <a:defRPr sz="1050" baseline="0"/>
            </a:lvl1pPr>
          </a:lstStyle>
          <a:p>
            <a:r>
              <a:rPr lang="de-DE" dirty="0" smtClean="0"/>
              <a:t>Logo einfügen</a:t>
            </a:r>
            <a:endParaRPr lang="de-DE" dirty="0"/>
          </a:p>
        </p:txBody>
      </p:sp>
      <p:sp>
        <p:nvSpPr>
          <p:cNvPr id="7" name="Datumsplatzhalter 6"/>
          <p:cNvSpPr>
            <a:spLocks noGrp="1"/>
          </p:cNvSpPr>
          <p:nvPr>
            <p:ph type="dt" sz="half" idx="18"/>
          </p:nvPr>
        </p:nvSpPr>
        <p:spPr>
          <a:xfrm>
            <a:off x="2772000" y="4810450"/>
            <a:ext cx="3600000" cy="108100"/>
          </a:xfrm>
          <a:prstGeom prst="rect">
            <a:avLst/>
          </a:prstGeom>
        </p:spPr>
        <p:txBody>
          <a:bodyPr/>
          <a:lstStyle/>
          <a:p>
            <a:r>
              <a:rPr lang="de-DE" smtClean="0"/>
              <a:t>Abteilung / Verfasser / Datum</a:t>
            </a:r>
            <a:endParaRPr lang="de-DE" dirty="0"/>
          </a:p>
        </p:txBody>
      </p:sp>
      <p:sp>
        <p:nvSpPr>
          <p:cNvPr id="14" name="Fußzeilenplatzhalter 13"/>
          <p:cNvSpPr>
            <a:spLocks noGrp="1"/>
          </p:cNvSpPr>
          <p:nvPr>
            <p:ph type="ftr" sz="quarter" idx="19"/>
          </p:nvPr>
        </p:nvSpPr>
        <p:spPr>
          <a:xfrm>
            <a:off x="215900" y="160338"/>
            <a:ext cx="7214400" cy="108100"/>
          </a:xfrm>
          <a:prstGeom prst="rect">
            <a:avLst/>
          </a:prstGeom>
        </p:spPr>
        <p:txBody>
          <a:bodyPr/>
          <a:lstStyle/>
          <a:p>
            <a:r>
              <a:rPr lang="de-DE" smtClean="0"/>
              <a:t>Titel der Präsentation</a:t>
            </a:r>
            <a:endParaRPr lang="de-DE" dirty="0"/>
          </a:p>
        </p:txBody>
      </p:sp>
      <p:sp>
        <p:nvSpPr>
          <p:cNvPr id="15" name="Foliennummernplatzhalter 14"/>
          <p:cNvSpPr>
            <a:spLocks noGrp="1"/>
          </p:cNvSpPr>
          <p:nvPr>
            <p:ph type="sldNum" sz="quarter" idx="20"/>
          </p:nvPr>
        </p:nvSpPr>
        <p:spPr>
          <a:xfrm>
            <a:off x="8566276" y="160338"/>
            <a:ext cx="360000" cy="108100"/>
          </a:xfrm>
          <a:prstGeom prst="rect">
            <a:avLst/>
          </a:prstGeom>
        </p:spPr>
        <p:txBody>
          <a:bodyPr/>
          <a:lstStyle/>
          <a:p>
            <a:fld id="{4DC8DB1A-7FCE-4C41-8163-B68708D51138}" type="slidenum">
              <a:rPr lang="de-DE" smtClean="0"/>
              <a:pPr/>
              <a:t>‹Nr.›</a:t>
            </a:fld>
            <a:endParaRPr lang="de-DE"/>
          </a:p>
        </p:txBody>
      </p:sp>
    </p:spTree>
    <p:extLst>
      <p:ext uri="{BB962C8B-B14F-4D97-AF65-F5344CB8AC3E}">
        <p14:creationId xmlns:p14="http://schemas.microsoft.com/office/powerpoint/2010/main" val="148864229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ext | 2 Bilder link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4680000" y="986751"/>
            <a:ext cx="4248000" cy="3595442"/>
          </a:xfrm>
        </p:spPr>
        <p:txBody>
          <a:body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2" name="Titel 1"/>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8" name="Bildplatzhalter 7"/>
          <p:cNvSpPr>
            <a:spLocks noGrp="1"/>
          </p:cNvSpPr>
          <p:nvPr>
            <p:ph type="pic" sz="quarter" idx="13" hasCustomPrompt="1"/>
          </p:nvPr>
        </p:nvSpPr>
        <p:spPr>
          <a:xfrm>
            <a:off x="216000" y="986750"/>
            <a:ext cx="4248000" cy="1729600"/>
          </a:xfrm>
        </p:spPr>
        <p:txBody>
          <a:bodyPr/>
          <a:lstStyle>
            <a:lvl1pPr marL="0" indent="0" algn="ctr">
              <a:spcBef>
                <a:spcPts val="0"/>
              </a:spcBef>
              <a:buNone/>
              <a:defRPr sz="1600"/>
            </a:lvl1pPr>
          </a:lstStyle>
          <a:p>
            <a:r>
              <a:rPr lang="de-DE" dirty="0" smtClean="0"/>
              <a:t/>
            </a:r>
            <a:br>
              <a:rPr lang="de-DE" dirty="0" smtClean="0"/>
            </a:br>
            <a:r>
              <a:rPr lang="de-DE" dirty="0" smtClean="0"/>
              <a:t>Bild einfügen</a:t>
            </a:r>
            <a:endParaRPr lang="de-DE" dirty="0"/>
          </a:p>
        </p:txBody>
      </p:sp>
      <p:sp>
        <p:nvSpPr>
          <p:cNvPr id="10" name="Bildplatzhalter 7"/>
          <p:cNvSpPr>
            <a:spLocks noGrp="1"/>
          </p:cNvSpPr>
          <p:nvPr>
            <p:ph type="pic" sz="quarter" idx="14" hasCustomPrompt="1"/>
          </p:nvPr>
        </p:nvSpPr>
        <p:spPr>
          <a:xfrm>
            <a:off x="216000" y="2851138"/>
            <a:ext cx="4248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12" name="Bildplatzhalter 3"/>
          <p:cNvSpPr>
            <a:spLocks noGrp="1" noChangeAspect="1"/>
          </p:cNvSpPr>
          <p:nvPr>
            <p:ph type="pic" sz="quarter" idx="16" hasCustomPrompt="1"/>
          </p:nvPr>
        </p:nvSpPr>
        <p:spPr>
          <a:xfrm>
            <a:off x="8244100" y="270000"/>
            <a:ext cx="684000" cy="684000"/>
          </a:xfrm>
        </p:spPr>
        <p:txBody>
          <a:bodyPr/>
          <a:lstStyle>
            <a:lvl1pPr marL="0" indent="0" algn="ctr">
              <a:buNone/>
              <a:defRPr sz="1050" baseline="0"/>
            </a:lvl1pPr>
          </a:lstStyle>
          <a:p>
            <a:r>
              <a:rPr lang="de-DE" dirty="0" smtClean="0"/>
              <a:t>Logo einfügen</a:t>
            </a:r>
            <a:endParaRPr lang="de-DE" dirty="0"/>
          </a:p>
        </p:txBody>
      </p:sp>
      <p:sp>
        <p:nvSpPr>
          <p:cNvPr id="13" name="Bildplatzhalter 3"/>
          <p:cNvSpPr>
            <a:spLocks noGrp="1" noChangeAspect="1"/>
          </p:cNvSpPr>
          <p:nvPr>
            <p:ph type="pic" sz="quarter" idx="17" hasCustomPrompt="1"/>
          </p:nvPr>
        </p:nvSpPr>
        <p:spPr>
          <a:xfrm>
            <a:off x="7488000" y="270000"/>
            <a:ext cx="684000" cy="684000"/>
          </a:xfrm>
        </p:spPr>
        <p:txBody>
          <a:bodyPr/>
          <a:lstStyle>
            <a:lvl1pPr marL="0" indent="0" algn="ctr">
              <a:buNone/>
              <a:defRPr sz="1050" baseline="0"/>
            </a:lvl1pPr>
          </a:lstStyle>
          <a:p>
            <a:r>
              <a:rPr lang="de-DE" dirty="0" smtClean="0"/>
              <a:t>Logo einfügen</a:t>
            </a:r>
            <a:endParaRPr lang="de-DE" dirty="0"/>
          </a:p>
        </p:txBody>
      </p:sp>
      <p:sp>
        <p:nvSpPr>
          <p:cNvPr id="7" name="Datumsplatzhalter 6"/>
          <p:cNvSpPr>
            <a:spLocks noGrp="1"/>
          </p:cNvSpPr>
          <p:nvPr>
            <p:ph type="dt" sz="half" idx="18"/>
          </p:nvPr>
        </p:nvSpPr>
        <p:spPr>
          <a:xfrm>
            <a:off x="2772000" y="4810450"/>
            <a:ext cx="3600000" cy="108100"/>
          </a:xfrm>
          <a:prstGeom prst="rect">
            <a:avLst/>
          </a:prstGeom>
        </p:spPr>
        <p:txBody>
          <a:bodyPr/>
          <a:lstStyle/>
          <a:p>
            <a:r>
              <a:rPr lang="de-DE" smtClean="0"/>
              <a:t>Abteilung / Verfasser / Datum</a:t>
            </a:r>
            <a:endParaRPr lang="de-DE" dirty="0"/>
          </a:p>
        </p:txBody>
      </p:sp>
      <p:sp>
        <p:nvSpPr>
          <p:cNvPr id="14" name="Fußzeilenplatzhalter 13"/>
          <p:cNvSpPr>
            <a:spLocks noGrp="1"/>
          </p:cNvSpPr>
          <p:nvPr>
            <p:ph type="ftr" sz="quarter" idx="19"/>
          </p:nvPr>
        </p:nvSpPr>
        <p:spPr>
          <a:xfrm>
            <a:off x="215900" y="160338"/>
            <a:ext cx="7214400" cy="108100"/>
          </a:xfrm>
          <a:prstGeom prst="rect">
            <a:avLst/>
          </a:prstGeom>
        </p:spPr>
        <p:txBody>
          <a:bodyPr/>
          <a:lstStyle/>
          <a:p>
            <a:r>
              <a:rPr lang="de-DE" smtClean="0"/>
              <a:t>Titel der Präsentation</a:t>
            </a:r>
            <a:endParaRPr lang="de-DE" dirty="0"/>
          </a:p>
        </p:txBody>
      </p:sp>
      <p:sp>
        <p:nvSpPr>
          <p:cNvPr id="15" name="Foliennummernplatzhalter 14"/>
          <p:cNvSpPr>
            <a:spLocks noGrp="1"/>
          </p:cNvSpPr>
          <p:nvPr>
            <p:ph type="sldNum" sz="quarter" idx="20"/>
          </p:nvPr>
        </p:nvSpPr>
        <p:spPr>
          <a:xfrm>
            <a:off x="8566276" y="160338"/>
            <a:ext cx="360000" cy="108100"/>
          </a:xfrm>
          <a:prstGeom prst="rect">
            <a:avLst/>
          </a:prstGeom>
        </p:spPr>
        <p:txBody>
          <a:bodyPr/>
          <a:lstStyle/>
          <a:p>
            <a:fld id="{4DC8DB1A-7FCE-4C41-8163-B68708D51138}" type="slidenum">
              <a:rPr lang="de-DE" smtClean="0"/>
              <a:pPr/>
              <a:t>‹Nr.›</a:t>
            </a:fld>
            <a:endParaRPr lang="de-DE"/>
          </a:p>
        </p:txBody>
      </p:sp>
    </p:spTree>
    <p:extLst>
      <p:ext uri="{BB962C8B-B14F-4D97-AF65-F5344CB8AC3E}">
        <p14:creationId xmlns:p14="http://schemas.microsoft.com/office/powerpoint/2010/main" val="164716916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ext | 2 Bilder | schmal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6" name="Textplatzhalter 5"/>
          <p:cNvSpPr>
            <a:spLocks noGrp="1"/>
          </p:cNvSpPr>
          <p:nvPr>
            <p:ph type="body" sz="quarter" idx="12" hasCustomPrompt="1"/>
          </p:nvPr>
        </p:nvSpPr>
        <p:spPr>
          <a:xfrm>
            <a:off x="215899" y="986751"/>
            <a:ext cx="4932000" cy="3595442"/>
          </a:xfrm>
        </p:spPr>
        <p:txBody>
          <a:body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Bildplatzhalter 7"/>
          <p:cNvSpPr>
            <a:spLocks noGrp="1"/>
          </p:cNvSpPr>
          <p:nvPr>
            <p:ph type="pic" sz="quarter" idx="13" hasCustomPrompt="1"/>
          </p:nvPr>
        </p:nvSpPr>
        <p:spPr>
          <a:xfrm>
            <a:off x="5364001" y="986750"/>
            <a:ext cx="3563095"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10" name="Bildplatzhalter 7"/>
          <p:cNvSpPr>
            <a:spLocks noGrp="1"/>
          </p:cNvSpPr>
          <p:nvPr>
            <p:ph type="pic" sz="quarter" idx="14" hasCustomPrompt="1"/>
          </p:nvPr>
        </p:nvSpPr>
        <p:spPr>
          <a:xfrm>
            <a:off x="5364001" y="2851138"/>
            <a:ext cx="3563095"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12" name="Bildplatzhalter 3"/>
          <p:cNvSpPr>
            <a:spLocks noGrp="1" noChangeAspect="1"/>
          </p:cNvSpPr>
          <p:nvPr>
            <p:ph type="pic" sz="quarter" idx="16" hasCustomPrompt="1"/>
          </p:nvPr>
        </p:nvSpPr>
        <p:spPr>
          <a:xfrm>
            <a:off x="8244100" y="270000"/>
            <a:ext cx="684000" cy="684000"/>
          </a:xfrm>
        </p:spPr>
        <p:txBody>
          <a:bodyPr/>
          <a:lstStyle>
            <a:lvl1pPr marL="0" indent="0" algn="ctr">
              <a:buNone/>
              <a:defRPr sz="1050" baseline="0"/>
            </a:lvl1pPr>
          </a:lstStyle>
          <a:p>
            <a:r>
              <a:rPr lang="de-DE" dirty="0" smtClean="0"/>
              <a:t>Logo einfügen</a:t>
            </a:r>
            <a:endParaRPr lang="de-DE" dirty="0"/>
          </a:p>
        </p:txBody>
      </p:sp>
      <p:sp>
        <p:nvSpPr>
          <p:cNvPr id="13" name="Bildplatzhalter 3"/>
          <p:cNvSpPr>
            <a:spLocks noGrp="1" noChangeAspect="1"/>
          </p:cNvSpPr>
          <p:nvPr>
            <p:ph type="pic" sz="quarter" idx="17" hasCustomPrompt="1"/>
          </p:nvPr>
        </p:nvSpPr>
        <p:spPr>
          <a:xfrm>
            <a:off x="7488000" y="270000"/>
            <a:ext cx="684000" cy="684000"/>
          </a:xfrm>
        </p:spPr>
        <p:txBody>
          <a:bodyPr/>
          <a:lstStyle>
            <a:lvl1pPr marL="0" indent="0" algn="ctr">
              <a:buNone/>
              <a:defRPr sz="1050" baseline="0"/>
            </a:lvl1pPr>
          </a:lstStyle>
          <a:p>
            <a:r>
              <a:rPr lang="de-DE" dirty="0" smtClean="0"/>
              <a:t>Logo einfügen</a:t>
            </a:r>
            <a:endParaRPr lang="de-DE" dirty="0"/>
          </a:p>
        </p:txBody>
      </p:sp>
      <p:sp>
        <p:nvSpPr>
          <p:cNvPr id="7" name="Datumsplatzhalter 6"/>
          <p:cNvSpPr>
            <a:spLocks noGrp="1"/>
          </p:cNvSpPr>
          <p:nvPr>
            <p:ph type="dt" sz="half" idx="18"/>
          </p:nvPr>
        </p:nvSpPr>
        <p:spPr>
          <a:xfrm>
            <a:off x="2772000" y="4810450"/>
            <a:ext cx="3600000" cy="108100"/>
          </a:xfrm>
          <a:prstGeom prst="rect">
            <a:avLst/>
          </a:prstGeom>
        </p:spPr>
        <p:txBody>
          <a:bodyPr/>
          <a:lstStyle/>
          <a:p>
            <a:r>
              <a:rPr lang="de-DE" smtClean="0"/>
              <a:t>Abteilung / Verfasser / Datum</a:t>
            </a:r>
            <a:endParaRPr lang="de-DE" dirty="0"/>
          </a:p>
        </p:txBody>
      </p:sp>
      <p:sp>
        <p:nvSpPr>
          <p:cNvPr id="14" name="Fußzeilenplatzhalter 13"/>
          <p:cNvSpPr>
            <a:spLocks noGrp="1"/>
          </p:cNvSpPr>
          <p:nvPr>
            <p:ph type="ftr" sz="quarter" idx="19"/>
          </p:nvPr>
        </p:nvSpPr>
        <p:spPr>
          <a:xfrm>
            <a:off x="215900" y="160338"/>
            <a:ext cx="7214400" cy="108100"/>
          </a:xfrm>
          <a:prstGeom prst="rect">
            <a:avLst/>
          </a:prstGeom>
        </p:spPr>
        <p:txBody>
          <a:bodyPr/>
          <a:lstStyle/>
          <a:p>
            <a:r>
              <a:rPr lang="de-DE" smtClean="0"/>
              <a:t>Titel der Präsentation</a:t>
            </a:r>
            <a:endParaRPr lang="de-DE" dirty="0"/>
          </a:p>
        </p:txBody>
      </p:sp>
      <p:sp>
        <p:nvSpPr>
          <p:cNvPr id="15" name="Foliennummernplatzhalter 14"/>
          <p:cNvSpPr>
            <a:spLocks noGrp="1"/>
          </p:cNvSpPr>
          <p:nvPr>
            <p:ph type="sldNum" sz="quarter" idx="20"/>
          </p:nvPr>
        </p:nvSpPr>
        <p:spPr>
          <a:xfrm>
            <a:off x="8566276" y="160338"/>
            <a:ext cx="360000" cy="108100"/>
          </a:xfrm>
          <a:prstGeom prst="rect">
            <a:avLst/>
          </a:prstGeom>
        </p:spPr>
        <p:txBody>
          <a:bodyPr/>
          <a:lstStyle/>
          <a:p>
            <a:fld id="{4DC8DB1A-7FCE-4C41-8163-B68708D51138}" type="slidenum">
              <a:rPr lang="de-DE" smtClean="0"/>
              <a:pPr/>
              <a:t>‹Nr.›</a:t>
            </a:fld>
            <a:endParaRPr lang="de-DE"/>
          </a:p>
        </p:txBody>
      </p:sp>
    </p:spTree>
    <p:extLst>
      <p:ext uri="{BB962C8B-B14F-4D97-AF65-F5344CB8AC3E}">
        <p14:creationId xmlns:p14="http://schemas.microsoft.com/office/powerpoint/2010/main" val="34049495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Titel kurz | Weltkarte">
    <p:bg bwMode="black">
      <p:bgPr>
        <a:solidFill>
          <a:schemeClr val="tx1"/>
        </a:solidFill>
        <a:effectLst/>
      </p:bgPr>
    </p:bg>
    <p:spTree>
      <p:nvGrpSpPr>
        <p:cNvPr id="1" name=""/>
        <p:cNvGrpSpPr/>
        <p:nvPr/>
      </p:nvGrpSpPr>
      <p:grpSpPr>
        <a:xfrm>
          <a:off x="0" y="0"/>
          <a:ext cx="0" cy="0"/>
          <a:chOff x="0" y="0"/>
          <a:chExt cx="0" cy="0"/>
        </a:xfrm>
      </p:grpSpPr>
      <p:grpSp>
        <p:nvGrpSpPr>
          <p:cNvPr id="43" name="Gruppieren 42"/>
          <p:cNvGrpSpPr/>
          <p:nvPr userDrawn="1"/>
        </p:nvGrpSpPr>
        <p:grpSpPr bwMode="auto">
          <a:xfrm>
            <a:off x="-2052001" y="-270250"/>
            <a:ext cx="11628001" cy="5688763"/>
            <a:chOff x="-2052001" y="-360000"/>
            <a:chExt cx="11628001" cy="7578000"/>
          </a:xfrm>
        </p:grpSpPr>
        <p:sp>
          <p:nvSpPr>
            <p:cNvPr id="45" name="Textfeld 56"/>
            <p:cNvSpPr txBox="1"/>
            <p:nvPr userDrawn="1"/>
          </p:nvSpPr>
          <p:spPr bwMode="auto">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mn-lt"/>
                </a:rPr>
                <a:t>Hilfslinien anzeigen über Menu: </a:t>
              </a:r>
              <a:br>
                <a:rPr lang="de-DE" sz="700" b="0" dirty="0">
                  <a:solidFill>
                    <a:schemeClr val="tx1"/>
                  </a:solidFill>
                  <a:latin typeface="+mn-lt"/>
                </a:rPr>
              </a:br>
              <a:r>
                <a:rPr lang="de-DE" sz="700" b="1" dirty="0">
                  <a:solidFill>
                    <a:schemeClr val="tx1"/>
                  </a:solidFill>
                  <a:latin typeface="+mn-lt"/>
                </a:rPr>
                <a:t>Ansicht | Anzeigen | </a:t>
              </a:r>
              <a:r>
                <a:rPr lang="de-DE" sz="700" b="0" dirty="0">
                  <a:solidFill>
                    <a:schemeClr val="tx1"/>
                  </a:solidFill>
                  <a:latin typeface="+mn-lt"/>
                </a:rPr>
                <a:t>Haken bei</a:t>
              </a:r>
              <a:r>
                <a:rPr lang="de-DE" sz="700" b="1" dirty="0">
                  <a:solidFill>
                    <a:schemeClr val="tx1"/>
                  </a:solidFill>
                  <a:latin typeface="+mn-lt"/>
                </a:rPr>
                <a:t/>
              </a:r>
              <a:br>
                <a:rPr lang="de-DE" sz="700" b="1" dirty="0">
                  <a:solidFill>
                    <a:schemeClr val="tx1"/>
                  </a:solidFill>
                  <a:latin typeface="+mn-lt"/>
                </a:rPr>
              </a:br>
              <a:r>
                <a:rPr lang="de-DE" sz="700" b="1" dirty="0">
                  <a:solidFill>
                    <a:schemeClr val="tx1"/>
                  </a:solidFill>
                  <a:latin typeface="+mn-lt"/>
                </a:rPr>
                <a:t>Führungslinien </a:t>
              </a:r>
              <a:r>
                <a:rPr lang="de-DE" sz="700" b="0" dirty="0">
                  <a:solidFill>
                    <a:schemeClr val="tx1"/>
                  </a:solidFill>
                  <a:latin typeface="+mn-lt"/>
                </a:rPr>
                <a:t>setzten</a:t>
              </a:r>
            </a:p>
            <a:p>
              <a:pPr indent="0" algn="r">
                <a:lnSpc>
                  <a:spcPct val="100000"/>
                </a:lnSpc>
                <a:spcBef>
                  <a:spcPts val="0"/>
                </a:spcBef>
                <a:spcAft>
                  <a:spcPts val="0"/>
                </a:spcAft>
              </a:pPr>
              <a:r>
                <a:rPr lang="de-DE" sz="400" b="0" dirty="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mn-lt"/>
              </a:endParaRPr>
            </a:p>
            <a:p>
              <a:pPr indent="0" algn="r">
                <a:lnSpc>
                  <a:spcPct val="100000"/>
                </a:lnSpc>
                <a:spcBef>
                  <a:spcPts val="0"/>
                </a:spcBef>
                <a:spcAft>
                  <a:spcPts val="0"/>
                </a:spcAft>
              </a:pPr>
              <a:r>
                <a:rPr lang="de-DE" sz="700" b="0" dirty="0">
                  <a:solidFill>
                    <a:schemeClr val="tx1"/>
                  </a:solidFill>
                  <a:latin typeface="+mn-lt"/>
                </a:rPr>
                <a:t>Folie in</a:t>
              </a:r>
              <a:r>
                <a:rPr lang="de-DE" sz="700" b="0" baseline="0" dirty="0">
                  <a:solidFill>
                    <a:schemeClr val="tx1"/>
                  </a:solidFill>
                  <a:latin typeface="+mn-lt"/>
                </a:rPr>
                <a:t> Ursprungsform </a:t>
              </a:r>
            </a:p>
            <a:p>
              <a:pPr indent="0" algn="r">
                <a:lnSpc>
                  <a:spcPct val="100000"/>
                </a:lnSpc>
                <a:spcBef>
                  <a:spcPts val="0"/>
                </a:spcBef>
                <a:spcAft>
                  <a:spcPts val="0"/>
                </a:spcAft>
              </a:pPr>
              <a:r>
                <a:rPr lang="de-DE" sz="700" b="0" baseline="0" dirty="0">
                  <a:solidFill>
                    <a:schemeClr val="tx1"/>
                  </a:solidFill>
                  <a:latin typeface="+mn-lt"/>
                </a:rPr>
                <a:t>bringen über Menu:</a:t>
              </a:r>
            </a:p>
            <a:p>
              <a:pPr indent="0" algn="r">
                <a:lnSpc>
                  <a:spcPct val="100000"/>
                </a:lnSpc>
                <a:spcBef>
                  <a:spcPts val="0"/>
                </a:spcBef>
                <a:spcAft>
                  <a:spcPts val="0"/>
                </a:spcAft>
              </a:pPr>
              <a:r>
                <a:rPr lang="de-DE" sz="700" b="1" baseline="0" dirty="0">
                  <a:solidFill>
                    <a:schemeClr val="tx1"/>
                  </a:solidFill>
                  <a:latin typeface="+mn-lt"/>
                </a:rPr>
                <a:t>Start | Folien | Zurücksetzen</a:t>
              </a:r>
            </a:p>
            <a:p>
              <a:pPr indent="0" algn="r">
                <a:lnSpc>
                  <a:spcPct val="100000"/>
                </a:lnSpc>
                <a:spcBef>
                  <a:spcPts val="0"/>
                </a:spcBef>
                <a:spcAft>
                  <a:spcPts val="0"/>
                </a:spcAft>
              </a:pPr>
              <a:r>
                <a:rPr lang="de-DE" sz="400" b="0" baseline="0" dirty="0">
                  <a:solidFill>
                    <a:schemeClr val="tx1"/>
                  </a:solidFill>
                  <a:latin typeface="+mn-lt"/>
                </a:rPr>
                <a:t>______________________________________________________</a:t>
              </a:r>
              <a:endParaRPr lang="de-DE" sz="300" b="0" baseline="0" dirty="0">
                <a:solidFill>
                  <a:schemeClr val="tx1"/>
                </a:solidFill>
                <a:latin typeface="+mn-lt"/>
              </a:endParaRPr>
            </a:p>
            <a:p>
              <a:pPr indent="0" algn="r">
                <a:lnSpc>
                  <a:spcPct val="100000"/>
                </a:lnSpc>
                <a:spcBef>
                  <a:spcPts val="0"/>
                </a:spcBef>
                <a:spcAft>
                  <a:spcPts val="0"/>
                </a:spcAft>
              </a:pPr>
              <a:endParaRPr lang="de-DE" sz="300" b="1" baseline="0" dirty="0">
                <a:solidFill>
                  <a:schemeClr val="tx1"/>
                </a:solidFill>
                <a:latin typeface="+mn-lt"/>
              </a:endParaRPr>
            </a:p>
            <a:p>
              <a:pPr indent="0" algn="r">
                <a:lnSpc>
                  <a:spcPct val="100000"/>
                </a:lnSpc>
                <a:spcBef>
                  <a:spcPts val="0"/>
                </a:spcBef>
                <a:spcAft>
                  <a:spcPts val="0"/>
                </a:spcAft>
              </a:pPr>
              <a:r>
                <a:rPr lang="de-DE" sz="700" dirty="0">
                  <a:solidFill>
                    <a:schemeClr val="tx1"/>
                  </a:solidFill>
                </a:rPr>
                <a:t>Wechsel der Textebene im Menü über: </a:t>
              </a:r>
              <a:r>
                <a:rPr lang="de-DE" sz="700" b="1" dirty="0">
                  <a:solidFill>
                    <a:schemeClr val="tx1"/>
                  </a:solidFill>
                </a:rPr>
                <a:t>Start | Absatz | Listenebene erhöhen/verringern</a:t>
              </a:r>
            </a:p>
            <a:p>
              <a:pPr indent="0" algn="r">
                <a:lnSpc>
                  <a:spcPct val="100000"/>
                </a:lnSpc>
                <a:spcBef>
                  <a:spcPts val="0"/>
                </a:spcBef>
                <a:spcAft>
                  <a:spcPts val="0"/>
                </a:spcAft>
              </a:pPr>
              <a:r>
                <a:rPr lang="de-DE" sz="400" b="0" baseline="0" dirty="0">
                  <a:solidFill>
                    <a:schemeClr val="tx1"/>
                  </a:solidFill>
                  <a:latin typeface="+mn-lt"/>
                </a:rPr>
                <a:t>______________________________________________________</a:t>
              </a:r>
              <a:endParaRPr lang="de-DE" sz="300" b="0" baseline="0" dirty="0">
                <a:solidFill>
                  <a:schemeClr val="tx1"/>
                </a:solidFill>
                <a:latin typeface="+mn-lt"/>
              </a:endParaRPr>
            </a:p>
            <a:p>
              <a:pPr indent="0" algn="r">
                <a:lnSpc>
                  <a:spcPct val="100000"/>
                </a:lnSpc>
                <a:spcBef>
                  <a:spcPts val="0"/>
                </a:spcBef>
                <a:spcAft>
                  <a:spcPts val="0"/>
                </a:spcAft>
              </a:pPr>
              <a:endParaRPr lang="de-DE" sz="300" b="0" baseline="0" dirty="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mn-lt"/>
                </a:rPr>
                <a:t>Start | Folien | Layout</a:t>
              </a:r>
            </a:p>
            <a:p>
              <a:pPr indent="0" algn="r">
                <a:lnSpc>
                  <a:spcPct val="100000"/>
                </a:lnSpc>
                <a:spcBef>
                  <a:spcPts val="0"/>
                </a:spcBef>
                <a:spcAft>
                  <a:spcPts val="0"/>
                </a:spcAft>
              </a:pPr>
              <a:endParaRPr lang="de-DE" sz="700" b="1" baseline="0" noProof="0" dirty="0">
                <a:solidFill>
                  <a:schemeClr val="tx1"/>
                </a:solidFill>
                <a:latin typeface="+mn-lt"/>
              </a:endParaRPr>
            </a:p>
            <a:p>
              <a:pPr indent="0" algn="r">
                <a:lnSpc>
                  <a:spcPct val="100000"/>
                </a:lnSpc>
                <a:spcBef>
                  <a:spcPts val="0"/>
                </a:spcBef>
                <a:spcAft>
                  <a:spcPts val="0"/>
                </a:spcAft>
              </a:pPr>
              <a:endParaRPr lang="de-DE" sz="700" b="1" noProof="0" dirty="0">
                <a:solidFill>
                  <a:schemeClr val="tx1"/>
                </a:solidFill>
                <a:latin typeface="+mn-lt"/>
              </a:endParaRPr>
            </a:p>
          </p:txBody>
        </p:sp>
        <p:grpSp>
          <p:nvGrpSpPr>
            <p:cNvPr id="50" name="Gruppieren 49"/>
            <p:cNvGrpSpPr/>
            <p:nvPr userDrawn="1"/>
          </p:nvGrpSpPr>
          <p:grpSpPr bwMode="auto">
            <a:xfrm>
              <a:off x="160338" y="-360000"/>
              <a:ext cx="8821662" cy="288333"/>
              <a:chOff x="160338" y="-360000"/>
              <a:chExt cx="8821662" cy="288333"/>
            </a:xfrm>
          </p:grpSpPr>
          <p:cxnSp>
            <p:nvCxnSpPr>
              <p:cNvPr id="76" name="Gerade Verbindung 75"/>
              <p:cNvCxnSpPr/>
              <p:nvPr userDrawn="1"/>
            </p:nvCxnSpPr>
            <p:spPr bwMode="auto">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bwMode="auto">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rPr>
                  <a:t>12,25</a:t>
                </a:r>
              </a:p>
            </p:txBody>
          </p:sp>
          <p:sp>
            <p:nvSpPr>
              <p:cNvPr id="78" name="Textfeld 8"/>
              <p:cNvSpPr txBox="1"/>
              <p:nvPr userDrawn="1"/>
            </p:nvSpPr>
            <p:spPr bwMode="auto">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12,25</a:t>
                </a:r>
              </a:p>
            </p:txBody>
          </p:sp>
          <p:cxnSp>
            <p:nvCxnSpPr>
              <p:cNvPr id="79" name="Gerade Verbindung 78"/>
              <p:cNvCxnSpPr/>
              <p:nvPr userDrawn="1"/>
            </p:nvCxnSpPr>
            <p:spPr bwMode="auto">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0" name="Textfeld 8"/>
              <p:cNvSpPr txBox="1"/>
              <p:nvPr userDrawn="1"/>
            </p:nvSpPr>
            <p:spPr bwMode="auto">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7,60</a:t>
                </a:r>
              </a:p>
            </p:txBody>
          </p:sp>
          <p:cxnSp>
            <p:nvCxnSpPr>
              <p:cNvPr id="81" name="Gerade Verbindung 80"/>
              <p:cNvCxnSpPr/>
              <p:nvPr userDrawn="1"/>
            </p:nvCxnSpPr>
            <p:spPr bwMode="auto">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1" name="Gruppieren 50"/>
            <p:cNvGrpSpPr/>
            <p:nvPr userDrawn="1"/>
          </p:nvGrpSpPr>
          <p:grpSpPr bwMode="auto">
            <a:xfrm>
              <a:off x="160338" y="6930000"/>
              <a:ext cx="8823076" cy="288000"/>
              <a:chOff x="160338" y="6930000"/>
              <a:chExt cx="8823076" cy="288000"/>
            </a:xfrm>
          </p:grpSpPr>
          <p:cxnSp>
            <p:nvCxnSpPr>
              <p:cNvPr id="70" name="Gerade Verbindung 69"/>
              <p:cNvCxnSpPr/>
              <p:nvPr userDrawn="1"/>
            </p:nvCxnSpPr>
            <p:spPr bwMode="auto">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bwMode="auto">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rPr>
                  <a:t>12,25</a:t>
                </a:r>
              </a:p>
            </p:txBody>
          </p:sp>
          <p:sp>
            <p:nvSpPr>
              <p:cNvPr id="72" name="Textfeld 8"/>
              <p:cNvSpPr txBox="1"/>
              <p:nvPr userDrawn="1"/>
            </p:nvSpPr>
            <p:spPr bwMode="auto">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12,25</a:t>
                </a:r>
              </a:p>
            </p:txBody>
          </p:sp>
          <p:cxnSp>
            <p:nvCxnSpPr>
              <p:cNvPr id="73" name="Gerade Verbindung 72"/>
              <p:cNvCxnSpPr/>
              <p:nvPr userDrawn="1"/>
            </p:nvCxnSpPr>
            <p:spPr bwMode="auto">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bwMode="auto">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7,60</a:t>
                </a:r>
              </a:p>
            </p:txBody>
          </p:sp>
          <p:cxnSp>
            <p:nvCxnSpPr>
              <p:cNvPr id="75" name="Gerade Verbindung 74"/>
              <p:cNvCxnSpPr/>
              <p:nvPr userDrawn="1"/>
            </p:nvCxnSpPr>
            <p:spPr bwMode="auto">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2" name="Gruppieren 51"/>
            <p:cNvGrpSpPr/>
            <p:nvPr userDrawn="1"/>
          </p:nvGrpSpPr>
          <p:grpSpPr bwMode="auto">
            <a:xfrm>
              <a:off x="9216000" y="214313"/>
              <a:ext cx="360000" cy="6715687"/>
              <a:chOff x="9216000" y="214313"/>
              <a:chExt cx="360000" cy="6715687"/>
            </a:xfrm>
          </p:grpSpPr>
          <p:sp>
            <p:nvSpPr>
              <p:cNvPr id="62" name="Textfeld 39"/>
              <p:cNvSpPr txBox="1"/>
              <p:nvPr userDrawn="1"/>
            </p:nvSpPr>
            <p:spPr bwMode="auto">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5,55</a:t>
                </a:r>
              </a:p>
            </p:txBody>
          </p:sp>
          <p:cxnSp>
            <p:nvCxnSpPr>
              <p:cNvPr id="63" name="Gerade Verbindung 62"/>
              <p:cNvCxnSpPr/>
              <p:nvPr userDrawn="1"/>
            </p:nvCxnSpPr>
            <p:spPr bwMode="auto">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4" name="Textfeld 39"/>
              <p:cNvSpPr txBox="1"/>
              <p:nvPr userDrawn="1"/>
            </p:nvSpPr>
            <p:spPr bwMode="auto">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4,55</a:t>
                </a:r>
              </a:p>
            </p:txBody>
          </p:sp>
          <p:cxnSp>
            <p:nvCxnSpPr>
              <p:cNvPr id="65" name="Gerade Verbindung 64"/>
              <p:cNvCxnSpPr/>
              <p:nvPr userDrawn="1"/>
            </p:nvCxnSpPr>
            <p:spPr bwMode="auto">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bwMode="auto">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6,70</a:t>
                </a:r>
              </a:p>
            </p:txBody>
          </p:sp>
          <p:cxnSp>
            <p:nvCxnSpPr>
              <p:cNvPr id="67" name="Gerade Verbindung 66"/>
              <p:cNvCxnSpPr/>
              <p:nvPr userDrawn="1"/>
            </p:nvCxnSpPr>
            <p:spPr bwMode="auto">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Gerade Verbindung 67"/>
              <p:cNvCxnSpPr/>
              <p:nvPr userDrawn="1"/>
            </p:nvCxnSpPr>
            <p:spPr bwMode="auto">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9" name="Textfeld 39"/>
              <p:cNvSpPr txBox="1"/>
              <p:nvPr userDrawn="1"/>
            </p:nvSpPr>
            <p:spPr bwMode="auto">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6,70</a:t>
                </a:r>
              </a:p>
            </p:txBody>
          </p:sp>
        </p:grpSp>
        <p:grpSp>
          <p:nvGrpSpPr>
            <p:cNvPr id="53" name="Gruppieren 52"/>
            <p:cNvGrpSpPr/>
            <p:nvPr userDrawn="1"/>
          </p:nvGrpSpPr>
          <p:grpSpPr bwMode="auto">
            <a:xfrm>
              <a:off x="-432000" y="6089311"/>
              <a:ext cx="360076" cy="840689"/>
              <a:chOff x="-432000" y="6089311"/>
              <a:chExt cx="360076" cy="840689"/>
            </a:xfrm>
          </p:grpSpPr>
          <p:sp>
            <p:nvSpPr>
              <p:cNvPr id="58" name="Textfeld 39"/>
              <p:cNvSpPr txBox="1"/>
              <p:nvPr userDrawn="1"/>
            </p:nvSpPr>
            <p:spPr bwMode="auto">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5,55</a:t>
                </a:r>
              </a:p>
            </p:txBody>
          </p:sp>
          <p:cxnSp>
            <p:nvCxnSpPr>
              <p:cNvPr id="59" name="Gerade Verbindung 58"/>
              <p:cNvCxnSpPr/>
              <p:nvPr userDrawn="1"/>
            </p:nvCxnSpPr>
            <p:spPr bwMode="auto">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userDrawn="1"/>
            </p:nvCxnSpPr>
            <p:spPr bwMode="auto">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bwMode="auto">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6,70</a:t>
                </a:r>
              </a:p>
            </p:txBody>
          </p:sp>
        </p:grpSp>
        <p:grpSp>
          <p:nvGrpSpPr>
            <p:cNvPr id="54" name="Gruppieren 53"/>
            <p:cNvGrpSpPr/>
            <p:nvPr userDrawn="1"/>
          </p:nvGrpSpPr>
          <p:grpSpPr bwMode="auto">
            <a:xfrm>
              <a:off x="-432001" y="958780"/>
              <a:ext cx="360000" cy="288065"/>
              <a:chOff x="-432001" y="958780"/>
              <a:chExt cx="360000" cy="288065"/>
            </a:xfrm>
          </p:grpSpPr>
          <p:sp>
            <p:nvSpPr>
              <p:cNvPr id="56" name="Textfeld 39"/>
              <p:cNvSpPr txBox="1"/>
              <p:nvPr userDrawn="1"/>
            </p:nvSpPr>
            <p:spPr bwMode="auto">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4,55</a:t>
                </a:r>
              </a:p>
            </p:txBody>
          </p:sp>
          <p:cxnSp>
            <p:nvCxnSpPr>
              <p:cNvPr id="57" name="Gerade Verbindung 56"/>
              <p:cNvCxnSpPr/>
              <p:nvPr userDrawn="1"/>
            </p:nvCxnSpPr>
            <p:spPr bwMode="auto">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5" name="Textfeld 54"/>
            <p:cNvSpPr txBox="1"/>
            <p:nvPr userDrawn="1"/>
          </p:nvSpPr>
          <p:spPr bwMode="auto">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mn-lt"/>
                </a:rPr>
                <a:t>Hinweis</a:t>
              </a:r>
              <a:r>
                <a:rPr lang="de-DE" sz="700" b="0" baseline="0" dirty="0">
                  <a:solidFill>
                    <a:schemeClr val="tx1"/>
                  </a:solidFill>
                  <a:latin typeface="+mn-lt"/>
                </a:rPr>
                <a:t>: Titel der Präsentation ist Fußzeile</a:t>
              </a:r>
            </a:p>
            <a:p>
              <a:pPr indent="0" algn="r">
                <a:lnSpc>
                  <a:spcPct val="100000"/>
                </a:lnSpc>
                <a:spcBef>
                  <a:spcPts val="0"/>
                </a:spcBef>
                <a:spcAft>
                  <a:spcPts val="0"/>
                </a:spcAft>
              </a:pPr>
              <a:r>
                <a:rPr lang="de-DE" sz="700" b="0" baseline="0" dirty="0">
                  <a:solidFill>
                    <a:schemeClr val="tx1"/>
                  </a:solidFill>
                  <a:latin typeface="+mn-lt"/>
                </a:rPr>
                <a:t>Fußzeile (pro Folie oder für alle) </a:t>
              </a:r>
              <a:br>
                <a:rPr lang="de-DE" sz="700" b="0" baseline="0" dirty="0">
                  <a:solidFill>
                    <a:schemeClr val="tx1"/>
                  </a:solidFill>
                  <a:latin typeface="+mn-lt"/>
                </a:rPr>
              </a:br>
              <a:r>
                <a:rPr lang="de-DE" sz="700" b="0" baseline="0" dirty="0">
                  <a:solidFill>
                    <a:schemeClr val="tx1"/>
                  </a:solidFill>
                  <a:latin typeface="+mn-lt"/>
                </a:rPr>
                <a:t>anpassen über Menü:</a:t>
              </a:r>
            </a:p>
            <a:p>
              <a:pPr indent="0" algn="r">
                <a:lnSpc>
                  <a:spcPct val="100000"/>
                </a:lnSpc>
                <a:spcBef>
                  <a:spcPts val="0"/>
                </a:spcBef>
                <a:spcAft>
                  <a:spcPts val="0"/>
                </a:spcAft>
              </a:pPr>
              <a:r>
                <a:rPr lang="de-DE" sz="700" b="1" baseline="0" dirty="0">
                  <a:solidFill>
                    <a:schemeClr val="tx1"/>
                  </a:solidFill>
                  <a:latin typeface="+mn-lt"/>
                </a:rPr>
                <a:t>Einfügen | Text | Kopf- und Fußzeile</a:t>
              </a:r>
            </a:p>
          </p:txBody>
        </p:sp>
      </p:grpSp>
      <p:sp>
        <p:nvSpPr>
          <p:cNvPr id="3" name="Untertitel 2"/>
          <p:cNvSpPr>
            <a:spLocks noGrp="1"/>
          </p:cNvSpPr>
          <p:nvPr>
            <p:ph type="subTitle" idx="1" hasCustomPrompt="1"/>
          </p:nvPr>
        </p:nvSpPr>
        <p:spPr bwMode="auto">
          <a:xfrm>
            <a:off x="162000" y="864000"/>
            <a:ext cx="1247739" cy="588774"/>
          </a:xfrm>
          <a:solidFill>
            <a:schemeClr val="accent1"/>
          </a:solidFill>
        </p:spPr>
        <p:txBody>
          <a:bodyPr wrap="none" lIns="162000" tIns="162000" rIns="162000" bIns="162000" anchor="t" anchorCtr="0">
            <a:spAutoFit/>
          </a:bodyPr>
          <a:lstStyle>
            <a:lvl1pPr marL="0" indent="0" algn="l">
              <a:spcBef>
                <a:spcPts val="0"/>
              </a:spcBef>
              <a:buNone/>
              <a:defRPr sz="1700" b="1" i="0" baseline="0">
                <a:solidFill>
                  <a:schemeClr val="bg1"/>
                </a:solidFill>
              </a:defRPr>
            </a:lvl1pPr>
            <a:lvl2pPr marL="0" indent="0" algn="l">
              <a:spcBef>
                <a:spcPts val="0"/>
              </a:spcBef>
              <a:buNone/>
              <a:defRPr sz="1100">
                <a:solidFill>
                  <a:schemeClr val="bg1"/>
                </a:solidFill>
              </a:defRPr>
            </a:lvl2pPr>
            <a:lvl3pPr marL="0" indent="0" algn="l">
              <a:spcBef>
                <a:spcPts val="0"/>
              </a:spcBef>
              <a:buNone/>
              <a:defRPr sz="1100">
                <a:solidFill>
                  <a:schemeClr val="bg1"/>
                </a:solidFill>
              </a:defRPr>
            </a:lvl3pPr>
            <a:lvl4pPr marL="0" indent="0" algn="l">
              <a:spcBef>
                <a:spcPts val="0"/>
              </a:spcBef>
              <a:buNone/>
              <a:defRPr sz="1100">
                <a:solidFill>
                  <a:schemeClr val="bg1"/>
                </a:solidFill>
              </a:defRPr>
            </a:lvl4pPr>
            <a:lvl5pPr marL="0" indent="0" algn="l">
              <a:spcBef>
                <a:spcPts val="0"/>
              </a:spcBef>
              <a:buNone/>
              <a:defRPr sz="1100">
                <a:solidFill>
                  <a:schemeClr val="bg1"/>
                </a:solidFill>
              </a:defRPr>
            </a:lvl5pPr>
            <a:lvl6pPr marL="0" indent="0" algn="l">
              <a:spcBef>
                <a:spcPts val="0"/>
              </a:spcBef>
              <a:buNone/>
              <a:defRPr sz="1100">
                <a:solidFill>
                  <a:schemeClr val="bg1"/>
                </a:solidFill>
              </a:defRPr>
            </a:lvl6pPr>
            <a:lvl7pPr marL="0" indent="0" algn="l">
              <a:spcBef>
                <a:spcPts val="0"/>
              </a:spcBef>
              <a:buNone/>
              <a:defRPr sz="1100">
                <a:solidFill>
                  <a:schemeClr val="bg1"/>
                </a:solidFill>
              </a:defRPr>
            </a:lvl7pPr>
            <a:lvl8pPr marL="0" indent="0" algn="l">
              <a:spcBef>
                <a:spcPts val="0"/>
              </a:spcBef>
              <a:buNone/>
              <a:defRPr sz="1100">
                <a:solidFill>
                  <a:schemeClr val="bg1"/>
                </a:solidFill>
              </a:defRPr>
            </a:lvl8pPr>
            <a:lvl9pPr marL="0" indent="0" algn="l">
              <a:spcBef>
                <a:spcPts val="0"/>
              </a:spcBef>
              <a:buNone/>
              <a:defRPr sz="1100">
                <a:solidFill>
                  <a:schemeClr val="bg1"/>
                </a:solidFill>
              </a:defRPr>
            </a:lvl9pPr>
          </a:lstStyle>
          <a:p>
            <a:pPr lvl="0"/>
            <a:r>
              <a:rPr lang="de-DE" noProof="0" dirty="0" err="1"/>
              <a:t>Subhead</a:t>
            </a:r>
            <a:endParaRPr lang="de-DE" noProof="0" dirty="0"/>
          </a:p>
        </p:txBody>
      </p:sp>
      <p:sp>
        <p:nvSpPr>
          <p:cNvPr id="42" name="Titel 1"/>
          <p:cNvSpPr>
            <a:spLocks noGrp="1"/>
          </p:cNvSpPr>
          <p:nvPr>
            <p:ph type="ctrTitle" hasCustomPrompt="1"/>
          </p:nvPr>
        </p:nvSpPr>
        <p:spPr bwMode="auto">
          <a:xfrm>
            <a:off x="160340" y="162151"/>
            <a:ext cx="6293541" cy="646937"/>
          </a:xfrm>
          <a:solidFill>
            <a:schemeClr val="accent1"/>
          </a:solidFill>
        </p:spPr>
        <p:txBody>
          <a:bodyPr wrap="none" lIns="162000" tIns="190800" rIns="162000" bIns="190800" anchor="t" anchorCtr="0">
            <a:spAutoFit/>
          </a:bodyPr>
          <a:lstStyle>
            <a:lvl1pPr>
              <a:defRPr sz="1700" baseline="0">
                <a:solidFill>
                  <a:schemeClr val="bg1"/>
                </a:solidFill>
              </a:defRPr>
            </a:lvl1pPr>
          </a:lstStyle>
          <a:p>
            <a:r>
              <a:rPr lang="de-DE" dirty="0"/>
              <a:t>Titel der Präsentation, Arial, 17 pt, Weiß, Hervorhebungen fett</a:t>
            </a:r>
          </a:p>
        </p:txBody>
      </p:sp>
    </p:spTree>
    <p:extLst>
      <p:ext uri="{BB962C8B-B14F-4D97-AF65-F5344CB8AC3E}">
        <p14:creationId xmlns:p14="http://schemas.microsoft.com/office/powerpoint/2010/main" val="342281725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ext | 2 Bilder | schmal link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3996000" y="986751"/>
            <a:ext cx="4932000" cy="3595442"/>
          </a:xfrm>
        </p:spPr>
        <p:txBody>
          <a:body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2" name="Titel 1"/>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8" name="Bildplatzhalter 7"/>
          <p:cNvSpPr>
            <a:spLocks noGrp="1"/>
          </p:cNvSpPr>
          <p:nvPr>
            <p:ph type="pic" sz="quarter" idx="13" hasCustomPrompt="1"/>
          </p:nvPr>
        </p:nvSpPr>
        <p:spPr>
          <a:xfrm>
            <a:off x="216001" y="986750"/>
            <a:ext cx="3563095"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10" name="Bildplatzhalter 7"/>
          <p:cNvSpPr>
            <a:spLocks noGrp="1"/>
          </p:cNvSpPr>
          <p:nvPr>
            <p:ph type="pic" sz="quarter" idx="14" hasCustomPrompt="1"/>
          </p:nvPr>
        </p:nvSpPr>
        <p:spPr>
          <a:xfrm>
            <a:off x="216001" y="2851138"/>
            <a:ext cx="3563095"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12" name="Bildplatzhalter 3"/>
          <p:cNvSpPr>
            <a:spLocks noGrp="1" noChangeAspect="1"/>
          </p:cNvSpPr>
          <p:nvPr>
            <p:ph type="pic" sz="quarter" idx="16" hasCustomPrompt="1"/>
          </p:nvPr>
        </p:nvSpPr>
        <p:spPr>
          <a:xfrm>
            <a:off x="8244100" y="270000"/>
            <a:ext cx="684000" cy="684000"/>
          </a:xfrm>
        </p:spPr>
        <p:txBody>
          <a:bodyPr/>
          <a:lstStyle>
            <a:lvl1pPr marL="0" indent="0" algn="ctr">
              <a:buNone/>
              <a:defRPr sz="1050" baseline="0"/>
            </a:lvl1pPr>
          </a:lstStyle>
          <a:p>
            <a:r>
              <a:rPr lang="de-DE" dirty="0" smtClean="0"/>
              <a:t>Logo einfügen</a:t>
            </a:r>
            <a:endParaRPr lang="de-DE" dirty="0"/>
          </a:p>
        </p:txBody>
      </p:sp>
      <p:sp>
        <p:nvSpPr>
          <p:cNvPr id="13" name="Bildplatzhalter 3"/>
          <p:cNvSpPr>
            <a:spLocks noGrp="1" noChangeAspect="1"/>
          </p:cNvSpPr>
          <p:nvPr>
            <p:ph type="pic" sz="quarter" idx="17" hasCustomPrompt="1"/>
          </p:nvPr>
        </p:nvSpPr>
        <p:spPr>
          <a:xfrm>
            <a:off x="7488000" y="270000"/>
            <a:ext cx="684000" cy="684000"/>
          </a:xfrm>
        </p:spPr>
        <p:txBody>
          <a:bodyPr/>
          <a:lstStyle>
            <a:lvl1pPr marL="0" indent="0" algn="ctr">
              <a:buNone/>
              <a:defRPr sz="1050" baseline="0"/>
            </a:lvl1pPr>
          </a:lstStyle>
          <a:p>
            <a:r>
              <a:rPr lang="de-DE" dirty="0" smtClean="0"/>
              <a:t>Logo einfügen</a:t>
            </a:r>
            <a:endParaRPr lang="de-DE" dirty="0"/>
          </a:p>
        </p:txBody>
      </p:sp>
      <p:sp>
        <p:nvSpPr>
          <p:cNvPr id="7" name="Datumsplatzhalter 6"/>
          <p:cNvSpPr>
            <a:spLocks noGrp="1"/>
          </p:cNvSpPr>
          <p:nvPr>
            <p:ph type="dt" sz="half" idx="18"/>
          </p:nvPr>
        </p:nvSpPr>
        <p:spPr>
          <a:xfrm>
            <a:off x="2772000" y="4810450"/>
            <a:ext cx="3600000" cy="108100"/>
          </a:xfrm>
          <a:prstGeom prst="rect">
            <a:avLst/>
          </a:prstGeom>
        </p:spPr>
        <p:txBody>
          <a:bodyPr/>
          <a:lstStyle/>
          <a:p>
            <a:r>
              <a:rPr lang="de-DE" smtClean="0"/>
              <a:t>Abteilung / Verfasser / Datum</a:t>
            </a:r>
            <a:endParaRPr lang="de-DE" dirty="0"/>
          </a:p>
        </p:txBody>
      </p:sp>
      <p:sp>
        <p:nvSpPr>
          <p:cNvPr id="14" name="Fußzeilenplatzhalter 13"/>
          <p:cNvSpPr>
            <a:spLocks noGrp="1"/>
          </p:cNvSpPr>
          <p:nvPr>
            <p:ph type="ftr" sz="quarter" idx="19"/>
          </p:nvPr>
        </p:nvSpPr>
        <p:spPr>
          <a:xfrm>
            <a:off x="215900" y="160338"/>
            <a:ext cx="7214400" cy="108100"/>
          </a:xfrm>
          <a:prstGeom prst="rect">
            <a:avLst/>
          </a:prstGeom>
        </p:spPr>
        <p:txBody>
          <a:bodyPr/>
          <a:lstStyle/>
          <a:p>
            <a:r>
              <a:rPr lang="de-DE" smtClean="0"/>
              <a:t>Titel der Präsentation</a:t>
            </a:r>
            <a:endParaRPr lang="de-DE" dirty="0"/>
          </a:p>
        </p:txBody>
      </p:sp>
      <p:sp>
        <p:nvSpPr>
          <p:cNvPr id="15" name="Foliennummernplatzhalter 14"/>
          <p:cNvSpPr>
            <a:spLocks noGrp="1"/>
          </p:cNvSpPr>
          <p:nvPr>
            <p:ph type="sldNum" sz="quarter" idx="20"/>
          </p:nvPr>
        </p:nvSpPr>
        <p:spPr>
          <a:xfrm>
            <a:off x="8566276" y="160338"/>
            <a:ext cx="360000" cy="108100"/>
          </a:xfrm>
          <a:prstGeom prst="rect">
            <a:avLst/>
          </a:prstGeom>
        </p:spPr>
        <p:txBody>
          <a:bodyPr/>
          <a:lstStyle/>
          <a:p>
            <a:fld id="{4DC8DB1A-7FCE-4C41-8163-B68708D51138}" type="slidenum">
              <a:rPr lang="de-DE" smtClean="0"/>
              <a:pPr/>
              <a:t>‹Nr.›</a:t>
            </a:fld>
            <a:endParaRPr lang="de-DE"/>
          </a:p>
        </p:txBody>
      </p:sp>
    </p:spTree>
    <p:extLst>
      <p:ext uri="{BB962C8B-B14F-4D97-AF65-F5344CB8AC3E}">
        <p14:creationId xmlns:p14="http://schemas.microsoft.com/office/powerpoint/2010/main" val="190040785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ext | Bild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6" name="Textplatzhalter 5"/>
          <p:cNvSpPr>
            <a:spLocks noGrp="1"/>
          </p:cNvSpPr>
          <p:nvPr>
            <p:ph type="body" sz="quarter" idx="12" hasCustomPrompt="1"/>
          </p:nvPr>
        </p:nvSpPr>
        <p:spPr>
          <a:xfrm>
            <a:off x="215898" y="986751"/>
            <a:ext cx="4248000" cy="3595442"/>
          </a:xfrm>
        </p:spPr>
        <p:txBody>
          <a:body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Bildplatzhalter 7"/>
          <p:cNvSpPr>
            <a:spLocks noGrp="1"/>
          </p:cNvSpPr>
          <p:nvPr>
            <p:ph type="pic" sz="quarter" idx="13" hasCustomPrompt="1"/>
          </p:nvPr>
        </p:nvSpPr>
        <p:spPr>
          <a:xfrm>
            <a:off x="4679095" y="986751"/>
            <a:ext cx="4248000" cy="3595442"/>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sp>
        <p:nvSpPr>
          <p:cNvPr id="11" name="Bildplatzhalter 3"/>
          <p:cNvSpPr>
            <a:spLocks noGrp="1" noChangeAspect="1"/>
          </p:cNvSpPr>
          <p:nvPr>
            <p:ph type="pic" sz="quarter" idx="16" hasCustomPrompt="1"/>
          </p:nvPr>
        </p:nvSpPr>
        <p:spPr>
          <a:xfrm>
            <a:off x="8244100" y="270000"/>
            <a:ext cx="684000" cy="684000"/>
          </a:xfrm>
        </p:spPr>
        <p:txBody>
          <a:bodyPr/>
          <a:lstStyle>
            <a:lvl1pPr marL="0" indent="0" algn="ctr">
              <a:buNone/>
              <a:defRPr sz="1050" baseline="0"/>
            </a:lvl1pPr>
          </a:lstStyle>
          <a:p>
            <a:r>
              <a:rPr lang="de-DE" dirty="0" smtClean="0"/>
              <a:t>Logo einfügen</a:t>
            </a:r>
            <a:endParaRPr lang="de-DE" dirty="0"/>
          </a:p>
        </p:txBody>
      </p:sp>
      <p:sp>
        <p:nvSpPr>
          <p:cNvPr id="12" name="Bildplatzhalter 3"/>
          <p:cNvSpPr>
            <a:spLocks noGrp="1" noChangeAspect="1"/>
          </p:cNvSpPr>
          <p:nvPr>
            <p:ph type="pic" sz="quarter" idx="17" hasCustomPrompt="1"/>
          </p:nvPr>
        </p:nvSpPr>
        <p:spPr>
          <a:xfrm>
            <a:off x="7488000" y="270000"/>
            <a:ext cx="684000" cy="684000"/>
          </a:xfrm>
        </p:spPr>
        <p:txBody>
          <a:bodyPr/>
          <a:lstStyle>
            <a:lvl1pPr marL="0" indent="0" algn="ctr">
              <a:buNone/>
              <a:defRPr sz="1050" baseline="0"/>
            </a:lvl1pPr>
          </a:lstStyle>
          <a:p>
            <a:r>
              <a:rPr lang="de-DE" dirty="0" smtClean="0"/>
              <a:t>Logo einfügen</a:t>
            </a:r>
            <a:endParaRPr lang="de-DE" dirty="0"/>
          </a:p>
        </p:txBody>
      </p:sp>
      <p:sp>
        <p:nvSpPr>
          <p:cNvPr id="7" name="Datumsplatzhalter 6"/>
          <p:cNvSpPr>
            <a:spLocks noGrp="1"/>
          </p:cNvSpPr>
          <p:nvPr>
            <p:ph type="dt" sz="half" idx="18"/>
          </p:nvPr>
        </p:nvSpPr>
        <p:spPr>
          <a:xfrm>
            <a:off x="2772000" y="4810450"/>
            <a:ext cx="3600000" cy="108100"/>
          </a:xfrm>
          <a:prstGeom prst="rect">
            <a:avLst/>
          </a:prstGeom>
        </p:spPr>
        <p:txBody>
          <a:bodyPr/>
          <a:lstStyle/>
          <a:p>
            <a:r>
              <a:rPr lang="de-DE" smtClean="0"/>
              <a:t>Abteilung / Verfasser / Datum</a:t>
            </a:r>
            <a:endParaRPr lang="de-DE" dirty="0"/>
          </a:p>
        </p:txBody>
      </p:sp>
      <p:sp>
        <p:nvSpPr>
          <p:cNvPr id="13" name="Fußzeilenplatzhalter 12"/>
          <p:cNvSpPr>
            <a:spLocks noGrp="1"/>
          </p:cNvSpPr>
          <p:nvPr>
            <p:ph type="ftr" sz="quarter" idx="19"/>
          </p:nvPr>
        </p:nvSpPr>
        <p:spPr>
          <a:xfrm>
            <a:off x="215900" y="160338"/>
            <a:ext cx="7214400" cy="108100"/>
          </a:xfrm>
          <a:prstGeom prst="rect">
            <a:avLst/>
          </a:prstGeom>
        </p:spPr>
        <p:txBody>
          <a:bodyPr/>
          <a:lstStyle/>
          <a:p>
            <a:r>
              <a:rPr lang="de-DE" smtClean="0"/>
              <a:t>Titel der Präsentation</a:t>
            </a:r>
            <a:endParaRPr lang="de-DE" dirty="0"/>
          </a:p>
        </p:txBody>
      </p:sp>
      <p:sp>
        <p:nvSpPr>
          <p:cNvPr id="14" name="Foliennummernplatzhalter 13"/>
          <p:cNvSpPr>
            <a:spLocks noGrp="1"/>
          </p:cNvSpPr>
          <p:nvPr>
            <p:ph type="sldNum" sz="quarter" idx="20"/>
          </p:nvPr>
        </p:nvSpPr>
        <p:spPr>
          <a:xfrm>
            <a:off x="8566276" y="160338"/>
            <a:ext cx="360000" cy="108100"/>
          </a:xfrm>
          <a:prstGeom prst="rect">
            <a:avLst/>
          </a:prstGeom>
        </p:spPr>
        <p:txBody>
          <a:bodyPr/>
          <a:lstStyle/>
          <a:p>
            <a:fld id="{4DC8DB1A-7FCE-4C41-8163-B68708D51138}" type="slidenum">
              <a:rPr lang="de-DE" smtClean="0"/>
              <a:pPr/>
              <a:t>‹Nr.›</a:t>
            </a:fld>
            <a:endParaRPr lang="de-DE"/>
          </a:p>
        </p:txBody>
      </p:sp>
    </p:spTree>
    <p:extLst>
      <p:ext uri="{BB962C8B-B14F-4D97-AF65-F5344CB8AC3E}">
        <p14:creationId xmlns:p14="http://schemas.microsoft.com/office/powerpoint/2010/main" val="378469652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ext | Bild link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4680000" y="986751"/>
            <a:ext cx="4248000" cy="3595442"/>
          </a:xfrm>
        </p:spPr>
        <p:txBody>
          <a:body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2" name="Titel 1"/>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8" name="Bildplatzhalter 7"/>
          <p:cNvSpPr>
            <a:spLocks noGrp="1"/>
          </p:cNvSpPr>
          <p:nvPr>
            <p:ph type="pic" sz="quarter" idx="13" hasCustomPrompt="1"/>
          </p:nvPr>
        </p:nvSpPr>
        <p:spPr>
          <a:xfrm>
            <a:off x="216000" y="986751"/>
            <a:ext cx="4248000" cy="3595442"/>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sp>
        <p:nvSpPr>
          <p:cNvPr id="11" name="Bildplatzhalter 3"/>
          <p:cNvSpPr>
            <a:spLocks noGrp="1" noChangeAspect="1"/>
          </p:cNvSpPr>
          <p:nvPr>
            <p:ph type="pic" sz="quarter" idx="16" hasCustomPrompt="1"/>
          </p:nvPr>
        </p:nvSpPr>
        <p:spPr>
          <a:xfrm>
            <a:off x="8244100" y="270000"/>
            <a:ext cx="684000" cy="684000"/>
          </a:xfrm>
        </p:spPr>
        <p:txBody>
          <a:bodyPr/>
          <a:lstStyle>
            <a:lvl1pPr marL="0" indent="0" algn="ctr">
              <a:buNone/>
              <a:defRPr sz="1050" baseline="0"/>
            </a:lvl1pPr>
          </a:lstStyle>
          <a:p>
            <a:r>
              <a:rPr lang="de-DE" dirty="0" smtClean="0"/>
              <a:t>Logo einfügen</a:t>
            </a:r>
            <a:endParaRPr lang="de-DE" dirty="0"/>
          </a:p>
        </p:txBody>
      </p:sp>
      <p:sp>
        <p:nvSpPr>
          <p:cNvPr id="12" name="Bildplatzhalter 3"/>
          <p:cNvSpPr>
            <a:spLocks noGrp="1" noChangeAspect="1"/>
          </p:cNvSpPr>
          <p:nvPr>
            <p:ph type="pic" sz="quarter" idx="17" hasCustomPrompt="1"/>
          </p:nvPr>
        </p:nvSpPr>
        <p:spPr>
          <a:xfrm>
            <a:off x="7488000" y="270000"/>
            <a:ext cx="684000" cy="684000"/>
          </a:xfrm>
        </p:spPr>
        <p:txBody>
          <a:bodyPr/>
          <a:lstStyle>
            <a:lvl1pPr marL="0" indent="0" algn="ctr">
              <a:buNone/>
              <a:defRPr sz="1050" baseline="0"/>
            </a:lvl1pPr>
          </a:lstStyle>
          <a:p>
            <a:r>
              <a:rPr lang="de-DE" dirty="0" smtClean="0"/>
              <a:t>Logo einfügen</a:t>
            </a:r>
            <a:endParaRPr lang="de-DE" dirty="0"/>
          </a:p>
        </p:txBody>
      </p:sp>
      <p:sp>
        <p:nvSpPr>
          <p:cNvPr id="7" name="Datumsplatzhalter 6"/>
          <p:cNvSpPr>
            <a:spLocks noGrp="1"/>
          </p:cNvSpPr>
          <p:nvPr>
            <p:ph type="dt" sz="half" idx="18"/>
          </p:nvPr>
        </p:nvSpPr>
        <p:spPr>
          <a:xfrm>
            <a:off x="2772000" y="4810450"/>
            <a:ext cx="3600000" cy="108100"/>
          </a:xfrm>
          <a:prstGeom prst="rect">
            <a:avLst/>
          </a:prstGeom>
        </p:spPr>
        <p:txBody>
          <a:bodyPr/>
          <a:lstStyle/>
          <a:p>
            <a:r>
              <a:rPr lang="de-DE" smtClean="0"/>
              <a:t>Abteilung / Verfasser / Datum</a:t>
            </a:r>
            <a:endParaRPr lang="de-DE" dirty="0"/>
          </a:p>
        </p:txBody>
      </p:sp>
      <p:sp>
        <p:nvSpPr>
          <p:cNvPr id="13" name="Fußzeilenplatzhalter 12"/>
          <p:cNvSpPr>
            <a:spLocks noGrp="1"/>
          </p:cNvSpPr>
          <p:nvPr>
            <p:ph type="ftr" sz="quarter" idx="19"/>
          </p:nvPr>
        </p:nvSpPr>
        <p:spPr>
          <a:xfrm>
            <a:off x="215900" y="160338"/>
            <a:ext cx="7214400" cy="108100"/>
          </a:xfrm>
          <a:prstGeom prst="rect">
            <a:avLst/>
          </a:prstGeom>
        </p:spPr>
        <p:txBody>
          <a:bodyPr/>
          <a:lstStyle/>
          <a:p>
            <a:r>
              <a:rPr lang="de-DE" smtClean="0"/>
              <a:t>Titel der Präsentation</a:t>
            </a:r>
            <a:endParaRPr lang="de-DE" dirty="0"/>
          </a:p>
        </p:txBody>
      </p:sp>
      <p:sp>
        <p:nvSpPr>
          <p:cNvPr id="14" name="Foliennummernplatzhalter 13"/>
          <p:cNvSpPr>
            <a:spLocks noGrp="1"/>
          </p:cNvSpPr>
          <p:nvPr>
            <p:ph type="sldNum" sz="quarter" idx="20"/>
          </p:nvPr>
        </p:nvSpPr>
        <p:spPr>
          <a:xfrm>
            <a:off x="8566276" y="160338"/>
            <a:ext cx="360000" cy="108100"/>
          </a:xfrm>
          <a:prstGeom prst="rect">
            <a:avLst/>
          </a:prstGeom>
        </p:spPr>
        <p:txBody>
          <a:bodyPr/>
          <a:lstStyle/>
          <a:p>
            <a:fld id="{4DC8DB1A-7FCE-4C41-8163-B68708D51138}" type="slidenum">
              <a:rPr lang="de-DE" smtClean="0"/>
              <a:pPr/>
              <a:t>‹Nr.›</a:t>
            </a:fld>
            <a:endParaRPr lang="de-DE"/>
          </a:p>
        </p:txBody>
      </p:sp>
    </p:spTree>
    <p:extLst>
      <p:ext uri="{BB962C8B-B14F-4D97-AF65-F5344CB8AC3E}">
        <p14:creationId xmlns:p14="http://schemas.microsoft.com/office/powerpoint/2010/main" val="174505642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ext | Bild | schmal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6" name="Textplatzhalter 5"/>
          <p:cNvSpPr>
            <a:spLocks noGrp="1"/>
          </p:cNvSpPr>
          <p:nvPr>
            <p:ph type="body" sz="quarter" idx="12" hasCustomPrompt="1"/>
          </p:nvPr>
        </p:nvSpPr>
        <p:spPr>
          <a:xfrm>
            <a:off x="215899" y="986751"/>
            <a:ext cx="4932000" cy="3595442"/>
          </a:xfrm>
        </p:spPr>
        <p:txBody>
          <a:body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Bildplatzhalter 7"/>
          <p:cNvSpPr>
            <a:spLocks noGrp="1"/>
          </p:cNvSpPr>
          <p:nvPr>
            <p:ph type="pic" sz="quarter" idx="13" hasCustomPrompt="1"/>
          </p:nvPr>
        </p:nvSpPr>
        <p:spPr>
          <a:xfrm>
            <a:off x="5364001" y="986751"/>
            <a:ext cx="3563095" cy="3595442"/>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sp>
        <p:nvSpPr>
          <p:cNvPr id="11" name="Bildplatzhalter 3"/>
          <p:cNvSpPr>
            <a:spLocks noGrp="1" noChangeAspect="1"/>
          </p:cNvSpPr>
          <p:nvPr>
            <p:ph type="pic" sz="quarter" idx="16" hasCustomPrompt="1"/>
          </p:nvPr>
        </p:nvSpPr>
        <p:spPr>
          <a:xfrm>
            <a:off x="8244100" y="270000"/>
            <a:ext cx="684000" cy="684000"/>
          </a:xfrm>
        </p:spPr>
        <p:txBody>
          <a:bodyPr/>
          <a:lstStyle>
            <a:lvl1pPr marL="0" indent="0" algn="ctr">
              <a:buNone/>
              <a:defRPr sz="1050" baseline="0"/>
            </a:lvl1pPr>
          </a:lstStyle>
          <a:p>
            <a:r>
              <a:rPr lang="de-DE" dirty="0" smtClean="0"/>
              <a:t>Logo einfügen</a:t>
            </a:r>
            <a:endParaRPr lang="de-DE" dirty="0"/>
          </a:p>
        </p:txBody>
      </p:sp>
      <p:sp>
        <p:nvSpPr>
          <p:cNvPr id="12" name="Bildplatzhalter 3"/>
          <p:cNvSpPr>
            <a:spLocks noGrp="1" noChangeAspect="1"/>
          </p:cNvSpPr>
          <p:nvPr>
            <p:ph type="pic" sz="quarter" idx="17" hasCustomPrompt="1"/>
          </p:nvPr>
        </p:nvSpPr>
        <p:spPr>
          <a:xfrm>
            <a:off x="7488000" y="270000"/>
            <a:ext cx="684000" cy="684000"/>
          </a:xfrm>
        </p:spPr>
        <p:txBody>
          <a:bodyPr/>
          <a:lstStyle>
            <a:lvl1pPr marL="0" indent="0" algn="ctr">
              <a:buNone/>
              <a:defRPr sz="1050" baseline="0"/>
            </a:lvl1pPr>
          </a:lstStyle>
          <a:p>
            <a:r>
              <a:rPr lang="de-DE" dirty="0" smtClean="0"/>
              <a:t>Logo einfügen</a:t>
            </a:r>
            <a:endParaRPr lang="de-DE" dirty="0"/>
          </a:p>
        </p:txBody>
      </p:sp>
      <p:sp>
        <p:nvSpPr>
          <p:cNvPr id="7" name="Datumsplatzhalter 6"/>
          <p:cNvSpPr>
            <a:spLocks noGrp="1"/>
          </p:cNvSpPr>
          <p:nvPr>
            <p:ph type="dt" sz="half" idx="18"/>
          </p:nvPr>
        </p:nvSpPr>
        <p:spPr>
          <a:xfrm>
            <a:off x="2772000" y="4810450"/>
            <a:ext cx="3600000" cy="108100"/>
          </a:xfrm>
          <a:prstGeom prst="rect">
            <a:avLst/>
          </a:prstGeom>
        </p:spPr>
        <p:txBody>
          <a:bodyPr/>
          <a:lstStyle/>
          <a:p>
            <a:r>
              <a:rPr lang="de-DE" smtClean="0"/>
              <a:t>Abteilung / Verfasser / Datum</a:t>
            </a:r>
            <a:endParaRPr lang="de-DE" dirty="0"/>
          </a:p>
        </p:txBody>
      </p:sp>
      <p:sp>
        <p:nvSpPr>
          <p:cNvPr id="13" name="Fußzeilenplatzhalter 12"/>
          <p:cNvSpPr>
            <a:spLocks noGrp="1"/>
          </p:cNvSpPr>
          <p:nvPr>
            <p:ph type="ftr" sz="quarter" idx="19"/>
          </p:nvPr>
        </p:nvSpPr>
        <p:spPr>
          <a:xfrm>
            <a:off x="215900" y="160338"/>
            <a:ext cx="7214400" cy="108100"/>
          </a:xfrm>
          <a:prstGeom prst="rect">
            <a:avLst/>
          </a:prstGeom>
        </p:spPr>
        <p:txBody>
          <a:bodyPr/>
          <a:lstStyle/>
          <a:p>
            <a:r>
              <a:rPr lang="de-DE" smtClean="0"/>
              <a:t>Titel der Präsentation</a:t>
            </a:r>
            <a:endParaRPr lang="de-DE" dirty="0"/>
          </a:p>
        </p:txBody>
      </p:sp>
      <p:sp>
        <p:nvSpPr>
          <p:cNvPr id="14" name="Foliennummernplatzhalter 13"/>
          <p:cNvSpPr>
            <a:spLocks noGrp="1"/>
          </p:cNvSpPr>
          <p:nvPr>
            <p:ph type="sldNum" sz="quarter" idx="20"/>
          </p:nvPr>
        </p:nvSpPr>
        <p:spPr>
          <a:xfrm>
            <a:off x="8566276" y="160338"/>
            <a:ext cx="360000" cy="108100"/>
          </a:xfrm>
          <a:prstGeom prst="rect">
            <a:avLst/>
          </a:prstGeom>
        </p:spPr>
        <p:txBody>
          <a:bodyPr/>
          <a:lstStyle/>
          <a:p>
            <a:fld id="{4DC8DB1A-7FCE-4C41-8163-B68708D51138}" type="slidenum">
              <a:rPr lang="de-DE" smtClean="0"/>
              <a:pPr/>
              <a:t>‹Nr.›</a:t>
            </a:fld>
            <a:endParaRPr lang="de-DE"/>
          </a:p>
        </p:txBody>
      </p:sp>
    </p:spTree>
    <p:extLst>
      <p:ext uri="{BB962C8B-B14F-4D97-AF65-F5344CB8AC3E}">
        <p14:creationId xmlns:p14="http://schemas.microsoft.com/office/powerpoint/2010/main" val="179155704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ext | Bild | schmal link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6" name="Textplatzhalter 5"/>
          <p:cNvSpPr>
            <a:spLocks noGrp="1"/>
          </p:cNvSpPr>
          <p:nvPr>
            <p:ph type="body" sz="quarter" idx="12" hasCustomPrompt="1"/>
          </p:nvPr>
        </p:nvSpPr>
        <p:spPr>
          <a:xfrm>
            <a:off x="3996000" y="986751"/>
            <a:ext cx="4932000" cy="3595442"/>
          </a:xfrm>
        </p:spPr>
        <p:txBody>
          <a:body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Bildplatzhalter 7"/>
          <p:cNvSpPr>
            <a:spLocks noGrp="1"/>
          </p:cNvSpPr>
          <p:nvPr>
            <p:ph type="pic" sz="quarter" idx="13" hasCustomPrompt="1"/>
          </p:nvPr>
        </p:nvSpPr>
        <p:spPr>
          <a:xfrm>
            <a:off x="216001" y="986751"/>
            <a:ext cx="3563095" cy="3595442"/>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sp>
        <p:nvSpPr>
          <p:cNvPr id="11" name="Bildplatzhalter 3"/>
          <p:cNvSpPr>
            <a:spLocks noGrp="1" noChangeAspect="1"/>
          </p:cNvSpPr>
          <p:nvPr>
            <p:ph type="pic" sz="quarter" idx="16" hasCustomPrompt="1"/>
          </p:nvPr>
        </p:nvSpPr>
        <p:spPr>
          <a:xfrm>
            <a:off x="8244100" y="270000"/>
            <a:ext cx="684000" cy="684000"/>
          </a:xfrm>
        </p:spPr>
        <p:txBody>
          <a:bodyPr/>
          <a:lstStyle>
            <a:lvl1pPr marL="0" indent="0" algn="ctr">
              <a:buNone/>
              <a:defRPr sz="1050" baseline="0"/>
            </a:lvl1pPr>
          </a:lstStyle>
          <a:p>
            <a:r>
              <a:rPr lang="de-DE" dirty="0" smtClean="0"/>
              <a:t>Logo einfügen</a:t>
            </a:r>
            <a:endParaRPr lang="de-DE" dirty="0"/>
          </a:p>
        </p:txBody>
      </p:sp>
      <p:sp>
        <p:nvSpPr>
          <p:cNvPr id="12" name="Bildplatzhalter 3"/>
          <p:cNvSpPr>
            <a:spLocks noGrp="1" noChangeAspect="1"/>
          </p:cNvSpPr>
          <p:nvPr>
            <p:ph type="pic" sz="quarter" idx="17" hasCustomPrompt="1"/>
          </p:nvPr>
        </p:nvSpPr>
        <p:spPr>
          <a:xfrm>
            <a:off x="7488000" y="270000"/>
            <a:ext cx="684000" cy="684000"/>
          </a:xfrm>
        </p:spPr>
        <p:txBody>
          <a:bodyPr/>
          <a:lstStyle>
            <a:lvl1pPr marL="0" indent="0" algn="ctr">
              <a:buNone/>
              <a:defRPr sz="1050" baseline="0"/>
            </a:lvl1pPr>
          </a:lstStyle>
          <a:p>
            <a:r>
              <a:rPr lang="de-DE" dirty="0" smtClean="0"/>
              <a:t>Logo einfügen</a:t>
            </a:r>
            <a:endParaRPr lang="de-DE" dirty="0"/>
          </a:p>
        </p:txBody>
      </p:sp>
      <p:sp>
        <p:nvSpPr>
          <p:cNvPr id="7" name="Datumsplatzhalter 6"/>
          <p:cNvSpPr>
            <a:spLocks noGrp="1"/>
          </p:cNvSpPr>
          <p:nvPr>
            <p:ph type="dt" sz="half" idx="18"/>
          </p:nvPr>
        </p:nvSpPr>
        <p:spPr>
          <a:xfrm>
            <a:off x="2772000" y="4810450"/>
            <a:ext cx="3600000" cy="108100"/>
          </a:xfrm>
          <a:prstGeom prst="rect">
            <a:avLst/>
          </a:prstGeom>
        </p:spPr>
        <p:txBody>
          <a:bodyPr/>
          <a:lstStyle/>
          <a:p>
            <a:r>
              <a:rPr lang="de-DE" smtClean="0"/>
              <a:t>Abteilung / Verfasser / Datum</a:t>
            </a:r>
            <a:endParaRPr lang="de-DE" dirty="0"/>
          </a:p>
        </p:txBody>
      </p:sp>
      <p:sp>
        <p:nvSpPr>
          <p:cNvPr id="13" name="Fußzeilenplatzhalter 12"/>
          <p:cNvSpPr>
            <a:spLocks noGrp="1"/>
          </p:cNvSpPr>
          <p:nvPr>
            <p:ph type="ftr" sz="quarter" idx="19"/>
          </p:nvPr>
        </p:nvSpPr>
        <p:spPr>
          <a:xfrm>
            <a:off x="215900" y="160338"/>
            <a:ext cx="7214400" cy="108100"/>
          </a:xfrm>
          <a:prstGeom prst="rect">
            <a:avLst/>
          </a:prstGeom>
        </p:spPr>
        <p:txBody>
          <a:bodyPr/>
          <a:lstStyle/>
          <a:p>
            <a:r>
              <a:rPr lang="de-DE" smtClean="0"/>
              <a:t>Titel der Präsentation</a:t>
            </a:r>
            <a:endParaRPr lang="de-DE" dirty="0"/>
          </a:p>
        </p:txBody>
      </p:sp>
      <p:sp>
        <p:nvSpPr>
          <p:cNvPr id="14" name="Foliennummernplatzhalter 13"/>
          <p:cNvSpPr>
            <a:spLocks noGrp="1"/>
          </p:cNvSpPr>
          <p:nvPr>
            <p:ph type="sldNum" sz="quarter" idx="20"/>
          </p:nvPr>
        </p:nvSpPr>
        <p:spPr>
          <a:xfrm>
            <a:off x="8566276" y="160338"/>
            <a:ext cx="360000" cy="108100"/>
          </a:xfrm>
          <a:prstGeom prst="rect">
            <a:avLst/>
          </a:prstGeom>
        </p:spPr>
        <p:txBody>
          <a:bodyPr/>
          <a:lstStyle/>
          <a:p>
            <a:fld id="{4DC8DB1A-7FCE-4C41-8163-B68708D51138}" type="slidenum">
              <a:rPr lang="de-DE" smtClean="0"/>
              <a:pPr/>
              <a:t>‹Nr.›</a:t>
            </a:fld>
            <a:endParaRPr lang="de-DE"/>
          </a:p>
        </p:txBody>
      </p:sp>
    </p:spTree>
    <p:extLst>
      <p:ext uri="{BB962C8B-B14F-4D97-AF65-F5344CB8AC3E}">
        <p14:creationId xmlns:p14="http://schemas.microsoft.com/office/powerpoint/2010/main" val="20048669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2 Bilder | Text | qu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6" name="Textplatzhalter 5"/>
          <p:cNvSpPr>
            <a:spLocks noGrp="1"/>
          </p:cNvSpPr>
          <p:nvPr>
            <p:ph type="body" sz="quarter" idx="12" hasCustomPrompt="1"/>
          </p:nvPr>
        </p:nvSpPr>
        <p:spPr>
          <a:xfrm>
            <a:off x="216485" y="2878163"/>
            <a:ext cx="8710610" cy="1702838"/>
          </a:xfrm>
        </p:spPr>
        <p:txBody>
          <a:body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endParaRPr lang="de-DE" dirty="0"/>
          </a:p>
        </p:txBody>
      </p:sp>
      <p:sp>
        <p:nvSpPr>
          <p:cNvPr id="8" name="Bildplatzhalter 7"/>
          <p:cNvSpPr>
            <a:spLocks noGrp="1"/>
          </p:cNvSpPr>
          <p:nvPr>
            <p:ph type="pic" sz="quarter" idx="13" hasCustomPrompt="1"/>
          </p:nvPr>
        </p:nvSpPr>
        <p:spPr>
          <a:xfrm>
            <a:off x="216000" y="986750"/>
            <a:ext cx="4248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10" name="Bildplatzhalter 7"/>
          <p:cNvSpPr>
            <a:spLocks noGrp="1"/>
          </p:cNvSpPr>
          <p:nvPr>
            <p:ph type="pic" sz="quarter" idx="14" hasCustomPrompt="1"/>
          </p:nvPr>
        </p:nvSpPr>
        <p:spPr>
          <a:xfrm>
            <a:off x="4680000" y="986750"/>
            <a:ext cx="4248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12" name="Bildplatzhalter 3"/>
          <p:cNvSpPr>
            <a:spLocks noGrp="1" noChangeAspect="1"/>
          </p:cNvSpPr>
          <p:nvPr>
            <p:ph type="pic" sz="quarter" idx="16" hasCustomPrompt="1"/>
          </p:nvPr>
        </p:nvSpPr>
        <p:spPr>
          <a:xfrm>
            <a:off x="8244100" y="270000"/>
            <a:ext cx="684000" cy="684000"/>
          </a:xfrm>
        </p:spPr>
        <p:txBody>
          <a:bodyPr/>
          <a:lstStyle>
            <a:lvl1pPr marL="0" indent="0" algn="ctr">
              <a:buNone/>
              <a:defRPr sz="1050" baseline="0"/>
            </a:lvl1pPr>
          </a:lstStyle>
          <a:p>
            <a:r>
              <a:rPr lang="de-DE" dirty="0" smtClean="0"/>
              <a:t>Logo einfügen</a:t>
            </a:r>
            <a:endParaRPr lang="de-DE" dirty="0"/>
          </a:p>
        </p:txBody>
      </p:sp>
      <p:sp>
        <p:nvSpPr>
          <p:cNvPr id="13" name="Bildplatzhalter 3"/>
          <p:cNvSpPr>
            <a:spLocks noGrp="1" noChangeAspect="1"/>
          </p:cNvSpPr>
          <p:nvPr>
            <p:ph type="pic" sz="quarter" idx="17" hasCustomPrompt="1"/>
          </p:nvPr>
        </p:nvSpPr>
        <p:spPr>
          <a:xfrm>
            <a:off x="7488000" y="270000"/>
            <a:ext cx="684000" cy="684000"/>
          </a:xfrm>
        </p:spPr>
        <p:txBody>
          <a:bodyPr/>
          <a:lstStyle>
            <a:lvl1pPr marL="0" indent="0" algn="ctr">
              <a:buNone/>
              <a:defRPr sz="1050" baseline="0"/>
            </a:lvl1pPr>
          </a:lstStyle>
          <a:p>
            <a:r>
              <a:rPr lang="de-DE" dirty="0" smtClean="0"/>
              <a:t>Logo einfügen</a:t>
            </a:r>
            <a:endParaRPr lang="de-DE" dirty="0"/>
          </a:p>
        </p:txBody>
      </p:sp>
      <p:sp>
        <p:nvSpPr>
          <p:cNvPr id="7" name="Datumsplatzhalter 6"/>
          <p:cNvSpPr>
            <a:spLocks noGrp="1"/>
          </p:cNvSpPr>
          <p:nvPr>
            <p:ph type="dt" sz="half" idx="18"/>
          </p:nvPr>
        </p:nvSpPr>
        <p:spPr>
          <a:xfrm>
            <a:off x="2772000" y="4810450"/>
            <a:ext cx="3600000" cy="108100"/>
          </a:xfrm>
          <a:prstGeom prst="rect">
            <a:avLst/>
          </a:prstGeom>
        </p:spPr>
        <p:txBody>
          <a:bodyPr/>
          <a:lstStyle/>
          <a:p>
            <a:r>
              <a:rPr lang="de-DE" smtClean="0"/>
              <a:t>Abteilung / Verfasser / Datum</a:t>
            </a:r>
            <a:endParaRPr lang="de-DE" dirty="0"/>
          </a:p>
        </p:txBody>
      </p:sp>
      <p:sp>
        <p:nvSpPr>
          <p:cNvPr id="14" name="Fußzeilenplatzhalter 13"/>
          <p:cNvSpPr>
            <a:spLocks noGrp="1"/>
          </p:cNvSpPr>
          <p:nvPr>
            <p:ph type="ftr" sz="quarter" idx="19"/>
          </p:nvPr>
        </p:nvSpPr>
        <p:spPr>
          <a:xfrm>
            <a:off x="215900" y="160338"/>
            <a:ext cx="7214400" cy="108100"/>
          </a:xfrm>
          <a:prstGeom prst="rect">
            <a:avLst/>
          </a:prstGeom>
        </p:spPr>
        <p:txBody>
          <a:bodyPr/>
          <a:lstStyle/>
          <a:p>
            <a:r>
              <a:rPr lang="de-DE" smtClean="0"/>
              <a:t>Titel der Präsentation</a:t>
            </a:r>
            <a:endParaRPr lang="de-DE" dirty="0"/>
          </a:p>
        </p:txBody>
      </p:sp>
      <p:sp>
        <p:nvSpPr>
          <p:cNvPr id="15" name="Foliennummernplatzhalter 14"/>
          <p:cNvSpPr>
            <a:spLocks noGrp="1"/>
          </p:cNvSpPr>
          <p:nvPr>
            <p:ph type="sldNum" sz="quarter" idx="20"/>
          </p:nvPr>
        </p:nvSpPr>
        <p:spPr>
          <a:xfrm>
            <a:off x="8566276" y="160338"/>
            <a:ext cx="360000" cy="108100"/>
          </a:xfrm>
          <a:prstGeom prst="rect">
            <a:avLst/>
          </a:prstGeom>
        </p:spPr>
        <p:txBody>
          <a:bodyPr/>
          <a:lstStyle/>
          <a:p>
            <a:fld id="{4DC8DB1A-7FCE-4C41-8163-B68708D51138}" type="slidenum">
              <a:rPr lang="de-DE" smtClean="0"/>
              <a:pPr/>
              <a:t>‹Nr.›</a:t>
            </a:fld>
            <a:endParaRPr lang="de-DE"/>
          </a:p>
        </p:txBody>
      </p:sp>
    </p:spTree>
    <p:extLst>
      <p:ext uri="{BB962C8B-B14F-4D97-AF65-F5344CB8AC3E}">
        <p14:creationId xmlns:p14="http://schemas.microsoft.com/office/powerpoint/2010/main" val="376912261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2 Bilder | Bildunterschrift | qu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8" name="Bildplatzhalter 7"/>
          <p:cNvSpPr>
            <a:spLocks noGrp="1"/>
          </p:cNvSpPr>
          <p:nvPr>
            <p:ph type="pic" sz="quarter" idx="13" hasCustomPrompt="1"/>
          </p:nvPr>
        </p:nvSpPr>
        <p:spPr>
          <a:xfrm>
            <a:off x="216000" y="986750"/>
            <a:ext cx="4248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10" name="Bildplatzhalter 7"/>
          <p:cNvSpPr>
            <a:spLocks noGrp="1"/>
          </p:cNvSpPr>
          <p:nvPr>
            <p:ph type="pic" sz="quarter" idx="14" hasCustomPrompt="1"/>
          </p:nvPr>
        </p:nvSpPr>
        <p:spPr>
          <a:xfrm>
            <a:off x="4680000" y="986750"/>
            <a:ext cx="4248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9" name="Textplatzhalter 6"/>
          <p:cNvSpPr>
            <a:spLocks noGrp="1"/>
          </p:cNvSpPr>
          <p:nvPr>
            <p:ph type="body" sz="quarter" idx="16" hasCustomPrompt="1"/>
          </p:nvPr>
        </p:nvSpPr>
        <p:spPr>
          <a:xfrm>
            <a:off x="216000" y="2878163"/>
            <a:ext cx="4248000" cy="945875"/>
          </a:xfrm>
        </p:spPr>
        <p:txBody>
          <a:bodyPr/>
          <a:lstStyle>
            <a:lvl1pPr marL="0" marR="0" indent="0" algn="l" defTabSz="914400" rtl="0" eaLnBrk="1" fontAlgn="auto" latinLnBrk="0" hangingPunct="1">
              <a:lnSpc>
                <a:spcPct val="100000"/>
              </a:lnSpc>
              <a:spcBef>
                <a:spcPts val="0"/>
              </a:spcBef>
              <a:spcAft>
                <a:spcPts val="0"/>
              </a:spcAft>
              <a:buClr>
                <a:schemeClr val="tx2"/>
              </a:buClr>
              <a:buSzTx/>
              <a:buFont typeface="Wingdings" pitchFamily="2" charset="2"/>
              <a:buNone/>
              <a:tabLst/>
              <a:defRPr sz="1100"/>
            </a:lvl1pPr>
            <a:lvl2pPr marL="0" indent="0">
              <a:spcBef>
                <a:spcPts val="0"/>
              </a:spcBef>
              <a:buNone/>
              <a:defRPr sz="1100"/>
            </a:lvl2pPr>
            <a:lvl3pPr marL="0" indent="0">
              <a:spcBef>
                <a:spcPts val="0"/>
              </a:spcBef>
              <a:buFont typeface="Arial" pitchFamily="34" charset="0"/>
              <a:buNone/>
              <a:defRPr sz="1100"/>
            </a:lvl3pPr>
            <a:lvl4pPr marL="0" indent="0">
              <a:spcBef>
                <a:spcPts val="0"/>
              </a:spcBef>
              <a:buNone/>
              <a:defRPr sz="1100"/>
            </a:lvl4pPr>
            <a:lvl5pPr marL="0" indent="0">
              <a:spcBef>
                <a:spcPts val="0"/>
              </a:spcBef>
              <a:buNone/>
              <a:defRPr sz="1100"/>
            </a:lvl5pPr>
            <a:lvl6pPr marL="0" indent="0">
              <a:spcBef>
                <a:spcPts val="0"/>
              </a:spcBef>
              <a:buFont typeface="Arial" pitchFamily="34" charset="0"/>
              <a:buNone/>
              <a:defRPr sz="1100"/>
            </a:lvl6pPr>
            <a:lvl7pPr marL="0" indent="0">
              <a:spcBef>
                <a:spcPts val="0"/>
              </a:spcBef>
              <a:buFont typeface="Arial" pitchFamily="34" charset="0"/>
              <a:buNone/>
              <a:defRPr sz="1100"/>
            </a:lvl7pPr>
            <a:lvl8pPr marL="0" indent="0">
              <a:spcBef>
                <a:spcPts val="0"/>
              </a:spcBef>
              <a:buFont typeface="Arial" pitchFamily="34" charset="0"/>
              <a:buNone/>
              <a:defRPr sz="1100"/>
            </a:lvl8pPr>
            <a:lvl9pPr marL="0" indent="0">
              <a:spcBef>
                <a:spcPts val="0"/>
              </a:spcBef>
              <a:buFont typeface="Arial" pitchFamily="34" charset="0"/>
              <a:buNone/>
              <a:defRPr sz="1100"/>
            </a:lvl9pPr>
          </a:lstStyle>
          <a:p>
            <a:pPr lvl="0"/>
            <a:r>
              <a:rPr lang="de-DE" dirty="0" smtClean="0"/>
              <a:t>Bildunterschrift, 11 pt, Arial, Schwarz</a:t>
            </a:r>
            <a:endParaRPr lang="de-DE" dirty="0"/>
          </a:p>
        </p:txBody>
      </p:sp>
      <p:sp>
        <p:nvSpPr>
          <p:cNvPr id="12" name="Textplatzhalter 6"/>
          <p:cNvSpPr>
            <a:spLocks noGrp="1"/>
          </p:cNvSpPr>
          <p:nvPr>
            <p:ph type="body" sz="quarter" idx="17" hasCustomPrompt="1"/>
          </p:nvPr>
        </p:nvSpPr>
        <p:spPr>
          <a:xfrm>
            <a:off x="4679095" y="2878163"/>
            <a:ext cx="4248000" cy="945875"/>
          </a:xfrm>
        </p:spPr>
        <p:txBody>
          <a:bodyPr/>
          <a:lstStyle>
            <a:lvl1pPr marL="0" marR="0" indent="0" algn="l" defTabSz="914400" rtl="0" eaLnBrk="1" fontAlgn="auto" latinLnBrk="0" hangingPunct="1">
              <a:lnSpc>
                <a:spcPct val="100000"/>
              </a:lnSpc>
              <a:spcBef>
                <a:spcPts val="0"/>
              </a:spcBef>
              <a:spcAft>
                <a:spcPts val="0"/>
              </a:spcAft>
              <a:buClr>
                <a:schemeClr val="tx2"/>
              </a:buClr>
              <a:buSzTx/>
              <a:buFont typeface="Wingdings" pitchFamily="2" charset="2"/>
              <a:buNone/>
              <a:tabLst/>
              <a:defRPr sz="1100"/>
            </a:lvl1pPr>
            <a:lvl2pPr marL="0" indent="0">
              <a:spcBef>
                <a:spcPts val="0"/>
              </a:spcBef>
              <a:buNone/>
              <a:defRPr sz="1100"/>
            </a:lvl2pPr>
            <a:lvl3pPr marL="0" indent="0">
              <a:spcBef>
                <a:spcPts val="0"/>
              </a:spcBef>
              <a:buFont typeface="Arial" pitchFamily="34" charset="0"/>
              <a:buNone/>
              <a:defRPr sz="1100"/>
            </a:lvl3pPr>
            <a:lvl4pPr marL="0" indent="0">
              <a:spcBef>
                <a:spcPts val="0"/>
              </a:spcBef>
              <a:buNone/>
              <a:defRPr sz="1100"/>
            </a:lvl4pPr>
            <a:lvl5pPr marL="0" indent="0">
              <a:spcBef>
                <a:spcPts val="0"/>
              </a:spcBef>
              <a:buNone/>
              <a:defRPr sz="1100"/>
            </a:lvl5pPr>
            <a:lvl6pPr marL="0" indent="0">
              <a:spcBef>
                <a:spcPts val="0"/>
              </a:spcBef>
              <a:buFont typeface="Arial" pitchFamily="34" charset="0"/>
              <a:buNone/>
              <a:defRPr sz="1100"/>
            </a:lvl6pPr>
            <a:lvl7pPr marL="0" indent="0">
              <a:spcBef>
                <a:spcPts val="0"/>
              </a:spcBef>
              <a:buFont typeface="Arial" pitchFamily="34" charset="0"/>
              <a:buNone/>
              <a:defRPr sz="1100"/>
            </a:lvl7pPr>
            <a:lvl8pPr marL="0" indent="0">
              <a:spcBef>
                <a:spcPts val="0"/>
              </a:spcBef>
              <a:buFont typeface="Arial" pitchFamily="34" charset="0"/>
              <a:buNone/>
              <a:defRPr sz="1100"/>
            </a:lvl8pPr>
            <a:lvl9pPr marL="0" indent="0">
              <a:spcBef>
                <a:spcPts val="0"/>
              </a:spcBef>
              <a:buFont typeface="Arial" pitchFamily="34" charset="0"/>
              <a:buNone/>
              <a:defRPr sz="1100"/>
            </a:lvl9pPr>
          </a:lstStyle>
          <a:p>
            <a:pPr lvl="0"/>
            <a:r>
              <a:rPr lang="de-DE" dirty="0" smtClean="0"/>
              <a:t>Bildunterschrift, 11 pt, Arial, Schwarz</a:t>
            </a:r>
            <a:endParaRPr lang="de-DE" dirty="0"/>
          </a:p>
        </p:txBody>
      </p:sp>
      <p:sp>
        <p:nvSpPr>
          <p:cNvPr id="14" name="Bildplatzhalter 3"/>
          <p:cNvSpPr>
            <a:spLocks noGrp="1" noChangeAspect="1"/>
          </p:cNvSpPr>
          <p:nvPr>
            <p:ph type="pic" sz="quarter" idx="19" hasCustomPrompt="1"/>
          </p:nvPr>
        </p:nvSpPr>
        <p:spPr>
          <a:xfrm>
            <a:off x="8244100" y="270000"/>
            <a:ext cx="684000" cy="684000"/>
          </a:xfrm>
        </p:spPr>
        <p:txBody>
          <a:bodyPr/>
          <a:lstStyle>
            <a:lvl1pPr marL="0" indent="0" algn="ctr">
              <a:buNone/>
              <a:defRPr sz="1050" baseline="0"/>
            </a:lvl1pPr>
          </a:lstStyle>
          <a:p>
            <a:r>
              <a:rPr lang="de-DE" dirty="0" smtClean="0"/>
              <a:t>Logo einfügen</a:t>
            </a:r>
            <a:endParaRPr lang="de-DE" dirty="0"/>
          </a:p>
        </p:txBody>
      </p:sp>
      <p:sp>
        <p:nvSpPr>
          <p:cNvPr id="15" name="Bildplatzhalter 3"/>
          <p:cNvSpPr>
            <a:spLocks noGrp="1" noChangeAspect="1"/>
          </p:cNvSpPr>
          <p:nvPr>
            <p:ph type="pic" sz="quarter" idx="20" hasCustomPrompt="1"/>
          </p:nvPr>
        </p:nvSpPr>
        <p:spPr>
          <a:xfrm>
            <a:off x="7488000" y="270000"/>
            <a:ext cx="684000" cy="684000"/>
          </a:xfrm>
        </p:spPr>
        <p:txBody>
          <a:bodyPr/>
          <a:lstStyle>
            <a:lvl1pPr marL="0" indent="0" algn="ctr">
              <a:buNone/>
              <a:defRPr sz="1050" baseline="0"/>
            </a:lvl1pPr>
          </a:lstStyle>
          <a:p>
            <a:r>
              <a:rPr lang="de-DE" dirty="0" smtClean="0"/>
              <a:t>Logo einfügen</a:t>
            </a:r>
            <a:endParaRPr lang="de-DE" dirty="0"/>
          </a:p>
        </p:txBody>
      </p:sp>
      <p:sp>
        <p:nvSpPr>
          <p:cNvPr id="17" name="Datumsplatzhalter 16"/>
          <p:cNvSpPr>
            <a:spLocks noGrp="1"/>
          </p:cNvSpPr>
          <p:nvPr>
            <p:ph type="dt" sz="half" idx="21"/>
          </p:nvPr>
        </p:nvSpPr>
        <p:spPr>
          <a:xfrm>
            <a:off x="2772000" y="4810450"/>
            <a:ext cx="3600000" cy="108100"/>
          </a:xfrm>
          <a:prstGeom prst="rect">
            <a:avLst/>
          </a:prstGeom>
        </p:spPr>
        <p:txBody>
          <a:bodyPr/>
          <a:lstStyle/>
          <a:p>
            <a:r>
              <a:rPr lang="de-DE" smtClean="0"/>
              <a:t>Abteilung / Verfasser / Datum</a:t>
            </a:r>
            <a:endParaRPr lang="de-DE" dirty="0"/>
          </a:p>
        </p:txBody>
      </p:sp>
      <p:sp>
        <p:nvSpPr>
          <p:cNvPr id="18" name="Fußzeilenplatzhalter 17"/>
          <p:cNvSpPr>
            <a:spLocks noGrp="1"/>
          </p:cNvSpPr>
          <p:nvPr>
            <p:ph type="ftr" sz="quarter" idx="22"/>
          </p:nvPr>
        </p:nvSpPr>
        <p:spPr>
          <a:xfrm>
            <a:off x="215900" y="160338"/>
            <a:ext cx="7214400" cy="108100"/>
          </a:xfrm>
          <a:prstGeom prst="rect">
            <a:avLst/>
          </a:prstGeom>
        </p:spPr>
        <p:txBody>
          <a:bodyPr/>
          <a:lstStyle/>
          <a:p>
            <a:r>
              <a:rPr lang="de-DE" smtClean="0"/>
              <a:t>Titel der Präsentation</a:t>
            </a:r>
            <a:endParaRPr lang="de-DE" dirty="0"/>
          </a:p>
        </p:txBody>
      </p:sp>
      <p:sp>
        <p:nvSpPr>
          <p:cNvPr id="19" name="Foliennummernplatzhalter 18"/>
          <p:cNvSpPr>
            <a:spLocks noGrp="1"/>
          </p:cNvSpPr>
          <p:nvPr>
            <p:ph type="sldNum" sz="quarter" idx="23"/>
          </p:nvPr>
        </p:nvSpPr>
        <p:spPr>
          <a:xfrm>
            <a:off x="8566276" y="160338"/>
            <a:ext cx="360000" cy="108100"/>
          </a:xfrm>
          <a:prstGeom prst="rect">
            <a:avLst/>
          </a:prstGeom>
        </p:spPr>
        <p:txBody>
          <a:bodyPr/>
          <a:lstStyle/>
          <a:p>
            <a:fld id="{4DC8DB1A-7FCE-4C41-8163-B68708D51138}" type="slidenum">
              <a:rPr lang="de-DE" smtClean="0"/>
              <a:pPr/>
              <a:t>‹Nr.›</a:t>
            </a:fld>
            <a:endParaRPr lang="de-DE"/>
          </a:p>
        </p:txBody>
      </p:sp>
    </p:spTree>
    <p:extLst>
      <p:ext uri="{BB962C8B-B14F-4D97-AF65-F5344CB8AC3E}">
        <p14:creationId xmlns:p14="http://schemas.microsoft.com/office/powerpoint/2010/main" val="412244892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Bild | Text | qu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6" name="Textplatzhalter 5"/>
          <p:cNvSpPr>
            <a:spLocks noGrp="1"/>
          </p:cNvSpPr>
          <p:nvPr>
            <p:ph type="body" sz="quarter" idx="12" hasCustomPrompt="1"/>
          </p:nvPr>
        </p:nvSpPr>
        <p:spPr>
          <a:xfrm>
            <a:off x="216485" y="2878163"/>
            <a:ext cx="8710610" cy="1702838"/>
          </a:xfrm>
        </p:spPr>
        <p:txBody>
          <a:bodyPr/>
          <a:lstStyle>
            <a:lvl7pPr>
              <a:defRPr/>
            </a:lvl7p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endParaRPr lang="de-DE" dirty="0"/>
          </a:p>
        </p:txBody>
      </p:sp>
      <p:sp>
        <p:nvSpPr>
          <p:cNvPr id="8" name="Bildplatzhalter 7"/>
          <p:cNvSpPr>
            <a:spLocks noGrp="1"/>
          </p:cNvSpPr>
          <p:nvPr>
            <p:ph type="pic" sz="quarter" idx="13" hasCustomPrompt="1"/>
          </p:nvPr>
        </p:nvSpPr>
        <p:spPr>
          <a:xfrm>
            <a:off x="215999" y="986750"/>
            <a:ext cx="8711096"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11" name="Bildplatzhalter 3"/>
          <p:cNvSpPr>
            <a:spLocks noGrp="1" noChangeAspect="1"/>
          </p:cNvSpPr>
          <p:nvPr>
            <p:ph type="pic" sz="quarter" idx="16" hasCustomPrompt="1"/>
          </p:nvPr>
        </p:nvSpPr>
        <p:spPr>
          <a:xfrm>
            <a:off x="8244100" y="270000"/>
            <a:ext cx="684000" cy="684000"/>
          </a:xfrm>
        </p:spPr>
        <p:txBody>
          <a:bodyPr/>
          <a:lstStyle>
            <a:lvl1pPr marL="0" indent="0" algn="ctr">
              <a:buNone/>
              <a:defRPr sz="1050" baseline="0"/>
            </a:lvl1pPr>
          </a:lstStyle>
          <a:p>
            <a:r>
              <a:rPr lang="de-DE" dirty="0" smtClean="0"/>
              <a:t>Logo einfügen</a:t>
            </a:r>
            <a:endParaRPr lang="de-DE" dirty="0"/>
          </a:p>
        </p:txBody>
      </p:sp>
      <p:sp>
        <p:nvSpPr>
          <p:cNvPr id="12" name="Bildplatzhalter 3"/>
          <p:cNvSpPr>
            <a:spLocks noGrp="1" noChangeAspect="1"/>
          </p:cNvSpPr>
          <p:nvPr>
            <p:ph type="pic" sz="quarter" idx="17" hasCustomPrompt="1"/>
          </p:nvPr>
        </p:nvSpPr>
        <p:spPr>
          <a:xfrm>
            <a:off x="7488000" y="270000"/>
            <a:ext cx="684000" cy="684000"/>
          </a:xfrm>
        </p:spPr>
        <p:txBody>
          <a:bodyPr/>
          <a:lstStyle>
            <a:lvl1pPr marL="0" indent="0" algn="ctr">
              <a:buNone/>
              <a:defRPr sz="1050" baseline="0"/>
            </a:lvl1pPr>
          </a:lstStyle>
          <a:p>
            <a:r>
              <a:rPr lang="de-DE" dirty="0" smtClean="0"/>
              <a:t>Logo einfügen</a:t>
            </a:r>
            <a:endParaRPr lang="de-DE" dirty="0"/>
          </a:p>
        </p:txBody>
      </p:sp>
      <p:sp>
        <p:nvSpPr>
          <p:cNvPr id="7" name="Datumsplatzhalter 6"/>
          <p:cNvSpPr>
            <a:spLocks noGrp="1"/>
          </p:cNvSpPr>
          <p:nvPr>
            <p:ph type="dt" sz="half" idx="18"/>
          </p:nvPr>
        </p:nvSpPr>
        <p:spPr>
          <a:xfrm>
            <a:off x="2772000" y="4810450"/>
            <a:ext cx="3600000" cy="108100"/>
          </a:xfrm>
          <a:prstGeom prst="rect">
            <a:avLst/>
          </a:prstGeom>
        </p:spPr>
        <p:txBody>
          <a:bodyPr/>
          <a:lstStyle/>
          <a:p>
            <a:r>
              <a:rPr lang="de-DE" smtClean="0"/>
              <a:t>Abteilung / Verfasser / Datum</a:t>
            </a:r>
            <a:endParaRPr lang="de-DE" dirty="0"/>
          </a:p>
        </p:txBody>
      </p:sp>
      <p:sp>
        <p:nvSpPr>
          <p:cNvPr id="13" name="Fußzeilenplatzhalter 12"/>
          <p:cNvSpPr>
            <a:spLocks noGrp="1"/>
          </p:cNvSpPr>
          <p:nvPr>
            <p:ph type="ftr" sz="quarter" idx="19"/>
          </p:nvPr>
        </p:nvSpPr>
        <p:spPr>
          <a:xfrm>
            <a:off x="215900" y="160338"/>
            <a:ext cx="7214400" cy="108100"/>
          </a:xfrm>
          <a:prstGeom prst="rect">
            <a:avLst/>
          </a:prstGeom>
        </p:spPr>
        <p:txBody>
          <a:bodyPr/>
          <a:lstStyle/>
          <a:p>
            <a:r>
              <a:rPr lang="de-DE" smtClean="0"/>
              <a:t>Titel der Präsentation</a:t>
            </a:r>
            <a:endParaRPr lang="de-DE" dirty="0"/>
          </a:p>
        </p:txBody>
      </p:sp>
      <p:sp>
        <p:nvSpPr>
          <p:cNvPr id="14" name="Foliennummernplatzhalter 13"/>
          <p:cNvSpPr>
            <a:spLocks noGrp="1"/>
          </p:cNvSpPr>
          <p:nvPr>
            <p:ph type="sldNum" sz="quarter" idx="20"/>
          </p:nvPr>
        </p:nvSpPr>
        <p:spPr>
          <a:xfrm>
            <a:off x="8566276" y="160338"/>
            <a:ext cx="360000" cy="108100"/>
          </a:xfrm>
          <a:prstGeom prst="rect">
            <a:avLst/>
          </a:prstGeom>
        </p:spPr>
        <p:txBody>
          <a:bodyPr/>
          <a:lstStyle/>
          <a:p>
            <a:fld id="{4DC8DB1A-7FCE-4C41-8163-B68708D51138}" type="slidenum">
              <a:rPr lang="de-DE" smtClean="0"/>
              <a:pPr/>
              <a:t>‹Nr.›</a:t>
            </a:fld>
            <a:endParaRPr lang="de-DE"/>
          </a:p>
        </p:txBody>
      </p:sp>
    </p:spTree>
    <p:extLst>
      <p:ext uri="{BB962C8B-B14F-4D97-AF65-F5344CB8AC3E}">
        <p14:creationId xmlns:p14="http://schemas.microsoft.com/office/powerpoint/2010/main" val="239964762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Bild | Bildunterschrift | qu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8" name="Bildplatzhalter 7"/>
          <p:cNvSpPr>
            <a:spLocks noGrp="1"/>
          </p:cNvSpPr>
          <p:nvPr>
            <p:ph type="pic" sz="quarter" idx="13" hasCustomPrompt="1"/>
          </p:nvPr>
        </p:nvSpPr>
        <p:spPr>
          <a:xfrm>
            <a:off x="215999" y="986750"/>
            <a:ext cx="8711096"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
            </a:r>
            <a:br>
              <a:rPr lang="de-DE" dirty="0" smtClean="0"/>
            </a:br>
            <a:r>
              <a:rPr lang="de-DE" dirty="0" smtClean="0"/>
              <a:t>Bild einfügen</a:t>
            </a:r>
          </a:p>
        </p:txBody>
      </p:sp>
      <p:sp>
        <p:nvSpPr>
          <p:cNvPr id="10" name="Textplatzhalter 6"/>
          <p:cNvSpPr>
            <a:spLocks noGrp="1"/>
          </p:cNvSpPr>
          <p:nvPr>
            <p:ph type="body" sz="quarter" idx="16" hasCustomPrompt="1"/>
          </p:nvPr>
        </p:nvSpPr>
        <p:spPr>
          <a:xfrm>
            <a:off x="216000" y="2878163"/>
            <a:ext cx="8711095" cy="945875"/>
          </a:xfrm>
        </p:spPr>
        <p:txBody>
          <a:bodyPr/>
          <a:lstStyle>
            <a:lvl1pPr marL="0" marR="0" indent="0" algn="l" defTabSz="914400" rtl="0" eaLnBrk="1" fontAlgn="auto" latinLnBrk="0" hangingPunct="1">
              <a:lnSpc>
                <a:spcPct val="100000"/>
              </a:lnSpc>
              <a:spcBef>
                <a:spcPts val="0"/>
              </a:spcBef>
              <a:spcAft>
                <a:spcPts val="0"/>
              </a:spcAft>
              <a:buClr>
                <a:schemeClr val="tx2"/>
              </a:buClr>
              <a:buSzTx/>
              <a:buFont typeface="Wingdings" pitchFamily="2" charset="2"/>
              <a:buNone/>
              <a:tabLst/>
              <a:defRPr sz="1100"/>
            </a:lvl1pPr>
            <a:lvl2pPr marL="0" indent="0">
              <a:spcBef>
                <a:spcPts val="0"/>
              </a:spcBef>
              <a:buNone/>
              <a:defRPr sz="1100"/>
            </a:lvl2pPr>
            <a:lvl3pPr marL="0" indent="0">
              <a:spcBef>
                <a:spcPts val="0"/>
              </a:spcBef>
              <a:buFont typeface="Arial" pitchFamily="34" charset="0"/>
              <a:buNone/>
              <a:defRPr sz="1100"/>
            </a:lvl3pPr>
            <a:lvl4pPr marL="0" indent="0">
              <a:spcBef>
                <a:spcPts val="0"/>
              </a:spcBef>
              <a:buNone/>
              <a:defRPr sz="1100"/>
            </a:lvl4pPr>
            <a:lvl5pPr marL="0" indent="0">
              <a:spcBef>
                <a:spcPts val="0"/>
              </a:spcBef>
              <a:buNone/>
              <a:defRPr sz="1100"/>
            </a:lvl5pPr>
            <a:lvl6pPr marL="0" indent="0">
              <a:spcBef>
                <a:spcPts val="0"/>
              </a:spcBef>
              <a:buFont typeface="Arial" pitchFamily="34" charset="0"/>
              <a:buNone/>
              <a:defRPr sz="1100"/>
            </a:lvl6pPr>
            <a:lvl7pPr marL="0" indent="0">
              <a:spcBef>
                <a:spcPts val="0"/>
              </a:spcBef>
              <a:buFont typeface="Arial" pitchFamily="34" charset="0"/>
              <a:buNone/>
              <a:defRPr sz="1100"/>
            </a:lvl7pPr>
            <a:lvl8pPr marL="0" indent="0">
              <a:spcBef>
                <a:spcPts val="0"/>
              </a:spcBef>
              <a:buFont typeface="Arial" pitchFamily="34" charset="0"/>
              <a:buNone/>
              <a:defRPr sz="1100"/>
            </a:lvl8pPr>
            <a:lvl9pPr marL="0" indent="0">
              <a:spcBef>
                <a:spcPts val="0"/>
              </a:spcBef>
              <a:buFont typeface="Arial" pitchFamily="34" charset="0"/>
              <a:buNone/>
              <a:defRPr sz="1100"/>
            </a:lvl9pPr>
          </a:lstStyle>
          <a:p>
            <a:pPr lvl="0"/>
            <a:r>
              <a:rPr lang="de-DE" dirty="0" smtClean="0"/>
              <a:t>Bildunterschrift, 11 pt, Arial, Schwarz</a:t>
            </a:r>
            <a:endParaRPr lang="de-DE" dirty="0"/>
          </a:p>
        </p:txBody>
      </p:sp>
      <p:sp>
        <p:nvSpPr>
          <p:cNvPr id="12" name="Bildplatzhalter 3"/>
          <p:cNvSpPr>
            <a:spLocks noGrp="1" noChangeAspect="1"/>
          </p:cNvSpPr>
          <p:nvPr>
            <p:ph type="pic" sz="quarter" idx="18" hasCustomPrompt="1"/>
          </p:nvPr>
        </p:nvSpPr>
        <p:spPr>
          <a:xfrm>
            <a:off x="8244100" y="270000"/>
            <a:ext cx="684000" cy="684000"/>
          </a:xfrm>
        </p:spPr>
        <p:txBody>
          <a:bodyPr/>
          <a:lstStyle>
            <a:lvl1pPr marL="0" indent="0" algn="ctr">
              <a:buNone/>
              <a:defRPr sz="1050" baseline="0"/>
            </a:lvl1pPr>
          </a:lstStyle>
          <a:p>
            <a:r>
              <a:rPr lang="de-DE" dirty="0" smtClean="0"/>
              <a:t>Logo einfügen</a:t>
            </a:r>
            <a:endParaRPr lang="de-DE" dirty="0"/>
          </a:p>
        </p:txBody>
      </p:sp>
      <p:sp>
        <p:nvSpPr>
          <p:cNvPr id="13" name="Bildplatzhalter 3"/>
          <p:cNvSpPr>
            <a:spLocks noGrp="1" noChangeAspect="1"/>
          </p:cNvSpPr>
          <p:nvPr>
            <p:ph type="pic" sz="quarter" idx="19" hasCustomPrompt="1"/>
          </p:nvPr>
        </p:nvSpPr>
        <p:spPr>
          <a:xfrm>
            <a:off x="7488000" y="270000"/>
            <a:ext cx="684000" cy="684000"/>
          </a:xfrm>
        </p:spPr>
        <p:txBody>
          <a:bodyPr/>
          <a:lstStyle>
            <a:lvl1pPr marL="0" indent="0" algn="ctr">
              <a:buNone/>
              <a:defRPr sz="1050" baseline="0"/>
            </a:lvl1pPr>
          </a:lstStyle>
          <a:p>
            <a:r>
              <a:rPr lang="de-DE" dirty="0" smtClean="0"/>
              <a:t>Logo einfügen</a:t>
            </a:r>
            <a:endParaRPr lang="de-DE" dirty="0"/>
          </a:p>
        </p:txBody>
      </p:sp>
      <p:sp>
        <p:nvSpPr>
          <p:cNvPr id="6" name="Datumsplatzhalter 5"/>
          <p:cNvSpPr>
            <a:spLocks noGrp="1"/>
          </p:cNvSpPr>
          <p:nvPr>
            <p:ph type="dt" sz="half" idx="20"/>
          </p:nvPr>
        </p:nvSpPr>
        <p:spPr>
          <a:xfrm>
            <a:off x="2772000" y="4810450"/>
            <a:ext cx="3600000" cy="108100"/>
          </a:xfrm>
          <a:prstGeom prst="rect">
            <a:avLst/>
          </a:prstGeom>
        </p:spPr>
        <p:txBody>
          <a:bodyPr/>
          <a:lstStyle/>
          <a:p>
            <a:r>
              <a:rPr lang="de-DE" smtClean="0"/>
              <a:t>Abteilung / Verfasser / Datum</a:t>
            </a:r>
            <a:endParaRPr lang="de-DE" dirty="0"/>
          </a:p>
        </p:txBody>
      </p:sp>
      <p:sp>
        <p:nvSpPr>
          <p:cNvPr id="7" name="Fußzeilenplatzhalter 6"/>
          <p:cNvSpPr>
            <a:spLocks noGrp="1"/>
          </p:cNvSpPr>
          <p:nvPr>
            <p:ph type="ftr" sz="quarter" idx="21"/>
          </p:nvPr>
        </p:nvSpPr>
        <p:spPr>
          <a:xfrm>
            <a:off x="215900" y="160338"/>
            <a:ext cx="7214400" cy="108100"/>
          </a:xfrm>
          <a:prstGeom prst="rect">
            <a:avLst/>
          </a:prstGeom>
        </p:spPr>
        <p:txBody>
          <a:bodyPr/>
          <a:lstStyle/>
          <a:p>
            <a:r>
              <a:rPr lang="de-DE" smtClean="0"/>
              <a:t>Titel der Präsentation</a:t>
            </a:r>
            <a:endParaRPr lang="de-DE" dirty="0"/>
          </a:p>
        </p:txBody>
      </p:sp>
      <p:sp>
        <p:nvSpPr>
          <p:cNvPr id="14" name="Foliennummernplatzhalter 13"/>
          <p:cNvSpPr>
            <a:spLocks noGrp="1"/>
          </p:cNvSpPr>
          <p:nvPr>
            <p:ph type="sldNum" sz="quarter" idx="22"/>
          </p:nvPr>
        </p:nvSpPr>
        <p:spPr>
          <a:xfrm>
            <a:off x="8566276" y="160338"/>
            <a:ext cx="360000" cy="108100"/>
          </a:xfrm>
          <a:prstGeom prst="rect">
            <a:avLst/>
          </a:prstGeom>
        </p:spPr>
        <p:txBody>
          <a:bodyPr/>
          <a:lstStyle/>
          <a:p>
            <a:fld id="{4DC8DB1A-7FCE-4C41-8163-B68708D51138}" type="slidenum">
              <a:rPr lang="de-DE" smtClean="0"/>
              <a:pPr/>
              <a:t>‹Nr.›</a:t>
            </a:fld>
            <a:endParaRPr lang="de-DE"/>
          </a:p>
        </p:txBody>
      </p:sp>
    </p:spTree>
    <p:extLst>
      <p:ext uri="{BB962C8B-B14F-4D97-AF65-F5344CB8AC3E}">
        <p14:creationId xmlns:p14="http://schemas.microsoft.com/office/powerpoint/2010/main" val="197026867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Bild | Text | quer | schma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3" name="Fußzeilenplatzhalter 2"/>
          <p:cNvSpPr>
            <a:spLocks noGrp="1"/>
          </p:cNvSpPr>
          <p:nvPr>
            <p:ph type="ftr" sz="quarter" idx="10"/>
          </p:nvPr>
        </p:nvSpPr>
        <p:spPr>
          <a:xfrm>
            <a:off x="215900" y="160338"/>
            <a:ext cx="7214400" cy="108100"/>
          </a:xfrm>
          <a:prstGeom prst="rect">
            <a:avLst/>
          </a:prstGeom>
        </p:spPr>
        <p:txBody>
          <a:bodyPr/>
          <a:lstStyle/>
          <a:p>
            <a:r>
              <a:rPr lang="de-DE" smtClean="0"/>
              <a:t>Titel der Präsentation</a:t>
            </a:r>
            <a:endParaRPr lang="de-DE" dirty="0"/>
          </a:p>
        </p:txBody>
      </p:sp>
      <p:sp>
        <p:nvSpPr>
          <p:cNvPr id="4" name="Foliennummernplatzhalter 3"/>
          <p:cNvSpPr>
            <a:spLocks noGrp="1"/>
          </p:cNvSpPr>
          <p:nvPr>
            <p:ph type="sldNum" sz="quarter" idx="11"/>
          </p:nvPr>
        </p:nvSpPr>
        <p:spPr>
          <a:xfrm>
            <a:off x="8566276" y="160338"/>
            <a:ext cx="360000" cy="108100"/>
          </a:xfrm>
          <a:prstGeom prst="rect">
            <a:avLst/>
          </a:prstGeom>
        </p:spPr>
        <p:txBody>
          <a:bodyPr/>
          <a:lstStyle/>
          <a:p>
            <a:fld id="{4DC8DB1A-7FCE-4C41-8163-B68708D51138}" type="slidenum">
              <a:rPr lang="de-DE" smtClean="0"/>
              <a:pPr/>
              <a:t>‹Nr.›</a:t>
            </a:fld>
            <a:endParaRPr lang="de-DE"/>
          </a:p>
        </p:txBody>
      </p:sp>
      <p:sp>
        <p:nvSpPr>
          <p:cNvPr id="6" name="Textplatzhalter 5"/>
          <p:cNvSpPr>
            <a:spLocks noGrp="1"/>
          </p:cNvSpPr>
          <p:nvPr>
            <p:ph type="body" sz="quarter" idx="12" hasCustomPrompt="1"/>
          </p:nvPr>
        </p:nvSpPr>
        <p:spPr>
          <a:xfrm>
            <a:off x="216485" y="2202538"/>
            <a:ext cx="8710610" cy="2378463"/>
          </a:xfrm>
        </p:spPr>
        <p:txBody>
          <a:body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endParaRPr lang="de-DE" dirty="0"/>
          </a:p>
        </p:txBody>
      </p:sp>
      <p:sp>
        <p:nvSpPr>
          <p:cNvPr id="8" name="Bildplatzhalter 7"/>
          <p:cNvSpPr>
            <a:spLocks noGrp="1"/>
          </p:cNvSpPr>
          <p:nvPr>
            <p:ph type="pic" sz="quarter" idx="13" hasCustomPrompt="1"/>
          </p:nvPr>
        </p:nvSpPr>
        <p:spPr>
          <a:xfrm>
            <a:off x="215999" y="986750"/>
            <a:ext cx="8711096" cy="1053975"/>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smtClean="0"/>
              <a:t>Bild einfügen</a:t>
            </a:r>
          </a:p>
        </p:txBody>
      </p:sp>
      <p:sp>
        <p:nvSpPr>
          <p:cNvPr id="5" name="Datumsplatzhalter 4"/>
          <p:cNvSpPr>
            <a:spLocks noGrp="1"/>
          </p:cNvSpPr>
          <p:nvPr>
            <p:ph type="dt" sz="half" idx="14"/>
          </p:nvPr>
        </p:nvSpPr>
        <p:spPr>
          <a:xfrm>
            <a:off x="2772000" y="4810450"/>
            <a:ext cx="3600000" cy="108100"/>
          </a:xfrm>
          <a:prstGeom prst="rect">
            <a:avLst/>
          </a:prstGeom>
        </p:spPr>
        <p:txBody>
          <a:bodyPr/>
          <a:lstStyle/>
          <a:p>
            <a:r>
              <a:rPr lang="de-DE" smtClean="0"/>
              <a:t>Abteilung / Verfasser / Datum</a:t>
            </a:r>
            <a:endParaRPr lang="de-DE" dirty="0"/>
          </a:p>
        </p:txBody>
      </p:sp>
      <p:sp>
        <p:nvSpPr>
          <p:cNvPr id="11" name="Bildplatzhalter 3"/>
          <p:cNvSpPr>
            <a:spLocks noGrp="1" noChangeAspect="1"/>
          </p:cNvSpPr>
          <p:nvPr>
            <p:ph type="pic" sz="quarter" idx="16" hasCustomPrompt="1"/>
          </p:nvPr>
        </p:nvSpPr>
        <p:spPr>
          <a:xfrm>
            <a:off x="8244100" y="270000"/>
            <a:ext cx="684000" cy="684000"/>
          </a:xfrm>
        </p:spPr>
        <p:txBody>
          <a:bodyPr/>
          <a:lstStyle>
            <a:lvl1pPr marL="0" indent="0" algn="ctr">
              <a:buNone/>
              <a:defRPr sz="1050" baseline="0"/>
            </a:lvl1pPr>
          </a:lstStyle>
          <a:p>
            <a:r>
              <a:rPr lang="de-DE" dirty="0" smtClean="0"/>
              <a:t>Logo einfügen</a:t>
            </a:r>
            <a:endParaRPr lang="de-DE" dirty="0"/>
          </a:p>
        </p:txBody>
      </p:sp>
      <p:sp>
        <p:nvSpPr>
          <p:cNvPr id="12" name="Bildplatzhalter 3"/>
          <p:cNvSpPr>
            <a:spLocks noGrp="1" noChangeAspect="1"/>
          </p:cNvSpPr>
          <p:nvPr>
            <p:ph type="pic" sz="quarter" idx="17" hasCustomPrompt="1"/>
          </p:nvPr>
        </p:nvSpPr>
        <p:spPr>
          <a:xfrm>
            <a:off x="7488000" y="270000"/>
            <a:ext cx="684000" cy="684000"/>
          </a:xfrm>
        </p:spPr>
        <p:txBody>
          <a:bodyPr/>
          <a:lstStyle>
            <a:lvl1pPr marL="0" indent="0" algn="ctr">
              <a:buNone/>
              <a:defRPr sz="1050" baseline="0"/>
            </a:lvl1pPr>
          </a:lstStyle>
          <a:p>
            <a:r>
              <a:rPr lang="de-DE" dirty="0" smtClean="0"/>
              <a:t>Logo einfügen</a:t>
            </a:r>
            <a:endParaRPr lang="de-DE" dirty="0"/>
          </a:p>
        </p:txBody>
      </p:sp>
    </p:spTree>
    <p:extLst>
      <p:ext uri="{BB962C8B-B14F-4D97-AF65-F5344CB8AC3E}">
        <p14:creationId xmlns:p14="http://schemas.microsoft.com/office/powerpoint/2010/main" val="193020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Bildfoli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65D1C5A1-EA90-4A05-822F-8AF4A901884F}"/>
              </a:ext>
            </a:extLst>
          </p:cNvPr>
          <p:cNvSpPr>
            <a:spLocks noGrp="1"/>
          </p:cNvSpPr>
          <p:nvPr>
            <p:ph type="pic" sz="quarter" idx="10"/>
          </p:nvPr>
        </p:nvSpPr>
        <p:spPr>
          <a:xfrm>
            <a:off x="0" y="0"/>
            <a:ext cx="9144000" cy="5148263"/>
          </a:xfrm>
          <a:prstGeom prst="rect">
            <a:avLst/>
          </a:prstGeom>
        </p:spPr>
        <p:txBody>
          <a:bodyPr/>
          <a:lstStyle/>
          <a:p>
            <a:endParaRPr lang="de-DE" dirty="0"/>
          </a:p>
        </p:txBody>
      </p:sp>
      <p:grpSp>
        <p:nvGrpSpPr>
          <p:cNvPr id="6" name="Gruppieren 5"/>
          <p:cNvGrpSpPr>
            <a:grpSpLocks noChangeAspect="1"/>
          </p:cNvGrpSpPr>
          <p:nvPr userDrawn="1"/>
        </p:nvGrpSpPr>
        <p:grpSpPr>
          <a:xfrm>
            <a:off x="8543177" y="4552536"/>
            <a:ext cx="472937" cy="472938"/>
            <a:chOff x="11184000" y="5848517"/>
            <a:chExt cx="720000" cy="719334"/>
          </a:xfrm>
        </p:grpSpPr>
        <p:sp>
          <p:nvSpPr>
            <p:cNvPr id="7" name="Rechteck 6"/>
            <p:cNvSpPr/>
            <p:nvPr userDrawn="1"/>
          </p:nvSpPr>
          <p:spPr>
            <a:xfrm>
              <a:off x="11184000" y="5848517"/>
              <a:ext cx="720000" cy="7193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pic>
          <p:nvPicPr>
            <p:cNvPr id="8" name="Grafik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11184000" y="5848517"/>
              <a:ext cx="720000" cy="719334"/>
            </a:xfrm>
            <a:prstGeom prst="rect">
              <a:avLst/>
            </a:prstGeom>
            <a:noFill/>
            <a:ln w="12700">
              <a:solidFill>
                <a:schemeClr val="bg1"/>
              </a:solidFill>
              <a:miter lim="800000"/>
            </a:ln>
          </p:spPr>
        </p:pic>
      </p:grpSp>
    </p:spTree>
    <p:extLst>
      <p:ext uri="{BB962C8B-B14F-4D97-AF65-F5344CB8AC3E}">
        <p14:creationId xmlns:p14="http://schemas.microsoft.com/office/powerpoint/2010/main" val="243557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Nur 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17 pt, Markenfarbe </a:t>
            </a:r>
            <a:br>
              <a:rPr lang="de-DE" dirty="0" smtClean="0"/>
            </a:br>
            <a:r>
              <a:rPr lang="de-DE" dirty="0" smtClean="0"/>
              <a:t>auch zweizeilig, Hervorhebungen fett</a:t>
            </a:r>
            <a:endParaRPr lang="de-DE" dirty="0"/>
          </a:p>
        </p:txBody>
      </p:sp>
    </p:spTree>
    <p:extLst>
      <p:ext uri="{BB962C8B-B14F-4D97-AF65-F5344CB8AC3E}">
        <p14:creationId xmlns:p14="http://schemas.microsoft.com/office/powerpoint/2010/main" val="227322138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userDrawn="1">
  <p:cSld name="Titel_Motiv1_blau">
    <p:bg bwMode="gray">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3" name="Rechteck 12"/>
          <p:cNvSpPr/>
          <p:nvPr userDrawn="1"/>
        </p:nvSpPr>
        <p:spPr>
          <a:xfrm>
            <a:off x="0" y="3798268"/>
            <a:ext cx="9144000" cy="1348227"/>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grpSp>
        <p:nvGrpSpPr>
          <p:cNvPr id="43" name="Gruppieren 42"/>
          <p:cNvGrpSpPr/>
          <p:nvPr userDrawn="1"/>
        </p:nvGrpSpPr>
        <p:grpSpPr>
          <a:xfrm>
            <a:off x="-2052001" y="-270249"/>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699" b="0" dirty="0" smtClean="0">
                  <a:solidFill>
                    <a:schemeClr val="tx1"/>
                  </a:solidFill>
                  <a:latin typeface="+mn-lt"/>
                </a:rPr>
                <a:t>Hilfslinien anzeigen über Menu: </a:t>
              </a:r>
              <a:br>
                <a:rPr lang="de-DE" sz="699" b="0" dirty="0" smtClean="0">
                  <a:solidFill>
                    <a:schemeClr val="tx1"/>
                  </a:solidFill>
                  <a:latin typeface="+mn-lt"/>
                </a:rPr>
              </a:br>
              <a:r>
                <a:rPr lang="de-DE" sz="699" b="1" dirty="0" smtClean="0">
                  <a:solidFill>
                    <a:schemeClr val="tx1"/>
                  </a:solidFill>
                  <a:latin typeface="+mn-lt"/>
                </a:rPr>
                <a:t>Ansicht | Anzeigen | </a:t>
              </a:r>
              <a:r>
                <a:rPr lang="de-DE" sz="699" b="0" dirty="0" smtClean="0">
                  <a:solidFill>
                    <a:schemeClr val="tx1"/>
                  </a:solidFill>
                  <a:latin typeface="+mn-lt"/>
                </a:rPr>
                <a:t>Haken bei</a:t>
              </a:r>
              <a:r>
                <a:rPr lang="de-DE" sz="699" b="1" dirty="0" smtClean="0">
                  <a:solidFill>
                    <a:schemeClr val="tx1"/>
                  </a:solidFill>
                  <a:latin typeface="+mn-lt"/>
                </a:rPr>
                <a:t/>
              </a:r>
              <a:br>
                <a:rPr lang="de-DE" sz="699" b="1" dirty="0" smtClean="0">
                  <a:solidFill>
                    <a:schemeClr val="tx1"/>
                  </a:solidFill>
                  <a:latin typeface="+mn-lt"/>
                </a:rPr>
              </a:br>
              <a:r>
                <a:rPr lang="de-DE" sz="699" b="1" dirty="0" smtClean="0">
                  <a:solidFill>
                    <a:schemeClr val="tx1"/>
                  </a:solidFill>
                  <a:latin typeface="+mn-lt"/>
                </a:rPr>
                <a:t>Führungslinien </a:t>
              </a:r>
              <a:r>
                <a:rPr lang="de-DE" sz="699" b="0" dirty="0" smtClean="0">
                  <a:solidFill>
                    <a:schemeClr val="tx1"/>
                  </a:solidFill>
                  <a:latin typeface="+mn-lt"/>
                </a:rPr>
                <a:t>setzten</a:t>
              </a:r>
            </a:p>
            <a:p>
              <a:pPr indent="0" algn="r">
                <a:lnSpc>
                  <a:spcPct val="100000"/>
                </a:lnSpc>
                <a:spcBef>
                  <a:spcPts val="0"/>
                </a:spcBef>
                <a:spcAft>
                  <a:spcPts val="0"/>
                </a:spcAft>
              </a:pPr>
              <a:r>
                <a:rPr lang="de-DE" sz="400" b="0" dirty="0" smtClean="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smtClean="0">
                <a:solidFill>
                  <a:schemeClr val="tx1"/>
                </a:solidFill>
                <a:latin typeface="+mn-lt"/>
              </a:endParaRPr>
            </a:p>
            <a:p>
              <a:pPr indent="0" algn="r">
                <a:lnSpc>
                  <a:spcPct val="100000"/>
                </a:lnSpc>
                <a:spcBef>
                  <a:spcPts val="0"/>
                </a:spcBef>
                <a:spcAft>
                  <a:spcPts val="0"/>
                </a:spcAft>
              </a:pPr>
              <a:r>
                <a:rPr lang="de-DE" sz="699" b="0" dirty="0" smtClean="0">
                  <a:solidFill>
                    <a:schemeClr val="tx1"/>
                  </a:solidFill>
                  <a:latin typeface="+mn-lt"/>
                </a:rPr>
                <a:t>Folie in</a:t>
              </a:r>
              <a:r>
                <a:rPr lang="de-DE" sz="699" b="0" baseline="0" dirty="0" smtClean="0">
                  <a:solidFill>
                    <a:schemeClr val="tx1"/>
                  </a:solidFill>
                  <a:latin typeface="+mn-lt"/>
                </a:rPr>
                <a:t> Ursprungsform </a:t>
              </a:r>
            </a:p>
            <a:p>
              <a:pPr indent="0" algn="r">
                <a:lnSpc>
                  <a:spcPct val="100000"/>
                </a:lnSpc>
                <a:spcBef>
                  <a:spcPts val="0"/>
                </a:spcBef>
                <a:spcAft>
                  <a:spcPts val="0"/>
                </a:spcAft>
              </a:pPr>
              <a:r>
                <a:rPr lang="de-DE" sz="699" b="0" baseline="0" dirty="0" smtClean="0">
                  <a:solidFill>
                    <a:schemeClr val="tx1"/>
                  </a:solidFill>
                  <a:latin typeface="+mn-lt"/>
                </a:rPr>
                <a:t>bringen über Menu:</a:t>
              </a:r>
            </a:p>
            <a:p>
              <a:pPr indent="0" algn="r">
                <a:lnSpc>
                  <a:spcPct val="100000"/>
                </a:lnSpc>
                <a:spcBef>
                  <a:spcPts val="0"/>
                </a:spcBef>
                <a:spcAft>
                  <a:spcPts val="0"/>
                </a:spcAft>
              </a:pPr>
              <a:r>
                <a:rPr lang="de-DE" sz="699" b="1" baseline="0" dirty="0" smtClean="0">
                  <a:solidFill>
                    <a:schemeClr val="tx1"/>
                  </a:solidFill>
                  <a:latin typeface="+mn-lt"/>
                </a:rPr>
                <a:t>Start | Folien | Zurücksetzen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1" baseline="0" dirty="0" smtClean="0">
                <a:solidFill>
                  <a:schemeClr val="tx1"/>
                </a:solidFill>
                <a:latin typeface="+mn-lt"/>
              </a:endParaRPr>
            </a:p>
            <a:p>
              <a:pPr indent="0" algn="r">
                <a:lnSpc>
                  <a:spcPct val="100000"/>
                </a:lnSpc>
                <a:spcBef>
                  <a:spcPts val="0"/>
                </a:spcBef>
                <a:spcAft>
                  <a:spcPts val="0"/>
                </a:spcAft>
              </a:pPr>
              <a:r>
                <a:rPr lang="de-DE" sz="699" dirty="0" smtClean="0">
                  <a:solidFill>
                    <a:schemeClr val="tx1"/>
                  </a:solidFill>
                </a:rPr>
                <a:t>Wechsel der Textebene im Menü über: </a:t>
              </a:r>
              <a:r>
                <a:rPr lang="de-DE" sz="699" b="1" dirty="0" smtClean="0">
                  <a:solidFill>
                    <a:schemeClr val="tx1"/>
                  </a:solidFill>
                </a:rPr>
                <a:t>Start | Absatz | Listenebene erhöhen/verringern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0" baseline="0" dirty="0" smtClean="0">
                <a:solidFill>
                  <a:schemeClr val="tx1"/>
                </a:solidFill>
                <a:latin typeface="+mn-lt"/>
              </a:endParaRPr>
            </a:p>
            <a:p>
              <a:pPr marL="0" marR="0" lvl="0" indent="0" algn="r" defTabSz="913554" rtl="0" eaLnBrk="1" fontAlgn="auto" latinLnBrk="0" hangingPunct="1">
                <a:lnSpc>
                  <a:spcPct val="100000"/>
                </a:lnSpc>
                <a:spcBef>
                  <a:spcPts val="0"/>
                </a:spcBef>
                <a:spcAft>
                  <a:spcPts val="0"/>
                </a:spcAft>
                <a:buClrTx/>
                <a:buSzTx/>
                <a:buFontTx/>
                <a:buNone/>
                <a:tabLst/>
                <a:defRPr/>
              </a:pPr>
              <a:r>
                <a:rPr lang="de-DE" sz="699" dirty="0" smtClean="0">
                  <a:solidFill>
                    <a:schemeClr val="tx1"/>
                  </a:solidFill>
                </a:rPr>
                <a:t>Wechsel des Folienlayouts im Menü über:</a:t>
              </a:r>
            </a:p>
            <a:p>
              <a:pPr marL="0" marR="0" lvl="0" indent="0" algn="r" defTabSz="913554" rtl="0" eaLnBrk="1" fontAlgn="auto" latinLnBrk="0" hangingPunct="1">
                <a:lnSpc>
                  <a:spcPct val="100000"/>
                </a:lnSpc>
                <a:spcBef>
                  <a:spcPts val="0"/>
                </a:spcBef>
                <a:spcAft>
                  <a:spcPts val="0"/>
                </a:spcAft>
                <a:buClrTx/>
                <a:buSzTx/>
                <a:buFontTx/>
                <a:buNone/>
                <a:tabLst/>
                <a:defRPr/>
              </a:pPr>
              <a:r>
                <a:rPr lang="de-DE" sz="699" b="1" baseline="0" dirty="0" smtClean="0">
                  <a:solidFill>
                    <a:schemeClr val="tx1"/>
                  </a:solidFill>
                  <a:latin typeface="+mn-lt"/>
                </a:rPr>
                <a:t>Start | Folien | Layout</a:t>
              </a:r>
            </a:p>
            <a:p>
              <a:pPr indent="0" algn="r">
                <a:lnSpc>
                  <a:spcPct val="100000"/>
                </a:lnSpc>
                <a:spcBef>
                  <a:spcPts val="0"/>
                </a:spcBef>
                <a:spcAft>
                  <a:spcPts val="0"/>
                </a:spcAft>
              </a:pPr>
              <a:endParaRPr lang="de-DE" sz="699" b="1" baseline="0" noProof="0" dirty="0" smtClean="0">
                <a:solidFill>
                  <a:schemeClr val="tx1"/>
                </a:solidFill>
                <a:latin typeface="+mn-lt"/>
              </a:endParaRPr>
            </a:p>
            <a:p>
              <a:pPr indent="0" algn="r">
                <a:lnSpc>
                  <a:spcPct val="100000"/>
                </a:lnSpc>
                <a:spcBef>
                  <a:spcPts val="0"/>
                </a:spcBef>
                <a:spcAft>
                  <a:spcPts val="0"/>
                </a:spcAft>
              </a:pPr>
              <a:endParaRPr lang="de-DE" sz="699" b="1" noProof="0" dirty="0" smtClean="0">
                <a:solidFill>
                  <a:schemeClr val="tx1"/>
                </a:solidFill>
                <a:latin typeface="+mn-lt"/>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99" dirty="0" smtClean="0">
                    <a:solidFill>
                      <a:schemeClr val="tx1"/>
                    </a:solidFill>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99" dirty="0" smtClean="0">
                    <a:solidFill>
                      <a:schemeClr val="tx1"/>
                    </a:solidFill>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99" dirty="0" smtClean="0">
                    <a:solidFill>
                      <a:schemeClr val="tx1"/>
                    </a:solidFill>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99" dirty="0" smtClean="0">
                    <a:solidFill>
                      <a:schemeClr val="tx1"/>
                    </a:solidFill>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99" dirty="0" smtClean="0">
                    <a:solidFill>
                      <a:schemeClr val="tx1"/>
                    </a:solidFill>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99" dirty="0" smtClean="0">
                    <a:solidFill>
                      <a:schemeClr val="tx1"/>
                    </a:solidFill>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99" kern="0" baseline="0" dirty="0" smtClean="0">
                    <a:solidFill>
                      <a:schemeClr val="tx1"/>
                    </a:solidFill>
                    <a:latin typeface="+mn-lt"/>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99" kern="0" baseline="0" dirty="0" smtClean="0">
                    <a:solidFill>
                      <a:schemeClr val="tx1"/>
                    </a:solidFill>
                    <a:latin typeface="+mn-lt"/>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99" kern="0" baseline="0" dirty="0" smtClean="0">
                    <a:solidFill>
                      <a:schemeClr val="tx1"/>
                    </a:solidFill>
                    <a:latin typeface="+mn-lt"/>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99" kern="0" baseline="0" dirty="0" smtClean="0">
                    <a:solidFill>
                      <a:schemeClr val="tx1"/>
                    </a:solidFill>
                    <a:latin typeface="+mn-lt"/>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99" kern="0" baseline="0" dirty="0" smtClean="0">
                    <a:solidFill>
                      <a:schemeClr val="tx1"/>
                    </a:solidFill>
                    <a:latin typeface="+mn-lt"/>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99" kern="0" baseline="0" dirty="0" smtClean="0">
                    <a:solidFill>
                      <a:schemeClr val="tx1"/>
                    </a:solidFill>
                    <a:latin typeface="+mn-lt"/>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99" kern="0" baseline="0" dirty="0" smtClean="0">
                    <a:solidFill>
                      <a:schemeClr val="tx1"/>
                    </a:solidFill>
                    <a:latin typeface="+mn-lt"/>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699" b="1" baseline="0" dirty="0" smtClean="0">
                  <a:solidFill>
                    <a:schemeClr val="tx1"/>
                  </a:solidFill>
                  <a:latin typeface="+mn-lt"/>
                </a:rPr>
                <a:t>Hinweis</a:t>
              </a:r>
              <a:r>
                <a:rPr lang="de-DE" sz="699" b="0" baseline="0" dirty="0" smtClean="0">
                  <a:solidFill>
                    <a:schemeClr val="tx1"/>
                  </a:solidFill>
                  <a:latin typeface="+mn-lt"/>
                </a:rPr>
                <a:t>: Titel der Präsentation ist Fußzeile</a:t>
              </a:r>
            </a:p>
            <a:p>
              <a:pPr indent="0" algn="r">
                <a:lnSpc>
                  <a:spcPct val="100000"/>
                </a:lnSpc>
                <a:spcBef>
                  <a:spcPts val="0"/>
                </a:spcBef>
                <a:spcAft>
                  <a:spcPts val="0"/>
                </a:spcAft>
              </a:pPr>
              <a:r>
                <a:rPr lang="de-DE" sz="699" b="0" baseline="0" dirty="0" smtClean="0">
                  <a:solidFill>
                    <a:schemeClr val="tx1"/>
                  </a:solidFill>
                  <a:latin typeface="+mn-lt"/>
                </a:rPr>
                <a:t>Fußzeile (pro Folie oder für alle) </a:t>
              </a:r>
              <a:br>
                <a:rPr lang="de-DE" sz="699" b="0" baseline="0" dirty="0" smtClean="0">
                  <a:solidFill>
                    <a:schemeClr val="tx1"/>
                  </a:solidFill>
                  <a:latin typeface="+mn-lt"/>
                </a:rPr>
              </a:br>
              <a:r>
                <a:rPr lang="de-DE" sz="699" b="0" baseline="0" dirty="0" smtClean="0">
                  <a:solidFill>
                    <a:schemeClr val="tx1"/>
                  </a:solidFill>
                  <a:latin typeface="+mn-lt"/>
                </a:rPr>
                <a:t>anpassen über Menü:</a:t>
              </a:r>
            </a:p>
            <a:p>
              <a:pPr indent="0" algn="r">
                <a:lnSpc>
                  <a:spcPct val="100000"/>
                </a:lnSpc>
                <a:spcBef>
                  <a:spcPts val="0"/>
                </a:spcBef>
                <a:spcAft>
                  <a:spcPts val="0"/>
                </a:spcAft>
              </a:pPr>
              <a:r>
                <a:rPr lang="de-DE" sz="699" b="1" baseline="0" dirty="0" smtClean="0">
                  <a:solidFill>
                    <a:schemeClr val="tx1"/>
                  </a:solidFill>
                  <a:latin typeface="+mn-lt"/>
                </a:rPr>
                <a:t>Einfügen | Text | Kopf- und Fußzeile</a:t>
              </a:r>
            </a:p>
          </p:txBody>
        </p:sp>
      </p:grpSp>
      <p:grpSp>
        <p:nvGrpSpPr>
          <p:cNvPr id="23" name="Gruppieren 22"/>
          <p:cNvGrpSpPr/>
          <p:nvPr userDrawn="1"/>
        </p:nvGrpSpPr>
        <p:grpSpPr>
          <a:xfrm>
            <a:off x="8589101" y="4123705"/>
            <a:ext cx="555433" cy="1021087"/>
            <a:chOff x="8589100" y="4123704"/>
            <a:chExt cx="555433" cy="1021087"/>
          </a:xfrm>
          <a:solidFill>
            <a:srgbClr val="216CE8">
              <a:alpha val="40000"/>
            </a:srgbClr>
          </a:solidFill>
        </p:grpSpPr>
        <p:sp>
          <p:nvSpPr>
            <p:cNvPr id="19" name="Flussdiagramm: Manuelle Eingabe 18"/>
            <p:cNvSpPr/>
            <p:nvPr userDrawn="1"/>
          </p:nvSpPr>
          <p:spPr>
            <a:xfrm rot="16200000" flipH="1">
              <a:off x="8372480" y="4374929"/>
              <a:ext cx="986482" cy="553241"/>
            </a:xfrm>
            <a:prstGeom prst="flowChartManualIn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21" name="Gleichschenkliges Dreieck 20"/>
            <p:cNvSpPr/>
            <p:nvPr userDrawn="1"/>
          </p:nvSpPr>
          <p:spPr>
            <a:xfrm rot="-5580000">
              <a:off x="8896738" y="3921628"/>
              <a:ext cx="45719" cy="4498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grpSp>
      <p:grpSp>
        <p:nvGrpSpPr>
          <p:cNvPr id="20" name="Gruppieren 19"/>
          <p:cNvGrpSpPr/>
          <p:nvPr userDrawn="1"/>
        </p:nvGrpSpPr>
        <p:grpSpPr>
          <a:xfrm>
            <a:off x="8379957" y="4374331"/>
            <a:ext cx="539750" cy="539750"/>
            <a:chOff x="8379956" y="4374331"/>
            <a:chExt cx="539750" cy="539750"/>
          </a:xfrm>
        </p:grpSpPr>
        <p:sp>
          <p:nvSpPr>
            <p:cNvPr id="4" name="Rechteck 3"/>
            <p:cNvSpPr>
              <a:spLocks noChangeAspect="1"/>
            </p:cNvSpPr>
            <p:nvPr userDrawn="1"/>
          </p:nvSpPr>
          <p:spPr>
            <a:xfrm>
              <a:off x="8388000" y="4390450"/>
              <a:ext cx="504000" cy="50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grpSp>
          <p:nvGrpSpPr>
            <p:cNvPr id="11" name="Gruppieren 10"/>
            <p:cNvGrpSpPr/>
            <p:nvPr userDrawn="1"/>
          </p:nvGrpSpPr>
          <p:grpSpPr>
            <a:xfrm>
              <a:off x="8379956" y="4374331"/>
              <a:ext cx="539750" cy="539750"/>
              <a:chOff x="7583906" y="3939208"/>
              <a:chExt cx="539750" cy="539750"/>
            </a:xfrm>
          </p:grpSpPr>
          <p:sp>
            <p:nvSpPr>
              <p:cNvPr id="7" name="Freeform 5"/>
              <p:cNvSpPr>
                <a:spLocks/>
              </p:cNvSpPr>
              <p:nvPr userDrawn="1"/>
            </p:nvSpPr>
            <p:spPr bwMode="auto">
              <a:xfrm>
                <a:off x="7688681" y="4269408"/>
                <a:ext cx="17463" cy="17463"/>
              </a:xfrm>
              <a:custGeom>
                <a:avLst/>
                <a:gdLst>
                  <a:gd name="T0" fmla="*/ 0 w 513"/>
                  <a:gd name="T1" fmla="*/ 526 h 526"/>
                  <a:gd name="T2" fmla="*/ 513 w 513"/>
                  <a:gd name="T3" fmla="*/ 526 h 526"/>
                  <a:gd name="T4" fmla="*/ 257 w 513"/>
                  <a:gd name="T5" fmla="*/ 0 h 526"/>
                  <a:gd name="T6" fmla="*/ 0 w 513"/>
                  <a:gd name="T7" fmla="*/ 526 h 526"/>
                </a:gdLst>
                <a:ahLst/>
                <a:cxnLst>
                  <a:cxn ang="0">
                    <a:pos x="T0" y="T1"/>
                  </a:cxn>
                  <a:cxn ang="0">
                    <a:pos x="T2" y="T3"/>
                  </a:cxn>
                  <a:cxn ang="0">
                    <a:pos x="T4" y="T5"/>
                  </a:cxn>
                  <a:cxn ang="0">
                    <a:pos x="T6" y="T7"/>
                  </a:cxn>
                </a:cxnLst>
                <a:rect l="0" t="0" r="r" b="b"/>
                <a:pathLst>
                  <a:path w="513" h="526">
                    <a:moveTo>
                      <a:pt x="0" y="526"/>
                    </a:moveTo>
                    <a:lnTo>
                      <a:pt x="513" y="526"/>
                    </a:lnTo>
                    <a:lnTo>
                      <a:pt x="257" y="0"/>
                    </a:lnTo>
                    <a:lnTo>
                      <a:pt x="0" y="526"/>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799"/>
              </a:p>
            </p:txBody>
          </p:sp>
          <p:sp>
            <p:nvSpPr>
              <p:cNvPr id="8" name="Freeform 6"/>
              <p:cNvSpPr>
                <a:spLocks/>
              </p:cNvSpPr>
              <p:nvPr userDrawn="1"/>
            </p:nvSpPr>
            <p:spPr bwMode="auto">
              <a:xfrm>
                <a:off x="8055394" y="4266233"/>
                <a:ext cx="26988" cy="12700"/>
              </a:xfrm>
              <a:custGeom>
                <a:avLst/>
                <a:gdLst>
                  <a:gd name="T0" fmla="*/ 812 w 815"/>
                  <a:gd name="T1" fmla="*/ 149 h 395"/>
                  <a:gd name="T2" fmla="*/ 810 w 815"/>
                  <a:gd name="T3" fmla="*/ 137 h 395"/>
                  <a:gd name="T4" fmla="*/ 807 w 815"/>
                  <a:gd name="T5" fmla="*/ 125 h 395"/>
                  <a:gd name="T6" fmla="*/ 803 w 815"/>
                  <a:gd name="T7" fmla="*/ 114 h 395"/>
                  <a:gd name="T8" fmla="*/ 799 w 815"/>
                  <a:gd name="T9" fmla="*/ 104 h 395"/>
                  <a:gd name="T10" fmla="*/ 794 w 815"/>
                  <a:gd name="T11" fmla="*/ 94 h 395"/>
                  <a:gd name="T12" fmla="*/ 789 w 815"/>
                  <a:gd name="T13" fmla="*/ 85 h 395"/>
                  <a:gd name="T14" fmla="*/ 783 w 815"/>
                  <a:gd name="T15" fmla="*/ 76 h 395"/>
                  <a:gd name="T16" fmla="*/ 777 w 815"/>
                  <a:gd name="T17" fmla="*/ 68 h 395"/>
                  <a:gd name="T18" fmla="*/ 769 w 815"/>
                  <a:gd name="T19" fmla="*/ 61 h 395"/>
                  <a:gd name="T20" fmla="*/ 761 w 815"/>
                  <a:gd name="T21" fmla="*/ 54 h 395"/>
                  <a:gd name="T22" fmla="*/ 754 w 815"/>
                  <a:gd name="T23" fmla="*/ 48 h 395"/>
                  <a:gd name="T24" fmla="*/ 745 w 815"/>
                  <a:gd name="T25" fmla="*/ 42 h 395"/>
                  <a:gd name="T26" fmla="*/ 736 w 815"/>
                  <a:gd name="T27" fmla="*/ 37 h 395"/>
                  <a:gd name="T28" fmla="*/ 727 w 815"/>
                  <a:gd name="T29" fmla="*/ 32 h 395"/>
                  <a:gd name="T30" fmla="*/ 716 w 815"/>
                  <a:gd name="T31" fmla="*/ 26 h 395"/>
                  <a:gd name="T32" fmla="*/ 706 w 815"/>
                  <a:gd name="T33" fmla="*/ 22 h 395"/>
                  <a:gd name="T34" fmla="*/ 695 w 815"/>
                  <a:gd name="T35" fmla="*/ 18 h 395"/>
                  <a:gd name="T36" fmla="*/ 672 w 815"/>
                  <a:gd name="T37" fmla="*/ 12 h 395"/>
                  <a:gd name="T38" fmla="*/ 648 w 815"/>
                  <a:gd name="T39" fmla="*/ 7 h 395"/>
                  <a:gd name="T40" fmla="*/ 621 w 815"/>
                  <a:gd name="T41" fmla="*/ 4 h 395"/>
                  <a:gd name="T42" fmla="*/ 595 w 815"/>
                  <a:gd name="T43" fmla="*/ 2 h 395"/>
                  <a:gd name="T44" fmla="*/ 566 w 815"/>
                  <a:gd name="T45" fmla="*/ 0 h 395"/>
                  <a:gd name="T46" fmla="*/ 0 w 815"/>
                  <a:gd name="T47" fmla="*/ 0 h 395"/>
                  <a:gd name="T48" fmla="*/ 0 w 815"/>
                  <a:gd name="T49" fmla="*/ 395 h 395"/>
                  <a:gd name="T50" fmla="*/ 569 w 815"/>
                  <a:gd name="T51" fmla="*/ 395 h 395"/>
                  <a:gd name="T52" fmla="*/ 599 w 815"/>
                  <a:gd name="T53" fmla="*/ 393 h 395"/>
                  <a:gd name="T54" fmla="*/ 628 w 815"/>
                  <a:gd name="T55" fmla="*/ 390 h 395"/>
                  <a:gd name="T56" fmla="*/ 654 w 815"/>
                  <a:gd name="T57" fmla="*/ 386 h 395"/>
                  <a:gd name="T58" fmla="*/ 667 w 815"/>
                  <a:gd name="T59" fmla="*/ 382 h 395"/>
                  <a:gd name="T60" fmla="*/ 680 w 815"/>
                  <a:gd name="T61" fmla="*/ 379 h 395"/>
                  <a:gd name="T62" fmla="*/ 691 w 815"/>
                  <a:gd name="T63" fmla="*/ 376 h 395"/>
                  <a:gd name="T64" fmla="*/ 702 w 815"/>
                  <a:gd name="T65" fmla="*/ 372 h 395"/>
                  <a:gd name="T66" fmla="*/ 713 w 815"/>
                  <a:gd name="T67" fmla="*/ 368 h 395"/>
                  <a:gd name="T68" fmla="*/ 723 w 815"/>
                  <a:gd name="T69" fmla="*/ 363 h 395"/>
                  <a:gd name="T70" fmla="*/ 733 w 815"/>
                  <a:gd name="T71" fmla="*/ 358 h 395"/>
                  <a:gd name="T72" fmla="*/ 742 w 815"/>
                  <a:gd name="T73" fmla="*/ 352 h 395"/>
                  <a:gd name="T74" fmla="*/ 751 w 815"/>
                  <a:gd name="T75" fmla="*/ 346 h 395"/>
                  <a:gd name="T76" fmla="*/ 759 w 815"/>
                  <a:gd name="T77" fmla="*/ 340 h 395"/>
                  <a:gd name="T78" fmla="*/ 766 w 815"/>
                  <a:gd name="T79" fmla="*/ 332 h 395"/>
                  <a:gd name="T80" fmla="*/ 773 w 815"/>
                  <a:gd name="T81" fmla="*/ 324 h 395"/>
                  <a:gd name="T82" fmla="*/ 781 w 815"/>
                  <a:gd name="T83" fmla="*/ 316 h 395"/>
                  <a:gd name="T84" fmla="*/ 786 w 815"/>
                  <a:gd name="T85" fmla="*/ 308 h 395"/>
                  <a:gd name="T86" fmla="*/ 792 w 815"/>
                  <a:gd name="T87" fmla="*/ 299 h 395"/>
                  <a:gd name="T88" fmla="*/ 797 w 815"/>
                  <a:gd name="T89" fmla="*/ 289 h 395"/>
                  <a:gd name="T90" fmla="*/ 801 w 815"/>
                  <a:gd name="T91" fmla="*/ 278 h 395"/>
                  <a:gd name="T92" fmla="*/ 805 w 815"/>
                  <a:gd name="T93" fmla="*/ 267 h 395"/>
                  <a:gd name="T94" fmla="*/ 808 w 815"/>
                  <a:gd name="T95" fmla="*/ 256 h 395"/>
                  <a:gd name="T96" fmla="*/ 810 w 815"/>
                  <a:gd name="T97" fmla="*/ 244 h 395"/>
                  <a:gd name="T98" fmla="*/ 812 w 815"/>
                  <a:gd name="T99" fmla="*/ 232 h 395"/>
                  <a:gd name="T100" fmla="*/ 814 w 815"/>
                  <a:gd name="T101" fmla="*/ 218 h 395"/>
                  <a:gd name="T102" fmla="*/ 815 w 815"/>
                  <a:gd name="T103" fmla="*/ 204 h 395"/>
                  <a:gd name="T104" fmla="*/ 815 w 815"/>
                  <a:gd name="T105" fmla="*/ 175 h 395"/>
                  <a:gd name="T106" fmla="*/ 814 w 815"/>
                  <a:gd name="T107" fmla="*/ 162 h 395"/>
                  <a:gd name="T108" fmla="*/ 812 w 815"/>
                  <a:gd name="T109" fmla="*/ 14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15" h="395">
                    <a:moveTo>
                      <a:pt x="812" y="149"/>
                    </a:moveTo>
                    <a:lnTo>
                      <a:pt x="810" y="137"/>
                    </a:lnTo>
                    <a:lnTo>
                      <a:pt x="807" y="125"/>
                    </a:lnTo>
                    <a:lnTo>
                      <a:pt x="803" y="114"/>
                    </a:lnTo>
                    <a:lnTo>
                      <a:pt x="799" y="104"/>
                    </a:lnTo>
                    <a:lnTo>
                      <a:pt x="794" y="94"/>
                    </a:lnTo>
                    <a:lnTo>
                      <a:pt x="789" y="85"/>
                    </a:lnTo>
                    <a:lnTo>
                      <a:pt x="783" y="76"/>
                    </a:lnTo>
                    <a:lnTo>
                      <a:pt x="777" y="68"/>
                    </a:lnTo>
                    <a:lnTo>
                      <a:pt x="769" y="61"/>
                    </a:lnTo>
                    <a:lnTo>
                      <a:pt x="761" y="54"/>
                    </a:lnTo>
                    <a:lnTo>
                      <a:pt x="754" y="48"/>
                    </a:lnTo>
                    <a:lnTo>
                      <a:pt x="745" y="42"/>
                    </a:lnTo>
                    <a:lnTo>
                      <a:pt x="736" y="37"/>
                    </a:lnTo>
                    <a:lnTo>
                      <a:pt x="727" y="32"/>
                    </a:lnTo>
                    <a:lnTo>
                      <a:pt x="716" y="26"/>
                    </a:lnTo>
                    <a:lnTo>
                      <a:pt x="706" y="22"/>
                    </a:lnTo>
                    <a:lnTo>
                      <a:pt x="695" y="18"/>
                    </a:lnTo>
                    <a:lnTo>
                      <a:pt x="672" y="12"/>
                    </a:lnTo>
                    <a:lnTo>
                      <a:pt x="648" y="7"/>
                    </a:lnTo>
                    <a:lnTo>
                      <a:pt x="621" y="4"/>
                    </a:lnTo>
                    <a:lnTo>
                      <a:pt x="595" y="2"/>
                    </a:lnTo>
                    <a:lnTo>
                      <a:pt x="566" y="0"/>
                    </a:lnTo>
                    <a:lnTo>
                      <a:pt x="0" y="0"/>
                    </a:lnTo>
                    <a:lnTo>
                      <a:pt x="0" y="395"/>
                    </a:lnTo>
                    <a:lnTo>
                      <a:pt x="569" y="395"/>
                    </a:lnTo>
                    <a:lnTo>
                      <a:pt x="599" y="393"/>
                    </a:lnTo>
                    <a:lnTo>
                      <a:pt x="628" y="390"/>
                    </a:lnTo>
                    <a:lnTo>
                      <a:pt x="654" y="386"/>
                    </a:lnTo>
                    <a:lnTo>
                      <a:pt x="667" y="382"/>
                    </a:lnTo>
                    <a:lnTo>
                      <a:pt x="680" y="379"/>
                    </a:lnTo>
                    <a:lnTo>
                      <a:pt x="691" y="376"/>
                    </a:lnTo>
                    <a:lnTo>
                      <a:pt x="702" y="372"/>
                    </a:lnTo>
                    <a:lnTo>
                      <a:pt x="713" y="368"/>
                    </a:lnTo>
                    <a:lnTo>
                      <a:pt x="723" y="363"/>
                    </a:lnTo>
                    <a:lnTo>
                      <a:pt x="733" y="358"/>
                    </a:lnTo>
                    <a:lnTo>
                      <a:pt x="742" y="352"/>
                    </a:lnTo>
                    <a:lnTo>
                      <a:pt x="751" y="346"/>
                    </a:lnTo>
                    <a:lnTo>
                      <a:pt x="759" y="340"/>
                    </a:lnTo>
                    <a:lnTo>
                      <a:pt x="766" y="332"/>
                    </a:lnTo>
                    <a:lnTo>
                      <a:pt x="773" y="324"/>
                    </a:lnTo>
                    <a:lnTo>
                      <a:pt x="781" y="316"/>
                    </a:lnTo>
                    <a:lnTo>
                      <a:pt x="786" y="308"/>
                    </a:lnTo>
                    <a:lnTo>
                      <a:pt x="792" y="299"/>
                    </a:lnTo>
                    <a:lnTo>
                      <a:pt x="797" y="289"/>
                    </a:lnTo>
                    <a:lnTo>
                      <a:pt x="801" y="278"/>
                    </a:lnTo>
                    <a:lnTo>
                      <a:pt x="805" y="267"/>
                    </a:lnTo>
                    <a:lnTo>
                      <a:pt x="808" y="256"/>
                    </a:lnTo>
                    <a:lnTo>
                      <a:pt x="810" y="244"/>
                    </a:lnTo>
                    <a:lnTo>
                      <a:pt x="812" y="232"/>
                    </a:lnTo>
                    <a:lnTo>
                      <a:pt x="814" y="218"/>
                    </a:lnTo>
                    <a:lnTo>
                      <a:pt x="815" y="204"/>
                    </a:lnTo>
                    <a:lnTo>
                      <a:pt x="815" y="175"/>
                    </a:lnTo>
                    <a:lnTo>
                      <a:pt x="814" y="162"/>
                    </a:lnTo>
                    <a:lnTo>
                      <a:pt x="812" y="149"/>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799"/>
              </a:p>
            </p:txBody>
          </p:sp>
          <p:sp>
            <p:nvSpPr>
              <p:cNvPr id="9" name="Freeform 7"/>
              <p:cNvSpPr>
                <a:spLocks/>
              </p:cNvSpPr>
              <p:nvPr userDrawn="1"/>
            </p:nvSpPr>
            <p:spPr bwMode="auto">
              <a:xfrm>
                <a:off x="7876006" y="4266233"/>
                <a:ext cx="30163" cy="33338"/>
              </a:xfrm>
              <a:custGeom>
                <a:avLst/>
                <a:gdLst>
                  <a:gd name="T0" fmla="*/ 700 w 928"/>
                  <a:gd name="T1" fmla="*/ 974 h 1014"/>
                  <a:gd name="T2" fmla="*/ 743 w 928"/>
                  <a:gd name="T3" fmla="*/ 951 h 1014"/>
                  <a:gd name="T4" fmla="*/ 781 w 928"/>
                  <a:gd name="T5" fmla="*/ 925 h 1014"/>
                  <a:gd name="T6" fmla="*/ 814 w 928"/>
                  <a:gd name="T7" fmla="*/ 895 h 1014"/>
                  <a:gd name="T8" fmla="*/ 841 w 928"/>
                  <a:gd name="T9" fmla="*/ 861 h 1014"/>
                  <a:gd name="T10" fmla="*/ 865 w 928"/>
                  <a:gd name="T11" fmla="*/ 825 h 1014"/>
                  <a:gd name="T12" fmla="*/ 883 w 928"/>
                  <a:gd name="T13" fmla="*/ 785 h 1014"/>
                  <a:gd name="T14" fmla="*/ 898 w 928"/>
                  <a:gd name="T15" fmla="*/ 742 h 1014"/>
                  <a:gd name="T16" fmla="*/ 910 w 928"/>
                  <a:gd name="T17" fmla="*/ 697 h 1014"/>
                  <a:gd name="T18" fmla="*/ 919 w 928"/>
                  <a:gd name="T19" fmla="*/ 651 h 1014"/>
                  <a:gd name="T20" fmla="*/ 924 w 928"/>
                  <a:gd name="T21" fmla="*/ 602 h 1014"/>
                  <a:gd name="T22" fmla="*/ 927 w 928"/>
                  <a:gd name="T23" fmla="*/ 553 h 1014"/>
                  <a:gd name="T24" fmla="*/ 928 w 928"/>
                  <a:gd name="T25" fmla="*/ 477 h 1014"/>
                  <a:gd name="T26" fmla="*/ 926 w 928"/>
                  <a:gd name="T27" fmla="*/ 427 h 1014"/>
                  <a:gd name="T28" fmla="*/ 921 w 928"/>
                  <a:gd name="T29" fmla="*/ 378 h 1014"/>
                  <a:gd name="T30" fmla="*/ 914 w 928"/>
                  <a:gd name="T31" fmla="*/ 331 h 1014"/>
                  <a:gd name="T32" fmla="*/ 903 w 928"/>
                  <a:gd name="T33" fmla="*/ 286 h 1014"/>
                  <a:gd name="T34" fmla="*/ 889 w 928"/>
                  <a:gd name="T35" fmla="*/ 243 h 1014"/>
                  <a:gd name="T36" fmla="*/ 872 w 928"/>
                  <a:gd name="T37" fmla="*/ 203 h 1014"/>
                  <a:gd name="T38" fmla="*/ 850 w 928"/>
                  <a:gd name="T39" fmla="*/ 166 h 1014"/>
                  <a:gd name="T40" fmla="*/ 825 w 928"/>
                  <a:gd name="T41" fmla="*/ 132 h 1014"/>
                  <a:gd name="T42" fmla="*/ 794 w 928"/>
                  <a:gd name="T43" fmla="*/ 100 h 1014"/>
                  <a:gd name="T44" fmla="*/ 759 w 928"/>
                  <a:gd name="T45" fmla="*/ 74 h 1014"/>
                  <a:gd name="T46" fmla="*/ 719 w 928"/>
                  <a:gd name="T47" fmla="*/ 50 h 1014"/>
                  <a:gd name="T48" fmla="*/ 673 w 928"/>
                  <a:gd name="T49" fmla="*/ 31 h 1014"/>
                  <a:gd name="T50" fmla="*/ 622 w 928"/>
                  <a:gd name="T51" fmla="*/ 17 h 1014"/>
                  <a:gd name="T52" fmla="*/ 564 w 928"/>
                  <a:gd name="T53" fmla="*/ 7 h 1014"/>
                  <a:gd name="T54" fmla="*/ 501 w 928"/>
                  <a:gd name="T55" fmla="*/ 2 h 1014"/>
                  <a:gd name="T56" fmla="*/ 431 w 928"/>
                  <a:gd name="T57" fmla="*/ 2 h 1014"/>
                  <a:gd name="T58" fmla="*/ 366 w 928"/>
                  <a:gd name="T59" fmla="*/ 7 h 1014"/>
                  <a:gd name="T60" fmla="*/ 308 w 928"/>
                  <a:gd name="T61" fmla="*/ 17 h 1014"/>
                  <a:gd name="T62" fmla="*/ 256 w 928"/>
                  <a:gd name="T63" fmla="*/ 31 h 1014"/>
                  <a:gd name="T64" fmla="*/ 209 w 928"/>
                  <a:gd name="T65" fmla="*/ 50 h 1014"/>
                  <a:gd name="T66" fmla="*/ 168 w 928"/>
                  <a:gd name="T67" fmla="*/ 73 h 1014"/>
                  <a:gd name="T68" fmla="*/ 133 w 928"/>
                  <a:gd name="T69" fmla="*/ 100 h 1014"/>
                  <a:gd name="T70" fmla="*/ 103 w 928"/>
                  <a:gd name="T71" fmla="*/ 131 h 1014"/>
                  <a:gd name="T72" fmla="*/ 77 w 928"/>
                  <a:gd name="T73" fmla="*/ 165 h 1014"/>
                  <a:gd name="T74" fmla="*/ 56 w 928"/>
                  <a:gd name="T75" fmla="*/ 202 h 1014"/>
                  <a:gd name="T76" fmla="*/ 37 w 928"/>
                  <a:gd name="T77" fmla="*/ 242 h 1014"/>
                  <a:gd name="T78" fmla="*/ 24 w 928"/>
                  <a:gd name="T79" fmla="*/ 285 h 1014"/>
                  <a:gd name="T80" fmla="*/ 14 w 928"/>
                  <a:gd name="T81" fmla="*/ 330 h 1014"/>
                  <a:gd name="T82" fmla="*/ 7 w 928"/>
                  <a:gd name="T83" fmla="*/ 378 h 1014"/>
                  <a:gd name="T84" fmla="*/ 2 w 928"/>
                  <a:gd name="T85" fmla="*/ 427 h 1014"/>
                  <a:gd name="T86" fmla="*/ 0 w 928"/>
                  <a:gd name="T87" fmla="*/ 478 h 1014"/>
                  <a:gd name="T88" fmla="*/ 1 w 928"/>
                  <a:gd name="T89" fmla="*/ 555 h 1014"/>
                  <a:gd name="T90" fmla="*/ 4 w 928"/>
                  <a:gd name="T91" fmla="*/ 605 h 1014"/>
                  <a:gd name="T92" fmla="*/ 10 w 928"/>
                  <a:gd name="T93" fmla="*/ 654 h 1014"/>
                  <a:gd name="T94" fmla="*/ 19 w 928"/>
                  <a:gd name="T95" fmla="*/ 701 h 1014"/>
                  <a:gd name="T96" fmla="*/ 30 w 928"/>
                  <a:gd name="T97" fmla="*/ 745 h 1014"/>
                  <a:gd name="T98" fmla="*/ 47 w 928"/>
                  <a:gd name="T99" fmla="*/ 788 h 1014"/>
                  <a:gd name="T100" fmla="*/ 66 w 928"/>
                  <a:gd name="T101" fmla="*/ 827 h 1014"/>
                  <a:gd name="T102" fmla="*/ 90 w 928"/>
                  <a:gd name="T103" fmla="*/ 863 h 1014"/>
                  <a:gd name="T104" fmla="*/ 118 w 928"/>
                  <a:gd name="T105" fmla="*/ 897 h 1014"/>
                  <a:gd name="T106" fmla="*/ 151 w 928"/>
                  <a:gd name="T107" fmla="*/ 927 h 1014"/>
                  <a:gd name="T108" fmla="*/ 188 w 928"/>
                  <a:gd name="T109" fmla="*/ 952 h 1014"/>
                  <a:gd name="T110" fmla="*/ 232 w 928"/>
                  <a:gd name="T111" fmla="*/ 975 h 1014"/>
                  <a:gd name="T112" fmla="*/ 281 w 928"/>
                  <a:gd name="T113" fmla="*/ 992 h 1014"/>
                  <a:gd name="T114" fmla="*/ 336 w 928"/>
                  <a:gd name="T115" fmla="*/ 1004 h 1014"/>
                  <a:gd name="T116" fmla="*/ 399 w 928"/>
                  <a:gd name="T117" fmla="*/ 1012 h 1014"/>
                  <a:gd name="T118" fmla="*/ 503 w 928"/>
                  <a:gd name="T119" fmla="*/ 1014 h 1014"/>
                  <a:gd name="T120" fmla="*/ 567 w 928"/>
                  <a:gd name="T121" fmla="*/ 1008 h 1014"/>
                  <a:gd name="T122" fmla="*/ 625 w 928"/>
                  <a:gd name="T123" fmla="*/ 998 h 1014"/>
                  <a:gd name="T124" fmla="*/ 677 w 928"/>
                  <a:gd name="T125" fmla="*/ 98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8" h="1014">
                    <a:moveTo>
                      <a:pt x="677" y="983"/>
                    </a:moveTo>
                    <a:lnTo>
                      <a:pt x="700" y="974"/>
                    </a:lnTo>
                    <a:lnTo>
                      <a:pt x="723" y="962"/>
                    </a:lnTo>
                    <a:lnTo>
                      <a:pt x="743" y="951"/>
                    </a:lnTo>
                    <a:lnTo>
                      <a:pt x="763" y="938"/>
                    </a:lnTo>
                    <a:lnTo>
                      <a:pt x="781" y="925"/>
                    </a:lnTo>
                    <a:lnTo>
                      <a:pt x="798" y="910"/>
                    </a:lnTo>
                    <a:lnTo>
                      <a:pt x="814" y="895"/>
                    </a:lnTo>
                    <a:lnTo>
                      <a:pt x="828" y="878"/>
                    </a:lnTo>
                    <a:lnTo>
                      <a:pt x="841" y="861"/>
                    </a:lnTo>
                    <a:lnTo>
                      <a:pt x="853" y="843"/>
                    </a:lnTo>
                    <a:lnTo>
                      <a:pt x="865" y="825"/>
                    </a:lnTo>
                    <a:lnTo>
                      <a:pt x="874" y="804"/>
                    </a:lnTo>
                    <a:lnTo>
                      <a:pt x="883" y="785"/>
                    </a:lnTo>
                    <a:lnTo>
                      <a:pt x="891" y="763"/>
                    </a:lnTo>
                    <a:lnTo>
                      <a:pt x="898" y="742"/>
                    </a:lnTo>
                    <a:lnTo>
                      <a:pt x="904" y="721"/>
                    </a:lnTo>
                    <a:lnTo>
                      <a:pt x="910" y="697"/>
                    </a:lnTo>
                    <a:lnTo>
                      <a:pt x="915" y="675"/>
                    </a:lnTo>
                    <a:lnTo>
                      <a:pt x="919" y="651"/>
                    </a:lnTo>
                    <a:lnTo>
                      <a:pt x="922" y="627"/>
                    </a:lnTo>
                    <a:lnTo>
                      <a:pt x="924" y="602"/>
                    </a:lnTo>
                    <a:lnTo>
                      <a:pt x="926" y="578"/>
                    </a:lnTo>
                    <a:lnTo>
                      <a:pt x="927" y="553"/>
                    </a:lnTo>
                    <a:lnTo>
                      <a:pt x="928" y="528"/>
                    </a:lnTo>
                    <a:lnTo>
                      <a:pt x="928" y="477"/>
                    </a:lnTo>
                    <a:lnTo>
                      <a:pt x="927" y="451"/>
                    </a:lnTo>
                    <a:lnTo>
                      <a:pt x="926" y="427"/>
                    </a:lnTo>
                    <a:lnTo>
                      <a:pt x="924" y="401"/>
                    </a:lnTo>
                    <a:lnTo>
                      <a:pt x="921" y="378"/>
                    </a:lnTo>
                    <a:lnTo>
                      <a:pt x="918" y="353"/>
                    </a:lnTo>
                    <a:lnTo>
                      <a:pt x="914" y="331"/>
                    </a:lnTo>
                    <a:lnTo>
                      <a:pt x="909" y="308"/>
                    </a:lnTo>
                    <a:lnTo>
                      <a:pt x="903" y="286"/>
                    </a:lnTo>
                    <a:lnTo>
                      <a:pt x="896" y="264"/>
                    </a:lnTo>
                    <a:lnTo>
                      <a:pt x="889" y="243"/>
                    </a:lnTo>
                    <a:lnTo>
                      <a:pt x="881" y="223"/>
                    </a:lnTo>
                    <a:lnTo>
                      <a:pt x="872" y="203"/>
                    </a:lnTo>
                    <a:lnTo>
                      <a:pt x="862" y="184"/>
                    </a:lnTo>
                    <a:lnTo>
                      <a:pt x="850" y="166"/>
                    </a:lnTo>
                    <a:lnTo>
                      <a:pt x="838" y="148"/>
                    </a:lnTo>
                    <a:lnTo>
                      <a:pt x="825" y="132"/>
                    </a:lnTo>
                    <a:lnTo>
                      <a:pt x="810" y="116"/>
                    </a:lnTo>
                    <a:lnTo>
                      <a:pt x="794" y="100"/>
                    </a:lnTo>
                    <a:lnTo>
                      <a:pt x="777" y="87"/>
                    </a:lnTo>
                    <a:lnTo>
                      <a:pt x="759" y="74"/>
                    </a:lnTo>
                    <a:lnTo>
                      <a:pt x="739" y="62"/>
                    </a:lnTo>
                    <a:lnTo>
                      <a:pt x="719" y="50"/>
                    </a:lnTo>
                    <a:lnTo>
                      <a:pt x="696" y="40"/>
                    </a:lnTo>
                    <a:lnTo>
                      <a:pt x="673" y="31"/>
                    </a:lnTo>
                    <a:lnTo>
                      <a:pt x="647" y="23"/>
                    </a:lnTo>
                    <a:lnTo>
                      <a:pt x="622" y="17"/>
                    </a:lnTo>
                    <a:lnTo>
                      <a:pt x="593" y="11"/>
                    </a:lnTo>
                    <a:lnTo>
                      <a:pt x="564" y="7"/>
                    </a:lnTo>
                    <a:lnTo>
                      <a:pt x="533" y="4"/>
                    </a:lnTo>
                    <a:lnTo>
                      <a:pt x="501" y="2"/>
                    </a:lnTo>
                    <a:lnTo>
                      <a:pt x="466" y="0"/>
                    </a:lnTo>
                    <a:lnTo>
                      <a:pt x="431" y="2"/>
                    </a:lnTo>
                    <a:lnTo>
                      <a:pt x="398" y="4"/>
                    </a:lnTo>
                    <a:lnTo>
                      <a:pt x="366" y="7"/>
                    </a:lnTo>
                    <a:lnTo>
                      <a:pt x="336" y="11"/>
                    </a:lnTo>
                    <a:lnTo>
                      <a:pt x="308" y="17"/>
                    </a:lnTo>
                    <a:lnTo>
                      <a:pt x="280" y="23"/>
                    </a:lnTo>
                    <a:lnTo>
                      <a:pt x="256" y="31"/>
                    </a:lnTo>
                    <a:lnTo>
                      <a:pt x="231" y="40"/>
                    </a:lnTo>
                    <a:lnTo>
                      <a:pt x="209" y="50"/>
                    </a:lnTo>
                    <a:lnTo>
                      <a:pt x="188" y="61"/>
                    </a:lnTo>
                    <a:lnTo>
                      <a:pt x="168" y="73"/>
                    </a:lnTo>
                    <a:lnTo>
                      <a:pt x="150" y="86"/>
                    </a:lnTo>
                    <a:lnTo>
                      <a:pt x="133" y="100"/>
                    </a:lnTo>
                    <a:lnTo>
                      <a:pt x="117" y="115"/>
                    </a:lnTo>
                    <a:lnTo>
                      <a:pt x="103" y="131"/>
                    </a:lnTo>
                    <a:lnTo>
                      <a:pt x="90" y="147"/>
                    </a:lnTo>
                    <a:lnTo>
                      <a:pt x="77" y="165"/>
                    </a:lnTo>
                    <a:lnTo>
                      <a:pt x="66" y="183"/>
                    </a:lnTo>
                    <a:lnTo>
                      <a:pt x="56" y="202"/>
                    </a:lnTo>
                    <a:lnTo>
                      <a:pt x="47" y="222"/>
                    </a:lnTo>
                    <a:lnTo>
                      <a:pt x="37" y="242"/>
                    </a:lnTo>
                    <a:lnTo>
                      <a:pt x="30" y="264"/>
                    </a:lnTo>
                    <a:lnTo>
                      <a:pt x="24" y="285"/>
                    </a:lnTo>
                    <a:lnTo>
                      <a:pt x="19" y="308"/>
                    </a:lnTo>
                    <a:lnTo>
                      <a:pt x="14" y="330"/>
                    </a:lnTo>
                    <a:lnTo>
                      <a:pt x="10" y="353"/>
                    </a:lnTo>
                    <a:lnTo>
                      <a:pt x="7" y="378"/>
                    </a:lnTo>
                    <a:lnTo>
                      <a:pt x="4" y="402"/>
                    </a:lnTo>
                    <a:lnTo>
                      <a:pt x="2" y="427"/>
                    </a:lnTo>
                    <a:lnTo>
                      <a:pt x="1" y="452"/>
                    </a:lnTo>
                    <a:lnTo>
                      <a:pt x="0" y="478"/>
                    </a:lnTo>
                    <a:lnTo>
                      <a:pt x="0" y="530"/>
                    </a:lnTo>
                    <a:lnTo>
                      <a:pt x="1" y="555"/>
                    </a:lnTo>
                    <a:lnTo>
                      <a:pt x="2" y="581"/>
                    </a:lnTo>
                    <a:lnTo>
                      <a:pt x="4" y="605"/>
                    </a:lnTo>
                    <a:lnTo>
                      <a:pt x="7" y="630"/>
                    </a:lnTo>
                    <a:lnTo>
                      <a:pt x="10" y="654"/>
                    </a:lnTo>
                    <a:lnTo>
                      <a:pt x="14" y="678"/>
                    </a:lnTo>
                    <a:lnTo>
                      <a:pt x="19" y="701"/>
                    </a:lnTo>
                    <a:lnTo>
                      <a:pt x="24" y="724"/>
                    </a:lnTo>
                    <a:lnTo>
                      <a:pt x="30" y="745"/>
                    </a:lnTo>
                    <a:lnTo>
                      <a:pt x="39" y="767"/>
                    </a:lnTo>
                    <a:lnTo>
                      <a:pt x="47" y="788"/>
                    </a:lnTo>
                    <a:lnTo>
                      <a:pt x="56" y="807"/>
                    </a:lnTo>
                    <a:lnTo>
                      <a:pt x="66" y="827"/>
                    </a:lnTo>
                    <a:lnTo>
                      <a:pt x="77" y="846"/>
                    </a:lnTo>
                    <a:lnTo>
                      <a:pt x="90" y="863"/>
                    </a:lnTo>
                    <a:lnTo>
                      <a:pt x="103" y="881"/>
                    </a:lnTo>
                    <a:lnTo>
                      <a:pt x="118" y="897"/>
                    </a:lnTo>
                    <a:lnTo>
                      <a:pt x="133" y="912"/>
                    </a:lnTo>
                    <a:lnTo>
                      <a:pt x="151" y="927"/>
                    </a:lnTo>
                    <a:lnTo>
                      <a:pt x="169" y="940"/>
                    </a:lnTo>
                    <a:lnTo>
                      <a:pt x="188" y="952"/>
                    </a:lnTo>
                    <a:lnTo>
                      <a:pt x="210" y="963"/>
                    </a:lnTo>
                    <a:lnTo>
                      <a:pt x="232" y="975"/>
                    </a:lnTo>
                    <a:lnTo>
                      <a:pt x="256" y="984"/>
                    </a:lnTo>
                    <a:lnTo>
                      <a:pt x="281" y="992"/>
                    </a:lnTo>
                    <a:lnTo>
                      <a:pt x="309" y="998"/>
                    </a:lnTo>
                    <a:lnTo>
                      <a:pt x="336" y="1004"/>
                    </a:lnTo>
                    <a:lnTo>
                      <a:pt x="367" y="1009"/>
                    </a:lnTo>
                    <a:lnTo>
                      <a:pt x="399" y="1012"/>
                    </a:lnTo>
                    <a:lnTo>
                      <a:pt x="432" y="1014"/>
                    </a:lnTo>
                    <a:lnTo>
                      <a:pt x="503" y="1014"/>
                    </a:lnTo>
                    <a:lnTo>
                      <a:pt x="535" y="1012"/>
                    </a:lnTo>
                    <a:lnTo>
                      <a:pt x="567" y="1008"/>
                    </a:lnTo>
                    <a:lnTo>
                      <a:pt x="596" y="1004"/>
                    </a:lnTo>
                    <a:lnTo>
                      <a:pt x="625" y="998"/>
                    </a:lnTo>
                    <a:lnTo>
                      <a:pt x="652" y="991"/>
                    </a:lnTo>
                    <a:lnTo>
                      <a:pt x="677" y="983"/>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799"/>
              </a:p>
            </p:txBody>
          </p:sp>
          <p:sp>
            <p:nvSpPr>
              <p:cNvPr id="10" name="Freeform 8"/>
              <p:cNvSpPr>
                <a:spLocks noEditPoints="1"/>
              </p:cNvSpPr>
              <p:nvPr userDrawn="1"/>
            </p:nvSpPr>
            <p:spPr bwMode="auto">
              <a:xfrm>
                <a:off x="7583906" y="3939208"/>
                <a:ext cx="539750" cy="539750"/>
              </a:xfrm>
              <a:custGeom>
                <a:avLst/>
                <a:gdLst>
                  <a:gd name="T0" fmla="*/ 14823 w 16320"/>
                  <a:gd name="T1" fmla="*/ 10588 h 16320"/>
                  <a:gd name="T2" fmla="*/ 15267 w 16320"/>
                  <a:gd name="T3" fmla="*/ 9704 h 16320"/>
                  <a:gd name="T4" fmla="*/ 15471 w 16320"/>
                  <a:gd name="T5" fmla="*/ 10136 h 16320"/>
                  <a:gd name="T6" fmla="*/ 15215 w 16320"/>
                  <a:gd name="T7" fmla="*/ 10504 h 16320"/>
                  <a:gd name="T8" fmla="*/ 15496 w 16320"/>
                  <a:gd name="T9" fmla="*/ 11094 h 16320"/>
                  <a:gd name="T10" fmla="*/ 12533 w 16320"/>
                  <a:gd name="T11" fmla="*/ 10149 h 16320"/>
                  <a:gd name="T12" fmla="*/ 12835 w 16320"/>
                  <a:gd name="T13" fmla="*/ 10843 h 16320"/>
                  <a:gd name="T14" fmla="*/ 12260 w 16320"/>
                  <a:gd name="T15" fmla="*/ 10896 h 16320"/>
                  <a:gd name="T16" fmla="*/ 12119 w 16320"/>
                  <a:gd name="T17" fmla="*/ 10120 h 16320"/>
                  <a:gd name="T18" fmla="*/ 12670 w 16320"/>
                  <a:gd name="T19" fmla="*/ 9637 h 16320"/>
                  <a:gd name="T20" fmla="*/ 11840 w 16320"/>
                  <a:gd name="T21" fmla="*/ 11863 h 16320"/>
                  <a:gd name="T22" fmla="*/ 11980 w 16320"/>
                  <a:gd name="T23" fmla="*/ 12629 h 16320"/>
                  <a:gd name="T24" fmla="*/ 11685 w 16320"/>
                  <a:gd name="T25" fmla="*/ 12844 h 16320"/>
                  <a:gd name="T26" fmla="*/ 11358 w 16320"/>
                  <a:gd name="T27" fmla="*/ 12109 h 16320"/>
                  <a:gd name="T28" fmla="*/ 11765 w 16320"/>
                  <a:gd name="T29" fmla="*/ 11506 h 16320"/>
                  <a:gd name="T30" fmla="*/ 11102 w 16320"/>
                  <a:gd name="T31" fmla="*/ 12640 h 16320"/>
                  <a:gd name="T32" fmla="*/ 10504 w 16320"/>
                  <a:gd name="T33" fmla="*/ 12944 h 16320"/>
                  <a:gd name="T34" fmla="*/ 10698 w 16320"/>
                  <a:gd name="T35" fmla="*/ 12494 h 16320"/>
                  <a:gd name="T36" fmla="*/ 9928 w 16320"/>
                  <a:gd name="T37" fmla="*/ 12309 h 16320"/>
                  <a:gd name="T38" fmla="*/ 9455 w 16320"/>
                  <a:gd name="T39" fmla="*/ 12021 h 16320"/>
                  <a:gd name="T40" fmla="*/ 9695 w 16320"/>
                  <a:gd name="T41" fmla="*/ 11496 h 16320"/>
                  <a:gd name="T42" fmla="*/ 9877 w 16320"/>
                  <a:gd name="T43" fmla="*/ 11794 h 16320"/>
                  <a:gd name="T44" fmla="*/ 10526 w 16320"/>
                  <a:gd name="T45" fmla="*/ 12049 h 16320"/>
                  <a:gd name="T46" fmla="*/ 11087 w 16320"/>
                  <a:gd name="T47" fmla="*/ 12312 h 16320"/>
                  <a:gd name="T48" fmla="*/ 8615 w 16320"/>
                  <a:gd name="T49" fmla="*/ 10945 h 16320"/>
                  <a:gd name="T50" fmla="*/ 8404 w 16320"/>
                  <a:gd name="T51" fmla="*/ 10164 h 16320"/>
                  <a:gd name="T52" fmla="*/ 9438 w 16320"/>
                  <a:gd name="T53" fmla="*/ 9623 h 16320"/>
                  <a:gd name="T54" fmla="*/ 10158 w 16320"/>
                  <a:gd name="T55" fmla="*/ 10437 h 16320"/>
                  <a:gd name="T56" fmla="*/ 9353 w 16320"/>
                  <a:gd name="T57" fmla="*/ 11132 h 16320"/>
                  <a:gd name="T58" fmla="*/ 8874 w 16320"/>
                  <a:gd name="T59" fmla="*/ 12923 h 16320"/>
                  <a:gd name="T60" fmla="*/ 8775 w 16320"/>
                  <a:gd name="T61" fmla="*/ 12583 h 16320"/>
                  <a:gd name="T62" fmla="*/ 8549 w 16320"/>
                  <a:gd name="T63" fmla="*/ 12315 h 16320"/>
                  <a:gd name="T64" fmla="*/ 7587 w 16320"/>
                  <a:gd name="T65" fmla="*/ 12091 h 16320"/>
                  <a:gd name="T66" fmla="*/ 7720 w 16320"/>
                  <a:gd name="T67" fmla="*/ 11534 h 16320"/>
                  <a:gd name="T68" fmla="*/ 8016 w 16320"/>
                  <a:gd name="T69" fmla="*/ 11751 h 16320"/>
                  <a:gd name="T70" fmla="*/ 8144 w 16320"/>
                  <a:gd name="T71" fmla="*/ 12042 h 16320"/>
                  <a:gd name="T72" fmla="*/ 9150 w 16320"/>
                  <a:gd name="T73" fmla="*/ 12246 h 16320"/>
                  <a:gd name="T74" fmla="*/ 6335 w 16320"/>
                  <a:gd name="T75" fmla="*/ 11795 h 16320"/>
                  <a:gd name="T76" fmla="*/ 6336 w 16320"/>
                  <a:gd name="T77" fmla="*/ 12579 h 16320"/>
                  <a:gd name="T78" fmla="*/ 6267 w 16320"/>
                  <a:gd name="T79" fmla="*/ 12900 h 16320"/>
                  <a:gd name="T80" fmla="*/ 5796 w 16320"/>
                  <a:gd name="T81" fmla="*/ 12258 h 16320"/>
                  <a:gd name="T82" fmla="*/ 6062 w 16320"/>
                  <a:gd name="T83" fmla="*/ 11592 h 16320"/>
                  <a:gd name="T84" fmla="*/ 6177 w 16320"/>
                  <a:gd name="T85" fmla="*/ 11124 h 16320"/>
                  <a:gd name="T86" fmla="*/ 1214 w 16320"/>
                  <a:gd name="T87" fmla="*/ 11124 h 16320"/>
                  <a:gd name="T88" fmla="*/ 6585 w 16320"/>
                  <a:gd name="T89" fmla="*/ 4506 h 16320"/>
                  <a:gd name="T90" fmla="*/ 7326 w 16320"/>
                  <a:gd name="T91" fmla="*/ 3567 h 16320"/>
                  <a:gd name="T92" fmla="*/ 8698 w 16320"/>
                  <a:gd name="T93" fmla="*/ 3402 h 16320"/>
                  <a:gd name="T94" fmla="*/ 9789 w 16320"/>
                  <a:gd name="T95" fmla="*/ 4141 h 16320"/>
                  <a:gd name="T96" fmla="*/ 7957 w 16320"/>
                  <a:gd name="T97" fmla="*/ 3707 h 16320"/>
                  <a:gd name="T98" fmla="*/ 7153 w 16320"/>
                  <a:gd name="T99" fmla="*/ 4168 h 16320"/>
                  <a:gd name="T100" fmla="*/ 7693 w 16320"/>
                  <a:gd name="T101" fmla="*/ 4858 h 16320"/>
                  <a:gd name="T102" fmla="*/ 7877 w 16320"/>
                  <a:gd name="T103" fmla="*/ 4374 h 16320"/>
                  <a:gd name="T104" fmla="*/ 8877 w 16320"/>
                  <a:gd name="T105" fmla="*/ 4206 h 16320"/>
                  <a:gd name="T106" fmla="*/ 10039 w 16320"/>
                  <a:gd name="T107" fmla="*/ 4489 h 16320"/>
                  <a:gd name="T108" fmla="*/ 8512 w 16320"/>
                  <a:gd name="T109" fmla="*/ 4601 h 16320"/>
                  <a:gd name="T110" fmla="*/ 8114 w 16320"/>
                  <a:gd name="T111" fmla="*/ 4835 h 16320"/>
                  <a:gd name="T112" fmla="*/ 7234 w 16320"/>
                  <a:gd name="T113" fmla="*/ 6423 h 16320"/>
                  <a:gd name="T114" fmla="*/ 7669 w 16320"/>
                  <a:gd name="T115" fmla="*/ 6984 h 16320"/>
                  <a:gd name="T116" fmla="*/ 7213 w 16320"/>
                  <a:gd name="T117" fmla="*/ 7481 h 16320"/>
                  <a:gd name="T118" fmla="*/ 7728 w 16320"/>
                  <a:gd name="T119" fmla="*/ 8248 h 16320"/>
                  <a:gd name="T120" fmla="*/ 7080 w 16320"/>
                  <a:gd name="T121" fmla="*/ 7174 h 16320"/>
                  <a:gd name="T122" fmla="*/ 7186 w 16320"/>
                  <a:gd name="T123" fmla="*/ 6787 h 16320"/>
                  <a:gd name="T124" fmla="*/ 6491 w 16320"/>
                  <a:gd name="T125" fmla="*/ 5230 h 16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320" h="16320">
                    <a:moveTo>
                      <a:pt x="15078" y="11124"/>
                    </a:moveTo>
                    <a:lnTo>
                      <a:pt x="15068" y="11098"/>
                    </a:lnTo>
                    <a:lnTo>
                      <a:pt x="15061" y="11071"/>
                    </a:lnTo>
                    <a:lnTo>
                      <a:pt x="15055" y="11045"/>
                    </a:lnTo>
                    <a:lnTo>
                      <a:pt x="15051" y="11018"/>
                    </a:lnTo>
                    <a:lnTo>
                      <a:pt x="15047" y="10991"/>
                    </a:lnTo>
                    <a:lnTo>
                      <a:pt x="15044" y="10964"/>
                    </a:lnTo>
                    <a:lnTo>
                      <a:pt x="15041" y="10937"/>
                    </a:lnTo>
                    <a:lnTo>
                      <a:pt x="15037" y="10911"/>
                    </a:lnTo>
                    <a:lnTo>
                      <a:pt x="15034" y="10885"/>
                    </a:lnTo>
                    <a:lnTo>
                      <a:pt x="15030" y="10861"/>
                    </a:lnTo>
                    <a:lnTo>
                      <a:pt x="15025" y="10838"/>
                    </a:lnTo>
                    <a:lnTo>
                      <a:pt x="15020" y="10815"/>
                    </a:lnTo>
                    <a:lnTo>
                      <a:pt x="15014" y="10795"/>
                    </a:lnTo>
                    <a:lnTo>
                      <a:pt x="15007" y="10774"/>
                    </a:lnTo>
                    <a:lnTo>
                      <a:pt x="15001" y="10755"/>
                    </a:lnTo>
                    <a:lnTo>
                      <a:pt x="14993" y="10738"/>
                    </a:lnTo>
                    <a:lnTo>
                      <a:pt x="14985" y="10720"/>
                    </a:lnTo>
                    <a:lnTo>
                      <a:pt x="14976" y="10705"/>
                    </a:lnTo>
                    <a:lnTo>
                      <a:pt x="14965" y="10690"/>
                    </a:lnTo>
                    <a:lnTo>
                      <a:pt x="14955" y="10675"/>
                    </a:lnTo>
                    <a:lnTo>
                      <a:pt x="14944" y="10662"/>
                    </a:lnTo>
                    <a:lnTo>
                      <a:pt x="14932" y="10650"/>
                    </a:lnTo>
                    <a:lnTo>
                      <a:pt x="14920" y="10639"/>
                    </a:lnTo>
                    <a:lnTo>
                      <a:pt x="14905" y="10628"/>
                    </a:lnTo>
                    <a:lnTo>
                      <a:pt x="14891" y="10618"/>
                    </a:lnTo>
                    <a:lnTo>
                      <a:pt x="14876" y="10610"/>
                    </a:lnTo>
                    <a:lnTo>
                      <a:pt x="14858" y="10602"/>
                    </a:lnTo>
                    <a:lnTo>
                      <a:pt x="14841" y="10594"/>
                    </a:lnTo>
                    <a:lnTo>
                      <a:pt x="14823" y="10588"/>
                    </a:lnTo>
                    <a:lnTo>
                      <a:pt x="14803" y="10581"/>
                    </a:lnTo>
                    <a:lnTo>
                      <a:pt x="14783" y="10576"/>
                    </a:lnTo>
                    <a:lnTo>
                      <a:pt x="14761" y="10571"/>
                    </a:lnTo>
                    <a:lnTo>
                      <a:pt x="14739" y="10567"/>
                    </a:lnTo>
                    <a:lnTo>
                      <a:pt x="14716" y="10564"/>
                    </a:lnTo>
                    <a:lnTo>
                      <a:pt x="14691" y="10561"/>
                    </a:lnTo>
                    <a:lnTo>
                      <a:pt x="14666" y="10559"/>
                    </a:lnTo>
                    <a:lnTo>
                      <a:pt x="14638" y="10558"/>
                    </a:lnTo>
                    <a:lnTo>
                      <a:pt x="14610" y="10556"/>
                    </a:lnTo>
                    <a:lnTo>
                      <a:pt x="14243" y="10556"/>
                    </a:lnTo>
                    <a:lnTo>
                      <a:pt x="14243" y="11124"/>
                    </a:lnTo>
                    <a:lnTo>
                      <a:pt x="13861" y="11124"/>
                    </a:lnTo>
                    <a:lnTo>
                      <a:pt x="13861" y="9625"/>
                    </a:lnTo>
                    <a:lnTo>
                      <a:pt x="14790" y="9625"/>
                    </a:lnTo>
                    <a:lnTo>
                      <a:pt x="14841" y="9626"/>
                    </a:lnTo>
                    <a:lnTo>
                      <a:pt x="14892" y="9628"/>
                    </a:lnTo>
                    <a:lnTo>
                      <a:pt x="14943" y="9630"/>
                    </a:lnTo>
                    <a:lnTo>
                      <a:pt x="14994" y="9634"/>
                    </a:lnTo>
                    <a:lnTo>
                      <a:pt x="15044" y="9640"/>
                    </a:lnTo>
                    <a:lnTo>
                      <a:pt x="15068" y="9643"/>
                    </a:lnTo>
                    <a:lnTo>
                      <a:pt x="15094" y="9647"/>
                    </a:lnTo>
                    <a:lnTo>
                      <a:pt x="15117" y="9652"/>
                    </a:lnTo>
                    <a:lnTo>
                      <a:pt x="15142" y="9657"/>
                    </a:lnTo>
                    <a:lnTo>
                      <a:pt x="15161" y="9662"/>
                    </a:lnTo>
                    <a:lnTo>
                      <a:pt x="15181" y="9668"/>
                    </a:lnTo>
                    <a:lnTo>
                      <a:pt x="15199" y="9674"/>
                    </a:lnTo>
                    <a:lnTo>
                      <a:pt x="15216" y="9681"/>
                    </a:lnTo>
                    <a:lnTo>
                      <a:pt x="15234" y="9688"/>
                    </a:lnTo>
                    <a:lnTo>
                      <a:pt x="15251" y="9696"/>
                    </a:lnTo>
                    <a:lnTo>
                      <a:pt x="15267" y="9704"/>
                    </a:lnTo>
                    <a:lnTo>
                      <a:pt x="15284" y="9713"/>
                    </a:lnTo>
                    <a:lnTo>
                      <a:pt x="15299" y="9723"/>
                    </a:lnTo>
                    <a:lnTo>
                      <a:pt x="15313" y="9733"/>
                    </a:lnTo>
                    <a:lnTo>
                      <a:pt x="15328" y="9743"/>
                    </a:lnTo>
                    <a:lnTo>
                      <a:pt x="15341" y="9753"/>
                    </a:lnTo>
                    <a:lnTo>
                      <a:pt x="15354" y="9764"/>
                    </a:lnTo>
                    <a:lnTo>
                      <a:pt x="15366" y="9777"/>
                    </a:lnTo>
                    <a:lnTo>
                      <a:pt x="15379" y="9789"/>
                    </a:lnTo>
                    <a:lnTo>
                      <a:pt x="15390" y="9801"/>
                    </a:lnTo>
                    <a:lnTo>
                      <a:pt x="15400" y="9814"/>
                    </a:lnTo>
                    <a:lnTo>
                      <a:pt x="15410" y="9828"/>
                    </a:lnTo>
                    <a:lnTo>
                      <a:pt x="15419" y="9841"/>
                    </a:lnTo>
                    <a:lnTo>
                      <a:pt x="15428" y="9855"/>
                    </a:lnTo>
                    <a:lnTo>
                      <a:pt x="15436" y="9870"/>
                    </a:lnTo>
                    <a:lnTo>
                      <a:pt x="15443" y="9884"/>
                    </a:lnTo>
                    <a:lnTo>
                      <a:pt x="15450" y="9898"/>
                    </a:lnTo>
                    <a:lnTo>
                      <a:pt x="15456" y="9913"/>
                    </a:lnTo>
                    <a:lnTo>
                      <a:pt x="15461" y="9929"/>
                    </a:lnTo>
                    <a:lnTo>
                      <a:pt x="15466" y="9945"/>
                    </a:lnTo>
                    <a:lnTo>
                      <a:pt x="15470" y="9960"/>
                    </a:lnTo>
                    <a:lnTo>
                      <a:pt x="15473" y="9977"/>
                    </a:lnTo>
                    <a:lnTo>
                      <a:pt x="15475" y="9993"/>
                    </a:lnTo>
                    <a:lnTo>
                      <a:pt x="15477" y="10009"/>
                    </a:lnTo>
                    <a:lnTo>
                      <a:pt x="15479" y="10027"/>
                    </a:lnTo>
                    <a:lnTo>
                      <a:pt x="15480" y="10043"/>
                    </a:lnTo>
                    <a:lnTo>
                      <a:pt x="15479" y="10062"/>
                    </a:lnTo>
                    <a:lnTo>
                      <a:pt x="15477" y="10081"/>
                    </a:lnTo>
                    <a:lnTo>
                      <a:pt x="15476" y="10100"/>
                    </a:lnTo>
                    <a:lnTo>
                      <a:pt x="15474" y="10118"/>
                    </a:lnTo>
                    <a:lnTo>
                      <a:pt x="15471" y="10136"/>
                    </a:lnTo>
                    <a:lnTo>
                      <a:pt x="15468" y="10154"/>
                    </a:lnTo>
                    <a:lnTo>
                      <a:pt x="15464" y="10171"/>
                    </a:lnTo>
                    <a:lnTo>
                      <a:pt x="15460" y="10189"/>
                    </a:lnTo>
                    <a:lnTo>
                      <a:pt x="15455" y="10205"/>
                    </a:lnTo>
                    <a:lnTo>
                      <a:pt x="15449" y="10222"/>
                    </a:lnTo>
                    <a:lnTo>
                      <a:pt x="15443" y="10239"/>
                    </a:lnTo>
                    <a:lnTo>
                      <a:pt x="15436" y="10254"/>
                    </a:lnTo>
                    <a:lnTo>
                      <a:pt x="15428" y="10269"/>
                    </a:lnTo>
                    <a:lnTo>
                      <a:pt x="15419" y="10285"/>
                    </a:lnTo>
                    <a:lnTo>
                      <a:pt x="15409" y="10299"/>
                    </a:lnTo>
                    <a:lnTo>
                      <a:pt x="15400" y="10314"/>
                    </a:lnTo>
                    <a:lnTo>
                      <a:pt x="15389" y="10328"/>
                    </a:lnTo>
                    <a:lnTo>
                      <a:pt x="15378" y="10341"/>
                    </a:lnTo>
                    <a:lnTo>
                      <a:pt x="15365" y="10354"/>
                    </a:lnTo>
                    <a:lnTo>
                      <a:pt x="15353" y="10366"/>
                    </a:lnTo>
                    <a:lnTo>
                      <a:pt x="15339" y="10379"/>
                    </a:lnTo>
                    <a:lnTo>
                      <a:pt x="15324" y="10391"/>
                    </a:lnTo>
                    <a:lnTo>
                      <a:pt x="15309" y="10402"/>
                    </a:lnTo>
                    <a:lnTo>
                      <a:pt x="15294" y="10412"/>
                    </a:lnTo>
                    <a:lnTo>
                      <a:pt x="15277" y="10422"/>
                    </a:lnTo>
                    <a:lnTo>
                      <a:pt x="15259" y="10433"/>
                    </a:lnTo>
                    <a:lnTo>
                      <a:pt x="15241" y="10441"/>
                    </a:lnTo>
                    <a:lnTo>
                      <a:pt x="15221" y="10450"/>
                    </a:lnTo>
                    <a:lnTo>
                      <a:pt x="15202" y="10458"/>
                    </a:lnTo>
                    <a:lnTo>
                      <a:pt x="15181" y="10465"/>
                    </a:lnTo>
                    <a:lnTo>
                      <a:pt x="15159" y="10472"/>
                    </a:lnTo>
                    <a:lnTo>
                      <a:pt x="15137" y="10478"/>
                    </a:lnTo>
                    <a:lnTo>
                      <a:pt x="15165" y="10488"/>
                    </a:lnTo>
                    <a:lnTo>
                      <a:pt x="15191" y="10496"/>
                    </a:lnTo>
                    <a:lnTo>
                      <a:pt x="15215" y="10504"/>
                    </a:lnTo>
                    <a:lnTo>
                      <a:pt x="15238" y="10513"/>
                    </a:lnTo>
                    <a:lnTo>
                      <a:pt x="15258" y="10522"/>
                    </a:lnTo>
                    <a:lnTo>
                      <a:pt x="15277" y="10533"/>
                    </a:lnTo>
                    <a:lnTo>
                      <a:pt x="15295" y="10543"/>
                    </a:lnTo>
                    <a:lnTo>
                      <a:pt x="15311" y="10554"/>
                    </a:lnTo>
                    <a:lnTo>
                      <a:pt x="15327" y="10566"/>
                    </a:lnTo>
                    <a:lnTo>
                      <a:pt x="15341" y="10579"/>
                    </a:lnTo>
                    <a:lnTo>
                      <a:pt x="15355" y="10595"/>
                    </a:lnTo>
                    <a:lnTo>
                      <a:pt x="15367" y="10610"/>
                    </a:lnTo>
                    <a:lnTo>
                      <a:pt x="15381" y="10628"/>
                    </a:lnTo>
                    <a:lnTo>
                      <a:pt x="15393" y="10648"/>
                    </a:lnTo>
                    <a:lnTo>
                      <a:pt x="15405" y="10669"/>
                    </a:lnTo>
                    <a:lnTo>
                      <a:pt x="15416" y="10692"/>
                    </a:lnTo>
                    <a:lnTo>
                      <a:pt x="15425" y="10711"/>
                    </a:lnTo>
                    <a:lnTo>
                      <a:pt x="15433" y="10729"/>
                    </a:lnTo>
                    <a:lnTo>
                      <a:pt x="15439" y="10749"/>
                    </a:lnTo>
                    <a:lnTo>
                      <a:pt x="15444" y="10768"/>
                    </a:lnTo>
                    <a:lnTo>
                      <a:pt x="15449" y="10788"/>
                    </a:lnTo>
                    <a:lnTo>
                      <a:pt x="15452" y="10807"/>
                    </a:lnTo>
                    <a:lnTo>
                      <a:pt x="15455" y="10826"/>
                    </a:lnTo>
                    <a:lnTo>
                      <a:pt x="15458" y="10846"/>
                    </a:lnTo>
                    <a:lnTo>
                      <a:pt x="15462" y="10885"/>
                    </a:lnTo>
                    <a:lnTo>
                      <a:pt x="15465" y="10924"/>
                    </a:lnTo>
                    <a:lnTo>
                      <a:pt x="15468" y="10964"/>
                    </a:lnTo>
                    <a:lnTo>
                      <a:pt x="15472" y="11003"/>
                    </a:lnTo>
                    <a:lnTo>
                      <a:pt x="15475" y="11018"/>
                    </a:lnTo>
                    <a:lnTo>
                      <a:pt x="15479" y="11034"/>
                    </a:lnTo>
                    <a:lnTo>
                      <a:pt x="15482" y="11049"/>
                    </a:lnTo>
                    <a:lnTo>
                      <a:pt x="15486" y="11064"/>
                    </a:lnTo>
                    <a:lnTo>
                      <a:pt x="15496" y="11094"/>
                    </a:lnTo>
                    <a:lnTo>
                      <a:pt x="15507" y="11124"/>
                    </a:lnTo>
                    <a:lnTo>
                      <a:pt x="15078" y="11124"/>
                    </a:lnTo>
                    <a:close/>
                    <a:moveTo>
                      <a:pt x="13531" y="9892"/>
                    </a:moveTo>
                    <a:lnTo>
                      <a:pt x="12999" y="9892"/>
                    </a:lnTo>
                    <a:lnTo>
                      <a:pt x="12961" y="9893"/>
                    </a:lnTo>
                    <a:lnTo>
                      <a:pt x="12921" y="9894"/>
                    </a:lnTo>
                    <a:lnTo>
                      <a:pt x="12880" y="9896"/>
                    </a:lnTo>
                    <a:lnTo>
                      <a:pt x="12839" y="9899"/>
                    </a:lnTo>
                    <a:lnTo>
                      <a:pt x="12799" y="9904"/>
                    </a:lnTo>
                    <a:lnTo>
                      <a:pt x="12780" y="9907"/>
                    </a:lnTo>
                    <a:lnTo>
                      <a:pt x="12761" y="9910"/>
                    </a:lnTo>
                    <a:lnTo>
                      <a:pt x="12745" y="9914"/>
                    </a:lnTo>
                    <a:lnTo>
                      <a:pt x="12730" y="9920"/>
                    </a:lnTo>
                    <a:lnTo>
                      <a:pt x="12710" y="9927"/>
                    </a:lnTo>
                    <a:lnTo>
                      <a:pt x="12692" y="9934"/>
                    </a:lnTo>
                    <a:lnTo>
                      <a:pt x="12675" y="9943"/>
                    </a:lnTo>
                    <a:lnTo>
                      <a:pt x="12658" y="9953"/>
                    </a:lnTo>
                    <a:lnTo>
                      <a:pt x="12643" y="9964"/>
                    </a:lnTo>
                    <a:lnTo>
                      <a:pt x="12629" y="9976"/>
                    </a:lnTo>
                    <a:lnTo>
                      <a:pt x="12614" y="9989"/>
                    </a:lnTo>
                    <a:lnTo>
                      <a:pt x="12601" y="10003"/>
                    </a:lnTo>
                    <a:lnTo>
                      <a:pt x="12589" y="10015"/>
                    </a:lnTo>
                    <a:lnTo>
                      <a:pt x="12579" y="10030"/>
                    </a:lnTo>
                    <a:lnTo>
                      <a:pt x="12569" y="10043"/>
                    </a:lnTo>
                    <a:lnTo>
                      <a:pt x="12562" y="10057"/>
                    </a:lnTo>
                    <a:lnTo>
                      <a:pt x="12555" y="10073"/>
                    </a:lnTo>
                    <a:lnTo>
                      <a:pt x="12549" y="10087"/>
                    </a:lnTo>
                    <a:lnTo>
                      <a:pt x="12544" y="10102"/>
                    </a:lnTo>
                    <a:lnTo>
                      <a:pt x="12540" y="10117"/>
                    </a:lnTo>
                    <a:lnTo>
                      <a:pt x="12533" y="10149"/>
                    </a:lnTo>
                    <a:lnTo>
                      <a:pt x="12528" y="10181"/>
                    </a:lnTo>
                    <a:lnTo>
                      <a:pt x="12523" y="10213"/>
                    </a:lnTo>
                    <a:lnTo>
                      <a:pt x="12518" y="10245"/>
                    </a:lnTo>
                    <a:lnTo>
                      <a:pt x="13531" y="10245"/>
                    </a:lnTo>
                    <a:lnTo>
                      <a:pt x="13531" y="10510"/>
                    </a:lnTo>
                    <a:lnTo>
                      <a:pt x="12518" y="10510"/>
                    </a:lnTo>
                    <a:lnTo>
                      <a:pt x="12523" y="10537"/>
                    </a:lnTo>
                    <a:lnTo>
                      <a:pt x="12527" y="10562"/>
                    </a:lnTo>
                    <a:lnTo>
                      <a:pt x="12532" y="10586"/>
                    </a:lnTo>
                    <a:lnTo>
                      <a:pt x="12537" y="10608"/>
                    </a:lnTo>
                    <a:lnTo>
                      <a:pt x="12544" y="10629"/>
                    </a:lnTo>
                    <a:lnTo>
                      <a:pt x="12551" y="10649"/>
                    </a:lnTo>
                    <a:lnTo>
                      <a:pt x="12560" y="10668"/>
                    </a:lnTo>
                    <a:lnTo>
                      <a:pt x="12569" y="10686"/>
                    </a:lnTo>
                    <a:lnTo>
                      <a:pt x="12580" y="10703"/>
                    </a:lnTo>
                    <a:lnTo>
                      <a:pt x="12591" y="10718"/>
                    </a:lnTo>
                    <a:lnTo>
                      <a:pt x="12602" y="10732"/>
                    </a:lnTo>
                    <a:lnTo>
                      <a:pt x="12615" y="10747"/>
                    </a:lnTo>
                    <a:lnTo>
                      <a:pt x="12629" y="10759"/>
                    </a:lnTo>
                    <a:lnTo>
                      <a:pt x="12643" y="10770"/>
                    </a:lnTo>
                    <a:lnTo>
                      <a:pt x="12658" y="10781"/>
                    </a:lnTo>
                    <a:lnTo>
                      <a:pt x="12675" y="10792"/>
                    </a:lnTo>
                    <a:lnTo>
                      <a:pt x="12692" y="10800"/>
                    </a:lnTo>
                    <a:lnTo>
                      <a:pt x="12709" y="10809"/>
                    </a:lnTo>
                    <a:lnTo>
                      <a:pt x="12729" y="10816"/>
                    </a:lnTo>
                    <a:lnTo>
                      <a:pt x="12748" y="10822"/>
                    </a:lnTo>
                    <a:lnTo>
                      <a:pt x="12768" y="10828"/>
                    </a:lnTo>
                    <a:lnTo>
                      <a:pt x="12790" y="10833"/>
                    </a:lnTo>
                    <a:lnTo>
                      <a:pt x="12811" y="10839"/>
                    </a:lnTo>
                    <a:lnTo>
                      <a:pt x="12835" y="10843"/>
                    </a:lnTo>
                    <a:lnTo>
                      <a:pt x="12858" y="10846"/>
                    </a:lnTo>
                    <a:lnTo>
                      <a:pt x="12883" y="10849"/>
                    </a:lnTo>
                    <a:lnTo>
                      <a:pt x="12908" y="10851"/>
                    </a:lnTo>
                    <a:lnTo>
                      <a:pt x="12935" y="10853"/>
                    </a:lnTo>
                    <a:lnTo>
                      <a:pt x="12990" y="10856"/>
                    </a:lnTo>
                    <a:lnTo>
                      <a:pt x="13531" y="10856"/>
                    </a:lnTo>
                    <a:lnTo>
                      <a:pt x="13531" y="11124"/>
                    </a:lnTo>
                    <a:lnTo>
                      <a:pt x="12971" y="11124"/>
                    </a:lnTo>
                    <a:lnTo>
                      <a:pt x="12908" y="11122"/>
                    </a:lnTo>
                    <a:lnTo>
                      <a:pt x="12844" y="11120"/>
                    </a:lnTo>
                    <a:lnTo>
                      <a:pt x="12778" y="11115"/>
                    </a:lnTo>
                    <a:lnTo>
                      <a:pt x="12745" y="11112"/>
                    </a:lnTo>
                    <a:lnTo>
                      <a:pt x="12712" y="11108"/>
                    </a:lnTo>
                    <a:lnTo>
                      <a:pt x="12681" y="11104"/>
                    </a:lnTo>
                    <a:lnTo>
                      <a:pt x="12649" y="11099"/>
                    </a:lnTo>
                    <a:lnTo>
                      <a:pt x="12618" y="11094"/>
                    </a:lnTo>
                    <a:lnTo>
                      <a:pt x="12588" y="11086"/>
                    </a:lnTo>
                    <a:lnTo>
                      <a:pt x="12558" y="11079"/>
                    </a:lnTo>
                    <a:lnTo>
                      <a:pt x="12530" y="11071"/>
                    </a:lnTo>
                    <a:lnTo>
                      <a:pt x="12499" y="11062"/>
                    </a:lnTo>
                    <a:lnTo>
                      <a:pt x="12471" y="11050"/>
                    </a:lnTo>
                    <a:lnTo>
                      <a:pt x="12442" y="11037"/>
                    </a:lnTo>
                    <a:lnTo>
                      <a:pt x="12415" y="11023"/>
                    </a:lnTo>
                    <a:lnTo>
                      <a:pt x="12389" y="11008"/>
                    </a:lnTo>
                    <a:lnTo>
                      <a:pt x="12364" y="10992"/>
                    </a:lnTo>
                    <a:lnTo>
                      <a:pt x="12342" y="10974"/>
                    </a:lnTo>
                    <a:lnTo>
                      <a:pt x="12320" y="10956"/>
                    </a:lnTo>
                    <a:lnTo>
                      <a:pt x="12298" y="10936"/>
                    </a:lnTo>
                    <a:lnTo>
                      <a:pt x="12279" y="10917"/>
                    </a:lnTo>
                    <a:lnTo>
                      <a:pt x="12260" y="10896"/>
                    </a:lnTo>
                    <a:lnTo>
                      <a:pt x="12242" y="10873"/>
                    </a:lnTo>
                    <a:lnTo>
                      <a:pt x="12226" y="10851"/>
                    </a:lnTo>
                    <a:lnTo>
                      <a:pt x="12210" y="10828"/>
                    </a:lnTo>
                    <a:lnTo>
                      <a:pt x="12196" y="10804"/>
                    </a:lnTo>
                    <a:lnTo>
                      <a:pt x="12182" y="10779"/>
                    </a:lnTo>
                    <a:lnTo>
                      <a:pt x="12170" y="10755"/>
                    </a:lnTo>
                    <a:lnTo>
                      <a:pt x="12158" y="10729"/>
                    </a:lnTo>
                    <a:lnTo>
                      <a:pt x="12147" y="10704"/>
                    </a:lnTo>
                    <a:lnTo>
                      <a:pt x="12138" y="10677"/>
                    </a:lnTo>
                    <a:lnTo>
                      <a:pt x="12129" y="10651"/>
                    </a:lnTo>
                    <a:lnTo>
                      <a:pt x="12121" y="10624"/>
                    </a:lnTo>
                    <a:lnTo>
                      <a:pt x="12114" y="10598"/>
                    </a:lnTo>
                    <a:lnTo>
                      <a:pt x="12107" y="10571"/>
                    </a:lnTo>
                    <a:lnTo>
                      <a:pt x="12102" y="10545"/>
                    </a:lnTo>
                    <a:lnTo>
                      <a:pt x="12097" y="10518"/>
                    </a:lnTo>
                    <a:lnTo>
                      <a:pt x="12093" y="10491"/>
                    </a:lnTo>
                    <a:lnTo>
                      <a:pt x="12090" y="10464"/>
                    </a:lnTo>
                    <a:lnTo>
                      <a:pt x="12088" y="10439"/>
                    </a:lnTo>
                    <a:lnTo>
                      <a:pt x="12086" y="10412"/>
                    </a:lnTo>
                    <a:lnTo>
                      <a:pt x="12085" y="10387"/>
                    </a:lnTo>
                    <a:lnTo>
                      <a:pt x="12085" y="10337"/>
                    </a:lnTo>
                    <a:lnTo>
                      <a:pt x="12086" y="10312"/>
                    </a:lnTo>
                    <a:lnTo>
                      <a:pt x="12088" y="10288"/>
                    </a:lnTo>
                    <a:lnTo>
                      <a:pt x="12090" y="10263"/>
                    </a:lnTo>
                    <a:lnTo>
                      <a:pt x="12093" y="10240"/>
                    </a:lnTo>
                    <a:lnTo>
                      <a:pt x="12097" y="10215"/>
                    </a:lnTo>
                    <a:lnTo>
                      <a:pt x="12101" y="10192"/>
                    </a:lnTo>
                    <a:lnTo>
                      <a:pt x="12106" y="10167"/>
                    </a:lnTo>
                    <a:lnTo>
                      <a:pt x="12113" y="10144"/>
                    </a:lnTo>
                    <a:lnTo>
                      <a:pt x="12119" y="10120"/>
                    </a:lnTo>
                    <a:lnTo>
                      <a:pt x="12127" y="10097"/>
                    </a:lnTo>
                    <a:lnTo>
                      <a:pt x="12135" y="10075"/>
                    </a:lnTo>
                    <a:lnTo>
                      <a:pt x="12143" y="10051"/>
                    </a:lnTo>
                    <a:lnTo>
                      <a:pt x="12153" y="10029"/>
                    </a:lnTo>
                    <a:lnTo>
                      <a:pt x="12164" y="10007"/>
                    </a:lnTo>
                    <a:lnTo>
                      <a:pt x="12175" y="9985"/>
                    </a:lnTo>
                    <a:lnTo>
                      <a:pt x="12187" y="9963"/>
                    </a:lnTo>
                    <a:lnTo>
                      <a:pt x="12199" y="9942"/>
                    </a:lnTo>
                    <a:lnTo>
                      <a:pt x="12213" y="9922"/>
                    </a:lnTo>
                    <a:lnTo>
                      <a:pt x="12228" y="9901"/>
                    </a:lnTo>
                    <a:lnTo>
                      <a:pt x="12243" y="9881"/>
                    </a:lnTo>
                    <a:lnTo>
                      <a:pt x="12259" y="9861"/>
                    </a:lnTo>
                    <a:lnTo>
                      <a:pt x="12277" y="9843"/>
                    </a:lnTo>
                    <a:lnTo>
                      <a:pt x="12294" y="9824"/>
                    </a:lnTo>
                    <a:lnTo>
                      <a:pt x="12313" y="9806"/>
                    </a:lnTo>
                    <a:lnTo>
                      <a:pt x="12333" y="9789"/>
                    </a:lnTo>
                    <a:lnTo>
                      <a:pt x="12353" y="9772"/>
                    </a:lnTo>
                    <a:lnTo>
                      <a:pt x="12376" y="9755"/>
                    </a:lnTo>
                    <a:lnTo>
                      <a:pt x="12398" y="9739"/>
                    </a:lnTo>
                    <a:lnTo>
                      <a:pt x="12421" y="9724"/>
                    </a:lnTo>
                    <a:lnTo>
                      <a:pt x="12445" y="9709"/>
                    </a:lnTo>
                    <a:lnTo>
                      <a:pt x="12471" y="9696"/>
                    </a:lnTo>
                    <a:lnTo>
                      <a:pt x="12494" y="9685"/>
                    </a:lnTo>
                    <a:lnTo>
                      <a:pt x="12517" y="9675"/>
                    </a:lnTo>
                    <a:lnTo>
                      <a:pt x="12542" y="9666"/>
                    </a:lnTo>
                    <a:lnTo>
                      <a:pt x="12567" y="9658"/>
                    </a:lnTo>
                    <a:lnTo>
                      <a:pt x="12593" y="9651"/>
                    </a:lnTo>
                    <a:lnTo>
                      <a:pt x="12618" y="9646"/>
                    </a:lnTo>
                    <a:lnTo>
                      <a:pt x="12644" y="9641"/>
                    </a:lnTo>
                    <a:lnTo>
                      <a:pt x="12670" y="9637"/>
                    </a:lnTo>
                    <a:lnTo>
                      <a:pt x="12697" y="9634"/>
                    </a:lnTo>
                    <a:lnTo>
                      <a:pt x="12723" y="9631"/>
                    </a:lnTo>
                    <a:lnTo>
                      <a:pt x="12751" y="9629"/>
                    </a:lnTo>
                    <a:lnTo>
                      <a:pt x="12778" y="9627"/>
                    </a:lnTo>
                    <a:lnTo>
                      <a:pt x="12831" y="9626"/>
                    </a:lnTo>
                    <a:lnTo>
                      <a:pt x="12884" y="9625"/>
                    </a:lnTo>
                    <a:lnTo>
                      <a:pt x="13531" y="9625"/>
                    </a:lnTo>
                    <a:lnTo>
                      <a:pt x="13531" y="9892"/>
                    </a:lnTo>
                    <a:close/>
                    <a:moveTo>
                      <a:pt x="12802" y="11713"/>
                    </a:moveTo>
                    <a:lnTo>
                      <a:pt x="12269" y="11713"/>
                    </a:lnTo>
                    <a:lnTo>
                      <a:pt x="12232" y="11714"/>
                    </a:lnTo>
                    <a:lnTo>
                      <a:pt x="12192" y="11715"/>
                    </a:lnTo>
                    <a:lnTo>
                      <a:pt x="12150" y="11717"/>
                    </a:lnTo>
                    <a:lnTo>
                      <a:pt x="12108" y="11720"/>
                    </a:lnTo>
                    <a:lnTo>
                      <a:pt x="12069" y="11724"/>
                    </a:lnTo>
                    <a:lnTo>
                      <a:pt x="12050" y="11727"/>
                    </a:lnTo>
                    <a:lnTo>
                      <a:pt x="12032" y="11730"/>
                    </a:lnTo>
                    <a:lnTo>
                      <a:pt x="12016" y="11734"/>
                    </a:lnTo>
                    <a:lnTo>
                      <a:pt x="11999" y="11738"/>
                    </a:lnTo>
                    <a:lnTo>
                      <a:pt x="11980" y="11746"/>
                    </a:lnTo>
                    <a:lnTo>
                      <a:pt x="11963" y="11754"/>
                    </a:lnTo>
                    <a:lnTo>
                      <a:pt x="11945" y="11764"/>
                    </a:lnTo>
                    <a:lnTo>
                      <a:pt x="11929" y="11773"/>
                    </a:lnTo>
                    <a:lnTo>
                      <a:pt x="11914" y="11784"/>
                    </a:lnTo>
                    <a:lnTo>
                      <a:pt x="11898" y="11795"/>
                    </a:lnTo>
                    <a:lnTo>
                      <a:pt x="11885" y="11809"/>
                    </a:lnTo>
                    <a:lnTo>
                      <a:pt x="11871" y="11822"/>
                    </a:lnTo>
                    <a:lnTo>
                      <a:pt x="11860" y="11835"/>
                    </a:lnTo>
                    <a:lnTo>
                      <a:pt x="11849" y="11849"/>
                    </a:lnTo>
                    <a:lnTo>
                      <a:pt x="11840" y="11863"/>
                    </a:lnTo>
                    <a:lnTo>
                      <a:pt x="11832" y="11877"/>
                    </a:lnTo>
                    <a:lnTo>
                      <a:pt x="11825" y="11892"/>
                    </a:lnTo>
                    <a:lnTo>
                      <a:pt x="11820" y="11906"/>
                    </a:lnTo>
                    <a:lnTo>
                      <a:pt x="11814" y="11922"/>
                    </a:lnTo>
                    <a:lnTo>
                      <a:pt x="11810" y="11937"/>
                    </a:lnTo>
                    <a:lnTo>
                      <a:pt x="11802" y="11969"/>
                    </a:lnTo>
                    <a:lnTo>
                      <a:pt x="11797" y="12000"/>
                    </a:lnTo>
                    <a:lnTo>
                      <a:pt x="11793" y="12033"/>
                    </a:lnTo>
                    <a:lnTo>
                      <a:pt x="11789" y="12065"/>
                    </a:lnTo>
                    <a:lnTo>
                      <a:pt x="12802" y="12065"/>
                    </a:lnTo>
                    <a:lnTo>
                      <a:pt x="12802" y="12330"/>
                    </a:lnTo>
                    <a:lnTo>
                      <a:pt x="11789" y="12330"/>
                    </a:lnTo>
                    <a:lnTo>
                      <a:pt x="11792" y="12356"/>
                    </a:lnTo>
                    <a:lnTo>
                      <a:pt x="11796" y="12382"/>
                    </a:lnTo>
                    <a:lnTo>
                      <a:pt x="11801" y="12405"/>
                    </a:lnTo>
                    <a:lnTo>
                      <a:pt x="11808" y="12428"/>
                    </a:lnTo>
                    <a:lnTo>
                      <a:pt x="11815" y="12449"/>
                    </a:lnTo>
                    <a:lnTo>
                      <a:pt x="11822" y="12468"/>
                    </a:lnTo>
                    <a:lnTo>
                      <a:pt x="11830" y="12488"/>
                    </a:lnTo>
                    <a:lnTo>
                      <a:pt x="11840" y="12505"/>
                    </a:lnTo>
                    <a:lnTo>
                      <a:pt x="11850" y="12523"/>
                    </a:lnTo>
                    <a:lnTo>
                      <a:pt x="11861" y="12538"/>
                    </a:lnTo>
                    <a:lnTo>
                      <a:pt x="11873" y="12552"/>
                    </a:lnTo>
                    <a:lnTo>
                      <a:pt x="11886" y="12566"/>
                    </a:lnTo>
                    <a:lnTo>
                      <a:pt x="11899" y="12579"/>
                    </a:lnTo>
                    <a:lnTo>
                      <a:pt x="11914" y="12591"/>
                    </a:lnTo>
                    <a:lnTo>
                      <a:pt x="11929" y="12601"/>
                    </a:lnTo>
                    <a:lnTo>
                      <a:pt x="11945" y="12611"/>
                    </a:lnTo>
                    <a:lnTo>
                      <a:pt x="11963" y="12620"/>
                    </a:lnTo>
                    <a:lnTo>
                      <a:pt x="11980" y="12629"/>
                    </a:lnTo>
                    <a:lnTo>
                      <a:pt x="11998" y="12637"/>
                    </a:lnTo>
                    <a:lnTo>
                      <a:pt x="12019" y="12643"/>
                    </a:lnTo>
                    <a:lnTo>
                      <a:pt x="12038" y="12649"/>
                    </a:lnTo>
                    <a:lnTo>
                      <a:pt x="12059" y="12654"/>
                    </a:lnTo>
                    <a:lnTo>
                      <a:pt x="12082" y="12659"/>
                    </a:lnTo>
                    <a:lnTo>
                      <a:pt x="12104" y="12663"/>
                    </a:lnTo>
                    <a:lnTo>
                      <a:pt x="12129" y="12666"/>
                    </a:lnTo>
                    <a:lnTo>
                      <a:pt x="12153" y="12669"/>
                    </a:lnTo>
                    <a:lnTo>
                      <a:pt x="12179" y="12672"/>
                    </a:lnTo>
                    <a:lnTo>
                      <a:pt x="12204" y="12674"/>
                    </a:lnTo>
                    <a:lnTo>
                      <a:pt x="12259" y="12677"/>
                    </a:lnTo>
                    <a:lnTo>
                      <a:pt x="12318" y="12678"/>
                    </a:lnTo>
                    <a:lnTo>
                      <a:pt x="12802" y="12678"/>
                    </a:lnTo>
                    <a:lnTo>
                      <a:pt x="12802" y="12944"/>
                    </a:lnTo>
                    <a:lnTo>
                      <a:pt x="12242" y="12944"/>
                    </a:lnTo>
                    <a:lnTo>
                      <a:pt x="12179" y="12942"/>
                    </a:lnTo>
                    <a:lnTo>
                      <a:pt x="12114" y="12940"/>
                    </a:lnTo>
                    <a:lnTo>
                      <a:pt x="12048" y="12935"/>
                    </a:lnTo>
                    <a:lnTo>
                      <a:pt x="12016" y="12932"/>
                    </a:lnTo>
                    <a:lnTo>
                      <a:pt x="11983" y="12929"/>
                    </a:lnTo>
                    <a:lnTo>
                      <a:pt x="11951" y="12924"/>
                    </a:lnTo>
                    <a:lnTo>
                      <a:pt x="11920" y="12919"/>
                    </a:lnTo>
                    <a:lnTo>
                      <a:pt x="11888" y="12914"/>
                    </a:lnTo>
                    <a:lnTo>
                      <a:pt x="11859" y="12907"/>
                    </a:lnTo>
                    <a:lnTo>
                      <a:pt x="11829" y="12900"/>
                    </a:lnTo>
                    <a:lnTo>
                      <a:pt x="11800" y="12893"/>
                    </a:lnTo>
                    <a:lnTo>
                      <a:pt x="11770" y="12883"/>
                    </a:lnTo>
                    <a:lnTo>
                      <a:pt x="11740" y="12870"/>
                    </a:lnTo>
                    <a:lnTo>
                      <a:pt x="11713" y="12858"/>
                    </a:lnTo>
                    <a:lnTo>
                      <a:pt x="11685" y="12844"/>
                    </a:lnTo>
                    <a:lnTo>
                      <a:pt x="11660" y="12829"/>
                    </a:lnTo>
                    <a:lnTo>
                      <a:pt x="11635" y="12812"/>
                    </a:lnTo>
                    <a:lnTo>
                      <a:pt x="11612" y="12795"/>
                    </a:lnTo>
                    <a:lnTo>
                      <a:pt x="11590" y="12777"/>
                    </a:lnTo>
                    <a:lnTo>
                      <a:pt x="11569" y="12757"/>
                    </a:lnTo>
                    <a:lnTo>
                      <a:pt x="11549" y="12737"/>
                    </a:lnTo>
                    <a:lnTo>
                      <a:pt x="11530" y="12715"/>
                    </a:lnTo>
                    <a:lnTo>
                      <a:pt x="11513" y="12694"/>
                    </a:lnTo>
                    <a:lnTo>
                      <a:pt x="11496" y="12670"/>
                    </a:lnTo>
                    <a:lnTo>
                      <a:pt x="11480" y="12648"/>
                    </a:lnTo>
                    <a:lnTo>
                      <a:pt x="11466" y="12624"/>
                    </a:lnTo>
                    <a:lnTo>
                      <a:pt x="11453" y="12599"/>
                    </a:lnTo>
                    <a:lnTo>
                      <a:pt x="11440" y="12575"/>
                    </a:lnTo>
                    <a:lnTo>
                      <a:pt x="11428" y="12549"/>
                    </a:lnTo>
                    <a:lnTo>
                      <a:pt x="11418" y="12524"/>
                    </a:lnTo>
                    <a:lnTo>
                      <a:pt x="11408" y="12497"/>
                    </a:lnTo>
                    <a:lnTo>
                      <a:pt x="11400" y="12472"/>
                    </a:lnTo>
                    <a:lnTo>
                      <a:pt x="11391" y="12445"/>
                    </a:lnTo>
                    <a:lnTo>
                      <a:pt x="11384" y="12419"/>
                    </a:lnTo>
                    <a:lnTo>
                      <a:pt x="11378" y="12391"/>
                    </a:lnTo>
                    <a:lnTo>
                      <a:pt x="11372" y="12364"/>
                    </a:lnTo>
                    <a:lnTo>
                      <a:pt x="11368" y="12338"/>
                    </a:lnTo>
                    <a:lnTo>
                      <a:pt x="11364" y="12311"/>
                    </a:lnTo>
                    <a:lnTo>
                      <a:pt x="11361" y="12285"/>
                    </a:lnTo>
                    <a:lnTo>
                      <a:pt x="11358" y="12258"/>
                    </a:lnTo>
                    <a:lnTo>
                      <a:pt x="11357" y="12233"/>
                    </a:lnTo>
                    <a:lnTo>
                      <a:pt x="11356" y="12207"/>
                    </a:lnTo>
                    <a:lnTo>
                      <a:pt x="11356" y="12157"/>
                    </a:lnTo>
                    <a:lnTo>
                      <a:pt x="11357" y="12133"/>
                    </a:lnTo>
                    <a:lnTo>
                      <a:pt x="11358" y="12109"/>
                    </a:lnTo>
                    <a:lnTo>
                      <a:pt x="11361" y="12085"/>
                    </a:lnTo>
                    <a:lnTo>
                      <a:pt x="11364" y="12060"/>
                    </a:lnTo>
                    <a:lnTo>
                      <a:pt x="11367" y="12036"/>
                    </a:lnTo>
                    <a:lnTo>
                      <a:pt x="11372" y="12013"/>
                    </a:lnTo>
                    <a:lnTo>
                      <a:pt x="11377" y="11988"/>
                    </a:lnTo>
                    <a:lnTo>
                      <a:pt x="11382" y="11965"/>
                    </a:lnTo>
                    <a:lnTo>
                      <a:pt x="11389" y="11941"/>
                    </a:lnTo>
                    <a:lnTo>
                      <a:pt x="11396" y="11918"/>
                    </a:lnTo>
                    <a:lnTo>
                      <a:pt x="11405" y="11895"/>
                    </a:lnTo>
                    <a:lnTo>
                      <a:pt x="11414" y="11872"/>
                    </a:lnTo>
                    <a:lnTo>
                      <a:pt x="11423" y="11849"/>
                    </a:lnTo>
                    <a:lnTo>
                      <a:pt x="11434" y="11827"/>
                    </a:lnTo>
                    <a:lnTo>
                      <a:pt x="11445" y="11805"/>
                    </a:lnTo>
                    <a:lnTo>
                      <a:pt x="11457" y="11784"/>
                    </a:lnTo>
                    <a:lnTo>
                      <a:pt x="11470" y="11763"/>
                    </a:lnTo>
                    <a:lnTo>
                      <a:pt x="11483" y="11742"/>
                    </a:lnTo>
                    <a:lnTo>
                      <a:pt x="11498" y="11722"/>
                    </a:lnTo>
                    <a:lnTo>
                      <a:pt x="11514" y="11701"/>
                    </a:lnTo>
                    <a:lnTo>
                      <a:pt x="11530" y="11682"/>
                    </a:lnTo>
                    <a:lnTo>
                      <a:pt x="11546" y="11663"/>
                    </a:lnTo>
                    <a:lnTo>
                      <a:pt x="11565" y="11644"/>
                    </a:lnTo>
                    <a:lnTo>
                      <a:pt x="11583" y="11626"/>
                    </a:lnTo>
                    <a:lnTo>
                      <a:pt x="11604" y="11609"/>
                    </a:lnTo>
                    <a:lnTo>
                      <a:pt x="11624" y="11592"/>
                    </a:lnTo>
                    <a:lnTo>
                      <a:pt x="11645" y="11576"/>
                    </a:lnTo>
                    <a:lnTo>
                      <a:pt x="11668" y="11560"/>
                    </a:lnTo>
                    <a:lnTo>
                      <a:pt x="11691" y="11544"/>
                    </a:lnTo>
                    <a:lnTo>
                      <a:pt x="11716" y="11530"/>
                    </a:lnTo>
                    <a:lnTo>
                      <a:pt x="11741" y="11517"/>
                    </a:lnTo>
                    <a:lnTo>
                      <a:pt x="11765" y="11506"/>
                    </a:lnTo>
                    <a:lnTo>
                      <a:pt x="11788" y="11495"/>
                    </a:lnTo>
                    <a:lnTo>
                      <a:pt x="11813" y="11486"/>
                    </a:lnTo>
                    <a:lnTo>
                      <a:pt x="11837" y="11479"/>
                    </a:lnTo>
                    <a:lnTo>
                      <a:pt x="11863" y="11472"/>
                    </a:lnTo>
                    <a:lnTo>
                      <a:pt x="11888" y="11466"/>
                    </a:lnTo>
                    <a:lnTo>
                      <a:pt x="11915" y="11462"/>
                    </a:lnTo>
                    <a:lnTo>
                      <a:pt x="11941" y="11457"/>
                    </a:lnTo>
                    <a:lnTo>
                      <a:pt x="11968" y="11454"/>
                    </a:lnTo>
                    <a:lnTo>
                      <a:pt x="11994" y="11451"/>
                    </a:lnTo>
                    <a:lnTo>
                      <a:pt x="12021" y="11448"/>
                    </a:lnTo>
                    <a:lnTo>
                      <a:pt x="12047" y="11446"/>
                    </a:lnTo>
                    <a:lnTo>
                      <a:pt x="12101" y="11445"/>
                    </a:lnTo>
                    <a:lnTo>
                      <a:pt x="12154" y="11444"/>
                    </a:lnTo>
                    <a:lnTo>
                      <a:pt x="12802" y="11444"/>
                    </a:lnTo>
                    <a:lnTo>
                      <a:pt x="12802" y="11713"/>
                    </a:lnTo>
                    <a:close/>
                    <a:moveTo>
                      <a:pt x="10931" y="11124"/>
                    </a:moveTo>
                    <a:lnTo>
                      <a:pt x="10172" y="9625"/>
                    </a:lnTo>
                    <a:lnTo>
                      <a:pt x="10603" y="9625"/>
                    </a:lnTo>
                    <a:lnTo>
                      <a:pt x="11131" y="10753"/>
                    </a:lnTo>
                    <a:lnTo>
                      <a:pt x="11670" y="9625"/>
                    </a:lnTo>
                    <a:lnTo>
                      <a:pt x="12101" y="9625"/>
                    </a:lnTo>
                    <a:lnTo>
                      <a:pt x="11314" y="11124"/>
                    </a:lnTo>
                    <a:lnTo>
                      <a:pt x="10931" y="11124"/>
                    </a:lnTo>
                    <a:close/>
                    <a:moveTo>
                      <a:pt x="11123" y="12522"/>
                    </a:moveTo>
                    <a:lnTo>
                      <a:pt x="11122" y="12541"/>
                    </a:lnTo>
                    <a:lnTo>
                      <a:pt x="11120" y="12561"/>
                    </a:lnTo>
                    <a:lnTo>
                      <a:pt x="11117" y="12581"/>
                    </a:lnTo>
                    <a:lnTo>
                      <a:pt x="11113" y="12601"/>
                    </a:lnTo>
                    <a:lnTo>
                      <a:pt x="11108" y="12620"/>
                    </a:lnTo>
                    <a:lnTo>
                      <a:pt x="11102" y="12640"/>
                    </a:lnTo>
                    <a:lnTo>
                      <a:pt x="11095" y="12659"/>
                    </a:lnTo>
                    <a:lnTo>
                      <a:pt x="11086" y="12679"/>
                    </a:lnTo>
                    <a:lnTo>
                      <a:pt x="11078" y="12697"/>
                    </a:lnTo>
                    <a:lnTo>
                      <a:pt x="11068" y="12715"/>
                    </a:lnTo>
                    <a:lnTo>
                      <a:pt x="11058" y="12734"/>
                    </a:lnTo>
                    <a:lnTo>
                      <a:pt x="11046" y="12751"/>
                    </a:lnTo>
                    <a:lnTo>
                      <a:pt x="11033" y="12768"/>
                    </a:lnTo>
                    <a:lnTo>
                      <a:pt x="11019" y="12785"/>
                    </a:lnTo>
                    <a:lnTo>
                      <a:pt x="11005" y="12801"/>
                    </a:lnTo>
                    <a:lnTo>
                      <a:pt x="10991" y="12814"/>
                    </a:lnTo>
                    <a:lnTo>
                      <a:pt x="10976" y="12828"/>
                    </a:lnTo>
                    <a:lnTo>
                      <a:pt x="10961" y="12840"/>
                    </a:lnTo>
                    <a:lnTo>
                      <a:pt x="10946" y="12851"/>
                    </a:lnTo>
                    <a:lnTo>
                      <a:pt x="10929" y="12861"/>
                    </a:lnTo>
                    <a:lnTo>
                      <a:pt x="10914" y="12871"/>
                    </a:lnTo>
                    <a:lnTo>
                      <a:pt x="10898" y="12881"/>
                    </a:lnTo>
                    <a:lnTo>
                      <a:pt x="10880" y="12889"/>
                    </a:lnTo>
                    <a:lnTo>
                      <a:pt x="10864" y="12896"/>
                    </a:lnTo>
                    <a:lnTo>
                      <a:pt x="10847" y="12902"/>
                    </a:lnTo>
                    <a:lnTo>
                      <a:pt x="10829" y="12908"/>
                    </a:lnTo>
                    <a:lnTo>
                      <a:pt x="10812" y="12914"/>
                    </a:lnTo>
                    <a:lnTo>
                      <a:pt x="10794" y="12918"/>
                    </a:lnTo>
                    <a:lnTo>
                      <a:pt x="10775" y="12923"/>
                    </a:lnTo>
                    <a:lnTo>
                      <a:pt x="10757" y="12926"/>
                    </a:lnTo>
                    <a:lnTo>
                      <a:pt x="10739" y="12931"/>
                    </a:lnTo>
                    <a:lnTo>
                      <a:pt x="10701" y="12936"/>
                    </a:lnTo>
                    <a:lnTo>
                      <a:pt x="10663" y="12940"/>
                    </a:lnTo>
                    <a:lnTo>
                      <a:pt x="10623" y="12942"/>
                    </a:lnTo>
                    <a:lnTo>
                      <a:pt x="10585" y="12943"/>
                    </a:lnTo>
                    <a:lnTo>
                      <a:pt x="10504" y="12944"/>
                    </a:lnTo>
                    <a:lnTo>
                      <a:pt x="9519" y="12944"/>
                    </a:lnTo>
                    <a:lnTo>
                      <a:pt x="9519" y="12678"/>
                    </a:lnTo>
                    <a:lnTo>
                      <a:pt x="10340" y="12678"/>
                    </a:lnTo>
                    <a:lnTo>
                      <a:pt x="10368" y="12677"/>
                    </a:lnTo>
                    <a:lnTo>
                      <a:pt x="10398" y="12677"/>
                    </a:lnTo>
                    <a:lnTo>
                      <a:pt x="10428" y="12676"/>
                    </a:lnTo>
                    <a:lnTo>
                      <a:pt x="10459" y="12674"/>
                    </a:lnTo>
                    <a:lnTo>
                      <a:pt x="10490" y="12671"/>
                    </a:lnTo>
                    <a:lnTo>
                      <a:pt x="10519" y="12667"/>
                    </a:lnTo>
                    <a:lnTo>
                      <a:pt x="10534" y="12664"/>
                    </a:lnTo>
                    <a:lnTo>
                      <a:pt x="10548" y="12661"/>
                    </a:lnTo>
                    <a:lnTo>
                      <a:pt x="10562" y="12658"/>
                    </a:lnTo>
                    <a:lnTo>
                      <a:pt x="10575" y="12654"/>
                    </a:lnTo>
                    <a:lnTo>
                      <a:pt x="10589" y="12650"/>
                    </a:lnTo>
                    <a:lnTo>
                      <a:pt x="10601" y="12645"/>
                    </a:lnTo>
                    <a:lnTo>
                      <a:pt x="10613" y="12640"/>
                    </a:lnTo>
                    <a:lnTo>
                      <a:pt x="10624" y="12634"/>
                    </a:lnTo>
                    <a:lnTo>
                      <a:pt x="10636" y="12627"/>
                    </a:lnTo>
                    <a:lnTo>
                      <a:pt x="10645" y="12619"/>
                    </a:lnTo>
                    <a:lnTo>
                      <a:pt x="10655" y="12611"/>
                    </a:lnTo>
                    <a:lnTo>
                      <a:pt x="10663" y="12602"/>
                    </a:lnTo>
                    <a:lnTo>
                      <a:pt x="10671" y="12593"/>
                    </a:lnTo>
                    <a:lnTo>
                      <a:pt x="10677" y="12583"/>
                    </a:lnTo>
                    <a:lnTo>
                      <a:pt x="10683" y="12572"/>
                    </a:lnTo>
                    <a:lnTo>
                      <a:pt x="10689" y="12560"/>
                    </a:lnTo>
                    <a:lnTo>
                      <a:pt x="10693" y="12547"/>
                    </a:lnTo>
                    <a:lnTo>
                      <a:pt x="10696" y="12534"/>
                    </a:lnTo>
                    <a:lnTo>
                      <a:pt x="10697" y="12518"/>
                    </a:lnTo>
                    <a:lnTo>
                      <a:pt x="10698" y="12503"/>
                    </a:lnTo>
                    <a:lnTo>
                      <a:pt x="10698" y="12494"/>
                    </a:lnTo>
                    <a:lnTo>
                      <a:pt x="10697" y="12485"/>
                    </a:lnTo>
                    <a:lnTo>
                      <a:pt x="10696" y="12476"/>
                    </a:lnTo>
                    <a:lnTo>
                      <a:pt x="10694" y="12466"/>
                    </a:lnTo>
                    <a:lnTo>
                      <a:pt x="10691" y="12458"/>
                    </a:lnTo>
                    <a:lnTo>
                      <a:pt x="10688" y="12449"/>
                    </a:lnTo>
                    <a:lnTo>
                      <a:pt x="10685" y="12441"/>
                    </a:lnTo>
                    <a:lnTo>
                      <a:pt x="10680" y="12433"/>
                    </a:lnTo>
                    <a:lnTo>
                      <a:pt x="10676" y="12425"/>
                    </a:lnTo>
                    <a:lnTo>
                      <a:pt x="10671" y="12416"/>
                    </a:lnTo>
                    <a:lnTo>
                      <a:pt x="10666" y="12408"/>
                    </a:lnTo>
                    <a:lnTo>
                      <a:pt x="10660" y="12401"/>
                    </a:lnTo>
                    <a:lnTo>
                      <a:pt x="10647" y="12387"/>
                    </a:lnTo>
                    <a:lnTo>
                      <a:pt x="10631" y="12374"/>
                    </a:lnTo>
                    <a:lnTo>
                      <a:pt x="10620" y="12363"/>
                    </a:lnTo>
                    <a:lnTo>
                      <a:pt x="10607" y="12355"/>
                    </a:lnTo>
                    <a:lnTo>
                      <a:pt x="10594" y="12347"/>
                    </a:lnTo>
                    <a:lnTo>
                      <a:pt x="10579" y="12341"/>
                    </a:lnTo>
                    <a:lnTo>
                      <a:pt x="10564" y="12335"/>
                    </a:lnTo>
                    <a:lnTo>
                      <a:pt x="10549" y="12331"/>
                    </a:lnTo>
                    <a:lnTo>
                      <a:pt x="10534" y="12327"/>
                    </a:lnTo>
                    <a:lnTo>
                      <a:pt x="10517" y="12323"/>
                    </a:lnTo>
                    <a:lnTo>
                      <a:pt x="10500" y="12321"/>
                    </a:lnTo>
                    <a:lnTo>
                      <a:pt x="10484" y="12319"/>
                    </a:lnTo>
                    <a:lnTo>
                      <a:pt x="10467" y="12317"/>
                    </a:lnTo>
                    <a:lnTo>
                      <a:pt x="10450" y="12315"/>
                    </a:lnTo>
                    <a:lnTo>
                      <a:pt x="10417" y="12314"/>
                    </a:lnTo>
                    <a:lnTo>
                      <a:pt x="10385" y="12313"/>
                    </a:lnTo>
                    <a:lnTo>
                      <a:pt x="10014" y="12313"/>
                    </a:lnTo>
                    <a:lnTo>
                      <a:pt x="9972" y="12312"/>
                    </a:lnTo>
                    <a:lnTo>
                      <a:pt x="9928" y="12309"/>
                    </a:lnTo>
                    <a:lnTo>
                      <a:pt x="9884" y="12306"/>
                    </a:lnTo>
                    <a:lnTo>
                      <a:pt x="9840" y="12300"/>
                    </a:lnTo>
                    <a:lnTo>
                      <a:pt x="9797" y="12293"/>
                    </a:lnTo>
                    <a:lnTo>
                      <a:pt x="9777" y="12289"/>
                    </a:lnTo>
                    <a:lnTo>
                      <a:pt x="9756" y="12285"/>
                    </a:lnTo>
                    <a:lnTo>
                      <a:pt x="9737" y="12280"/>
                    </a:lnTo>
                    <a:lnTo>
                      <a:pt x="9718" y="12274"/>
                    </a:lnTo>
                    <a:lnTo>
                      <a:pt x="9700" y="12268"/>
                    </a:lnTo>
                    <a:lnTo>
                      <a:pt x="9684" y="12261"/>
                    </a:lnTo>
                    <a:lnTo>
                      <a:pt x="9668" y="12254"/>
                    </a:lnTo>
                    <a:lnTo>
                      <a:pt x="9652" y="12246"/>
                    </a:lnTo>
                    <a:lnTo>
                      <a:pt x="9637" y="12238"/>
                    </a:lnTo>
                    <a:lnTo>
                      <a:pt x="9623" y="12230"/>
                    </a:lnTo>
                    <a:lnTo>
                      <a:pt x="9608" y="12221"/>
                    </a:lnTo>
                    <a:lnTo>
                      <a:pt x="9595" y="12210"/>
                    </a:lnTo>
                    <a:lnTo>
                      <a:pt x="9582" y="12200"/>
                    </a:lnTo>
                    <a:lnTo>
                      <a:pt x="9570" y="12190"/>
                    </a:lnTo>
                    <a:lnTo>
                      <a:pt x="9557" y="12179"/>
                    </a:lnTo>
                    <a:lnTo>
                      <a:pt x="9546" y="12167"/>
                    </a:lnTo>
                    <a:lnTo>
                      <a:pt x="9535" y="12155"/>
                    </a:lnTo>
                    <a:lnTo>
                      <a:pt x="9525" y="12143"/>
                    </a:lnTo>
                    <a:lnTo>
                      <a:pt x="9515" y="12131"/>
                    </a:lnTo>
                    <a:lnTo>
                      <a:pt x="9505" y="12118"/>
                    </a:lnTo>
                    <a:lnTo>
                      <a:pt x="9496" y="12104"/>
                    </a:lnTo>
                    <a:lnTo>
                      <a:pt x="9488" y="12091"/>
                    </a:lnTo>
                    <a:lnTo>
                      <a:pt x="9481" y="12078"/>
                    </a:lnTo>
                    <a:lnTo>
                      <a:pt x="9474" y="12064"/>
                    </a:lnTo>
                    <a:lnTo>
                      <a:pt x="9467" y="12049"/>
                    </a:lnTo>
                    <a:lnTo>
                      <a:pt x="9461" y="12035"/>
                    </a:lnTo>
                    <a:lnTo>
                      <a:pt x="9455" y="12021"/>
                    </a:lnTo>
                    <a:lnTo>
                      <a:pt x="9450" y="12006"/>
                    </a:lnTo>
                    <a:lnTo>
                      <a:pt x="9446" y="11991"/>
                    </a:lnTo>
                    <a:lnTo>
                      <a:pt x="9442" y="11977"/>
                    </a:lnTo>
                    <a:lnTo>
                      <a:pt x="9439" y="11963"/>
                    </a:lnTo>
                    <a:lnTo>
                      <a:pt x="9436" y="11947"/>
                    </a:lnTo>
                    <a:lnTo>
                      <a:pt x="9434" y="11932"/>
                    </a:lnTo>
                    <a:lnTo>
                      <a:pt x="9433" y="11918"/>
                    </a:lnTo>
                    <a:lnTo>
                      <a:pt x="9432" y="11902"/>
                    </a:lnTo>
                    <a:lnTo>
                      <a:pt x="9432" y="11865"/>
                    </a:lnTo>
                    <a:lnTo>
                      <a:pt x="9435" y="11841"/>
                    </a:lnTo>
                    <a:lnTo>
                      <a:pt x="9438" y="11818"/>
                    </a:lnTo>
                    <a:lnTo>
                      <a:pt x="9443" y="11794"/>
                    </a:lnTo>
                    <a:lnTo>
                      <a:pt x="9450" y="11770"/>
                    </a:lnTo>
                    <a:lnTo>
                      <a:pt x="9458" y="11746"/>
                    </a:lnTo>
                    <a:lnTo>
                      <a:pt x="9468" y="11723"/>
                    </a:lnTo>
                    <a:lnTo>
                      <a:pt x="9478" y="11700"/>
                    </a:lnTo>
                    <a:lnTo>
                      <a:pt x="9490" y="11678"/>
                    </a:lnTo>
                    <a:lnTo>
                      <a:pt x="9503" y="11656"/>
                    </a:lnTo>
                    <a:lnTo>
                      <a:pt x="9519" y="11635"/>
                    </a:lnTo>
                    <a:lnTo>
                      <a:pt x="9534" y="11615"/>
                    </a:lnTo>
                    <a:lnTo>
                      <a:pt x="9551" y="11595"/>
                    </a:lnTo>
                    <a:lnTo>
                      <a:pt x="9569" y="11577"/>
                    </a:lnTo>
                    <a:lnTo>
                      <a:pt x="9588" y="11560"/>
                    </a:lnTo>
                    <a:lnTo>
                      <a:pt x="9608" y="11544"/>
                    </a:lnTo>
                    <a:lnTo>
                      <a:pt x="9622" y="11534"/>
                    </a:lnTo>
                    <a:lnTo>
                      <a:pt x="9636" y="11526"/>
                    </a:lnTo>
                    <a:lnTo>
                      <a:pt x="9650" y="11518"/>
                    </a:lnTo>
                    <a:lnTo>
                      <a:pt x="9666" y="11510"/>
                    </a:lnTo>
                    <a:lnTo>
                      <a:pt x="9680" y="11503"/>
                    </a:lnTo>
                    <a:lnTo>
                      <a:pt x="9695" y="11496"/>
                    </a:lnTo>
                    <a:lnTo>
                      <a:pt x="9710" y="11490"/>
                    </a:lnTo>
                    <a:lnTo>
                      <a:pt x="9726" y="11484"/>
                    </a:lnTo>
                    <a:lnTo>
                      <a:pt x="9757" y="11475"/>
                    </a:lnTo>
                    <a:lnTo>
                      <a:pt x="9790" y="11467"/>
                    </a:lnTo>
                    <a:lnTo>
                      <a:pt x="9824" y="11460"/>
                    </a:lnTo>
                    <a:lnTo>
                      <a:pt x="9857" y="11455"/>
                    </a:lnTo>
                    <a:lnTo>
                      <a:pt x="9891" y="11452"/>
                    </a:lnTo>
                    <a:lnTo>
                      <a:pt x="9926" y="11448"/>
                    </a:lnTo>
                    <a:lnTo>
                      <a:pt x="9960" y="11446"/>
                    </a:lnTo>
                    <a:lnTo>
                      <a:pt x="9995" y="11445"/>
                    </a:lnTo>
                    <a:lnTo>
                      <a:pt x="10064" y="11444"/>
                    </a:lnTo>
                    <a:lnTo>
                      <a:pt x="11021" y="11444"/>
                    </a:lnTo>
                    <a:lnTo>
                      <a:pt x="11021" y="11713"/>
                    </a:lnTo>
                    <a:lnTo>
                      <a:pt x="10093" y="11713"/>
                    </a:lnTo>
                    <a:lnTo>
                      <a:pt x="10062" y="11714"/>
                    </a:lnTo>
                    <a:lnTo>
                      <a:pt x="10033" y="11717"/>
                    </a:lnTo>
                    <a:lnTo>
                      <a:pt x="10018" y="11718"/>
                    </a:lnTo>
                    <a:lnTo>
                      <a:pt x="10004" y="11721"/>
                    </a:lnTo>
                    <a:lnTo>
                      <a:pt x="9990" y="11723"/>
                    </a:lnTo>
                    <a:lnTo>
                      <a:pt x="9977" y="11726"/>
                    </a:lnTo>
                    <a:lnTo>
                      <a:pt x="9964" y="11730"/>
                    </a:lnTo>
                    <a:lnTo>
                      <a:pt x="9951" y="11734"/>
                    </a:lnTo>
                    <a:lnTo>
                      <a:pt x="9940" y="11739"/>
                    </a:lnTo>
                    <a:lnTo>
                      <a:pt x="9929" y="11744"/>
                    </a:lnTo>
                    <a:lnTo>
                      <a:pt x="9918" y="11751"/>
                    </a:lnTo>
                    <a:lnTo>
                      <a:pt x="9908" y="11759"/>
                    </a:lnTo>
                    <a:lnTo>
                      <a:pt x="9899" y="11766"/>
                    </a:lnTo>
                    <a:lnTo>
                      <a:pt x="9891" y="11775"/>
                    </a:lnTo>
                    <a:lnTo>
                      <a:pt x="9884" y="11784"/>
                    </a:lnTo>
                    <a:lnTo>
                      <a:pt x="9877" y="11794"/>
                    </a:lnTo>
                    <a:lnTo>
                      <a:pt x="9872" y="11805"/>
                    </a:lnTo>
                    <a:lnTo>
                      <a:pt x="9866" y="11818"/>
                    </a:lnTo>
                    <a:lnTo>
                      <a:pt x="9862" y="11832"/>
                    </a:lnTo>
                    <a:lnTo>
                      <a:pt x="9859" y="11846"/>
                    </a:lnTo>
                    <a:lnTo>
                      <a:pt x="9858" y="11862"/>
                    </a:lnTo>
                    <a:lnTo>
                      <a:pt x="9857" y="11878"/>
                    </a:lnTo>
                    <a:lnTo>
                      <a:pt x="9858" y="11893"/>
                    </a:lnTo>
                    <a:lnTo>
                      <a:pt x="9859" y="11906"/>
                    </a:lnTo>
                    <a:lnTo>
                      <a:pt x="9862" y="11920"/>
                    </a:lnTo>
                    <a:lnTo>
                      <a:pt x="9865" y="11932"/>
                    </a:lnTo>
                    <a:lnTo>
                      <a:pt x="9871" y="11943"/>
                    </a:lnTo>
                    <a:lnTo>
                      <a:pt x="9876" y="11954"/>
                    </a:lnTo>
                    <a:lnTo>
                      <a:pt x="9882" y="11965"/>
                    </a:lnTo>
                    <a:lnTo>
                      <a:pt x="9888" y="11974"/>
                    </a:lnTo>
                    <a:lnTo>
                      <a:pt x="9896" y="11982"/>
                    </a:lnTo>
                    <a:lnTo>
                      <a:pt x="9904" y="11990"/>
                    </a:lnTo>
                    <a:lnTo>
                      <a:pt x="9913" y="11997"/>
                    </a:lnTo>
                    <a:lnTo>
                      <a:pt x="9924" y="12003"/>
                    </a:lnTo>
                    <a:lnTo>
                      <a:pt x="9934" y="12009"/>
                    </a:lnTo>
                    <a:lnTo>
                      <a:pt x="9944" y="12015"/>
                    </a:lnTo>
                    <a:lnTo>
                      <a:pt x="9955" y="12020"/>
                    </a:lnTo>
                    <a:lnTo>
                      <a:pt x="9967" y="12025"/>
                    </a:lnTo>
                    <a:lnTo>
                      <a:pt x="9992" y="12032"/>
                    </a:lnTo>
                    <a:lnTo>
                      <a:pt x="10018" y="12038"/>
                    </a:lnTo>
                    <a:lnTo>
                      <a:pt x="10046" y="12042"/>
                    </a:lnTo>
                    <a:lnTo>
                      <a:pt x="10074" y="12045"/>
                    </a:lnTo>
                    <a:lnTo>
                      <a:pt x="10102" y="12047"/>
                    </a:lnTo>
                    <a:lnTo>
                      <a:pt x="10131" y="12048"/>
                    </a:lnTo>
                    <a:lnTo>
                      <a:pt x="10474" y="12048"/>
                    </a:lnTo>
                    <a:lnTo>
                      <a:pt x="10526" y="12049"/>
                    </a:lnTo>
                    <a:lnTo>
                      <a:pt x="10578" y="12050"/>
                    </a:lnTo>
                    <a:lnTo>
                      <a:pt x="10629" y="12052"/>
                    </a:lnTo>
                    <a:lnTo>
                      <a:pt x="10680" y="12056"/>
                    </a:lnTo>
                    <a:lnTo>
                      <a:pt x="10706" y="12059"/>
                    </a:lnTo>
                    <a:lnTo>
                      <a:pt x="10730" y="12064"/>
                    </a:lnTo>
                    <a:lnTo>
                      <a:pt x="10756" y="12069"/>
                    </a:lnTo>
                    <a:lnTo>
                      <a:pt x="10780" y="12074"/>
                    </a:lnTo>
                    <a:lnTo>
                      <a:pt x="10805" y="12080"/>
                    </a:lnTo>
                    <a:lnTo>
                      <a:pt x="10829" y="12087"/>
                    </a:lnTo>
                    <a:lnTo>
                      <a:pt x="10854" y="12095"/>
                    </a:lnTo>
                    <a:lnTo>
                      <a:pt x="10878" y="12105"/>
                    </a:lnTo>
                    <a:lnTo>
                      <a:pt x="10895" y="12111"/>
                    </a:lnTo>
                    <a:lnTo>
                      <a:pt x="10910" y="12120"/>
                    </a:lnTo>
                    <a:lnTo>
                      <a:pt x="10925" y="12128"/>
                    </a:lnTo>
                    <a:lnTo>
                      <a:pt x="10940" y="12136"/>
                    </a:lnTo>
                    <a:lnTo>
                      <a:pt x="10954" y="12145"/>
                    </a:lnTo>
                    <a:lnTo>
                      <a:pt x="10967" y="12155"/>
                    </a:lnTo>
                    <a:lnTo>
                      <a:pt x="10979" y="12166"/>
                    </a:lnTo>
                    <a:lnTo>
                      <a:pt x="10992" y="12176"/>
                    </a:lnTo>
                    <a:lnTo>
                      <a:pt x="11003" y="12186"/>
                    </a:lnTo>
                    <a:lnTo>
                      <a:pt x="11014" y="12197"/>
                    </a:lnTo>
                    <a:lnTo>
                      <a:pt x="11024" y="12209"/>
                    </a:lnTo>
                    <a:lnTo>
                      <a:pt x="11034" y="12222"/>
                    </a:lnTo>
                    <a:lnTo>
                      <a:pt x="11044" y="12234"/>
                    </a:lnTo>
                    <a:lnTo>
                      <a:pt x="11052" y="12246"/>
                    </a:lnTo>
                    <a:lnTo>
                      <a:pt x="11060" y="12259"/>
                    </a:lnTo>
                    <a:lnTo>
                      <a:pt x="11068" y="12272"/>
                    </a:lnTo>
                    <a:lnTo>
                      <a:pt x="11075" y="12286"/>
                    </a:lnTo>
                    <a:lnTo>
                      <a:pt x="11081" y="12299"/>
                    </a:lnTo>
                    <a:lnTo>
                      <a:pt x="11087" y="12312"/>
                    </a:lnTo>
                    <a:lnTo>
                      <a:pt x="11094" y="12327"/>
                    </a:lnTo>
                    <a:lnTo>
                      <a:pt x="11103" y="12355"/>
                    </a:lnTo>
                    <a:lnTo>
                      <a:pt x="11111" y="12384"/>
                    </a:lnTo>
                    <a:lnTo>
                      <a:pt x="11117" y="12413"/>
                    </a:lnTo>
                    <a:lnTo>
                      <a:pt x="11121" y="12443"/>
                    </a:lnTo>
                    <a:lnTo>
                      <a:pt x="11123" y="12473"/>
                    </a:lnTo>
                    <a:lnTo>
                      <a:pt x="11124" y="12502"/>
                    </a:lnTo>
                    <a:lnTo>
                      <a:pt x="11123" y="12522"/>
                    </a:lnTo>
                    <a:close/>
                    <a:moveTo>
                      <a:pt x="9353" y="11132"/>
                    </a:moveTo>
                    <a:lnTo>
                      <a:pt x="9261" y="11132"/>
                    </a:lnTo>
                    <a:lnTo>
                      <a:pt x="9221" y="11130"/>
                    </a:lnTo>
                    <a:lnTo>
                      <a:pt x="9180" y="11128"/>
                    </a:lnTo>
                    <a:lnTo>
                      <a:pt x="9139" y="11125"/>
                    </a:lnTo>
                    <a:lnTo>
                      <a:pt x="9097" y="11120"/>
                    </a:lnTo>
                    <a:lnTo>
                      <a:pt x="9056" y="11114"/>
                    </a:lnTo>
                    <a:lnTo>
                      <a:pt x="9014" y="11108"/>
                    </a:lnTo>
                    <a:lnTo>
                      <a:pt x="8973" y="11100"/>
                    </a:lnTo>
                    <a:lnTo>
                      <a:pt x="8932" y="11089"/>
                    </a:lnTo>
                    <a:lnTo>
                      <a:pt x="8891" y="11079"/>
                    </a:lnTo>
                    <a:lnTo>
                      <a:pt x="8852" y="11067"/>
                    </a:lnTo>
                    <a:lnTo>
                      <a:pt x="8814" y="11054"/>
                    </a:lnTo>
                    <a:lnTo>
                      <a:pt x="8776" y="11039"/>
                    </a:lnTo>
                    <a:lnTo>
                      <a:pt x="8740" y="11023"/>
                    </a:lnTo>
                    <a:lnTo>
                      <a:pt x="8723" y="11015"/>
                    </a:lnTo>
                    <a:lnTo>
                      <a:pt x="8707" y="11006"/>
                    </a:lnTo>
                    <a:lnTo>
                      <a:pt x="8689" y="10997"/>
                    </a:lnTo>
                    <a:lnTo>
                      <a:pt x="8674" y="10986"/>
                    </a:lnTo>
                    <a:lnTo>
                      <a:pt x="8654" y="10973"/>
                    </a:lnTo>
                    <a:lnTo>
                      <a:pt x="8634" y="10959"/>
                    </a:lnTo>
                    <a:lnTo>
                      <a:pt x="8615" y="10945"/>
                    </a:lnTo>
                    <a:lnTo>
                      <a:pt x="8598" y="10929"/>
                    </a:lnTo>
                    <a:lnTo>
                      <a:pt x="8580" y="10914"/>
                    </a:lnTo>
                    <a:lnTo>
                      <a:pt x="8564" y="10898"/>
                    </a:lnTo>
                    <a:lnTo>
                      <a:pt x="8549" y="10881"/>
                    </a:lnTo>
                    <a:lnTo>
                      <a:pt x="8534" y="10864"/>
                    </a:lnTo>
                    <a:lnTo>
                      <a:pt x="8521" y="10847"/>
                    </a:lnTo>
                    <a:lnTo>
                      <a:pt x="8508" y="10829"/>
                    </a:lnTo>
                    <a:lnTo>
                      <a:pt x="8496" y="10811"/>
                    </a:lnTo>
                    <a:lnTo>
                      <a:pt x="8484" y="10792"/>
                    </a:lnTo>
                    <a:lnTo>
                      <a:pt x="8473" y="10773"/>
                    </a:lnTo>
                    <a:lnTo>
                      <a:pt x="8463" y="10754"/>
                    </a:lnTo>
                    <a:lnTo>
                      <a:pt x="8454" y="10734"/>
                    </a:lnTo>
                    <a:lnTo>
                      <a:pt x="8446" y="10714"/>
                    </a:lnTo>
                    <a:lnTo>
                      <a:pt x="8437" y="10694"/>
                    </a:lnTo>
                    <a:lnTo>
                      <a:pt x="8429" y="10674"/>
                    </a:lnTo>
                    <a:lnTo>
                      <a:pt x="8423" y="10654"/>
                    </a:lnTo>
                    <a:lnTo>
                      <a:pt x="8417" y="10632"/>
                    </a:lnTo>
                    <a:lnTo>
                      <a:pt x="8411" y="10612"/>
                    </a:lnTo>
                    <a:lnTo>
                      <a:pt x="8406" y="10591"/>
                    </a:lnTo>
                    <a:lnTo>
                      <a:pt x="8402" y="10570"/>
                    </a:lnTo>
                    <a:lnTo>
                      <a:pt x="8398" y="10549"/>
                    </a:lnTo>
                    <a:lnTo>
                      <a:pt x="8392" y="10507"/>
                    </a:lnTo>
                    <a:lnTo>
                      <a:pt x="8387" y="10465"/>
                    </a:lnTo>
                    <a:lnTo>
                      <a:pt x="8384" y="10423"/>
                    </a:lnTo>
                    <a:lnTo>
                      <a:pt x="8383" y="10382"/>
                    </a:lnTo>
                    <a:lnTo>
                      <a:pt x="8384" y="10336"/>
                    </a:lnTo>
                    <a:lnTo>
                      <a:pt x="8386" y="10291"/>
                    </a:lnTo>
                    <a:lnTo>
                      <a:pt x="8391" y="10247"/>
                    </a:lnTo>
                    <a:lnTo>
                      <a:pt x="8397" y="10205"/>
                    </a:lnTo>
                    <a:lnTo>
                      <a:pt x="8404" y="10164"/>
                    </a:lnTo>
                    <a:lnTo>
                      <a:pt x="8413" y="10125"/>
                    </a:lnTo>
                    <a:lnTo>
                      <a:pt x="8424" y="10087"/>
                    </a:lnTo>
                    <a:lnTo>
                      <a:pt x="8436" y="10050"/>
                    </a:lnTo>
                    <a:lnTo>
                      <a:pt x="8450" y="10015"/>
                    </a:lnTo>
                    <a:lnTo>
                      <a:pt x="8466" y="9982"/>
                    </a:lnTo>
                    <a:lnTo>
                      <a:pt x="8483" y="9949"/>
                    </a:lnTo>
                    <a:lnTo>
                      <a:pt x="8503" y="9918"/>
                    </a:lnTo>
                    <a:lnTo>
                      <a:pt x="8524" y="9889"/>
                    </a:lnTo>
                    <a:lnTo>
                      <a:pt x="8547" y="9861"/>
                    </a:lnTo>
                    <a:lnTo>
                      <a:pt x="8571" y="9835"/>
                    </a:lnTo>
                    <a:lnTo>
                      <a:pt x="8598" y="9810"/>
                    </a:lnTo>
                    <a:lnTo>
                      <a:pt x="8626" y="9787"/>
                    </a:lnTo>
                    <a:lnTo>
                      <a:pt x="8656" y="9764"/>
                    </a:lnTo>
                    <a:lnTo>
                      <a:pt x="8687" y="9744"/>
                    </a:lnTo>
                    <a:lnTo>
                      <a:pt x="8721" y="9726"/>
                    </a:lnTo>
                    <a:lnTo>
                      <a:pt x="8757" y="9708"/>
                    </a:lnTo>
                    <a:lnTo>
                      <a:pt x="8793" y="9692"/>
                    </a:lnTo>
                    <a:lnTo>
                      <a:pt x="8833" y="9678"/>
                    </a:lnTo>
                    <a:lnTo>
                      <a:pt x="8874" y="9665"/>
                    </a:lnTo>
                    <a:lnTo>
                      <a:pt x="8917" y="9653"/>
                    </a:lnTo>
                    <a:lnTo>
                      <a:pt x="8962" y="9643"/>
                    </a:lnTo>
                    <a:lnTo>
                      <a:pt x="9009" y="9635"/>
                    </a:lnTo>
                    <a:lnTo>
                      <a:pt x="9058" y="9628"/>
                    </a:lnTo>
                    <a:lnTo>
                      <a:pt x="9109" y="9623"/>
                    </a:lnTo>
                    <a:lnTo>
                      <a:pt x="9162" y="9619"/>
                    </a:lnTo>
                    <a:lnTo>
                      <a:pt x="9216" y="9617"/>
                    </a:lnTo>
                    <a:lnTo>
                      <a:pt x="9273" y="9616"/>
                    </a:lnTo>
                    <a:lnTo>
                      <a:pt x="9330" y="9617"/>
                    </a:lnTo>
                    <a:lnTo>
                      <a:pt x="9385" y="9619"/>
                    </a:lnTo>
                    <a:lnTo>
                      <a:pt x="9438" y="9623"/>
                    </a:lnTo>
                    <a:lnTo>
                      <a:pt x="9489" y="9628"/>
                    </a:lnTo>
                    <a:lnTo>
                      <a:pt x="9538" y="9635"/>
                    </a:lnTo>
                    <a:lnTo>
                      <a:pt x="9585" y="9644"/>
                    </a:lnTo>
                    <a:lnTo>
                      <a:pt x="9630" y="9654"/>
                    </a:lnTo>
                    <a:lnTo>
                      <a:pt x="9674" y="9667"/>
                    </a:lnTo>
                    <a:lnTo>
                      <a:pt x="9714" y="9680"/>
                    </a:lnTo>
                    <a:lnTo>
                      <a:pt x="9753" y="9694"/>
                    </a:lnTo>
                    <a:lnTo>
                      <a:pt x="9791" y="9711"/>
                    </a:lnTo>
                    <a:lnTo>
                      <a:pt x="9827" y="9729"/>
                    </a:lnTo>
                    <a:lnTo>
                      <a:pt x="9860" y="9748"/>
                    </a:lnTo>
                    <a:lnTo>
                      <a:pt x="9891" y="9770"/>
                    </a:lnTo>
                    <a:lnTo>
                      <a:pt x="9922" y="9792"/>
                    </a:lnTo>
                    <a:lnTo>
                      <a:pt x="9949" y="9815"/>
                    </a:lnTo>
                    <a:lnTo>
                      <a:pt x="9976" y="9841"/>
                    </a:lnTo>
                    <a:lnTo>
                      <a:pt x="9999" y="9869"/>
                    </a:lnTo>
                    <a:lnTo>
                      <a:pt x="10022" y="9896"/>
                    </a:lnTo>
                    <a:lnTo>
                      <a:pt x="10043" y="9926"/>
                    </a:lnTo>
                    <a:lnTo>
                      <a:pt x="10061" y="9957"/>
                    </a:lnTo>
                    <a:lnTo>
                      <a:pt x="10079" y="9990"/>
                    </a:lnTo>
                    <a:lnTo>
                      <a:pt x="10095" y="10024"/>
                    </a:lnTo>
                    <a:lnTo>
                      <a:pt x="10108" y="10059"/>
                    </a:lnTo>
                    <a:lnTo>
                      <a:pt x="10120" y="10096"/>
                    </a:lnTo>
                    <a:lnTo>
                      <a:pt x="10131" y="10135"/>
                    </a:lnTo>
                    <a:lnTo>
                      <a:pt x="10140" y="10175"/>
                    </a:lnTo>
                    <a:lnTo>
                      <a:pt x="10147" y="10215"/>
                    </a:lnTo>
                    <a:lnTo>
                      <a:pt x="10152" y="10258"/>
                    </a:lnTo>
                    <a:lnTo>
                      <a:pt x="10156" y="10302"/>
                    </a:lnTo>
                    <a:lnTo>
                      <a:pt x="10158" y="10347"/>
                    </a:lnTo>
                    <a:lnTo>
                      <a:pt x="10159" y="10393"/>
                    </a:lnTo>
                    <a:lnTo>
                      <a:pt x="10158" y="10437"/>
                    </a:lnTo>
                    <a:lnTo>
                      <a:pt x="10156" y="10479"/>
                    </a:lnTo>
                    <a:lnTo>
                      <a:pt x="10152" y="10521"/>
                    </a:lnTo>
                    <a:lnTo>
                      <a:pt x="10146" y="10561"/>
                    </a:lnTo>
                    <a:lnTo>
                      <a:pt x="10139" y="10600"/>
                    </a:lnTo>
                    <a:lnTo>
                      <a:pt x="10130" y="10638"/>
                    </a:lnTo>
                    <a:lnTo>
                      <a:pt x="10119" y="10673"/>
                    </a:lnTo>
                    <a:lnTo>
                      <a:pt x="10106" y="10709"/>
                    </a:lnTo>
                    <a:lnTo>
                      <a:pt x="10092" y="10743"/>
                    </a:lnTo>
                    <a:lnTo>
                      <a:pt x="10077" y="10775"/>
                    </a:lnTo>
                    <a:lnTo>
                      <a:pt x="10059" y="10806"/>
                    </a:lnTo>
                    <a:lnTo>
                      <a:pt x="10040" y="10835"/>
                    </a:lnTo>
                    <a:lnTo>
                      <a:pt x="10019" y="10864"/>
                    </a:lnTo>
                    <a:lnTo>
                      <a:pt x="9997" y="10891"/>
                    </a:lnTo>
                    <a:lnTo>
                      <a:pt x="9973" y="10916"/>
                    </a:lnTo>
                    <a:lnTo>
                      <a:pt x="9947" y="10941"/>
                    </a:lnTo>
                    <a:lnTo>
                      <a:pt x="9918" y="10964"/>
                    </a:lnTo>
                    <a:lnTo>
                      <a:pt x="9890" y="10985"/>
                    </a:lnTo>
                    <a:lnTo>
                      <a:pt x="9858" y="11005"/>
                    </a:lnTo>
                    <a:lnTo>
                      <a:pt x="9826" y="11024"/>
                    </a:lnTo>
                    <a:lnTo>
                      <a:pt x="9792" y="11040"/>
                    </a:lnTo>
                    <a:lnTo>
                      <a:pt x="9755" y="11057"/>
                    </a:lnTo>
                    <a:lnTo>
                      <a:pt x="9718" y="11071"/>
                    </a:lnTo>
                    <a:lnTo>
                      <a:pt x="9678" y="11083"/>
                    </a:lnTo>
                    <a:lnTo>
                      <a:pt x="9637" y="11096"/>
                    </a:lnTo>
                    <a:lnTo>
                      <a:pt x="9594" y="11105"/>
                    </a:lnTo>
                    <a:lnTo>
                      <a:pt x="9549" y="11113"/>
                    </a:lnTo>
                    <a:lnTo>
                      <a:pt x="9502" y="11120"/>
                    </a:lnTo>
                    <a:lnTo>
                      <a:pt x="9454" y="11125"/>
                    </a:lnTo>
                    <a:lnTo>
                      <a:pt x="9404" y="11129"/>
                    </a:lnTo>
                    <a:lnTo>
                      <a:pt x="9353" y="11132"/>
                    </a:lnTo>
                    <a:close/>
                    <a:moveTo>
                      <a:pt x="9221" y="12522"/>
                    </a:moveTo>
                    <a:lnTo>
                      <a:pt x="9219" y="12541"/>
                    </a:lnTo>
                    <a:lnTo>
                      <a:pt x="9217" y="12561"/>
                    </a:lnTo>
                    <a:lnTo>
                      <a:pt x="9214" y="12581"/>
                    </a:lnTo>
                    <a:lnTo>
                      <a:pt x="9210" y="12601"/>
                    </a:lnTo>
                    <a:lnTo>
                      <a:pt x="9204" y="12620"/>
                    </a:lnTo>
                    <a:lnTo>
                      <a:pt x="9199" y="12640"/>
                    </a:lnTo>
                    <a:lnTo>
                      <a:pt x="9192" y="12659"/>
                    </a:lnTo>
                    <a:lnTo>
                      <a:pt x="9185" y="12679"/>
                    </a:lnTo>
                    <a:lnTo>
                      <a:pt x="9176" y="12697"/>
                    </a:lnTo>
                    <a:lnTo>
                      <a:pt x="9167" y="12715"/>
                    </a:lnTo>
                    <a:lnTo>
                      <a:pt x="9156" y="12734"/>
                    </a:lnTo>
                    <a:lnTo>
                      <a:pt x="9144" y="12751"/>
                    </a:lnTo>
                    <a:lnTo>
                      <a:pt x="9132" y="12768"/>
                    </a:lnTo>
                    <a:lnTo>
                      <a:pt x="9118" y="12785"/>
                    </a:lnTo>
                    <a:lnTo>
                      <a:pt x="9104" y="12801"/>
                    </a:lnTo>
                    <a:lnTo>
                      <a:pt x="9089" y="12814"/>
                    </a:lnTo>
                    <a:lnTo>
                      <a:pt x="9075" y="12828"/>
                    </a:lnTo>
                    <a:lnTo>
                      <a:pt x="9060" y="12840"/>
                    </a:lnTo>
                    <a:lnTo>
                      <a:pt x="9044" y="12851"/>
                    </a:lnTo>
                    <a:lnTo>
                      <a:pt x="9028" y="12861"/>
                    </a:lnTo>
                    <a:lnTo>
                      <a:pt x="9013" y="12871"/>
                    </a:lnTo>
                    <a:lnTo>
                      <a:pt x="8995" y="12881"/>
                    </a:lnTo>
                    <a:lnTo>
                      <a:pt x="8979" y="12889"/>
                    </a:lnTo>
                    <a:lnTo>
                      <a:pt x="8963" y="12896"/>
                    </a:lnTo>
                    <a:lnTo>
                      <a:pt x="8945" y="12902"/>
                    </a:lnTo>
                    <a:lnTo>
                      <a:pt x="8928" y="12908"/>
                    </a:lnTo>
                    <a:lnTo>
                      <a:pt x="8910" y="12914"/>
                    </a:lnTo>
                    <a:lnTo>
                      <a:pt x="8892" y="12918"/>
                    </a:lnTo>
                    <a:lnTo>
                      <a:pt x="8874" y="12923"/>
                    </a:lnTo>
                    <a:lnTo>
                      <a:pt x="8856" y="12926"/>
                    </a:lnTo>
                    <a:lnTo>
                      <a:pt x="8837" y="12931"/>
                    </a:lnTo>
                    <a:lnTo>
                      <a:pt x="8800" y="12936"/>
                    </a:lnTo>
                    <a:lnTo>
                      <a:pt x="8761" y="12940"/>
                    </a:lnTo>
                    <a:lnTo>
                      <a:pt x="8722" y="12942"/>
                    </a:lnTo>
                    <a:lnTo>
                      <a:pt x="8682" y="12943"/>
                    </a:lnTo>
                    <a:lnTo>
                      <a:pt x="8603" y="12944"/>
                    </a:lnTo>
                    <a:lnTo>
                      <a:pt x="7617" y="12944"/>
                    </a:lnTo>
                    <a:lnTo>
                      <a:pt x="7617" y="12678"/>
                    </a:lnTo>
                    <a:lnTo>
                      <a:pt x="8437" y="12678"/>
                    </a:lnTo>
                    <a:lnTo>
                      <a:pt x="8467" y="12677"/>
                    </a:lnTo>
                    <a:lnTo>
                      <a:pt x="8497" y="12677"/>
                    </a:lnTo>
                    <a:lnTo>
                      <a:pt x="8527" y="12676"/>
                    </a:lnTo>
                    <a:lnTo>
                      <a:pt x="8557" y="12674"/>
                    </a:lnTo>
                    <a:lnTo>
                      <a:pt x="8587" y="12671"/>
                    </a:lnTo>
                    <a:lnTo>
                      <a:pt x="8617" y="12667"/>
                    </a:lnTo>
                    <a:lnTo>
                      <a:pt x="8631" y="12664"/>
                    </a:lnTo>
                    <a:lnTo>
                      <a:pt x="8646" y="12661"/>
                    </a:lnTo>
                    <a:lnTo>
                      <a:pt x="8660" y="12658"/>
                    </a:lnTo>
                    <a:lnTo>
                      <a:pt x="8673" y="12654"/>
                    </a:lnTo>
                    <a:lnTo>
                      <a:pt x="8686" y="12650"/>
                    </a:lnTo>
                    <a:lnTo>
                      <a:pt x="8699" y="12645"/>
                    </a:lnTo>
                    <a:lnTo>
                      <a:pt x="8711" y="12640"/>
                    </a:lnTo>
                    <a:lnTo>
                      <a:pt x="8722" y="12634"/>
                    </a:lnTo>
                    <a:lnTo>
                      <a:pt x="8732" y="12627"/>
                    </a:lnTo>
                    <a:lnTo>
                      <a:pt x="8742" y="12619"/>
                    </a:lnTo>
                    <a:lnTo>
                      <a:pt x="8752" y="12611"/>
                    </a:lnTo>
                    <a:lnTo>
                      <a:pt x="8761" y="12602"/>
                    </a:lnTo>
                    <a:lnTo>
                      <a:pt x="8768" y="12593"/>
                    </a:lnTo>
                    <a:lnTo>
                      <a:pt x="8775" y="12583"/>
                    </a:lnTo>
                    <a:lnTo>
                      <a:pt x="8781" y="12572"/>
                    </a:lnTo>
                    <a:lnTo>
                      <a:pt x="8786" y="12560"/>
                    </a:lnTo>
                    <a:lnTo>
                      <a:pt x="8790" y="12547"/>
                    </a:lnTo>
                    <a:lnTo>
                      <a:pt x="8792" y="12534"/>
                    </a:lnTo>
                    <a:lnTo>
                      <a:pt x="8794" y="12518"/>
                    </a:lnTo>
                    <a:lnTo>
                      <a:pt x="8795" y="12503"/>
                    </a:lnTo>
                    <a:lnTo>
                      <a:pt x="8794" y="12494"/>
                    </a:lnTo>
                    <a:lnTo>
                      <a:pt x="8794" y="12485"/>
                    </a:lnTo>
                    <a:lnTo>
                      <a:pt x="8792" y="12476"/>
                    </a:lnTo>
                    <a:lnTo>
                      <a:pt x="8790" y="12466"/>
                    </a:lnTo>
                    <a:lnTo>
                      <a:pt x="8788" y="12458"/>
                    </a:lnTo>
                    <a:lnTo>
                      <a:pt x="8785" y="12449"/>
                    </a:lnTo>
                    <a:lnTo>
                      <a:pt x="8782" y="12441"/>
                    </a:lnTo>
                    <a:lnTo>
                      <a:pt x="8778" y="12433"/>
                    </a:lnTo>
                    <a:lnTo>
                      <a:pt x="8769" y="12416"/>
                    </a:lnTo>
                    <a:lnTo>
                      <a:pt x="8758" y="12401"/>
                    </a:lnTo>
                    <a:lnTo>
                      <a:pt x="8745" y="12387"/>
                    </a:lnTo>
                    <a:lnTo>
                      <a:pt x="8731" y="12374"/>
                    </a:lnTo>
                    <a:lnTo>
                      <a:pt x="8719" y="12363"/>
                    </a:lnTo>
                    <a:lnTo>
                      <a:pt x="8706" y="12355"/>
                    </a:lnTo>
                    <a:lnTo>
                      <a:pt x="8692" y="12347"/>
                    </a:lnTo>
                    <a:lnTo>
                      <a:pt x="8678" y="12341"/>
                    </a:lnTo>
                    <a:lnTo>
                      <a:pt x="8663" y="12335"/>
                    </a:lnTo>
                    <a:lnTo>
                      <a:pt x="8648" y="12331"/>
                    </a:lnTo>
                    <a:lnTo>
                      <a:pt x="8631" y="12327"/>
                    </a:lnTo>
                    <a:lnTo>
                      <a:pt x="8615" y="12323"/>
                    </a:lnTo>
                    <a:lnTo>
                      <a:pt x="8599" y="12321"/>
                    </a:lnTo>
                    <a:lnTo>
                      <a:pt x="8582" y="12319"/>
                    </a:lnTo>
                    <a:lnTo>
                      <a:pt x="8565" y="12317"/>
                    </a:lnTo>
                    <a:lnTo>
                      <a:pt x="8549" y="12315"/>
                    </a:lnTo>
                    <a:lnTo>
                      <a:pt x="8515" y="12314"/>
                    </a:lnTo>
                    <a:lnTo>
                      <a:pt x="8483" y="12313"/>
                    </a:lnTo>
                    <a:lnTo>
                      <a:pt x="8112" y="12313"/>
                    </a:lnTo>
                    <a:lnTo>
                      <a:pt x="8069" y="12312"/>
                    </a:lnTo>
                    <a:lnTo>
                      <a:pt x="8026" y="12309"/>
                    </a:lnTo>
                    <a:lnTo>
                      <a:pt x="7982" y="12306"/>
                    </a:lnTo>
                    <a:lnTo>
                      <a:pt x="7938" y="12300"/>
                    </a:lnTo>
                    <a:lnTo>
                      <a:pt x="7895" y="12293"/>
                    </a:lnTo>
                    <a:lnTo>
                      <a:pt x="7874" y="12289"/>
                    </a:lnTo>
                    <a:lnTo>
                      <a:pt x="7854" y="12285"/>
                    </a:lnTo>
                    <a:lnTo>
                      <a:pt x="7834" y="12280"/>
                    </a:lnTo>
                    <a:lnTo>
                      <a:pt x="7814" y="12274"/>
                    </a:lnTo>
                    <a:lnTo>
                      <a:pt x="7798" y="12268"/>
                    </a:lnTo>
                    <a:lnTo>
                      <a:pt x="7782" y="12261"/>
                    </a:lnTo>
                    <a:lnTo>
                      <a:pt x="7765" y="12254"/>
                    </a:lnTo>
                    <a:lnTo>
                      <a:pt x="7750" y="12246"/>
                    </a:lnTo>
                    <a:lnTo>
                      <a:pt x="7735" y="12238"/>
                    </a:lnTo>
                    <a:lnTo>
                      <a:pt x="7720" y="12230"/>
                    </a:lnTo>
                    <a:lnTo>
                      <a:pt x="7706" y="12221"/>
                    </a:lnTo>
                    <a:lnTo>
                      <a:pt x="7693" y="12210"/>
                    </a:lnTo>
                    <a:lnTo>
                      <a:pt x="7680" y="12200"/>
                    </a:lnTo>
                    <a:lnTo>
                      <a:pt x="7667" y="12190"/>
                    </a:lnTo>
                    <a:lnTo>
                      <a:pt x="7655" y="12179"/>
                    </a:lnTo>
                    <a:lnTo>
                      <a:pt x="7644" y="12167"/>
                    </a:lnTo>
                    <a:lnTo>
                      <a:pt x="7633" y="12155"/>
                    </a:lnTo>
                    <a:lnTo>
                      <a:pt x="7622" y="12143"/>
                    </a:lnTo>
                    <a:lnTo>
                      <a:pt x="7613" y="12131"/>
                    </a:lnTo>
                    <a:lnTo>
                      <a:pt x="7603" y="12118"/>
                    </a:lnTo>
                    <a:lnTo>
                      <a:pt x="7595" y="12104"/>
                    </a:lnTo>
                    <a:lnTo>
                      <a:pt x="7587" y="12091"/>
                    </a:lnTo>
                    <a:lnTo>
                      <a:pt x="7579" y="12078"/>
                    </a:lnTo>
                    <a:lnTo>
                      <a:pt x="7571" y="12064"/>
                    </a:lnTo>
                    <a:lnTo>
                      <a:pt x="7565" y="12049"/>
                    </a:lnTo>
                    <a:lnTo>
                      <a:pt x="7559" y="12035"/>
                    </a:lnTo>
                    <a:lnTo>
                      <a:pt x="7554" y="12021"/>
                    </a:lnTo>
                    <a:lnTo>
                      <a:pt x="7549" y="12006"/>
                    </a:lnTo>
                    <a:lnTo>
                      <a:pt x="7545" y="11991"/>
                    </a:lnTo>
                    <a:lnTo>
                      <a:pt x="7541" y="11977"/>
                    </a:lnTo>
                    <a:lnTo>
                      <a:pt x="7538" y="11963"/>
                    </a:lnTo>
                    <a:lnTo>
                      <a:pt x="7535" y="11947"/>
                    </a:lnTo>
                    <a:lnTo>
                      <a:pt x="7533" y="11932"/>
                    </a:lnTo>
                    <a:lnTo>
                      <a:pt x="7532" y="11918"/>
                    </a:lnTo>
                    <a:lnTo>
                      <a:pt x="7531" y="11902"/>
                    </a:lnTo>
                    <a:lnTo>
                      <a:pt x="7531" y="11865"/>
                    </a:lnTo>
                    <a:lnTo>
                      <a:pt x="7534" y="11841"/>
                    </a:lnTo>
                    <a:lnTo>
                      <a:pt x="7537" y="11818"/>
                    </a:lnTo>
                    <a:lnTo>
                      <a:pt x="7542" y="11794"/>
                    </a:lnTo>
                    <a:lnTo>
                      <a:pt x="7549" y="11770"/>
                    </a:lnTo>
                    <a:lnTo>
                      <a:pt x="7557" y="11746"/>
                    </a:lnTo>
                    <a:lnTo>
                      <a:pt x="7566" y="11723"/>
                    </a:lnTo>
                    <a:lnTo>
                      <a:pt x="7577" y="11700"/>
                    </a:lnTo>
                    <a:lnTo>
                      <a:pt x="7589" y="11678"/>
                    </a:lnTo>
                    <a:lnTo>
                      <a:pt x="7602" y="11656"/>
                    </a:lnTo>
                    <a:lnTo>
                      <a:pt x="7616" y="11635"/>
                    </a:lnTo>
                    <a:lnTo>
                      <a:pt x="7632" y="11615"/>
                    </a:lnTo>
                    <a:lnTo>
                      <a:pt x="7649" y="11595"/>
                    </a:lnTo>
                    <a:lnTo>
                      <a:pt x="7667" y="11577"/>
                    </a:lnTo>
                    <a:lnTo>
                      <a:pt x="7686" y="11560"/>
                    </a:lnTo>
                    <a:lnTo>
                      <a:pt x="7706" y="11544"/>
                    </a:lnTo>
                    <a:lnTo>
                      <a:pt x="7720" y="11534"/>
                    </a:lnTo>
                    <a:lnTo>
                      <a:pt x="7734" y="11526"/>
                    </a:lnTo>
                    <a:lnTo>
                      <a:pt x="7748" y="11518"/>
                    </a:lnTo>
                    <a:lnTo>
                      <a:pt x="7763" y="11510"/>
                    </a:lnTo>
                    <a:lnTo>
                      <a:pt x="7778" y="11503"/>
                    </a:lnTo>
                    <a:lnTo>
                      <a:pt x="7793" y="11496"/>
                    </a:lnTo>
                    <a:lnTo>
                      <a:pt x="7808" y="11490"/>
                    </a:lnTo>
                    <a:lnTo>
                      <a:pt x="7823" y="11484"/>
                    </a:lnTo>
                    <a:lnTo>
                      <a:pt x="7855" y="11475"/>
                    </a:lnTo>
                    <a:lnTo>
                      <a:pt x="7888" y="11467"/>
                    </a:lnTo>
                    <a:lnTo>
                      <a:pt x="7921" y="11460"/>
                    </a:lnTo>
                    <a:lnTo>
                      <a:pt x="7955" y="11455"/>
                    </a:lnTo>
                    <a:lnTo>
                      <a:pt x="7989" y="11452"/>
                    </a:lnTo>
                    <a:lnTo>
                      <a:pt x="8023" y="11448"/>
                    </a:lnTo>
                    <a:lnTo>
                      <a:pt x="8058" y="11446"/>
                    </a:lnTo>
                    <a:lnTo>
                      <a:pt x="8093" y="11445"/>
                    </a:lnTo>
                    <a:lnTo>
                      <a:pt x="8162" y="11444"/>
                    </a:lnTo>
                    <a:lnTo>
                      <a:pt x="9120" y="11444"/>
                    </a:lnTo>
                    <a:lnTo>
                      <a:pt x="9120" y="11713"/>
                    </a:lnTo>
                    <a:lnTo>
                      <a:pt x="8191" y="11713"/>
                    </a:lnTo>
                    <a:lnTo>
                      <a:pt x="8160" y="11714"/>
                    </a:lnTo>
                    <a:lnTo>
                      <a:pt x="8130" y="11717"/>
                    </a:lnTo>
                    <a:lnTo>
                      <a:pt x="8116" y="11718"/>
                    </a:lnTo>
                    <a:lnTo>
                      <a:pt x="8102" y="11721"/>
                    </a:lnTo>
                    <a:lnTo>
                      <a:pt x="8088" y="11723"/>
                    </a:lnTo>
                    <a:lnTo>
                      <a:pt x="8074" y="11726"/>
                    </a:lnTo>
                    <a:lnTo>
                      <a:pt x="8062" y="11730"/>
                    </a:lnTo>
                    <a:lnTo>
                      <a:pt x="8050" y="11734"/>
                    </a:lnTo>
                    <a:lnTo>
                      <a:pt x="8038" y="11739"/>
                    </a:lnTo>
                    <a:lnTo>
                      <a:pt x="8027" y="11744"/>
                    </a:lnTo>
                    <a:lnTo>
                      <a:pt x="8016" y="11751"/>
                    </a:lnTo>
                    <a:lnTo>
                      <a:pt x="8007" y="11759"/>
                    </a:lnTo>
                    <a:lnTo>
                      <a:pt x="7998" y="11766"/>
                    </a:lnTo>
                    <a:lnTo>
                      <a:pt x="7990" y="11775"/>
                    </a:lnTo>
                    <a:lnTo>
                      <a:pt x="7983" y="11784"/>
                    </a:lnTo>
                    <a:lnTo>
                      <a:pt x="7975" y="11794"/>
                    </a:lnTo>
                    <a:lnTo>
                      <a:pt x="7970" y="11805"/>
                    </a:lnTo>
                    <a:lnTo>
                      <a:pt x="7965" y="11818"/>
                    </a:lnTo>
                    <a:lnTo>
                      <a:pt x="7961" y="11832"/>
                    </a:lnTo>
                    <a:lnTo>
                      <a:pt x="7958" y="11846"/>
                    </a:lnTo>
                    <a:lnTo>
                      <a:pt x="7957" y="11862"/>
                    </a:lnTo>
                    <a:lnTo>
                      <a:pt x="7956" y="11878"/>
                    </a:lnTo>
                    <a:lnTo>
                      <a:pt x="7957" y="11893"/>
                    </a:lnTo>
                    <a:lnTo>
                      <a:pt x="7958" y="11906"/>
                    </a:lnTo>
                    <a:lnTo>
                      <a:pt x="7961" y="11920"/>
                    </a:lnTo>
                    <a:lnTo>
                      <a:pt x="7964" y="11932"/>
                    </a:lnTo>
                    <a:lnTo>
                      <a:pt x="7969" y="11943"/>
                    </a:lnTo>
                    <a:lnTo>
                      <a:pt x="7974" y="11954"/>
                    </a:lnTo>
                    <a:lnTo>
                      <a:pt x="7980" y="11965"/>
                    </a:lnTo>
                    <a:lnTo>
                      <a:pt x="7988" y="11974"/>
                    </a:lnTo>
                    <a:lnTo>
                      <a:pt x="7995" y="11982"/>
                    </a:lnTo>
                    <a:lnTo>
                      <a:pt x="8003" y="11990"/>
                    </a:lnTo>
                    <a:lnTo>
                      <a:pt x="8012" y="11997"/>
                    </a:lnTo>
                    <a:lnTo>
                      <a:pt x="8022" y="12003"/>
                    </a:lnTo>
                    <a:lnTo>
                      <a:pt x="8033" y="12009"/>
                    </a:lnTo>
                    <a:lnTo>
                      <a:pt x="8043" y="12015"/>
                    </a:lnTo>
                    <a:lnTo>
                      <a:pt x="8054" y="12020"/>
                    </a:lnTo>
                    <a:lnTo>
                      <a:pt x="8066" y="12025"/>
                    </a:lnTo>
                    <a:lnTo>
                      <a:pt x="8091" y="12032"/>
                    </a:lnTo>
                    <a:lnTo>
                      <a:pt x="8117" y="12038"/>
                    </a:lnTo>
                    <a:lnTo>
                      <a:pt x="8144" y="12042"/>
                    </a:lnTo>
                    <a:lnTo>
                      <a:pt x="8172" y="12045"/>
                    </a:lnTo>
                    <a:lnTo>
                      <a:pt x="8200" y="12047"/>
                    </a:lnTo>
                    <a:lnTo>
                      <a:pt x="8228" y="12048"/>
                    </a:lnTo>
                    <a:lnTo>
                      <a:pt x="8573" y="12048"/>
                    </a:lnTo>
                    <a:lnTo>
                      <a:pt x="8625" y="12049"/>
                    </a:lnTo>
                    <a:lnTo>
                      <a:pt x="8676" y="12050"/>
                    </a:lnTo>
                    <a:lnTo>
                      <a:pt x="8727" y="12052"/>
                    </a:lnTo>
                    <a:lnTo>
                      <a:pt x="8778" y="12056"/>
                    </a:lnTo>
                    <a:lnTo>
                      <a:pt x="8804" y="12059"/>
                    </a:lnTo>
                    <a:lnTo>
                      <a:pt x="8828" y="12064"/>
                    </a:lnTo>
                    <a:lnTo>
                      <a:pt x="8854" y="12069"/>
                    </a:lnTo>
                    <a:lnTo>
                      <a:pt x="8878" y="12074"/>
                    </a:lnTo>
                    <a:lnTo>
                      <a:pt x="8903" y="12080"/>
                    </a:lnTo>
                    <a:lnTo>
                      <a:pt x="8927" y="12087"/>
                    </a:lnTo>
                    <a:lnTo>
                      <a:pt x="8952" y="12095"/>
                    </a:lnTo>
                    <a:lnTo>
                      <a:pt x="8976" y="12105"/>
                    </a:lnTo>
                    <a:lnTo>
                      <a:pt x="8992" y="12111"/>
                    </a:lnTo>
                    <a:lnTo>
                      <a:pt x="9008" y="12120"/>
                    </a:lnTo>
                    <a:lnTo>
                      <a:pt x="9023" y="12128"/>
                    </a:lnTo>
                    <a:lnTo>
                      <a:pt x="9038" y="12136"/>
                    </a:lnTo>
                    <a:lnTo>
                      <a:pt x="9051" y="12145"/>
                    </a:lnTo>
                    <a:lnTo>
                      <a:pt x="9065" y="12155"/>
                    </a:lnTo>
                    <a:lnTo>
                      <a:pt x="9078" y="12166"/>
                    </a:lnTo>
                    <a:lnTo>
                      <a:pt x="9090" y="12176"/>
                    </a:lnTo>
                    <a:lnTo>
                      <a:pt x="9101" y="12186"/>
                    </a:lnTo>
                    <a:lnTo>
                      <a:pt x="9112" y="12197"/>
                    </a:lnTo>
                    <a:lnTo>
                      <a:pt x="9123" y="12209"/>
                    </a:lnTo>
                    <a:lnTo>
                      <a:pt x="9132" y="12222"/>
                    </a:lnTo>
                    <a:lnTo>
                      <a:pt x="9141" y="12234"/>
                    </a:lnTo>
                    <a:lnTo>
                      <a:pt x="9150" y="12246"/>
                    </a:lnTo>
                    <a:lnTo>
                      <a:pt x="9158" y="12259"/>
                    </a:lnTo>
                    <a:lnTo>
                      <a:pt x="9166" y="12272"/>
                    </a:lnTo>
                    <a:lnTo>
                      <a:pt x="9173" y="12286"/>
                    </a:lnTo>
                    <a:lnTo>
                      <a:pt x="9179" y="12299"/>
                    </a:lnTo>
                    <a:lnTo>
                      <a:pt x="9185" y="12312"/>
                    </a:lnTo>
                    <a:lnTo>
                      <a:pt x="9190" y="12327"/>
                    </a:lnTo>
                    <a:lnTo>
                      <a:pt x="9200" y="12355"/>
                    </a:lnTo>
                    <a:lnTo>
                      <a:pt x="9208" y="12384"/>
                    </a:lnTo>
                    <a:lnTo>
                      <a:pt x="9214" y="12413"/>
                    </a:lnTo>
                    <a:lnTo>
                      <a:pt x="9218" y="12443"/>
                    </a:lnTo>
                    <a:lnTo>
                      <a:pt x="9220" y="12473"/>
                    </a:lnTo>
                    <a:lnTo>
                      <a:pt x="9221" y="12502"/>
                    </a:lnTo>
                    <a:lnTo>
                      <a:pt x="9221" y="12522"/>
                    </a:lnTo>
                    <a:close/>
                    <a:moveTo>
                      <a:pt x="7239" y="11713"/>
                    </a:moveTo>
                    <a:lnTo>
                      <a:pt x="6707" y="11713"/>
                    </a:lnTo>
                    <a:lnTo>
                      <a:pt x="6670" y="11714"/>
                    </a:lnTo>
                    <a:lnTo>
                      <a:pt x="6629" y="11715"/>
                    </a:lnTo>
                    <a:lnTo>
                      <a:pt x="6588" y="11717"/>
                    </a:lnTo>
                    <a:lnTo>
                      <a:pt x="6546" y="11720"/>
                    </a:lnTo>
                    <a:lnTo>
                      <a:pt x="6507" y="11724"/>
                    </a:lnTo>
                    <a:lnTo>
                      <a:pt x="6487" y="11727"/>
                    </a:lnTo>
                    <a:lnTo>
                      <a:pt x="6470" y="11730"/>
                    </a:lnTo>
                    <a:lnTo>
                      <a:pt x="6453" y="11734"/>
                    </a:lnTo>
                    <a:lnTo>
                      <a:pt x="6437" y="11738"/>
                    </a:lnTo>
                    <a:lnTo>
                      <a:pt x="6418" y="11746"/>
                    </a:lnTo>
                    <a:lnTo>
                      <a:pt x="6399" y="11754"/>
                    </a:lnTo>
                    <a:lnTo>
                      <a:pt x="6382" y="11764"/>
                    </a:lnTo>
                    <a:lnTo>
                      <a:pt x="6366" y="11773"/>
                    </a:lnTo>
                    <a:lnTo>
                      <a:pt x="6351" y="11784"/>
                    </a:lnTo>
                    <a:lnTo>
                      <a:pt x="6335" y="11795"/>
                    </a:lnTo>
                    <a:lnTo>
                      <a:pt x="6322" y="11809"/>
                    </a:lnTo>
                    <a:lnTo>
                      <a:pt x="6308" y="11822"/>
                    </a:lnTo>
                    <a:lnTo>
                      <a:pt x="6296" y="11835"/>
                    </a:lnTo>
                    <a:lnTo>
                      <a:pt x="6286" y="11849"/>
                    </a:lnTo>
                    <a:lnTo>
                      <a:pt x="6277" y="11863"/>
                    </a:lnTo>
                    <a:lnTo>
                      <a:pt x="6270" y="11877"/>
                    </a:lnTo>
                    <a:lnTo>
                      <a:pt x="6263" y="11892"/>
                    </a:lnTo>
                    <a:lnTo>
                      <a:pt x="6257" y="11906"/>
                    </a:lnTo>
                    <a:lnTo>
                      <a:pt x="6252" y="11922"/>
                    </a:lnTo>
                    <a:lnTo>
                      <a:pt x="6248" y="11937"/>
                    </a:lnTo>
                    <a:lnTo>
                      <a:pt x="6240" y="11969"/>
                    </a:lnTo>
                    <a:lnTo>
                      <a:pt x="6235" y="12000"/>
                    </a:lnTo>
                    <a:lnTo>
                      <a:pt x="6231" y="12033"/>
                    </a:lnTo>
                    <a:lnTo>
                      <a:pt x="6227" y="12065"/>
                    </a:lnTo>
                    <a:lnTo>
                      <a:pt x="7239" y="12065"/>
                    </a:lnTo>
                    <a:lnTo>
                      <a:pt x="7239" y="12330"/>
                    </a:lnTo>
                    <a:lnTo>
                      <a:pt x="6227" y="12330"/>
                    </a:lnTo>
                    <a:lnTo>
                      <a:pt x="6230" y="12356"/>
                    </a:lnTo>
                    <a:lnTo>
                      <a:pt x="6234" y="12382"/>
                    </a:lnTo>
                    <a:lnTo>
                      <a:pt x="6239" y="12405"/>
                    </a:lnTo>
                    <a:lnTo>
                      <a:pt x="6245" y="12428"/>
                    </a:lnTo>
                    <a:lnTo>
                      <a:pt x="6252" y="12449"/>
                    </a:lnTo>
                    <a:lnTo>
                      <a:pt x="6260" y="12468"/>
                    </a:lnTo>
                    <a:lnTo>
                      <a:pt x="6268" y="12488"/>
                    </a:lnTo>
                    <a:lnTo>
                      <a:pt x="6277" y="12505"/>
                    </a:lnTo>
                    <a:lnTo>
                      <a:pt x="6287" y="12523"/>
                    </a:lnTo>
                    <a:lnTo>
                      <a:pt x="6299" y="12538"/>
                    </a:lnTo>
                    <a:lnTo>
                      <a:pt x="6310" y="12552"/>
                    </a:lnTo>
                    <a:lnTo>
                      <a:pt x="6323" y="12566"/>
                    </a:lnTo>
                    <a:lnTo>
                      <a:pt x="6336" y="12579"/>
                    </a:lnTo>
                    <a:lnTo>
                      <a:pt x="6351" y="12591"/>
                    </a:lnTo>
                    <a:lnTo>
                      <a:pt x="6366" y="12601"/>
                    </a:lnTo>
                    <a:lnTo>
                      <a:pt x="6382" y="12611"/>
                    </a:lnTo>
                    <a:lnTo>
                      <a:pt x="6399" y="12620"/>
                    </a:lnTo>
                    <a:lnTo>
                      <a:pt x="6417" y="12629"/>
                    </a:lnTo>
                    <a:lnTo>
                      <a:pt x="6435" y="12637"/>
                    </a:lnTo>
                    <a:lnTo>
                      <a:pt x="6456" y="12643"/>
                    </a:lnTo>
                    <a:lnTo>
                      <a:pt x="6476" y="12649"/>
                    </a:lnTo>
                    <a:lnTo>
                      <a:pt x="6496" y="12654"/>
                    </a:lnTo>
                    <a:lnTo>
                      <a:pt x="6519" y="12659"/>
                    </a:lnTo>
                    <a:lnTo>
                      <a:pt x="6542" y="12663"/>
                    </a:lnTo>
                    <a:lnTo>
                      <a:pt x="6566" y="12666"/>
                    </a:lnTo>
                    <a:lnTo>
                      <a:pt x="6590" y="12669"/>
                    </a:lnTo>
                    <a:lnTo>
                      <a:pt x="6616" y="12672"/>
                    </a:lnTo>
                    <a:lnTo>
                      <a:pt x="6642" y="12674"/>
                    </a:lnTo>
                    <a:lnTo>
                      <a:pt x="6697" y="12677"/>
                    </a:lnTo>
                    <a:lnTo>
                      <a:pt x="6755" y="12678"/>
                    </a:lnTo>
                    <a:lnTo>
                      <a:pt x="7239" y="12678"/>
                    </a:lnTo>
                    <a:lnTo>
                      <a:pt x="7239" y="12944"/>
                    </a:lnTo>
                    <a:lnTo>
                      <a:pt x="6679" y="12944"/>
                    </a:lnTo>
                    <a:lnTo>
                      <a:pt x="6617" y="12942"/>
                    </a:lnTo>
                    <a:lnTo>
                      <a:pt x="6551" y="12940"/>
                    </a:lnTo>
                    <a:lnTo>
                      <a:pt x="6486" y="12935"/>
                    </a:lnTo>
                    <a:lnTo>
                      <a:pt x="6454" y="12932"/>
                    </a:lnTo>
                    <a:lnTo>
                      <a:pt x="6421" y="12929"/>
                    </a:lnTo>
                    <a:lnTo>
                      <a:pt x="6388" y="12924"/>
                    </a:lnTo>
                    <a:lnTo>
                      <a:pt x="6357" y="12919"/>
                    </a:lnTo>
                    <a:lnTo>
                      <a:pt x="6326" y="12914"/>
                    </a:lnTo>
                    <a:lnTo>
                      <a:pt x="6295" y="12907"/>
                    </a:lnTo>
                    <a:lnTo>
                      <a:pt x="6267" y="12900"/>
                    </a:lnTo>
                    <a:lnTo>
                      <a:pt x="6238" y="12893"/>
                    </a:lnTo>
                    <a:lnTo>
                      <a:pt x="6208" y="12883"/>
                    </a:lnTo>
                    <a:lnTo>
                      <a:pt x="6178" y="12870"/>
                    </a:lnTo>
                    <a:lnTo>
                      <a:pt x="6150" y="12858"/>
                    </a:lnTo>
                    <a:lnTo>
                      <a:pt x="6123" y="12844"/>
                    </a:lnTo>
                    <a:lnTo>
                      <a:pt x="6098" y="12829"/>
                    </a:lnTo>
                    <a:lnTo>
                      <a:pt x="6073" y="12812"/>
                    </a:lnTo>
                    <a:lnTo>
                      <a:pt x="6050" y="12795"/>
                    </a:lnTo>
                    <a:lnTo>
                      <a:pt x="6027" y="12777"/>
                    </a:lnTo>
                    <a:lnTo>
                      <a:pt x="6006" y="12757"/>
                    </a:lnTo>
                    <a:lnTo>
                      <a:pt x="5986" y="12737"/>
                    </a:lnTo>
                    <a:lnTo>
                      <a:pt x="5968" y="12715"/>
                    </a:lnTo>
                    <a:lnTo>
                      <a:pt x="5950" y="12694"/>
                    </a:lnTo>
                    <a:lnTo>
                      <a:pt x="5933" y="12670"/>
                    </a:lnTo>
                    <a:lnTo>
                      <a:pt x="5918" y="12648"/>
                    </a:lnTo>
                    <a:lnTo>
                      <a:pt x="5904" y="12624"/>
                    </a:lnTo>
                    <a:lnTo>
                      <a:pt x="5889" y="12599"/>
                    </a:lnTo>
                    <a:lnTo>
                      <a:pt x="5877" y="12575"/>
                    </a:lnTo>
                    <a:lnTo>
                      <a:pt x="5866" y="12549"/>
                    </a:lnTo>
                    <a:lnTo>
                      <a:pt x="5855" y="12524"/>
                    </a:lnTo>
                    <a:lnTo>
                      <a:pt x="5846" y="12497"/>
                    </a:lnTo>
                    <a:lnTo>
                      <a:pt x="5836" y="12472"/>
                    </a:lnTo>
                    <a:lnTo>
                      <a:pt x="5828" y="12445"/>
                    </a:lnTo>
                    <a:lnTo>
                      <a:pt x="5821" y="12419"/>
                    </a:lnTo>
                    <a:lnTo>
                      <a:pt x="5815" y="12391"/>
                    </a:lnTo>
                    <a:lnTo>
                      <a:pt x="5810" y="12364"/>
                    </a:lnTo>
                    <a:lnTo>
                      <a:pt x="5805" y="12338"/>
                    </a:lnTo>
                    <a:lnTo>
                      <a:pt x="5802" y="12311"/>
                    </a:lnTo>
                    <a:lnTo>
                      <a:pt x="5799" y="12285"/>
                    </a:lnTo>
                    <a:lnTo>
                      <a:pt x="5796" y="12258"/>
                    </a:lnTo>
                    <a:lnTo>
                      <a:pt x="5795" y="12233"/>
                    </a:lnTo>
                    <a:lnTo>
                      <a:pt x="5794" y="12207"/>
                    </a:lnTo>
                    <a:lnTo>
                      <a:pt x="5793" y="12182"/>
                    </a:lnTo>
                    <a:lnTo>
                      <a:pt x="5794" y="12157"/>
                    </a:lnTo>
                    <a:lnTo>
                      <a:pt x="5795" y="12133"/>
                    </a:lnTo>
                    <a:lnTo>
                      <a:pt x="5796" y="12109"/>
                    </a:lnTo>
                    <a:lnTo>
                      <a:pt x="5798" y="12085"/>
                    </a:lnTo>
                    <a:lnTo>
                      <a:pt x="5801" y="12060"/>
                    </a:lnTo>
                    <a:lnTo>
                      <a:pt x="5805" y="12036"/>
                    </a:lnTo>
                    <a:lnTo>
                      <a:pt x="5809" y="12013"/>
                    </a:lnTo>
                    <a:lnTo>
                      <a:pt x="5814" y="11988"/>
                    </a:lnTo>
                    <a:lnTo>
                      <a:pt x="5820" y="11965"/>
                    </a:lnTo>
                    <a:lnTo>
                      <a:pt x="5827" y="11941"/>
                    </a:lnTo>
                    <a:lnTo>
                      <a:pt x="5834" y="11918"/>
                    </a:lnTo>
                    <a:lnTo>
                      <a:pt x="5843" y="11895"/>
                    </a:lnTo>
                    <a:lnTo>
                      <a:pt x="5851" y="11872"/>
                    </a:lnTo>
                    <a:lnTo>
                      <a:pt x="5861" y="11849"/>
                    </a:lnTo>
                    <a:lnTo>
                      <a:pt x="5871" y="11827"/>
                    </a:lnTo>
                    <a:lnTo>
                      <a:pt x="5882" y="11805"/>
                    </a:lnTo>
                    <a:lnTo>
                      <a:pt x="5895" y="11784"/>
                    </a:lnTo>
                    <a:lnTo>
                      <a:pt x="5907" y="11763"/>
                    </a:lnTo>
                    <a:lnTo>
                      <a:pt x="5921" y="11742"/>
                    </a:lnTo>
                    <a:lnTo>
                      <a:pt x="5935" y="11722"/>
                    </a:lnTo>
                    <a:lnTo>
                      <a:pt x="5951" y="11701"/>
                    </a:lnTo>
                    <a:lnTo>
                      <a:pt x="5967" y="11682"/>
                    </a:lnTo>
                    <a:lnTo>
                      <a:pt x="5984" y="11663"/>
                    </a:lnTo>
                    <a:lnTo>
                      <a:pt x="6002" y="11644"/>
                    </a:lnTo>
                    <a:lnTo>
                      <a:pt x="6021" y="11626"/>
                    </a:lnTo>
                    <a:lnTo>
                      <a:pt x="6040" y="11609"/>
                    </a:lnTo>
                    <a:lnTo>
                      <a:pt x="6062" y="11592"/>
                    </a:lnTo>
                    <a:lnTo>
                      <a:pt x="6083" y="11576"/>
                    </a:lnTo>
                    <a:lnTo>
                      <a:pt x="6106" y="11560"/>
                    </a:lnTo>
                    <a:lnTo>
                      <a:pt x="6129" y="11544"/>
                    </a:lnTo>
                    <a:lnTo>
                      <a:pt x="6154" y="11530"/>
                    </a:lnTo>
                    <a:lnTo>
                      <a:pt x="6179" y="11517"/>
                    </a:lnTo>
                    <a:lnTo>
                      <a:pt x="6202" y="11506"/>
                    </a:lnTo>
                    <a:lnTo>
                      <a:pt x="6225" y="11495"/>
                    </a:lnTo>
                    <a:lnTo>
                      <a:pt x="6250" y="11486"/>
                    </a:lnTo>
                    <a:lnTo>
                      <a:pt x="6275" y="11479"/>
                    </a:lnTo>
                    <a:lnTo>
                      <a:pt x="6300" y="11472"/>
                    </a:lnTo>
                    <a:lnTo>
                      <a:pt x="6326" y="11466"/>
                    </a:lnTo>
                    <a:lnTo>
                      <a:pt x="6352" y="11462"/>
                    </a:lnTo>
                    <a:lnTo>
                      <a:pt x="6378" y="11457"/>
                    </a:lnTo>
                    <a:lnTo>
                      <a:pt x="6405" y="11454"/>
                    </a:lnTo>
                    <a:lnTo>
                      <a:pt x="6431" y="11451"/>
                    </a:lnTo>
                    <a:lnTo>
                      <a:pt x="6458" y="11448"/>
                    </a:lnTo>
                    <a:lnTo>
                      <a:pt x="6485" y="11446"/>
                    </a:lnTo>
                    <a:lnTo>
                      <a:pt x="6538" y="11445"/>
                    </a:lnTo>
                    <a:lnTo>
                      <a:pt x="6591" y="11444"/>
                    </a:lnTo>
                    <a:lnTo>
                      <a:pt x="7239" y="11444"/>
                    </a:lnTo>
                    <a:lnTo>
                      <a:pt x="7239" y="11713"/>
                    </a:lnTo>
                    <a:close/>
                    <a:moveTo>
                      <a:pt x="4975" y="10026"/>
                    </a:moveTo>
                    <a:lnTo>
                      <a:pt x="4975" y="11124"/>
                    </a:lnTo>
                    <a:lnTo>
                      <a:pt x="4607" y="11124"/>
                    </a:lnTo>
                    <a:lnTo>
                      <a:pt x="4607" y="9625"/>
                    </a:lnTo>
                    <a:lnTo>
                      <a:pt x="5098" y="9625"/>
                    </a:lnTo>
                    <a:lnTo>
                      <a:pt x="5813" y="10742"/>
                    </a:lnTo>
                    <a:lnTo>
                      <a:pt x="5813" y="9625"/>
                    </a:lnTo>
                    <a:lnTo>
                      <a:pt x="6177" y="9625"/>
                    </a:lnTo>
                    <a:lnTo>
                      <a:pt x="6177" y="11124"/>
                    </a:lnTo>
                    <a:lnTo>
                      <a:pt x="5705" y="11124"/>
                    </a:lnTo>
                    <a:lnTo>
                      <a:pt x="4975" y="10026"/>
                    </a:lnTo>
                    <a:close/>
                    <a:moveTo>
                      <a:pt x="5550" y="12944"/>
                    </a:moveTo>
                    <a:lnTo>
                      <a:pt x="5183" y="12944"/>
                    </a:lnTo>
                    <a:lnTo>
                      <a:pt x="5183" y="11817"/>
                    </a:lnTo>
                    <a:lnTo>
                      <a:pt x="4713" y="12944"/>
                    </a:lnTo>
                    <a:lnTo>
                      <a:pt x="4320" y="12944"/>
                    </a:lnTo>
                    <a:lnTo>
                      <a:pt x="3875" y="11817"/>
                    </a:lnTo>
                    <a:lnTo>
                      <a:pt x="3875" y="12944"/>
                    </a:lnTo>
                    <a:lnTo>
                      <a:pt x="3510" y="12944"/>
                    </a:lnTo>
                    <a:lnTo>
                      <a:pt x="3510" y="11444"/>
                    </a:lnTo>
                    <a:lnTo>
                      <a:pt x="4072" y="11444"/>
                    </a:lnTo>
                    <a:lnTo>
                      <a:pt x="4520" y="12616"/>
                    </a:lnTo>
                    <a:lnTo>
                      <a:pt x="4990" y="11444"/>
                    </a:lnTo>
                    <a:lnTo>
                      <a:pt x="5550" y="11444"/>
                    </a:lnTo>
                    <a:lnTo>
                      <a:pt x="5550" y="12944"/>
                    </a:lnTo>
                    <a:close/>
                    <a:moveTo>
                      <a:pt x="2931" y="11124"/>
                    </a:moveTo>
                    <a:lnTo>
                      <a:pt x="2484" y="11124"/>
                    </a:lnTo>
                    <a:lnTo>
                      <a:pt x="3228" y="9625"/>
                    </a:lnTo>
                    <a:lnTo>
                      <a:pt x="3668" y="9625"/>
                    </a:lnTo>
                    <a:lnTo>
                      <a:pt x="4414" y="11124"/>
                    </a:lnTo>
                    <a:lnTo>
                      <a:pt x="3963" y="11124"/>
                    </a:lnTo>
                    <a:lnTo>
                      <a:pt x="3789" y="10775"/>
                    </a:lnTo>
                    <a:lnTo>
                      <a:pt x="3104" y="10775"/>
                    </a:lnTo>
                    <a:lnTo>
                      <a:pt x="2931" y="11124"/>
                    </a:lnTo>
                    <a:close/>
                    <a:moveTo>
                      <a:pt x="2290" y="11124"/>
                    </a:moveTo>
                    <a:lnTo>
                      <a:pt x="1909" y="11124"/>
                    </a:lnTo>
                    <a:lnTo>
                      <a:pt x="1909" y="10504"/>
                    </a:lnTo>
                    <a:lnTo>
                      <a:pt x="1214" y="10504"/>
                    </a:lnTo>
                    <a:lnTo>
                      <a:pt x="1214" y="11124"/>
                    </a:lnTo>
                    <a:lnTo>
                      <a:pt x="830" y="11124"/>
                    </a:lnTo>
                    <a:lnTo>
                      <a:pt x="830" y="9625"/>
                    </a:lnTo>
                    <a:lnTo>
                      <a:pt x="1214" y="9625"/>
                    </a:lnTo>
                    <a:lnTo>
                      <a:pt x="1214" y="10238"/>
                    </a:lnTo>
                    <a:lnTo>
                      <a:pt x="1909" y="10238"/>
                    </a:lnTo>
                    <a:lnTo>
                      <a:pt x="1909" y="9625"/>
                    </a:lnTo>
                    <a:lnTo>
                      <a:pt x="2290" y="9625"/>
                    </a:lnTo>
                    <a:lnTo>
                      <a:pt x="2290" y="11124"/>
                    </a:lnTo>
                    <a:close/>
                    <a:moveTo>
                      <a:pt x="8114" y="9625"/>
                    </a:moveTo>
                    <a:lnTo>
                      <a:pt x="8114" y="11124"/>
                    </a:lnTo>
                    <a:lnTo>
                      <a:pt x="7642" y="11124"/>
                    </a:lnTo>
                    <a:lnTo>
                      <a:pt x="6911" y="10026"/>
                    </a:lnTo>
                    <a:lnTo>
                      <a:pt x="6911" y="11124"/>
                    </a:lnTo>
                    <a:lnTo>
                      <a:pt x="6543" y="11124"/>
                    </a:lnTo>
                    <a:lnTo>
                      <a:pt x="6543" y="9625"/>
                    </a:lnTo>
                    <a:lnTo>
                      <a:pt x="7035" y="9625"/>
                    </a:lnTo>
                    <a:lnTo>
                      <a:pt x="7750" y="10742"/>
                    </a:lnTo>
                    <a:lnTo>
                      <a:pt x="7750" y="9625"/>
                    </a:lnTo>
                    <a:lnTo>
                      <a:pt x="8114" y="9625"/>
                    </a:lnTo>
                    <a:close/>
                    <a:moveTo>
                      <a:pt x="6191" y="4872"/>
                    </a:moveTo>
                    <a:lnTo>
                      <a:pt x="6520" y="4872"/>
                    </a:lnTo>
                    <a:lnTo>
                      <a:pt x="6527" y="4808"/>
                    </a:lnTo>
                    <a:lnTo>
                      <a:pt x="6535" y="4744"/>
                    </a:lnTo>
                    <a:lnTo>
                      <a:pt x="6541" y="4710"/>
                    </a:lnTo>
                    <a:lnTo>
                      <a:pt x="6546" y="4678"/>
                    </a:lnTo>
                    <a:lnTo>
                      <a:pt x="6554" y="4644"/>
                    </a:lnTo>
                    <a:lnTo>
                      <a:pt x="6560" y="4609"/>
                    </a:lnTo>
                    <a:lnTo>
                      <a:pt x="6568" y="4576"/>
                    </a:lnTo>
                    <a:lnTo>
                      <a:pt x="6576" y="4541"/>
                    </a:lnTo>
                    <a:lnTo>
                      <a:pt x="6585" y="4506"/>
                    </a:lnTo>
                    <a:lnTo>
                      <a:pt x="6595" y="4472"/>
                    </a:lnTo>
                    <a:lnTo>
                      <a:pt x="6607" y="4437"/>
                    </a:lnTo>
                    <a:lnTo>
                      <a:pt x="6618" y="4402"/>
                    </a:lnTo>
                    <a:lnTo>
                      <a:pt x="6630" y="4368"/>
                    </a:lnTo>
                    <a:lnTo>
                      <a:pt x="6644" y="4332"/>
                    </a:lnTo>
                    <a:lnTo>
                      <a:pt x="6659" y="4297"/>
                    </a:lnTo>
                    <a:lnTo>
                      <a:pt x="6674" y="4262"/>
                    </a:lnTo>
                    <a:lnTo>
                      <a:pt x="6691" y="4227"/>
                    </a:lnTo>
                    <a:lnTo>
                      <a:pt x="6709" y="4192"/>
                    </a:lnTo>
                    <a:lnTo>
                      <a:pt x="6728" y="4157"/>
                    </a:lnTo>
                    <a:lnTo>
                      <a:pt x="6748" y="4122"/>
                    </a:lnTo>
                    <a:lnTo>
                      <a:pt x="6770" y="4087"/>
                    </a:lnTo>
                    <a:lnTo>
                      <a:pt x="6792" y="4052"/>
                    </a:lnTo>
                    <a:lnTo>
                      <a:pt x="6817" y="4018"/>
                    </a:lnTo>
                    <a:lnTo>
                      <a:pt x="6842" y="3984"/>
                    </a:lnTo>
                    <a:lnTo>
                      <a:pt x="6870" y="3950"/>
                    </a:lnTo>
                    <a:lnTo>
                      <a:pt x="6898" y="3917"/>
                    </a:lnTo>
                    <a:lnTo>
                      <a:pt x="6928" y="3883"/>
                    </a:lnTo>
                    <a:lnTo>
                      <a:pt x="6959" y="3849"/>
                    </a:lnTo>
                    <a:lnTo>
                      <a:pt x="6992" y="3817"/>
                    </a:lnTo>
                    <a:lnTo>
                      <a:pt x="7027" y="3784"/>
                    </a:lnTo>
                    <a:lnTo>
                      <a:pt x="7058" y="3757"/>
                    </a:lnTo>
                    <a:lnTo>
                      <a:pt x="7091" y="3730"/>
                    </a:lnTo>
                    <a:lnTo>
                      <a:pt x="7123" y="3704"/>
                    </a:lnTo>
                    <a:lnTo>
                      <a:pt x="7156" y="3679"/>
                    </a:lnTo>
                    <a:lnTo>
                      <a:pt x="7189" y="3655"/>
                    </a:lnTo>
                    <a:lnTo>
                      <a:pt x="7223" y="3631"/>
                    </a:lnTo>
                    <a:lnTo>
                      <a:pt x="7256" y="3609"/>
                    </a:lnTo>
                    <a:lnTo>
                      <a:pt x="7291" y="3587"/>
                    </a:lnTo>
                    <a:lnTo>
                      <a:pt x="7326" y="3567"/>
                    </a:lnTo>
                    <a:lnTo>
                      <a:pt x="7360" y="3548"/>
                    </a:lnTo>
                    <a:lnTo>
                      <a:pt x="7396" y="3529"/>
                    </a:lnTo>
                    <a:lnTo>
                      <a:pt x="7432" y="3511"/>
                    </a:lnTo>
                    <a:lnTo>
                      <a:pt x="7467" y="3495"/>
                    </a:lnTo>
                    <a:lnTo>
                      <a:pt x="7504" y="3478"/>
                    </a:lnTo>
                    <a:lnTo>
                      <a:pt x="7541" y="3464"/>
                    </a:lnTo>
                    <a:lnTo>
                      <a:pt x="7578" y="3450"/>
                    </a:lnTo>
                    <a:lnTo>
                      <a:pt x="7615" y="3436"/>
                    </a:lnTo>
                    <a:lnTo>
                      <a:pt x="7653" y="3424"/>
                    </a:lnTo>
                    <a:lnTo>
                      <a:pt x="7691" y="3412"/>
                    </a:lnTo>
                    <a:lnTo>
                      <a:pt x="7729" y="3402"/>
                    </a:lnTo>
                    <a:lnTo>
                      <a:pt x="7766" y="3392"/>
                    </a:lnTo>
                    <a:lnTo>
                      <a:pt x="7805" y="3383"/>
                    </a:lnTo>
                    <a:lnTo>
                      <a:pt x="7844" y="3375"/>
                    </a:lnTo>
                    <a:lnTo>
                      <a:pt x="7883" y="3368"/>
                    </a:lnTo>
                    <a:lnTo>
                      <a:pt x="7922" y="3362"/>
                    </a:lnTo>
                    <a:lnTo>
                      <a:pt x="7961" y="3356"/>
                    </a:lnTo>
                    <a:lnTo>
                      <a:pt x="8001" y="3352"/>
                    </a:lnTo>
                    <a:lnTo>
                      <a:pt x="8041" y="3348"/>
                    </a:lnTo>
                    <a:lnTo>
                      <a:pt x="8080" y="3345"/>
                    </a:lnTo>
                    <a:lnTo>
                      <a:pt x="8120" y="3343"/>
                    </a:lnTo>
                    <a:lnTo>
                      <a:pt x="8161" y="3342"/>
                    </a:lnTo>
                    <a:lnTo>
                      <a:pt x="8201" y="3342"/>
                    </a:lnTo>
                    <a:lnTo>
                      <a:pt x="8275" y="3343"/>
                    </a:lnTo>
                    <a:lnTo>
                      <a:pt x="8349" y="3347"/>
                    </a:lnTo>
                    <a:lnTo>
                      <a:pt x="8420" y="3354"/>
                    </a:lnTo>
                    <a:lnTo>
                      <a:pt x="8492" y="3362"/>
                    </a:lnTo>
                    <a:lnTo>
                      <a:pt x="8561" y="3373"/>
                    </a:lnTo>
                    <a:lnTo>
                      <a:pt x="8629" y="3386"/>
                    </a:lnTo>
                    <a:lnTo>
                      <a:pt x="8698" y="3402"/>
                    </a:lnTo>
                    <a:lnTo>
                      <a:pt x="8764" y="3419"/>
                    </a:lnTo>
                    <a:lnTo>
                      <a:pt x="8830" y="3436"/>
                    </a:lnTo>
                    <a:lnTo>
                      <a:pt x="8894" y="3456"/>
                    </a:lnTo>
                    <a:lnTo>
                      <a:pt x="8959" y="3476"/>
                    </a:lnTo>
                    <a:lnTo>
                      <a:pt x="9022" y="3498"/>
                    </a:lnTo>
                    <a:lnTo>
                      <a:pt x="9084" y="3520"/>
                    </a:lnTo>
                    <a:lnTo>
                      <a:pt x="9145" y="3542"/>
                    </a:lnTo>
                    <a:lnTo>
                      <a:pt x="9207" y="3566"/>
                    </a:lnTo>
                    <a:lnTo>
                      <a:pt x="9266" y="3589"/>
                    </a:lnTo>
                    <a:lnTo>
                      <a:pt x="9383" y="3635"/>
                    </a:lnTo>
                    <a:lnTo>
                      <a:pt x="9498" y="3680"/>
                    </a:lnTo>
                    <a:lnTo>
                      <a:pt x="9554" y="3702"/>
                    </a:lnTo>
                    <a:lnTo>
                      <a:pt x="9609" y="3722"/>
                    </a:lnTo>
                    <a:lnTo>
                      <a:pt x="9665" y="3741"/>
                    </a:lnTo>
                    <a:lnTo>
                      <a:pt x="9720" y="3760"/>
                    </a:lnTo>
                    <a:lnTo>
                      <a:pt x="9774" y="3776"/>
                    </a:lnTo>
                    <a:lnTo>
                      <a:pt x="9827" y="3791"/>
                    </a:lnTo>
                    <a:lnTo>
                      <a:pt x="9880" y="3805"/>
                    </a:lnTo>
                    <a:lnTo>
                      <a:pt x="9932" y="3816"/>
                    </a:lnTo>
                    <a:lnTo>
                      <a:pt x="9984" y="3825"/>
                    </a:lnTo>
                    <a:lnTo>
                      <a:pt x="10036" y="3831"/>
                    </a:lnTo>
                    <a:lnTo>
                      <a:pt x="10087" y="3835"/>
                    </a:lnTo>
                    <a:lnTo>
                      <a:pt x="10137" y="3837"/>
                    </a:lnTo>
                    <a:lnTo>
                      <a:pt x="10137" y="4188"/>
                    </a:lnTo>
                    <a:lnTo>
                      <a:pt x="10079" y="4187"/>
                    </a:lnTo>
                    <a:lnTo>
                      <a:pt x="10020" y="4182"/>
                    </a:lnTo>
                    <a:lnTo>
                      <a:pt x="9962" y="4176"/>
                    </a:lnTo>
                    <a:lnTo>
                      <a:pt x="9904" y="4167"/>
                    </a:lnTo>
                    <a:lnTo>
                      <a:pt x="9847" y="4155"/>
                    </a:lnTo>
                    <a:lnTo>
                      <a:pt x="9789" y="4141"/>
                    </a:lnTo>
                    <a:lnTo>
                      <a:pt x="9732" y="4126"/>
                    </a:lnTo>
                    <a:lnTo>
                      <a:pt x="9674" y="4110"/>
                    </a:lnTo>
                    <a:lnTo>
                      <a:pt x="9617" y="4091"/>
                    </a:lnTo>
                    <a:lnTo>
                      <a:pt x="9558" y="4072"/>
                    </a:lnTo>
                    <a:lnTo>
                      <a:pt x="9501" y="4050"/>
                    </a:lnTo>
                    <a:lnTo>
                      <a:pt x="9443" y="4029"/>
                    </a:lnTo>
                    <a:lnTo>
                      <a:pt x="9327" y="3983"/>
                    </a:lnTo>
                    <a:lnTo>
                      <a:pt x="9211" y="3936"/>
                    </a:lnTo>
                    <a:lnTo>
                      <a:pt x="9091" y="3889"/>
                    </a:lnTo>
                    <a:lnTo>
                      <a:pt x="8972" y="3844"/>
                    </a:lnTo>
                    <a:lnTo>
                      <a:pt x="8911" y="3823"/>
                    </a:lnTo>
                    <a:lnTo>
                      <a:pt x="8850" y="3802"/>
                    </a:lnTo>
                    <a:lnTo>
                      <a:pt x="8788" y="3782"/>
                    </a:lnTo>
                    <a:lnTo>
                      <a:pt x="8726" y="3764"/>
                    </a:lnTo>
                    <a:lnTo>
                      <a:pt x="8663" y="3746"/>
                    </a:lnTo>
                    <a:lnTo>
                      <a:pt x="8599" y="3731"/>
                    </a:lnTo>
                    <a:lnTo>
                      <a:pt x="8534" y="3718"/>
                    </a:lnTo>
                    <a:lnTo>
                      <a:pt x="8470" y="3707"/>
                    </a:lnTo>
                    <a:lnTo>
                      <a:pt x="8404" y="3698"/>
                    </a:lnTo>
                    <a:lnTo>
                      <a:pt x="8337" y="3690"/>
                    </a:lnTo>
                    <a:lnTo>
                      <a:pt x="8270" y="3686"/>
                    </a:lnTo>
                    <a:lnTo>
                      <a:pt x="8201" y="3685"/>
                    </a:lnTo>
                    <a:lnTo>
                      <a:pt x="8171" y="3685"/>
                    </a:lnTo>
                    <a:lnTo>
                      <a:pt x="8141" y="3686"/>
                    </a:lnTo>
                    <a:lnTo>
                      <a:pt x="8110" y="3688"/>
                    </a:lnTo>
                    <a:lnTo>
                      <a:pt x="8079" y="3690"/>
                    </a:lnTo>
                    <a:lnTo>
                      <a:pt x="8049" y="3693"/>
                    </a:lnTo>
                    <a:lnTo>
                      <a:pt x="8018" y="3696"/>
                    </a:lnTo>
                    <a:lnTo>
                      <a:pt x="7988" y="3702"/>
                    </a:lnTo>
                    <a:lnTo>
                      <a:pt x="7957" y="3707"/>
                    </a:lnTo>
                    <a:lnTo>
                      <a:pt x="7926" y="3712"/>
                    </a:lnTo>
                    <a:lnTo>
                      <a:pt x="7897" y="3718"/>
                    </a:lnTo>
                    <a:lnTo>
                      <a:pt x="7866" y="3725"/>
                    </a:lnTo>
                    <a:lnTo>
                      <a:pt x="7836" y="3733"/>
                    </a:lnTo>
                    <a:lnTo>
                      <a:pt x="7806" y="3741"/>
                    </a:lnTo>
                    <a:lnTo>
                      <a:pt x="7776" y="3751"/>
                    </a:lnTo>
                    <a:lnTo>
                      <a:pt x="7747" y="3761"/>
                    </a:lnTo>
                    <a:lnTo>
                      <a:pt x="7717" y="3771"/>
                    </a:lnTo>
                    <a:lnTo>
                      <a:pt x="7688" y="3782"/>
                    </a:lnTo>
                    <a:lnTo>
                      <a:pt x="7658" y="3794"/>
                    </a:lnTo>
                    <a:lnTo>
                      <a:pt x="7630" y="3807"/>
                    </a:lnTo>
                    <a:lnTo>
                      <a:pt x="7600" y="3820"/>
                    </a:lnTo>
                    <a:lnTo>
                      <a:pt x="7571" y="3834"/>
                    </a:lnTo>
                    <a:lnTo>
                      <a:pt x="7544" y="3848"/>
                    </a:lnTo>
                    <a:lnTo>
                      <a:pt x="7515" y="3865"/>
                    </a:lnTo>
                    <a:lnTo>
                      <a:pt x="7488" y="3881"/>
                    </a:lnTo>
                    <a:lnTo>
                      <a:pt x="7460" y="3897"/>
                    </a:lnTo>
                    <a:lnTo>
                      <a:pt x="7433" y="3916"/>
                    </a:lnTo>
                    <a:lnTo>
                      <a:pt x="7406" y="3934"/>
                    </a:lnTo>
                    <a:lnTo>
                      <a:pt x="7380" y="3953"/>
                    </a:lnTo>
                    <a:lnTo>
                      <a:pt x="7353" y="3973"/>
                    </a:lnTo>
                    <a:lnTo>
                      <a:pt x="7327" y="3993"/>
                    </a:lnTo>
                    <a:lnTo>
                      <a:pt x="7301" y="4015"/>
                    </a:lnTo>
                    <a:lnTo>
                      <a:pt x="7277" y="4037"/>
                    </a:lnTo>
                    <a:lnTo>
                      <a:pt x="7254" y="4059"/>
                    </a:lnTo>
                    <a:lnTo>
                      <a:pt x="7232" y="4079"/>
                    </a:lnTo>
                    <a:lnTo>
                      <a:pt x="7211" y="4100"/>
                    </a:lnTo>
                    <a:lnTo>
                      <a:pt x="7191" y="4123"/>
                    </a:lnTo>
                    <a:lnTo>
                      <a:pt x="7173" y="4145"/>
                    </a:lnTo>
                    <a:lnTo>
                      <a:pt x="7153" y="4168"/>
                    </a:lnTo>
                    <a:lnTo>
                      <a:pt x="7136" y="4190"/>
                    </a:lnTo>
                    <a:lnTo>
                      <a:pt x="7120" y="4213"/>
                    </a:lnTo>
                    <a:lnTo>
                      <a:pt x="7103" y="4236"/>
                    </a:lnTo>
                    <a:lnTo>
                      <a:pt x="7087" y="4260"/>
                    </a:lnTo>
                    <a:lnTo>
                      <a:pt x="7073" y="4284"/>
                    </a:lnTo>
                    <a:lnTo>
                      <a:pt x="7058" y="4308"/>
                    </a:lnTo>
                    <a:lnTo>
                      <a:pt x="7045" y="4333"/>
                    </a:lnTo>
                    <a:lnTo>
                      <a:pt x="7032" y="4357"/>
                    </a:lnTo>
                    <a:lnTo>
                      <a:pt x="7020" y="4383"/>
                    </a:lnTo>
                    <a:lnTo>
                      <a:pt x="7008" y="4408"/>
                    </a:lnTo>
                    <a:lnTo>
                      <a:pt x="6997" y="4435"/>
                    </a:lnTo>
                    <a:lnTo>
                      <a:pt x="6987" y="4461"/>
                    </a:lnTo>
                    <a:lnTo>
                      <a:pt x="6977" y="4488"/>
                    </a:lnTo>
                    <a:lnTo>
                      <a:pt x="6968" y="4515"/>
                    </a:lnTo>
                    <a:lnTo>
                      <a:pt x="6959" y="4542"/>
                    </a:lnTo>
                    <a:lnTo>
                      <a:pt x="6950" y="4571"/>
                    </a:lnTo>
                    <a:lnTo>
                      <a:pt x="6943" y="4598"/>
                    </a:lnTo>
                    <a:lnTo>
                      <a:pt x="6936" y="4627"/>
                    </a:lnTo>
                    <a:lnTo>
                      <a:pt x="6929" y="4656"/>
                    </a:lnTo>
                    <a:lnTo>
                      <a:pt x="6923" y="4686"/>
                    </a:lnTo>
                    <a:lnTo>
                      <a:pt x="6917" y="4715"/>
                    </a:lnTo>
                    <a:lnTo>
                      <a:pt x="6912" y="4746"/>
                    </a:lnTo>
                    <a:lnTo>
                      <a:pt x="6901" y="4808"/>
                    </a:lnTo>
                    <a:lnTo>
                      <a:pt x="6893" y="4872"/>
                    </a:lnTo>
                    <a:lnTo>
                      <a:pt x="7620" y="4872"/>
                    </a:lnTo>
                    <a:lnTo>
                      <a:pt x="7648" y="4868"/>
                    </a:lnTo>
                    <a:lnTo>
                      <a:pt x="7660" y="4866"/>
                    </a:lnTo>
                    <a:lnTo>
                      <a:pt x="7672" y="4864"/>
                    </a:lnTo>
                    <a:lnTo>
                      <a:pt x="7683" y="4861"/>
                    </a:lnTo>
                    <a:lnTo>
                      <a:pt x="7693" y="4858"/>
                    </a:lnTo>
                    <a:lnTo>
                      <a:pt x="7703" y="4855"/>
                    </a:lnTo>
                    <a:lnTo>
                      <a:pt x="7711" y="4851"/>
                    </a:lnTo>
                    <a:lnTo>
                      <a:pt x="7719" y="4847"/>
                    </a:lnTo>
                    <a:lnTo>
                      <a:pt x="7728" y="4842"/>
                    </a:lnTo>
                    <a:lnTo>
                      <a:pt x="7735" y="4837"/>
                    </a:lnTo>
                    <a:lnTo>
                      <a:pt x="7741" y="4832"/>
                    </a:lnTo>
                    <a:lnTo>
                      <a:pt x="7747" y="4826"/>
                    </a:lnTo>
                    <a:lnTo>
                      <a:pt x="7752" y="4820"/>
                    </a:lnTo>
                    <a:lnTo>
                      <a:pt x="7757" y="4813"/>
                    </a:lnTo>
                    <a:lnTo>
                      <a:pt x="7761" y="4806"/>
                    </a:lnTo>
                    <a:lnTo>
                      <a:pt x="7765" y="4799"/>
                    </a:lnTo>
                    <a:lnTo>
                      <a:pt x="7768" y="4791"/>
                    </a:lnTo>
                    <a:lnTo>
                      <a:pt x="7774" y="4775"/>
                    </a:lnTo>
                    <a:lnTo>
                      <a:pt x="7779" y="4756"/>
                    </a:lnTo>
                    <a:lnTo>
                      <a:pt x="7782" y="4738"/>
                    </a:lnTo>
                    <a:lnTo>
                      <a:pt x="7783" y="4716"/>
                    </a:lnTo>
                    <a:lnTo>
                      <a:pt x="7784" y="4695"/>
                    </a:lnTo>
                    <a:lnTo>
                      <a:pt x="7785" y="4672"/>
                    </a:lnTo>
                    <a:lnTo>
                      <a:pt x="7785" y="4645"/>
                    </a:lnTo>
                    <a:lnTo>
                      <a:pt x="7787" y="4618"/>
                    </a:lnTo>
                    <a:lnTo>
                      <a:pt x="7791" y="4591"/>
                    </a:lnTo>
                    <a:lnTo>
                      <a:pt x="7795" y="4566"/>
                    </a:lnTo>
                    <a:lnTo>
                      <a:pt x="7801" y="4539"/>
                    </a:lnTo>
                    <a:lnTo>
                      <a:pt x="7808" y="4515"/>
                    </a:lnTo>
                    <a:lnTo>
                      <a:pt x="7817" y="4489"/>
                    </a:lnTo>
                    <a:lnTo>
                      <a:pt x="7826" y="4466"/>
                    </a:lnTo>
                    <a:lnTo>
                      <a:pt x="7838" y="4441"/>
                    </a:lnTo>
                    <a:lnTo>
                      <a:pt x="7850" y="4419"/>
                    </a:lnTo>
                    <a:lnTo>
                      <a:pt x="7863" y="4396"/>
                    </a:lnTo>
                    <a:lnTo>
                      <a:pt x="7877" y="4374"/>
                    </a:lnTo>
                    <a:lnTo>
                      <a:pt x="7893" y="4352"/>
                    </a:lnTo>
                    <a:lnTo>
                      <a:pt x="7909" y="4332"/>
                    </a:lnTo>
                    <a:lnTo>
                      <a:pt x="7926" y="4313"/>
                    </a:lnTo>
                    <a:lnTo>
                      <a:pt x="7945" y="4294"/>
                    </a:lnTo>
                    <a:lnTo>
                      <a:pt x="7964" y="4276"/>
                    </a:lnTo>
                    <a:lnTo>
                      <a:pt x="7985" y="4259"/>
                    </a:lnTo>
                    <a:lnTo>
                      <a:pt x="8006" y="4243"/>
                    </a:lnTo>
                    <a:lnTo>
                      <a:pt x="8028" y="4228"/>
                    </a:lnTo>
                    <a:lnTo>
                      <a:pt x="8052" y="4214"/>
                    </a:lnTo>
                    <a:lnTo>
                      <a:pt x="8075" y="4200"/>
                    </a:lnTo>
                    <a:lnTo>
                      <a:pt x="8100" y="4188"/>
                    </a:lnTo>
                    <a:lnTo>
                      <a:pt x="8125" y="4177"/>
                    </a:lnTo>
                    <a:lnTo>
                      <a:pt x="8152" y="4168"/>
                    </a:lnTo>
                    <a:lnTo>
                      <a:pt x="8178" y="4159"/>
                    </a:lnTo>
                    <a:lnTo>
                      <a:pt x="8206" y="4151"/>
                    </a:lnTo>
                    <a:lnTo>
                      <a:pt x="8234" y="4145"/>
                    </a:lnTo>
                    <a:lnTo>
                      <a:pt x="8263" y="4140"/>
                    </a:lnTo>
                    <a:lnTo>
                      <a:pt x="8293" y="4137"/>
                    </a:lnTo>
                    <a:lnTo>
                      <a:pt x="8322" y="4135"/>
                    </a:lnTo>
                    <a:lnTo>
                      <a:pt x="8353" y="4134"/>
                    </a:lnTo>
                    <a:lnTo>
                      <a:pt x="8396" y="4135"/>
                    </a:lnTo>
                    <a:lnTo>
                      <a:pt x="8438" y="4137"/>
                    </a:lnTo>
                    <a:lnTo>
                      <a:pt x="8481" y="4140"/>
                    </a:lnTo>
                    <a:lnTo>
                      <a:pt x="8524" y="4144"/>
                    </a:lnTo>
                    <a:lnTo>
                      <a:pt x="8568" y="4149"/>
                    </a:lnTo>
                    <a:lnTo>
                      <a:pt x="8611" y="4155"/>
                    </a:lnTo>
                    <a:lnTo>
                      <a:pt x="8655" y="4163"/>
                    </a:lnTo>
                    <a:lnTo>
                      <a:pt x="8699" y="4170"/>
                    </a:lnTo>
                    <a:lnTo>
                      <a:pt x="8787" y="4187"/>
                    </a:lnTo>
                    <a:lnTo>
                      <a:pt x="8877" y="4206"/>
                    </a:lnTo>
                    <a:lnTo>
                      <a:pt x="8968" y="4227"/>
                    </a:lnTo>
                    <a:lnTo>
                      <a:pt x="9061" y="4248"/>
                    </a:lnTo>
                    <a:lnTo>
                      <a:pt x="9153" y="4270"/>
                    </a:lnTo>
                    <a:lnTo>
                      <a:pt x="9248" y="4291"/>
                    </a:lnTo>
                    <a:lnTo>
                      <a:pt x="9297" y="4300"/>
                    </a:lnTo>
                    <a:lnTo>
                      <a:pt x="9345" y="4311"/>
                    </a:lnTo>
                    <a:lnTo>
                      <a:pt x="9394" y="4319"/>
                    </a:lnTo>
                    <a:lnTo>
                      <a:pt x="9443" y="4328"/>
                    </a:lnTo>
                    <a:lnTo>
                      <a:pt x="9493" y="4335"/>
                    </a:lnTo>
                    <a:lnTo>
                      <a:pt x="9543" y="4342"/>
                    </a:lnTo>
                    <a:lnTo>
                      <a:pt x="9593" y="4348"/>
                    </a:lnTo>
                    <a:lnTo>
                      <a:pt x="9644" y="4353"/>
                    </a:lnTo>
                    <a:lnTo>
                      <a:pt x="9696" y="4357"/>
                    </a:lnTo>
                    <a:lnTo>
                      <a:pt x="9747" y="4361"/>
                    </a:lnTo>
                    <a:lnTo>
                      <a:pt x="9800" y="4363"/>
                    </a:lnTo>
                    <a:lnTo>
                      <a:pt x="9852" y="4364"/>
                    </a:lnTo>
                    <a:lnTo>
                      <a:pt x="9895" y="4363"/>
                    </a:lnTo>
                    <a:lnTo>
                      <a:pt x="9935" y="4362"/>
                    </a:lnTo>
                    <a:lnTo>
                      <a:pt x="9975" y="4359"/>
                    </a:lnTo>
                    <a:lnTo>
                      <a:pt x="10014" y="4357"/>
                    </a:lnTo>
                    <a:lnTo>
                      <a:pt x="10054" y="4353"/>
                    </a:lnTo>
                    <a:lnTo>
                      <a:pt x="10095" y="4348"/>
                    </a:lnTo>
                    <a:lnTo>
                      <a:pt x="10137" y="4342"/>
                    </a:lnTo>
                    <a:lnTo>
                      <a:pt x="10181" y="4335"/>
                    </a:lnTo>
                    <a:lnTo>
                      <a:pt x="10181" y="4426"/>
                    </a:lnTo>
                    <a:lnTo>
                      <a:pt x="10153" y="4439"/>
                    </a:lnTo>
                    <a:lnTo>
                      <a:pt x="10125" y="4452"/>
                    </a:lnTo>
                    <a:lnTo>
                      <a:pt x="10097" y="4466"/>
                    </a:lnTo>
                    <a:lnTo>
                      <a:pt x="10068" y="4477"/>
                    </a:lnTo>
                    <a:lnTo>
                      <a:pt x="10039" y="4489"/>
                    </a:lnTo>
                    <a:lnTo>
                      <a:pt x="10010" y="4500"/>
                    </a:lnTo>
                    <a:lnTo>
                      <a:pt x="9981" y="4510"/>
                    </a:lnTo>
                    <a:lnTo>
                      <a:pt x="9950" y="4521"/>
                    </a:lnTo>
                    <a:lnTo>
                      <a:pt x="9921" y="4530"/>
                    </a:lnTo>
                    <a:lnTo>
                      <a:pt x="9890" y="4539"/>
                    </a:lnTo>
                    <a:lnTo>
                      <a:pt x="9858" y="4548"/>
                    </a:lnTo>
                    <a:lnTo>
                      <a:pt x="9828" y="4556"/>
                    </a:lnTo>
                    <a:lnTo>
                      <a:pt x="9796" y="4563"/>
                    </a:lnTo>
                    <a:lnTo>
                      <a:pt x="9763" y="4571"/>
                    </a:lnTo>
                    <a:lnTo>
                      <a:pt x="9732" y="4578"/>
                    </a:lnTo>
                    <a:lnTo>
                      <a:pt x="9698" y="4584"/>
                    </a:lnTo>
                    <a:lnTo>
                      <a:pt x="9632" y="4596"/>
                    </a:lnTo>
                    <a:lnTo>
                      <a:pt x="9565" y="4605"/>
                    </a:lnTo>
                    <a:lnTo>
                      <a:pt x="9495" y="4613"/>
                    </a:lnTo>
                    <a:lnTo>
                      <a:pt x="9425" y="4621"/>
                    </a:lnTo>
                    <a:lnTo>
                      <a:pt x="9352" y="4626"/>
                    </a:lnTo>
                    <a:lnTo>
                      <a:pt x="9279" y="4629"/>
                    </a:lnTo>
                    <a:lnTo>
                      <a:pt x="9204" y="4631"/>
                    </a:lnTo>
                    <a:lnTo>
                      <a:pt x="9128" y="4632"/>
                    </a:lnTo>
                    <a:lnTo>
                      <a:pt x="9062" y="4631"/>
                    </a:lnTo>
                    <a:lnTo>
                      <a:pt x="9002" y="4631"/>
                    </a:lnTo>
                    <a:lnTo>
                      <a:pt x="8946" y="4629"/>
                    </a:lnTo>
                    <a:lnTo>
                      <a:pt x="8895" y="4627"/>
                    </a:lnTo>
                    <a:lnTo>
                      <a:pt x="8806" y="4622"/>
                    </a:lnTo>
                    <a:lnTo>
                      <a:pt x="8729" y="4617"/>
                    </a:lnTo>
                    <a:lnTo>
                      <a:pt x="8662" y="4610"/>
                    </a:lnTo>
                    <a:lnTo>
                      <a:pt x="8601" y="4606"/>
                    </a:lnTo>
                    <a:lnTo>
                      <a:pt x="8571" y="4604"/>
                    </a:lnTo>
                    <a:lnTo>
                      <a:pt x="8541" y="4602"/>
                    </a:lnTo>
                    <a:lnTo>
                      <a:pt x="8512" y="4601"/>
                    </a:lnTo>
                    <a:lnTo>
                      <a:pt x="8481" y="4601"/>
                    </a:lnTo>
                    <a:lnTo>
                      <a:pt x="8436" y="4602"/>
                    </a:lnTo>
                    <a:lnTo>
                      <a:pt x="8395" y="4604"/>
                    </a:lnTo>
                    <a:lnTo>
                      <a:pt x="8374" y="4606"/>
                    </a:lnTo>
                    <a:lnTo>
                      <a:pt x="8356" y="4609"/>
                    </a:lnTo>
                    <a:lnTo>
                      <a:pt x="8337" y="4612"/>
                    </a:lnTo>
                    <a:lnTo>
                      <a:pt x="8319" y="4616"/>
                    </a:lnTo>
                    <a:lnTo>
                      <a:pt x="8303" y="4620"/>
                    </a:lnTo>
                    <a:lnTo>
                      <a:pt x="8286" y="4624"/>
                    </a:lnTo>
                    <a:lnTo>
                      <a:pt x="8271" y="4629"/>
                    </a:lnTo>
                    <a:lnTo>
                      <a:pt x="8256" y="4634"/>
                    </a:lnTo>
                    <a:lnTo>
                      <a:pt x="8243" y="4640"/>
                    </a:lnTo>
                    <a:lnTo>
                      <a:pt x="8229" y="4646"/>
                    </a:lnTo>
                    <a:lnTo>
                      <a:pt x="8216" y="4653"/>
                    </a:lnTo>
                    <a:lnTo>
                      <a:pt x="8205" y="4660"/>
                    </a:lnTo>
                    <a:lnTo>
                      <a:pt x="8194" y="4669"/>
                    </a:lnTo>
                    <a:lnTo>
                      <a:pt x="8183" y="4677"/>
                    </a:lnTo>
                    <a:lnTo>
                      <a:pt x="8173" y="4686"/>
                    </a:lnTo>
                    <a:lnTo>
                      <a:pt x="8165" y="4695"/>
                    </a:lnTo>
                    <a:lnTo>
                      <a:pt x="8157" y="4705"/>
                    </a:lnTo>
                    <a:lnTo>
                      <a:pt x="8149" y="4715"/>
                    </a:lnTo>
                    <a:lnTo>
                      <a:pt x="8143" y="4727"/>
                    </a:lnTo>
                    <a:lnTo>
                      <a:pt x="8137" y="4738"/>
                    </a:lnTo>
                    <a:lnTo>
                      <a:pt x="8131" y="4750"/>
                    </a:lnTo>
                    <a:lnTo>
                      <a:pt x="8126" y="4763"/>
                    </a:lnTo>
                    <a:lnTo>
                      <a:pt x="8122" y="4777"/>
                    </a:lnTo>
                    <a:lnTo>
                      <a:pt x="8119" y="4790"/>
                    </a:lnTo>
                    <a:lnTo>
                      <a:pt x="8117" y="4804"/>
                    </a:lnTo>
                    <a:lnTo>
                      <a:pt x="8115" y="4820"/>
                    </a:lnTo>
                    <a:lnTo>
                      <a:pt x="8114" y="4835"/>
                    </a:lnTo>
                    <a:lnTo>
                      <a:pt x="8114" y="4872"/>
                    </a:lnTo>
                    <a:lnTo>
                      <a:pt x="8117" y="4895"/>
                    </a:lnTo>
                    <a:lnTo>
                      <a:pt x="8120" y="4923"/>
                    </a:lnTo>
                    <a:lnTo>
                      <a:pt x="8125" y="4951"/>
                    </a:lnTo>
                    <a:lnTo>
                      <a:pt x="8138" y="5014"/>
                    </a:lnTo>
                    <a:lnTo>
                      <a:pt x="8151" y="5077"/>
                    </a:lnTo>
                    <a:lnTo>
                      <a:pt x="8164" y="5136"/>
                    </a:lnTo>
                    <a:lnTo>
                      <a:pt x="8176" y="5184"/>
                    </a:lnTo>
                    <a:lnTo>
                      <a:pt x="8184" y="5217"/>
                    </a:lnTo>
                    <a:lnTo>
                      <a:pt x="8188" y="5230"/>
                    </a:lnTo>
                    <a:lnTo>
                      <a:pt x="6864" y="5230"/>
                    </a:lnTo>
                    <a:lnTo>
                      <a:pt x="6861" y="5276"/>
                    </a:lnTo>
                    <a:lnTo>
                      <a:pt x="6856" y="5325"/>
                    </a:lnTo>
                    <a:lnTo>
                      <a:pt x="6853" y="5374"/>
                    </a:lnTo>
                    <a:lnTo>
                      <a:pt x="6849" y="5425"/>
                    </a:lnTo>
                    <a:lnTo>
                      <a:pt x="6846" y="5475"/>
                    </a:lnTo>
                    <a:lnTo>
                      <a:pt x="6842" y="5526"/>
                    </a:lnTo>
                    <a:lnTo>
                      <a:pt x="6839" y="5577"/>
                    </a:lnTo>
                    <a:lnTo>
                      <a:pt x="6835" y="5628"/>
                    </a:lnTo>
                    <a:lnTo>
                      <a:pt x="6832" y="5678"/>
                    </a:lnTo>
                    <a:lnTo>
                      <a:pt x="6828" y="5728"/>
                    </a:lnTo>
                    <a:lnTo>
                      <a:pt x="6825" y="5776"/>
                    </a:lnTo>
                    <a:lnTo>
                      <a:pt x="6822" y="5824"/>
                    </a:lnTo>
                    <a:lnTo>
                      <a:pt x="6818" y="5870"/>
                    </a:lnTo>
                    <a:lnTo>
                      <a:pt x="6815" y="5914"/>
                    </a:lnTo>
                    <a:lnTo>
                      <a:pt x="6812" y="5956"/>
                    </a:lnTo>
                    <a:lnTo>
                      <a:pt x="6809" y="5997"/>
                    </a:lnTo>
                    <a:lnTo>
                      <a:pt x="7187" y="5997"/>
                    </a:lnTo>
                    <a:lnTo>
                      <a:pt x="7187" y="6406"/>
                    </a:lnTo>
                    <a:lnTo>
                      <a:pt x="7234" y="6423"/>
                    </a:lnTo>
                    <a:lnTo>
                      <a:pt x="7279" y="6441"/>
                    </a:lnTo>
                    <a:lnTo>
                      <a:pt x="7302" y="6452"/>
                    </a:lnTo>
                    <a:lnTo>
                      <a:pt x="7324" y="6462"/>
                    </a:lnTo>
                    <a:lnTo>
                      <a:pt x="7346" y="6473"/>
                    </a:lnTo>
                    <a:lnTo>
                      <a:pt x="7367" y="6484"/>
                    </a:lnTo>
                    <a:lnTo>
                      <a:pt x="7389" y="6496"/>
                    </a:lnTo>
                    <a:lnTo>
                      <a:pt x="7409" y="6509"/>
                    </a:lnTo>
                    <a:lnTo>
                      <a:pt x="7430" y="6522"/>
                    </a:lnTo>
                    <a:lnTo>
                      <a:pt x="7449" y="6536"/>
                    </a:lnTo>
                    <a:lnTo>
                      <a:pt x="7468" y="6550"/>
                    </a:lnTo>
                    <a:lnTo>
                      <a:pt x="7487" y="6565"/>
                    </a:lnTo>
                    <a:lnTo>
                      <a:pt x="7504" y="6581"/>
                    </a:lnTo>
                    <a:lnTo>
                      <a:pt x="7521" y="6597"/>
                    </a:lnTo>
                    <a:lnTo>
                      <a:pt x="7538" y="6614"/>
                    </a:lnTo>
                    <a:lnTo>
                      <a:pt x="7554" y="6632"/>
                    </a:lnTo>
                    <a:lnTo>
                      <a:pt x="7568" y="6650"/>
                    </a:lnTo>
                    <a:lnTo>
                      <a:pt x="7583" y="6669"/>
                    </a:lnTo>
                    <a:lnTo>
                      <a:pt x="7596" y="6689"/>
                    </a:lnTo>
                    <a:lnTo>
                      <a:pt x="7608" y="6710"/>
                    </a:lnTo>
                    <a:lnTo>
                      <a:pt x="7619" y="6731"/>
                    </a:lnTo>
                    <a:lnTo>
                      <a:pt x="7630" y="6752"/>
                    </a:lnTo>
                    <a:lnTo>
                      <a:pt x="7639" y="6776"/>
                    </a:lnTo>
                    <a:lnTo>
                      <a:pt x="7647" y="6799"/>
                    </a:lnTo>
                    <a:lnTo>
                      <a:pt x="7654" y="6824"/>
                    </a:lnTo>
                    <a:lnTo>
                      <a:pt x="7659" y="6849"/>
                    </a:lnTo>
                    <a:lnTo>
                      <a:pt x="7664" y="6875"/>
                    </a:lnTo>
                    <a:lnTo>
                      <a:pt x="7667" y="6902"/>
                    </a:lnTo>
                    <a:lnTo>
                      <a:pt x="7669" y="6930"/>
                    </a:lnTo>
                    <a:lnTo>
                      <a:pt x="7670" y="6958"/>
                    </a:lnTo>
                    <a:lnTo>
                      <a:pt x="7669" y="6984"/>
                    </a:lnTo>
                    <a:lnTo>
                      <a:pt x="7667" y="7008"/>
                    </a:lnTo>
                    <a:lnTo>
                      <a:pt x="7665" y="7032"/>
                    </a:lnTo>
                    <a:lnTo>
                      <a:pt x="7661" y="7055"/>
                    </a:lnTo>
                    <a:lnTo>
                      <a:pt x="7656" y="7078"/>
                    </a:lnTo>
                    <a:lnTo>
                      <a:pt x="7650" y="7100"/>
                    </a:lnTo>
                    <a:lnTo>
                      <a:pt x="7642" y="7122"/>
                    </a:lnTo>
                    <a:lnTo>
                      <a:pt x="7634" y="7143"/>
                    </a:lnTo>
                    <a:lnTo>
                      <a:pt x="7625" y="7163"/>
                    </a:lnTo>
                    <a:lnTo>
                      <a:pt x="7614" y="7183"/>
                    </a:lnTo>
                    <a:lnTo>
                      <a:pt x="7603" y="7202"/>
                    </a:lnTo>
                    <a:lnTo>
                      <a:pt x="7591" y="7222"/>
                    </a:lnTo>
                    <a:lnTo>
                      <a:pt x="7578" y="7240"/>
                    </a:lnTo>
                    <a:lnTo>
                      <a:pt x="7564" y="7257"/>
                    </a:lnTo>
                    <a:lnTo>
                      <a:pt x="7549" y="7275"/>
                    </a:lnTo>
                    <a:lnTo>
                      <a:pt x="7534" y="7291"/>
                    </a:lnTo>
                    <a:lnTo>
                      <a:pt x="7517" y="7307"/>
                    </a:lnTo>
                    <a:lnTo>
                      <a:pt x="7500" y="7324"/>
                    </a:lnTo>
                    <a:lnTo>
                      <a:pt x="7482" y="7338"/>
                    </a:lnTo>
                    <a:lnTo>
                      <a:pt x="7463" y="7353"/>
                    </a:lnTo>
                    <a:lnTo>
                      <a:pt x="7443" y="7367"/>
                    </a:lnTo>
                    <a:lnTo>
                      <a:pt x="7424" y="7381"/>
                    </a:lnTo>
                    <a:lnTo>
                      <a:pt x="7402" y="7394"/>
                    </a:lnTo>
                    <a:lnTo>
                      <a:pt x="7381" y="7406"/>
                    </a:lnTo>
                    <a:lnTo>
                      <a:pt x="7358" y="7418"/>
                    </a:lnTo>
                    <a:lnTo>
                      <a:pt x="7336" y="7430"/>
                    </a:lnTo>
                    <a:lnTo>
                      <a:pt x="7312" y="7441"/>
                    </a:lnTo>
                    <a:lnTo>
                      <a:pt x="7288" y="7452"/>
                    </a:lnTo>
                    <a:lnTo>
                      <a:pt x="7263" y="7462"/>
                    </a:lnTo>
                    <a:lnTo>
                      <a:pt x="7239" y="7472"/>
                    </a:lnTo>
                    <a:lnTo>
                      <a:pt x="7213" y="7481"/>
                    </a:lnTo>
                    <a:lnTo>
                      <a:pt x="7187" y="7490"/>
                    </a:lnTo>
                    <a:lnTo>
                      <a:pt x="7187" y="7894"/>
                    </a:lnTo>
                    <a:lnTo>
                      <a:pt x="7211" y="7898"/>
                    </a:lnTo>
                    <a:lnTo>
                      <a:pt x="7243" y="7903"/>
                    </a:lnTo>
                    <a:lnTo>
                      <a:pt x="7278" y="7907"/>
                    </a:lnTo>
                    <a:lnTo>
                      <a:pt x="7316" y="7910"/>
                    </a:lnTo>
                    <a:lnTo>
                      <a:pt x="7355" y="7912"/>
                    </a:lnTo>
                    <a:lnTo>
                      <a:pt x="7395" y="7914"/>
                    </a:lnTo>
                    <a:lnTo>
                      <a:pt x="7432" y="7915"/>
                    </a:lnTo>
                    <a:lnTo>
                      <a:pt x="7465" y="7916"/>
                    </a:lnTo>
                    <a:lnTo>
                      <a:pt x="7512" y="7915"/>
                    </a:lnTo>
                    <a:lnTo>
                      <a:pt x="7559" y="7913"/>
                    </a:lnTo>
                    <a:lnTo>
                      <a:pt x="7606" y="7910"/>
                    </a:lnTo>
                    <a:lnTo>
                      <a:pt x="7653" y="7906"/>
                    </a:lnTo>
                    <a:lnTo>
                      <a:pt x="7700" y="7900"/>
                    </a:lnTo>
                    <a:lnTo>
                      <a:pt x="7747" y="7894"/>
                    </a:lnTo>
                    <a:lnTo>
                      <a:pt x="7792" y="7886"/>
                    </a:lnTo>
                    <a:lnTo>
                      <a:pt x="7837" y="7877"/>
                    </a:lnTo>
                    <a:lnTo>
                      <a:pt x="7881" y="7868"/>
                    </a:lnTo>
                    <a:lnTo>
                      <a:pt x="7922" y="7857"/>
                    </a:lnTo>
                    <a:lnTo>
                      <a:pt x="7963" y="7846"/>
                    </a:lnTo>
                    <a:lnTo>
                      <a:pt x="8002" y="7834"/>
                    </a:lnTo>
                    <a:lnTo>
                      <a:pt x="8039" y="7820"/>
                    </a:lnTo>
                    <a:lnTo>
                      <a:pt x="8073" y="7807"/>
                    </a:lnTo>
                    <a:lnTo>
                      <a:pt x="8105" y="7792"/>
                    </a:lnTo>
                    <a:lnTo>
                      <a:pt x="8133" y="7776"/>
                    </a:lnTo>
                    <a:lnTo>
                      <a:pt x="8133" y="8757"/>
                    </a:lnTo>
                    <a:lnTo>
                      <a:pt x="7762" y="8757"/>
                    </a:lnTo>
                    <a:lnTo>
                      <a:pt x="7762" y="8242"/>
                    </a:lnTo>
                    <a:lnTo>
                      <a:pt x="7728" y="8248"/>
                    </a:lnTo>
                    <a:lnTo>
                      <a:pt x="7690" y="8254"/>
                    </a:lnTo>
                    <a:lnTo>
                      <a:pt x="7650" y="8259"/>
                    </a:lnTo>
                    <a:lnTo>
                      <a:pt x="7608" y="8264"/>
                    </a:lnTo>
                    <a:lnTo>
                      <a:pt x="7565" y="8268"/>
                    </a:lnTo>
                    <a:lnTo>
                      <a:pt x="7521" y="8271"/>
                    </a:lnTo>
                    <a:lnTo>
                      <a:pt x="7480" y="8272"/>
                    </a:lnTo>
                    <a:lnTo>
                      <a:pt x="7440" y="8273"/>
                    </a:lnTo>
                    <a:lnTo>
                      <a:pt x="7387" y="8273"/>
                    </a:lnTo>
                    <a:lnTo>
                      <a:pt x="7338" y="8272"/>
                    </a:lnTo>
                    <a:lnTo>
                      <a:pt x="7291" y="8270"/>
                    </a:lnTo>
                    <a:lnTo>
                      <a:pt x="7248" y="8268"/>
                    </a:lnTo>
                    <a:lnTo>
                      <a:pt x="7207" y="8264"/>
                    </a:lnTo>
                    <a:lnTo>
                      <a:pt x="7168" y="8261"/>
                    </a:lnTo>
                    <a:lnTo>
                      <a:pt x="7131" y="8256"/>
                    </a:lnTo>
                    <a:lnTo>
                      <a:pt x="7095" y="8251"/>
                    </a:lnTo>
                    <a:lnTo>
                      <a:pt x="7059" y="8246"/>
                    </a:lnTo>
                    <a:lnTo>
                      <a:pt x="7026" y="8239"/>
                    </a:lnTo>
                    <a:lnTo>
                      <a:pt x="6992" y="8231"/>
                    </a:lnTo>
                    <a:lnTo>
                      <a:pt x="6957" y="8224"/>
                    </a:lnTo>
                    <a:lnTo>
                      <a:pt x="6889" y="8207"/>
                    </a:lnTo>
                    <a:lnTo>
                      <a:pt x="6816" y="8189"/>
                    </a:lnTo>
                    <a:lnTo>
                      <a:pt x="6816" y="7245"/>
                    </a:lnTo>
                    <a:lnTo>
                      <a:pt x="6848" y="7238"/>
                    </a:lnTo>
                    <a:lnTo>
                      <a:pt x="6885" y="7231"/>
                    </a:lnTo>
                    <a:lnTo>
                      <a:pt x="6923" y="7223"/>
                    </a:lnTo>
                    <a:lnTo>
                      <a:pt x="6962" y="7212"/>
                    </a:lnTo>
                    <a:lnTo>
                      <a:pt x="7001" y="7201"/>
                    </a:lnTo>
                    <a:lnTo>
                      <a:pt x="7040" y="7188"/>
                    </a:lnTo>
                    <a:lnTo>
                      <a:pt x="7060" y="7181"/>
                    </a:lnTo>
                    <a:lnTo>
                      <a:pt x="7080" y="7174"/>
                    </a:lnTo>
                    <a:lnTo>
                      <a:pt x="7098" y="7167"/>
                    </a:lnTo>
                    <a:lnTo>
                      <a:pt x="7117" y="7158"/>
                    </a:lnTo>
                    <a:lnTo>
                      <a:pt x="7135" y="7149"/>
                    </a:lnTo>
                    <a:lnTo>
                      <a:pt x="7152" y="7140"/>
                    </a:lnTo>
                    <a:lnTo>
                      <a:pt x="7170" y="7131"/>
                    </a:lnTo>
                    <a:lnTo>
                      <a:pt x="7185" y="7121"/>
                    </a:lnTo>
                    <a:lnTo>
                      <a:pt x="7200" y="7110"/>
                    </a:lnTo>
                    <a:lnTo>
                      <a:pt x="7214" y="7099"/>
                    </a:lnTo>
                    <a:lnTo>
                      <a:pt x="7228" y="7088"/>
                    </a:lnTo>
                    <a:lnTo>
                      <a:pt x="7241" y="7076"/>
                    </a:lnTo>
                    <a:lnTo>
                      <a:pt x="7251" y="7064"/>
                    </a:lnTo>
                    <a:lnTo>
                      <a:pt x="7261" y="7050"/>
                    </a:lnTo>
                    <a:lnTo>
                      <a:pt x="7271" y="7036"/>
                    </a:lnTo>
                    <a:lnTo>
                      <a:pt x="7278" y="7022"/>
                    </a:lnTo>
                    <a:lnTo>
                      <a:pt x="7283" y="7007"/>
                    </a:lnTo>
                    <a:lnTo>
                      <a:pt x="7287" y="6992"/>
                    </a:lnTo>
                    <a:lnTo>
                      <a:pt x="7290" y="6976"/>
                    </a:lnTo>
                    <a:lnTo>
                      <a:pt x="7291" y="6958"/>
                    </a:lnTo>
                    <a:lnTo>
                      <a:pt x="7290" y="6941"/>
                    </a:lnTo>
                    <a:lnTo>
                      <a:pt x="7288" y="6924"/>
                    </a:lnTo>
                    <a:lnTo>
                      <a:pt x="7283" y="6907"/>
                    </a:lnTo>
                    <a:lnTo>
                      <a:pt x="7278" y="6891"/>
                    </a:lnTo>
                    <a:lnTo>
                      <a:pt x="7271" y="6876"/>
                    </a:lnTo>
                    <a:lnTo>
                      <a:pt x="7261" y="6862"/>
                    </a:lnTo>
                    <a:lnTo>
                      <a:pt x="7252" y="6847"/>
                    </a:lnTo>
                    <a:lnTo>
                      <a:pt x="7241" y="6834"/>
                    </a:lnTo>
                    <a:lnTo>
                      <a:pt x="7229" y="6822"/>
                    </a:lnTo>
                    <a:lnTo>
                      <a:pt x="7215" y="6810"/>
                    </a:lnTo>
                    <a:lnTo>
                      <a:pt x="7201" y="6798"/>
                    </a:lnTo>
                    <a:lnTo>
                      <a:pt x="7186" y="6787"/>
                    </a:lnTo>
                    <a:lnTo>
                      <a:pt x="7170" y="6777"/>
                    </a:lnTo>
                    <a:lnTo>
                      <a:pt x="7152" y="6767"/>
                    </a:lnTo>
                    <a:lnTo>
                      <a:pt x="7135" y="6758"/>
                    </a:lnTo>
                    <a:lnTo>
                      <a:pt x="7118" y="6748"/>
                    </a:lnTo>
                    <a:lnTo>
                      <a:pt x="7098" y="6740"/>
                    </a:lnTo>
                    <a:lnTo>
                      <a:pt x="7080" y="6732"/>
                    </a:lnTo>
                    <a:lnTo>
                      <a:pt x="7060" y="6724"/>
                    </a:lnTo>
                    <a:lnTo>
                      <a:pt x="7041" y="6717"/>
                    </a:lnTo>
                    <a:lnTo>
                      <a:pt x="7001" y="6703"/>
                    </a:lnTo>
                    <a:lnTo>
                      <a:pt x="6962" y="6691"/>
                    </a:lnTo>
                    <a:lnTo>
                      <a:pt x="6885" y="6670"/>
                    </a:lnTo>
                    <a:lnTo>
                      <a:pt x="6816" y="6651"/>
                    </a:lnTo>
                    <a:lnTo>
                      <a:pt x="6816" y="6354"/>
                    </a:lnTo>
                    <a:lnTo>
                      <a:pt x="6410" y="6354"/>
                    </a:lnTo>
                    <a:lnTo>
                      <a:pt x="6415" y="6283"/>
                    </a:lnTo>
                    <a:lnTo>
                      <a:pt x="6420" y="6213"/>
                    </a:lnTo>
                    <a:lnTo>
                      <a:pt x="6425" y="6143"/>
                    </a:lnTo>
                    <a:lnTo>
                      <a:pt x="6430" y="6073"/>
                    </a:lnTo>
                    <a:lnTo>
                      <a:pt x="6435" y="6003"/>
                    </a:lnTo>
                    <a:lnTo>
                      <a:pt x="6441" y="5932"/>
                    </a:lnTo>
                    <a:lnTo>
                      <a:pt x="6446" y="5862"/>
                    </a:lnTo>
                    <a:lnTo>
                      <a:pt x="6452" y="5792"/>
                    </a:lnTo>
                    <a:lnTo>
                      <a:pt x="6457" y="5721"/>
                    </a:lnTo>
                    <a:lnTo>
                      <a:pt x="6462" y="5651"/>
                    </a:lnTo>
                    <a:lnTo>
                      <a:pt x="6467" y="5580"/>
                    </a:lnTo>
                    <a:lnTo>
                      <a:pt x="6472" y="5510"/>
                    </a:lnTo>
                    <a:lnTo>
                      <a:pt x="6477" y="5441"/>
                    </a:lnTo>
                    <a:lnTo>
                      <a:pt x="6482" y="5370"/>
                    </a:lnTo>
                    <a:lnTo>
                      <a:pt x="6487" y="5300"/>
                    </a:lnTo>
                    <a:lnTo>
                      <a:pt x="6491" y="5230"/>
                    </a:lnTo>
                    <a:lnTo>
                      <a:pt x="6191" y="5230"/>
                    </a:lnTo>
                    <a:lnTo>
                      <a:pt x="6191" y="4872"/>
                    </a:lnTo>
                    <a:close/>
                    <a:moveTo>
                      <a:pt x="0" y="0"/>
                    </a:moveTo>
                    <a:lnTo>
                      <a:pt x="0" y="16320"/>
                    </a:lnTo>
                    <a:lnTo>
                      <a:pt x="16320" y="16320"/>
                    </a:lnTo>
                    <a:lnTo>
                      <a:pt x="16320" y="0"/>
                    </a:lnTo>
                    <a:lnTo>
                      <a:pt x="0" y="0"/>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799"/>
              </a:p>
            </p:txBody>
          </p:sp>
        </p:grpSp>
      </p:grpSp>
      <p:pic>
        <p:nvPicPr>
          <p:cNvPr id="81" name="Grafik 8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3" name="Grafik 2"/>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694557" y="4373689"/>
            <a:ext cx="2225149" cy="540393"/>
          </a:xfrm>
          <a:prstGeom prst="rect">
            <a:avLst/>
          </a:prstGeom>
        </p:spPr>
      </p:pic>
      <p:pic>
        <p:nvPicPr>
          <p:cNvPr id="80" name="Grafik 79"/>
          <p:cNvPicPr>
            <a:picLocks noChangeAspect="1"/>
          </p:cNvPicPr>
          <p:nvPr userDrawn="1"/>
        </p:nvPicPr>
        <p:blipFill rotWithShape="1">
          <a:blip r:embed="rId5">
            <a:extLst>
              <a:ext uri="{28A0092B-C50C-407E-A947-70E740481C1C}">
                <a14:useLocalDpi xmlns:a14="http://schemas.microsoft.com/office/drawing/2010/main" val="0"/>
              </a:ext>
            </a:extLst>
          </a:blip>
          <a:srcRect l="28830"/>
          <a:stretch/>
        </p:blipFill>
        <p:spPr>
          <a:xfrm>
            <a:off x="-6350" y="73904"/>
            <a:ext cx="5809695" cy="4605408"/>
          </a:xfrm>
          <a:prstGeom prst="rect">
            <a:avLst/>
          </a:prstGeom>
        </p:spPr>
      </p:pic>
      <p:sp>
        <p:nvSpPr>
          <p:cNvPr id="39" name="Textplatzhalter 38"/>
          <p:cNvSpPr>
            <a:spLocks noGrp="1"/>
          </p:cNvSpPr>
          <p:nvPr>
            <p:ph type="body" sz="quarter" idx="14" hasCustomPrompt="1"/>
          </p:nvPr>
        </p:nvSpPr>
        <p:spPr>
          <a:xfrm rot="-240000">
            <a:off x="395536" y="1320486"/>
            <a:ext cx="5418000" cy="2016000"/>
          </a:xfrm>
        </p:spPr>
        <p:txBody>
          <a:bodyPr anchor="ctr" anchorCtr="0">
            <a:normAutofit/>
          </a:bodyPr>
          <a:lstStyle>
            <a:lvl1pPr marL="0" indent="0">
              <a:lnSpc>
                <a:spcPts val="4596"/>
              </a:lnSpc>
              <a:spcAft>
                <a:spcPts val="0"/>
              </a:spcAft>
              <a:buNone/>
              <a:defRPr sz="3996">
                <a:solidFill>
                  <a:schemeClr val="bg1"/>
                </a:solidFill>
                <a:latin typeface="Arial Black" panose="020B0A04020102020204" pitchFamily="34" charset="0"/>
              </a:defRPr>
            </a:lvl1pPr>
          </a:lstStyle>
          <a:p>
            <a:pPr lvl="0"/>
            <a:r>
              <a:rPr lang="de-DE" sz="4396" dirty="0" smtClean="0">
                <a:latin typeface="Arial Black" panose="020B0A04020102020204" pitchFamily="34" charset="0"/>
              </a:rPr>
              <a:t>TITEL DER PRÄSENTATION</a:t>
            </a:r>
            <a:r>
              <a:rPr lang="de-DE" sz="3996" dirty="0" smtClean="0">
                <a:latin typeface="Arial Black" panose="020B0A04020102020204" pitchFamily="34" charset="0"/>
              </a:rPr>
              <a:t/>
            </a:r>
            <a:br>
              <a:rPr lang="de-DE" sz="3996" dirty="0" smtClean="0">
                <a:latin typeface="Arial Black" panose="020B0A04020102020204" pitchFamily="34" charset="0"/>
              </a:rPr>
            </a:br>
            <a:r>
              <a:rPr lang="de-DE" sz="3996" dirty="0" smtClean="0">
                <a:latin typeface="Arial Black" panose="020B0A04020102020204" pitchFamily="34" charset="0"/>
              </a:rPr>
              <a:t>ARIAL BLACK</a:t>
            </a:r>
            <a:endParaRPr lang="de-DE" sz="4396" dirty="0" smtClean="0">
              <a:latin typeface="Arial Black" panose="020B0A04020102020204" pitchFamily="34" charset="0"/>
            </a:endParaRPr>
          </a:p>
        </p:txBody>
      </p:sp>
      <p:sp>
        <p:nvSpPr>
          <p:cNvPr id="41" name="Textplatzhalter 40"/>
          <p:cNvSpPr>
            <a:spLocks noGrp="1"/>
          </p:cNvSpPr>
          <p:nvPr>
            <p:ph type="body" sz="quarter" idx="16" hasCustomPrompt="1"/>
          </p:nvPr>
        </p:nvSpPr>
        <p:spPr>
          <a:xfrm rot="-240000">
            <a:off x="486831" y="3405773"/>
            <a:ext cx="4074190" cy="695218"/>
          </a:xfrm>
        </p:spPr>
        <p:txBody>
          <a:bodyPr/>
          <a:lstStyle>
            <a:lvl1pPr marL="0" marR="0" indent="0" algn="l" defTabSz="913554" rtl="0" eaLnBrk="1" fontAlgn="auto" latinLnBrk="0" hangingPunct="1">
              <a:lnSpc>
                <a:spcPct val="100000"/>
              </a:lnSpc>
              <a:spcBef>
                <a:spcPts val="863"/>
              </a:spcBef>
              <a:spcAft>
                <a:spcPts val="0"/>
              </a:spcAft>
              <a:buClr>
                <a:schemeClr val="tx2"/>
              </a:buClr>
              <a:buSzTx/>
              <a:buFont typeface="Wingdings" pitchFamily="2" charset="2"/>
              <a:buNone/>
              <a:tabLst/>
              <a:defRPr sz="1598">
                <a:solidFill>
                  <a:schemeClr val="bg1"/>
                </a:solidFill>
              </a:defRPr>
            </a:lvl1pPr>
          </a:lstStyle>
          <a:p>
            <a:pPr marL="0" marR="0" lvl="0" indent="0" algn="l" defTabSz="913554" rtl="0" eaLnBrk="1" fontAlgn="auto" latinLnBrk="0" hangingPunct="1">
              <a:lnSpc>
                <a:spcPct val="100000"/>
              </a:lnSpc>
              <a:spcBef>
                <a:spcPts val="863"/>
              </a:spcBef>
              <a:spcAft>
                <a:spcPts val="0"/>
              </a:spcAft>
              <a:buClr>
                <a:schemeClr val="tx2"/>
              </a:buClr>
              <a:buSzTx/>
              <a:buFont typeface="Wingdings" pitchFamily="2" charset="2"/>
              <a:buNone/>
              <a:tabLst/>
              <a:defRPr/>
            </a:pPr>
            <a:r>
              <a:rPr lang="de-DE" sz="1598" dirty="0" smtClean="0">
                <a:solidFill>
                  <a:schemeClr val="bg1"/>
                </a:solidFill>
              </a:rPr>
              <a:t>Themenbeschreibung, Inhalte,</a:t>
            </a:r>
            <a:r>
              <a:rPr lang="de-DE" sz="1598" baseline="0" dirty="0" smtClean="0">
                <a:solidFill>
                  <a:schemeClr val="bg1"/>
                </a:solidFill>
              </a:rPr>
              <a:t> Abteilung und Verfasser, Arial, 16 PT, Weiß</a:t>
            </a:r>
            <a:r>
              <a:rPr lang="de-DE" sz="1598" baseline="0" dirty="0">
                <a:solidFill>
                  <a:schemeClr val="bg1"/>
                </a:solidFill>
              </a:rPr>
              <a:t/>
            </a:r>
            <a:br>
              <a:rPr lang="de-DE" sz="1598" baseline="0" dirty="0">
                <a:solidFill>
                  <a:schemeClr val="bg1"/>
                </a:solidFill>
              </a:rPr>
            </a:br>
            <a:endParaRPr lang="de-DE" sz="1598" baseline="0" dirty="0" smtClean="0">
              <a:solidFill>
                <a:schemeClr val="bg1"/>
              </a:solidFill>
            </a:endParaRPr>
          </a:p>
        </p:txBody>
      </p:sp>
      <p:pic>
        <p:nvPicPr>
          <p:cNvPr id="2" name="Grafik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6394" y="835045"/>
            <a:ext cx="3456384" cy="578928"/>
          </a:xfrm>
          <a:prstGeom prst="rect">
            <a:avLst/>
          </a:prstGeom>
          <a:noFill/>
        </p:spPr>
      </p:pic>
      <p:sp>
        <p:nvSpPr>
          <p:cNvPr id="37" name="Textplatzhalter 36"/>
          <p:cNvSpPr>
            <a:spLocks noGrp="1"/>
          </p:cNvSpPr>
          <p:nvPr>
            <p:ph type="body" sz="quarter" idx="12" hasCustomPrompt="1"/>
          </p:nvPr>
        </p:nvSpPr>
        <p:spPr>
          <a:xfrm rot="-240000">
            <a:off x="690479" y="968827"/>
            <a:ext cx="3237052" cy="311150"/>
          </a:xfrm>
        </p:spPr>
        <p:txBody>
          <a:bodyPr anchor="ctr" anchorCtr="0"/>
          <a:lstStyle>
            <a:lvl1pPr marL="0" indent="0" algn="ctr">
              <a:buNone/>
              <a:defRPr baseline="0">
                <a:solidFill>
                  <a:schemeClr val="bg1"/>
                </a:solidFill>
              </a:defRPr>
            </a:lvl1pPr>
          </a:lstStyle>
          <a:p>
            <a:pPr lvl="0"/>
            <a:r>
              <a:rPr lang="de-DE" dirty="0" smtClean="0"/>
              <a:t>Ort &amp; Datum</a:t>
            </a:r>
            <a:endParaRPr lang="de-DE" dirty="0"/>
          </a:p>
        </p:txBody>
      </p:sp>
    </p:spTree>
    <p:extLst>
      <p:ext uri="{BB962C8B-B14F-4D97-AF65-F5344CB8AC3E}">
        <p14:creationId xmlns:p14="http://schemas.microsoft.com/office/powerpoint/2010/main" val="176411442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13">
          <p15:clr>
            <a:srgbClr val="FBAE40"/>
          </p15:clr>
        </p15:guide>
        <p15:guide id="2" pos="2880">
          <p15:clr>
            <a:srgbClr val="FBAE40"/>
          </p15:clr>
        </p15:guide>
        <p15:guide id="3" pos="249">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userDrawn="1">
  <p:cSld name="Leer | Bild vollflächig">
    <p:bg>
      <p:bgPr>
        <a:solidFill>
          <a:srgbClr val="FFFFFF"/>
        </a:solidFill>
        <a:effectLst/>
      </p:bgPr>
    </p:bg>
    <p:spTree>
      <p:nvGrpSpPr>
        <p:cNvPr id="1" name=""/>
        <p:cNvGrpSpPr/>
        <p:nvPr/>
      </p:nvGrpSpPr>
      <p:grpSpPr>
        <a:xfrm>
          <a:off x="0" y="0"/>
          <a:ext cx="0" cy="0"/>
          <a:chOff x="0" y="0"/>
          <a:chExt cx="0" cy="0"/>
        </a:xfrm>
      </p:grpSpPr>
      <p:sp>
        <p:nvSpPr>
          <p:cNvPr id="84" name="Google Shape;12;p1"/>
          <p:cNvSpPr/>
          <p:nvPr/>
        </p:nvSpPr>
        <p:spPr>
          <a:xfrm flipV="1">
            <a:off x="8688070" y="-219629"/>
            <a:ext cx="1" cy="10810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85" name="Google Shape;13;p1"/>
          <p:cNvSpPr/>
          <p:nvPr/>
        </p:nvSpPr>
        <p:spPr>
          <a:xfrm flipV="1">
            <a:off x="8688070" y="5265971"/>
            <a:ext cx="1" cy="10810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86" name="Google Shape;14;p1"/>
          <p:cNvSpPr/>
          <p:nvPr/>
        </p:nvSpPr>
        <p:spPr>
          <a:xfrm flipV="1">
            <a:off x="458471" y="-219629"/>
            <a:ext cx="1" cy="10810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87" name="Google Shape;15;p1"/>
          <p:cNvSpPr/>
          <p:nvPr/>
        </p:nvSpPr>
        <p:spPr>
          <a:xfrm flipV="1">
            <a:off x="458471" y="5265971"/>
            <a:ext cx="1" cy="10810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88" name="Google Shape;16;p1"/>
          <p:cNvSpPr/>
          <p:nvPr/>
        </p:nvSpPr>
        <p:spPr>
          <a:xfrm>
            <a:off x="-226986" y="4801869"/>
            <a:ext cx="108000" cy="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89" name="Google Shape;17;p1"/>
          <p:cNvSpPr/>
          <p:nvPr/>
        </p:nvSpPr>
        <p:spPr>
          <a:xfrm>
            <a:off x="9261590" y="4801869"/>
            <a:ext cx="108001" cy="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90" name="Google Shape;18;p1"/>
          <p:cNvSpPr/>
          <p:nvPr/>
        </p:nvSpPr>
        <p:spPr>
          <a:xfrm>
            <a:off x="-226986" y="292373"/>
            <a:ext cx="108000" cy="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91" name="Google Shape;19;p1"/>
          <p:cNvSpPr/>
          <p:nvPr/>
        </p:nvSpPr>
        <p:spPr>
          <a:xfrm>
            <a:off x="9261590" y="292373"/>
            <a:ext cx="108001" cy="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92" name="Google Shape;20;p1"/>
          <p:cNvSpPr/>
          <p:nvPr/>
        </p:nvSpPr>
        <p:spPr>
          <a:xfrm>
            <a:off x="-226986" y="1345861"/>
            <a:ext cx="108000" cy="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93" name="Google Shape;21;p1"/>
          <p:cNvSpPr/>
          <p:nvPr/>
        </p:nvSpPr>
        <p:spPr>
          <a:xfrm>
            <a:off x="9261590" y="1345861"/>
            <a:ext cx="108001" cy="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94" name="Google Shape;22;p1"/>
          <p:cNvSpPr/>
          <p:nvPr/>
        </p:nvSpPr>
        <p:spPr>
          <a:xfrm>
            <a:off x="-226986" y="1559591"/>
            <a:ext cx="108000" cy="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95" name="Google Shape;23;p1"/>
          <p:cNvSpPr/>
          <p:nvPr/>
        </p:nvSpPr>
        <p:spPr>
          <a:xfrm>
            <a:off x="9261590" y="1559591"/>
            <a:ext cx="108001" cy="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96" name="Google Shape;24;p1"/>
          <p:cNvSpPr/>
          <p:nvPr/>
        </p:nvSpPr>
        <p:spPr>
          <a:xfrm>
            <a:off x="-226986" y="2574132"/>
            <a:ext cx="108000" cy="0"/>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97" name="Google Shape;25;p1"/>
          <p:cNvSpPr/>
          <p:nvPr/>
        </p:nvSpPr>
        <p:spPr>
          <a:xfrm>
            <a:off x="9261590" y="2574132"/>
            <a:ext cx="108001" cy="0"/>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98" name="Google Shape;26;p1"/>
          <p:cNvSpPr/>
          <p:nvPr/>
        </p:nvSpPr>
        <p:spPr>
          <a:xfrm flipV="1">
            <a:off x="4573270" y="-219629"/>
            <a:ext cx="1" cy="10810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99" name="Google Shape;27;p1"/>
          <p:cNvSpPr/>
          <p:nvPr/>
        </p:nvSpPr>
        <p:spPr>
          <a:xfrm flipV="1">
            <a:off x="4573270" y="5265971"/>
            <a:ext cx="1" cy="10810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Tree>
    <p:extLst>
      <p:ext uri="{BB962C8B-B14F-4D97-AF65-F5344CB8AC3E}">
        <p14:creationId xmlns:p14="http://schemas.microsoft.com/office/powerpoint/2010/main" val="158414775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el_Motiv1_blau">
    <p:bg bwMode="gray">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3" name="Rechteck 12"/>
          <p:cNvSpPr/>
          <p:nvPr userDrawn="1"/>
        </p:nvSpPr>
        <p:spPr>
          <a:xfrm>
            <a:off x="0" y="3798267"/>
            <a:ext cx="9144000" cy="1348227"/>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mn-lt"/>
                </a:rPr>
                <a:t>Hilfslinien anzeigen über Menu: </a:t>
              </a:r>
              <a:br>
                <a:rPr lang="de-DE" sz="700" b="0" dirty="0">
                  <a:solidFill>
                    <a:schemeClr val="tx1"/>
                  </a:solidFill>
                  <a:latin typeface="+mn-lt"/>
                </a:rPr>
              </a:br>
              <a:r>
                <a:rPr lang="de-DE" sz="700" b="1" dirty="0">
                  <a:solidFill>
                    <a:schemeClr val="tx1"/>
                  </a:solidFill>
                  <a:latin typeface="+mn-lt"/>
                </a:rPr>
                <a:t>Ansicht | Anzeigen | </a:t>
              </a:r>
              <a:r>
                <a:rPr lang="de-DE" sz="700" b="0" dirty="0">
                  <a:solidFill>
                    <a:schemeClr val="tx1"/>
                  </a:solidFill>
                  <a:latin typeface="+mn-lt"/>
                </a:rPr>
                <a:t>Haken bei</a:t>
              </a:r>
              <a:r>
                <a:rPr lang="de-DE" sz="700" b="1" dirty="0">
                  <a:solidFill>
                    <a:schemeClr val="tx1"/>
                  </a:solidFill>
                  <a:latin typeface="+mn-lt"/>
                </a:rPr>
                <a:t/>
              </a:r>
              <a:br>
                <a:rPr lang="de-DE" sz="700" b="1" dirty="0">
                  <a:solidFill>
                    <a:schemeClr val="tx1"/>
                  </a:solidFill>
                  <a:latin typeface="+mn-lt"/>
                </a:rPr>
              </a:br>
              <a:r>
                <a:rPr lang="de-DE" sz="700" b="1" dirty="0">
                  <a:solidFill>
                    <a:schemeClr val="tx1"/>
                  </a:solidFill>
                  <a:latin typeface="+mn-lt"/>
                </a:rPr>
                <a:t>Führungslinien </a:t>
              </a:r>
              <a:r>
                <a:rPr lang="de-DE" sz="700" b="0" dirty="0">
                  <a:solidFill>
                    <a:schemeClr val="tx1"/>
                  </a:solidFill>
                  <a:latin typeface="+mn-lt"/>
                </a:rPr>
                <a:t>setzten</a:t>
              </a:r>
            </a:p>
            <a:p>
              <a:pPr indent="0" algn="r">
                <a:lnSpc>
                  <a:spcPct val="100000"/>
                </a:lnSpc>
                <a:spcBef>
                  <a:spcPts val="0"/>
                </a:spcBef>
                <a:spcAft>
                  <a:spcPts val="0"/>
                </a:spcAft>
              </a:pPr>
              <a:r>
                <a:rPr lang="de-DE" sz="400" b="0" dirty="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mn-lt"/>
              </a:endParaRPr>
            </a:p>
            <a:p>
              <a:pPr indent="0" algn="r">
                <a:lnSpc>
                  <a:spcPct val="100000"/>
                </a:lnSpc>
                <a:spcBef>
                  <a:spcPts val="0"/>
                </a:spcBef>
                <a:spcAft>
                  <a:spcPts val="0"/>
                </a:spcAft>
              </a:pPr>
              <a:r>
                <a:rPr lang="de-DE" sz="700" b="0" dirty="0">
                  <a:solidFill>
                    <a:schemeClr val="tx1"/>
                  </a:solidFill>
                  <a:latin typeface="+mn-lt"/>
                </a:rPr>
                <a:t>Folie in</a:t>
              </a:r>
              <a:r>
                <a:rPr lang="de-DE" sz="700" b="0" baseline="0" dirty="0">
                  <a:solidFill>
                    <a:schemeClr val="tx1"/>
                  </a:solidFill>
                  <a:latin typeface="+mn-lt"/>
                </a:rPr>
                <a:t> Ursprungsform </a:t>
              </a:r>
            </a:p>
            <a:p>
              <a:pPr indent="0" algn="r">
                <a:lnSpc>
                  <a:spcPct val="100000"/>
                </a:lnSpc>
                <a:spcBef>
                  <a:spcPts val="0"/>
                </a:spcBef>
                <a:spcAft>
                  <a:spcPts val="0"/>
                </a:spcAft>
              </a:pPr>
              <a:r>
                <a:rPr lang="de-DE" sz="700" b="0" baseline="0" dirty="0">
                  <a:solidFill>
                    <a:schemeClr val="tx1"/>
                  </a:solidFill>
                  <a:latin typeface="+mn-lt"/>
                </a:rPr>
                <a:t>bringen über Menu:</a:t>
              </a:r>
            </a:p>
            <a:p>
              <a:pPr indent="0" algn="r">
                <a:lnSpc>
                  <a:spcPct val="100000"/>
                </a:lnSpc>
                <a:spcBef>
                  <a:spcPts val="0"/>
                </a:spcBef>
                <a:spcAft>
                  <a:spcPts val="0"/>
                </a:spcAft>
              </a:pPr>
              <a:r>
                <a:rPr lang="de-DE" sz="700" b="1" baseline="0" dirty="0">
                  <a:solidFill>
                    <a:schemeClr val="tx1"/>
                  </a:solidFill>
                  <a:latin typeface="+mn-lt"/>
                </a:rPr>
                <a:t>Start | Folien | Zurücksetzen</a:t>
              </a:r>
            </a:p>
            <a:p>
              <a:pPr indent="0" algn="r">
                <a:lnSpc>
                  <a:spcPct val="100000"/>
                </a:lnSpc>
                <a:spcBef>
                  <a:spcPts val="0"/>
                </a:spcBef>
                <a:spcAft>
                  <a:spcPts val="0"/>
                </a:spcAft>
              </a:pPr>
              <a:r>
                <a:rPr lang="de-DE" sz="400" b="0" baseline="0" dirty="0">
                  <a:solidFill>
                    <a:schemeClr val="tx1"/>
                  </a:solidFill>
                  <a:latin typeface="+mn-lt"/>
                </a:rPr>
                <a:t>______________________________________________________</a:t>
              </a:r>
              <a:endParaRPr lang="de-DE" sz="300" b="0" baseline="0" dirty="0">
                <a:solidFill>
                  <a:schemeClr val="tx1"/>
                </a:solidFill>
                <a:latin typeface="+mn-lt"/>
              </a:endParaRPr>
            </a:p>
            <a:p>
              <a:pPr indent="0" algn="r">
                <a:lnSpc>
                  <a:spcPct val="100000"/>
                </a:lnSpc>
                <a:spcBef>
                  <a:spcPts val="0"/>
                </a:spcBef>
                <a:spcAft>
                  <a:spcPts val="0"/>
                </a:spcAft>
              </a:pPr>
              <a:endParaRPr lang="de-DE" sz="300" b="1" baseline="0" dirty="0">
                <a:solidFill>
                  <a:schemeClr val="tx1"/>
                </a:solidFill>
                <a:latin typeface="+mn-lt"/>
              </a:endParaRPr>
            </a:p>
            <a:p>
              <a:pPr indent="0" algn="r">
                <a:lnSpc>
                  <a:spcPct val="100000"/>
                </a:lnSpc>
                <a:spcBef>
                  <a:spcPts val="0"/>
                </a:spcBef>
                <a:spcAft>
                  <a:spcPts val="0"/>
                </a:spcAft>
              </a:pPr>
              <a:r>
                <a:rPr lang="de-DE" sz="700" dirty="0">
                  <a:solidFill>
                    <a:schemeClr val="tx1"/>
                  </a:solidFill>
                </a:rPr>
                <a:t>Wechsel der Textebene im Menü über: </a:t>
              </a:r>
              <a:r>
                <a:rPr lang="de-DE" sz="700" b="1" dirty="0">
                  <a:solidFill>
                    <a:schemeClr val="tx1"/>
                  </a:solidFill>
                </a:rPr>
                <a:t>Start | Absatz | Listenebene erhöhen/verringern</a:t>
              </a:r>
            </a:p>
            <a:p>
              <a:pPr indent="0" algn="r">
                <a:lnSpc>
                  <a:spcPct val="100000"/>
                </a:lnSpc>
                <a:spcBef>
                  <a:spcPts val="0"/>
                </a:spcBef>
                <a:spcAft>
                  <a:spcPts val="0"/>
                </a:spcAft>
              </a:pPr>
              <a:r>
                <a:rPr lang="de-DE" sz="400" b="0" baseline="0" dirty="0">
                  <a:solidFill>
                    <a:schemeClr val="tx1"/>
                  </a:solidFill>
                  <a:latin typeface="+mn-lt"/>
                </a:rPr>
                <a:t>______________________________________________________</a:t>
              </a:r>
              <a:endParaRPr lang="de-DE" sz="300" b="0" baseline="0" dirty="0">
                <a:solidFill>
                  <a:schemeClr val="tx1"/>
                </a:solidFill>
                <a:latin typeface="+mn-lt"/>
              </a:endParaRPr>
            </a:p>
            <a:p>
              <a:pPr indent="0" algn="r">
                <a:lnSpc>
                  <a:spcPct val="100000"/>
                </a:lnSpc>
                <a:spcBef>
                  <a:spcPts val="0"/>
                </a:spcBef>
                <a:spcAft>
                  <a:spcPts val="0"/>
                </a:spcAft>
              </a:pPr>
              <a:endParaRPr lang="de-DE" sz="300" b="0" baseline="0" dirty="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mn-lt"/>
                </a:rPr>
                <a:t>Start | Folien | Layout</a:t>
              </a:r>
            </a:p>
            <a:p>
              <a:pPr indent="0" algn="r">
                <a:lnSpc>
                  <a:spcPct val="100000"/>
                </a:lnSpc>
                <a:spcBef>
                  <a:spcPts val="0"/>
                </a:spcBef>
                <a:spcAft>
                  <a:spcPts val="0"/>
                </a:spcAft>
              </a:pPr>
              <a:endParaRPr lang="de-DE" sz="700" b="1" baseline="0" noProof="0" dirty="0">
                <a:solidFill>
                  <a:schemeClr val="tx1"/>
                </a:solidFill>
                <a:latin typeface="+mn-lt"/>
              </a:endParaRPr>
            </a:p>
            <a:p>
              <a:pPr indent="0" algn="r">
                <a:lnSpc>
                  <a:spcPct val="100000"/>
                </a:lnSpc>
                <a:spcBef>
                  <a:spcPts val="0"/>
                </a:spcBef>
                <a:spcAft>
                  <a:spcPts val="0"/>
                </a:spcAft>
              </a:pPr>
              <a:endParaRPr lang="de-DE" sz="700" b="1" noProof="0" dirty="0">
                <a:solidFill>
                  <a:schemeClr val="tx1"/>
                </a:solidFill>
                <a:latin typeface="+mn-lt"/>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mn-lt"/>
                </a:rPr>
                <a:t>Hinweis</a:t>
              </a:r>
              <a:r>
                <a:rPr lang="de-DE" sz="700" b="0" baseline="0" dirty="0">
                  <a:solidFill>
                    <a:schemeClr val="tx1"/>
                  </a:solidFill>
                  <a:latin typeface="+mn-lt"/>
                </a:rPr>
                <a:t>: Titel der Präsentation ist Fußzeile</a:t>
              </a:r>
            </a:p>
            <a:p>
              <a:pPr indent="0" algn="r">
                <a:lnSpc>
                  <a:spcPct val="100000"/>
                </a:lnSpc>
                <a:spcBef>
                  <a:spcPts val="0"/>
                </a:spcBef>
                <a:spcAft>
                  <a:spcPts val="0"/>
                </a:spcAft>
              </a:pPr>
              <a:r>
                <a:rPr lang="de-DE" sz="700" b="0" baseline="0" dirty="0">
                  <a:solidFill>
                    <a:schemeClr val="tx1"/>
                  </a:solidFill>
                  <a:latin typeface="+mn-lt"/>
                </a:rPr>
                <a:t>Fußzeile (pro Folie oder für alle) </a:t>
              </a:r>
              <a:br>
                <a:rPr lang="de-DE" sz="700" b="0" baseline="0" dirty="0">
                  <a:solidFill>
                    <a:schemeClr val="tx1"/>
                  </a:solidFill>
                  <a:latin typeface="+mn-lt"/>
                </a:rPr>
              </a:br>
              <a:r>
                <a:rPr lang="de-DE" sz="700" b="0" baseline="0" dirty="0">
                  <a:solidFill>
                    <a:schemeClr val="tx1"/>
                  </a:solidFill>
                  <a:latin typeface="+mn-lt"/>
                </a:rPr>
                <a:t>anpassen über Menü:</a:t>
              </a:r>
            </a:p>
            <a:p>
              <a:pPr indent="0" algn="r">
                <a:lnSpc>
                  <a:spcPct val="100000"/>
                </a:lnSpc>
                <a:spcBef>
                  <a:spcPts val="0"/>
                </a:spcBef>
                <a:spcAft>
                  <a:spcPts val="0"/>
                </a:spcAft>
              </a:pPr>
              <a:r>
                <a:rPr lang="de-DE" sz="700" b="1" baseline="0" dirty="0">
                  <a:solidFill>
                    <a:schemeClr val="tx1"/>
                  </a:solidFill>
                  <a:latin typeface="+mn-lt"/>
                </a:rPr>
                <a:t>Einfügen | Text | Kopf- und Fußzeile</a:t>
              </a:r>
            </a:p>
          </p:txBody>
        </p:sp>
      </p:grpSp>
      <p:grpSp>
        <p:nvGrpSpPr>
          <p:cNvPr id="23" name="Gruppieren 22"/>
          <p:cNvGrpSpPr/>
          <p:nvPr userDrawn="1"/>
        </p:nvGrpSpPr>
        <p:grpSpPr>
          <a:xfrm>
            <a:off x="8589100" y="4123704"/>
            <a:ext cx="555433" cy="1021087"/>
            <a:chOff x="8589100" y="4123704"/>
            <a:chExt cx="555433" cy="1021087"/>
          </a:xfrm>
          <a:solidFill>
            <a:srgbClr val="216CE8">
              <a:alpha val="40000"/>
            </a:srgbClr>
          </a:solidFill>
        </p:grpSpPr>
        <p:sp>
          <p:nvSpPr>
            <p:cNvPr id="19" name="Flussdiagramm: Manuelle Eingabe 18"/>
            <p:cNvSpPr/>
            <p:nvPr userDrawn="1"/>
          </p:nvSpPr>
          <p:spPr>
            <a:xfrm rot="16200000" flipH="1">
              <a:off x="8372480" y="4374929"/>
              <a:ext cx="986482" cy="553241"/>
            </a:xfrm>
            <a:prstGeom prst="flowChartManualIn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Gleichschenkliges Dreieck 20"/>
            <p:cNvSpPr/>
            <p:nvPr userDrawn="1"/>
          </p:nvSpPr>
          <p:spPr>
            <a:xfrm rot="-5580000">
              <a:off x="8896738" y="3921628"/>
              <a:ext cx="45719" cy="4498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0" name="Gruppieren 19"/>
          <p:cNvGrpSpPr/>
          <p:nvPr userDrawn="1"/>
        </p:nvGrpSpPr>
        <p:grpSpPr>
          <a:xfrm>
            <a:off x="8379956" y="4374331"/>
            <a:ext cx="539750" cy="539750"/>
            <a:chOff x="8379956" y="4374331"/>
            <a:chExt cx="539750" cy="539750"/>
          </a:xfrm>
        </p:grpSpPr>
        <p:sp>
          <p:nvSpPr>
            <p:cNvPr id="4" name="Rechteck 3"/>
            <p:cNvSpPr>
              <a:spLocks noChangeAspect="1"/>
            </p:cNvSpPr>
            <p:nvPr userDrawn="1"/>
          </p:nvSpPr>
          <p:spPr>
            <a:xfrm>
              <a:off x="8388000" y="4390450"/>
              <a:ext cx="504000" cy="50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 name="Gruppieren 10"/>
            <p:cNvGrpSpPr/>
            <p:nvPr userDrawn="1"/>
          </p:nvGrpSpPr>
          <p:grpSpPr>
            <a:xfrm>
              <a:off x="8379956" y="4374331"/>
              <a:ext cx="539750" cy="539750"/>
              <a:chOff x="7583906" y="3939208"/>
              <a:chExt cx="539750" cy="539750"/>
            </a:xfrm>
          </p:grpSpPr>
          <p:sp>
            <p:nvSpPr>
              <p:cNvPr id="7" name="Freeform 5"/>
              <p:cNvSpPr>
                <a:spLocks/>
              </p:cNvSpPr>
              <p:nvPr userDrawn="1"/>
            </p:nvSpPr>
            <p:spPr bwMode="auto">
              <a:xfrm>
                <a:off x="7688681" y="4269408"/>
                <a:ext cx="17463" cy="17463"/>
              </a:xfrm>
              <a:custGeom>
                <a:avLst/>
                <a:gdLst>
                  <a:gd name="T0" fmla="*/ 0 w 513"/>
                  <a:gd name="T1" fmla="*/ 526 h 526"/>
                  <a:gd name="T2" fmla="*/ 513 w 513"/>
                  <a:gd name="T3" fmla="*/ 526 h 526"/>
                  <a:gd name="T4" fmla="*/ 257 w 513"/>
                  <a:gd name="T5" fmla="*/ 0 h 526"/>
                  <a:gd name="T6" fmla="*/ 0 w 513"/>
                  <a:gd name="T7" fmla="*/ 526 h 526"/>
                </a:gdLst>
                <a:ahLst/>
                <a:cxnLst>
                  <a:cxn ang="0">
                    <a:pos x="T0" y="T1"/>
                  </a:cxn>
                  <a:cxn ang="0">
                    <a:pos x="T2" y="T3"/>
                  </a:cxn>
                  <a:cxn ang="0">
                    <a:pos x="T4" y="T5"/>
                  </a:cxn>
                  <a:cxn ang="0">
                    <a:pos x="T6" y="T7"/>
                  </a:cxn>
                </a:cxnLst>
                <a:rect l="0" t="0" r="r" b="b"/>
                <a:pathLst>
                  <a:path w="513" h="526">
                    <a:moveTo>
                      <a:pt x="0" y="526"/>
                    </a:moveTo>
                    <a:lnTo>
                      <a:pt x="513" y="526"/>
                    </a:lnTo>
                    <a:lnTo>
                      <a:pt x="257" y="0"/>
                    </a:lnTo>
                    <a:lnTo>
                      <a:pt x="0" y="526"/>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 name="Freeform 6"/>
              <p:cNvSpPr>
                <a:spLocks/>
              </p:cNvSpPr>
              <p:nvPr userDrawn="1"/>
            </p:nvSpPr>
            <p:spPr bwMode="auto">
              <a:xfrm>
                <a:off x="8055394" y="4266233"/>
                <a:ext cx="26988" cy="12700"/>
              </a:xfrm>
              <a:custGeom>
                <a:avLst/>
                <a:gdLst>
                  <a:gd name="T0" fmla="*/ 812 w 815"/>
                  <a:gd name="T1" fmla="*/ 149 h 395"/>
                  <a:gd name="T2" fmla="*/ 810 w 815"/>
                  <a:gd name="T3" fmla="*/ 137 h 395"/>
                  <a:gd name="T4" fmla="*/ 807 w 815"/>
                  <a:gd name="T5" fmla="*/ 125 h 395"/>
                  <a:gd name="T6" fmla="*/ 803 w 815"/>
                  <a:gd name="T7" fmla="*/ 114 h 395"/>
                  <a:gd name="T8" fmla="*/ 799 w 815"/>
                  <a:gd name="T9" fmla="*/ 104 h 395"/>
                  <a:gd name="T10" fmla="*/ 794 w 815"/>
                  <a:gd name="T11" fmla="*/ 94 h 395"/>
                  <a:gd name="T12" fmla="*/ 789 w 815"/>
                  <a:gd name="T13" fmla="*/ 85 h 395"/>
                  <a:gd name="T14" fmla="*/ 783 w 815"/>
                  <a:gd name="T15" fmla="*/ 76 h 395"/>
                  <a:gd name="T16" fmla="*/ 777 w 815"/>
                  <a:gd name="T17" fmla="*/ 68 h 395"/>
                  <a:gd name="T18" fmla="*/ 769 w 815"/>
                  <a:gd name="T19" fmla="*/ 61 h 395"/>
                  <a:gd name="T20" fmla="*/ 761 w 815"/>
                  <a:gd name="T21" fmla="*/ 54 h 395"/>
                  <a:gd name="T22" fmla="*/ 754 w 815"/>
                  <a:gd name="T23" fmla="*/ 48 h 395"/>
                  <a:gd name="T24" fmla="*/ 745 w 815"/>
                  <a:gd name="T25" fmla="*/ 42 h 395"/>
                  <a:gd name="T26" fmla="*/ 736 w 815"/>
                  <a:gd name="T27" fmla="*/ 37 h 395"/>
                  <a:gd name="T28" fmla="*/ 727 w 815"/>
                  <a:gd name="T29" fmla="*/ 32 h 395"/>
                  <a:gd name="T30" fmla="*/ 716 w 815"/>
                  <a:gd name="T31" fmla="*/ 26 h 395"/>
                  <a:gd name="T32" fmla="*/ 706 w 815"/>
                  <a:gd name="T33" fmla="*/ 22 h 395"/>
                  <a:gd name="T34" fmla="*/ 695 w 815"/>
                  <a:gd name="T35" fmla="*/ 18 h 395"/>
                  <a:gd name="T36" fmla="*/ 672 w 815"/>
                  <a:gd name="T37" fmla="*/ 12 h 395"/>
                  <a:gd name="T38" fmla="*/ 648 w 815"/>
                  <a:gd name="T39" fmla="*/ 7 h 395"/>
                  <a:gd name="T40" fmla="*/ 621 w 815"/>
                  <a:gd name="T41" fmla="*/ 4 h 395"/>
                  <a:gd name="T42" fmla="*/ 595 w 815"/>
                  <a:gd name="T43" fmla="*/ 2 h 395"/>
                  <a:gd name="T44" fmla="*/ 566 w 815"/>
                  <a:gd name="T45" fmla="*/ 0 h 395"/>
                  <a:gd name="T46" fmla="*/ 0 w 815"/>
                  <a:gd name="T47" fmla="*/ 0 h 395"/>
                  <a:gd name="T48" fmla="*/ 0 w 815"/>
                  <a:gd name="T49" fmla="*/ 395 h 395"/>
                  <a:gd name="T50" fmla="*/ 569 w 815"/>
                  <a:gd name="T51" fmla="*/ 395 h 395"/>
                  <a:gd name="T52" fmla="*/ 599 w 815"/>
                  <a:gd name="T53" fmla="*/ 393 h 395"/>
                  <a:gd name="T54" fmla="*/ 628 w 815"/>
                  <a:gd name="T55" fmla="*/ 390 h 395"/>
                  <a:gd name="T56" fmla="*/ 654 w 815"/>
                  <a:gd name="T57" fmla="*/ 386 h 395"/>
                  <a:gd name="T58" fmla="*/ 667 w 815"/>
                  <a:gd name="T59" fmla="*/ 382 h 395"/>
                  <a:gd name="T60" fmla="*/ 680 w 815"/>
                  <a:gd name="T61" fmla="*/ 379 h 395"/>
                  <a:gd name="T62" fmla="*/ 691 w 815"/>
                  <a:gd name="T63" fmla="*/ 376 h 395"/>
                  <a:gd name="T64" fmla="*/ 702 w 815"/>
                  <a:gd name="T65" fmla="*/ 372 h 395"/>
                  <a:gd name="T66" fmla="*/ 713 w 815"/>
                  <a:gd name="T67" fmla="*/ 368 h 395"/>
                  <a:gd name="T68" fmla="*/ 723 w 815"/>
                  <a:gd name="T69" fmla="*/ 363 h 395"/>
                  <a:gd name="T70" fmla="*/ 733 w 815"/>
                  <a:gd name="T71" fmla="*/ 358 h 395"/>
                  <a:gd name="T72" fmla="*/ 742 w 815"/>
                  <a:gd name="T73" fmla="*/ 352 h 395"/>
                  <a:gd name="T74" fmla="*/ 751 w 815"/>
                  <a:gd name="T75" fmla="*/ 346 h 395"/>
                  <a:gd name="T76" fmla="*/ 759 w 815"/>
                  <a:gd name="T77" fmla="*/ 340 h 395"/>
                  <a:gd name="T78" fmla="*/ 766 w 815"/>
                  <a:gd name="T79" fmla="*/ 332 h 395"/>
                  <a:gd name="T80" fmla="*/ 773 w 815"/>
                  <a:gd name="T81" fmla="*/ 324 h 395"/>
                  <a:gd name="T82" fmla="*/ 781 w 815"/>
                  <a:gd name="T83" fmla="*/ 316 h 395"/>
                  <a:gd name="T84" fmla="*/ 786 w 815"/>
                  <a:gd name="T85" fmla="*/ 308 h 395"/>
                  <a:gd name="T86" fmla="*/ 792 w 815"/>
                  <a:gd name="T87" fmla="*/ 299 h 395"/>
                  <a:gd name="T88" fmla="*/ 797 w 815"/>
                  <a:gd name="T89" fmla="*/ 289 h 395"/>
                  <a:gd name="T90" fmla="*/ 801 w 815"/>
                  <a:gd name="T91" fmla="*/ 278 h 395"/>
                  <a:gd name="T92" fmla="*/ 805 w 815"/>
                  <a:gd name="T93" fmla="*/ 267 h 395"/>
                  <a:gd name="T94" fmla="*/ 808 w 815"/>
                  <a:gd name="T95" fmla="*/ 256 h 395"/>
                  <a:gd name="T96" fmla="*/ 810 w 815"/>
                  <a:gd name="T97" fmla="*/ 244 h 395"/>
                  <a:gd name="T98" fmla="*/ 812 w 815"/>
                  <a:gd name="T99" fmla="*/ 232 h 395"/>
                  <a:gd name="T100" fmla="*/ 814 w 815"/>
                  <a:gd name="T101" fmla="*/ 218 h 395"/>
                  <a:gd name="T102" fmla="*/ 815 w 815"/>
                  <a:gd name="T103" fmla="*/ 204 h 395"/>
                  <a:gd name="T104" fmla="*/ 815 w 815"/>
                  <a:gd name="T105" fmla="*/ 175 h 395"/>
                  <a:gd name="T106" fmla="*/ 814 w 815"/>
                  <a:gd name="T107" fmla="*/ 162 h 395"/>
                  <a:gd name="T108" fmla="*/ 812 w 815"/>
                  <a:gd name="T109" fmla="*/ 14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15" h="395">
                    <a:moveTo>
                      <a:pt x="812" y="149"/>
                    </a:moveTo>
                    <a:lnTo>
                      <a:pt x="810" y="137"/>
                    </a:lnTo>
                    <a:lnTo>
                      <a:pt x="807" y="125"/>
                    </a:lnTo>
                    <a:lnTo>
                      <a:pt x="803" y="114"/>
                    </a:lnTo>
                    <a:lnTo>
                      <a:pt x="799" y="104"/>
                    </a:lnTo>
                    <a:lnTo>
                      <a:pt x="794" y="94"/>
                    </a:lnTo>
                    <a:lnTo>
                      <a:pt x="789" y="85"/>
                    </a:lnTo>
                    <a:lnTo>
                      <a:pt x="783" y="76"/>
                    </a:lnTo>
                    <a:lnTo>
                      <a:pt x="777" y="68"/>
                    </a:lnTo>
                    <a:lnTo>
                      <a:pt x="769" y="61"/>
                    </a:lnTo>
                    <a:lnTo>
                      <a:pt x="761" y="54"/>
                    </a:lnTo>
                    <a:lnTo>
                      <a:pt x="754" y="48"/>
                    </a:lnTo>
                    <a:lnTo>
                      <a:pt x="745" y="42"/>
                    </a:lnTo>
                    <a:lnTo>
                      <a:pt x="736" y="37"/>
                    </a:lnTo>
                    <a:lnTo>
                      <a:pt x="727" y="32"/>
                    </a:lnTo>
                    <a:lnTo>
                      <a:pt x="716" y="26"/>
                    </a:lnTo>
                    <a:lnTo>
                      <a:pt x="706" y="22"/>
                    </a:lnTo>
                    <a:lnTo>
                      <a:pt x="695" y="18"/>
                    </a:lnTo>
                    <a:lnTo>
                      <a:pt x="672" y="12"/>
                    </a:lnTo>
                    <a:lnTo>
                      <a:pt x="648" y="7"/>
                    </a:lnTo>
                    <a:lnTo>
                      <a:pt x="621" y="4"/>
                    </a:lnTo>
                    <a:lnTo>
                      <a:pt x="595" y="2"/>
                    </a:lnTo>
                    <a:lnTo>
                      <a:pt x="566" y="0"/>
                    </a:lnTo>
                    <a:lnTo>
                      <a:pt x="0" y="0"/>
                    </a:lnTo>
                    <a:lnTo>
                      <a:pt x="0" y="395"/>
                    </a:lnTo>
                    <a:lnTo>
                      <a:pt x="569" y="395"/>
                    </a:lnTo>
                    <a:lnTo>
                      <a:pt x="599" y="393"/>
                    </a:lnTo>
                    <a:lnTo>
                      <a:pt x="628" y="390"/>
                    </a:lnTo>
                    <a:lnTo>
                      <a:pt x="654" y="386"/>
                    </a:lnTo>
                    <a:lnTo>
                      <a:pt x="667" y="382"/>
                    </a:lnTo>
                    <a:lnTo>
                      <a:pt x="680" y="379"/>
                    </a:lnTo>
                    <a:lnTo>
                      <a:pt x="691" y="376"/>
                    </a:lnTo>
                    <a:lnTo>
                      <a:pt x="702" y="372"/>
                    </a:lnTo>
                    <a:lnTo>
                      <a:pt x="713" y="368"/>
                    </a:lnTo>
                    <a:lnTo>
                      <a:pt x="723" y="363"/>
                    </a:lnTo>
                    <a:lnTo>
                      <a:pt x="733" y="358"/>
                    </a:lnTo>
                    <a:lnTo>
                      <a:pt x="742" y="352"/>
                    </a:lnTo>
                    <a:lnTo>
                      <a:pt x="751" y="346"/>
                    </a:lnTo>
                    <a:lnTo>
                      <a:pt x="759" y="340"/>
                    </a:lnTo>
                    <a:lnTo>
                      <a:pt x="766" y="332"/>
                    </a:lnTo>
                    <a:lnTo>
                      <a:pt x="773" y="324"/>
                    </a:lnTo>
                    <a:lnTo>
                      <a:pt x="781" y="316"/>
                    </a:lnTo>
                    <a:lnTo>
                      <a:pt x="786" y="308"/>
                    </a:lnTo>
                    <a:lnTo>
                      <a:pt x="792" y="299"/>
                    </a:lnTo>
                    <a:lnTo>
                      <a:pt x="797" y="289"/>
                    </a:lnTo>
                    <a:lnTo>
                      <a:pt x="801" y="278"/>
                    </a:lnTo>
                    <a:lnTo>
                      <a:pt x="805" y="267"/>
                    </a:lnTo>
                    <a:lnTo>
                      <a:pt x="808" y="256"/>
                    </a:lnTo>
                    <a:lnTo>
                      <a:pt x="810" y="244"/>
                    </a:lnTo>
                    <a:lnTo>
                      <a:pt x="812" y="232"/>
                    </a:lnTo>
                    <a:lnTo>
                      <a:pt x="814" y="218"/>
                    </a:lnTo>
                    <a:lnTo>
                      <a:pt x="815" y="204"/>
                    </a:lnTo>
                    <a:lnTo>
                      <a:pt x="815" y="175"/>
                    </a:lnTo>
                    <a:lnTo>
                      <a:pt x="814" y="162"/>
                    </a:lnTo>
                    <a:lnTo>
                      <a:pt x="812" y="149"/>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 name="Freeform 7"/>
              <p:cNvSpPr>
                <a:spLocks/>
              </p:cNvSpPr>
              <p:nvPr userDrawn="1"/>
            </p:nvSpPr>
            <p:spPr bwMode="auto">
              <a:xfrm>
                <a:off x="7876006" y="4266233"/>
                <a:ext cx="30163" cy="33338"/>
              </a:xfrm>
              <a:custGeom>
                <a:avLst/>
                <a:gdLst>
                  <a:gd name="T0" fmla="*/ 700 w 928"/>
                  <a:gd name="T1" fmla="*/ 974 h 1014"/>
                  <a:gd name="T2" fmla="*/ 743 w 928"/>
                  <a:gd name="T3" fmla="*/ 951 h 1014"/>
                  <a:gd name="T4" fmla="*/ 781 w 928"/>
                  <a:gd name="T5" fmla="*/ 925 h 1014"/>
                  <a:gd name="T6" fmla="*/ 814 w 928"/>
                  <a:gd name="T7" fmla="*/ 895 h 1014"/>
                  <a:gd name="T8" fmla="*/ 841 w 928"/>
                  <a:gd name="T9" fmla="*/ 861 h 1014"/>
                  <a:gd name="T10" fmla="*/ 865 w 928"/>
                  <a:gd name="T11" fmla="*/ 825 h 1014"/>
                  <a:gd name="T12" fmla="*/ 883 w 928"/>
                  <a:gd name="T13" fmla="*/ 785 h 1014"/>
                  <a:gd name="T14" fmla="*/ 898 w 928"/>
                  <a:gd name="T15" fmla="*/ 742 h 1014"/>
                  <a:gd name="T16" fmla="*/ 910 w 928"/>
                  <a:gd name="T17" fmla="*/ 697 h 1014"/>
                  <a:gd name="T18" fmla="*/ 919 w 928"/>
                  <a:gd name="T19" fmla="*/ 651 h 1014"/>
                  <a:gd name="T20" fmla="*/ 924 w 928"/>
                  <a:gd name="T21" fmla="*/ 602 h 1014"/>
                  <a:gd name="T22" fmla="*/ 927 w 928"/>
                  <a:gd name="T23" fmla="*/ 553 h 1014"/>
                  <a:gd name="T24" fmla="*/ 928 w 928"/>
                  <a:gd name="T25" fmla="*/ 477 h 1014"/>
                  <a:gd name="T26" fmla="*/ 926 w 928"/>
                  <a:gd name="T27" fmla="*/ 427 h 1014"/>
                  <a:gd name="T28" fmla="*/ 921 w 928"/>
                  <a:gd name="T29" fmla="*/ 378 h 1014"/>
                  <a:gd name="T30" fmla="*/ 914 w 928"/>
                  <a:gd name="T31" fmla="*/ 331 h 1014"/>
                  <a:gd name="T32" fmla="*/ 903 w 928"/>
                  <a:gd name="T33" fmla="*/ 286 h 1014"/>
                  <a:gd name="T34" fmla="*/ 889 w 928"/>
                  <a:gd name="T35" fmla="*/ 243 h 1014"/>
                  <a:gd name="T36" fmla="*/ 872 w 928"/>
                  <a:gd name="T37" fmla="*/ 203 h 1014"/>
                  <a:gd name="T38" fmla="*/ 850 w 928"/>
                  <a:gd name="T39" fmla="*/ 166 h 1014"/>
                  <a:gd name="T40" fmla="*/ 825 w 928"/>
                  <a:gd name="T41" fmla="*/ 132 h 1014"/>
                  <a:gd name="T42" fmla="*/ 794 w 928"/>
                  <a:gd name="T43" fmla="*/ 100 h 1014"/>
                  <a:gd name="T44" fmla="*/ 759 w 928"/>
                  <a:gd name="T45" fmla="*/ 74 h 1014"/>
                  <a:gd name="T46" fmla="*/ 719 w 928"/>
                  <a:gd name="T47" fmla="*/ 50 h 1014"/>
                  <a:gd name="T48" fmla="*/ 673 w 928"/>
                  <a:gd name="T49" fmla="*/ 31 h 1014"/>
                  <a:gd name="T50" fmla="*/ 622 w 928"/>
                  <a:gd name="T51" fmla="*/ 17 h 1014"/>
                  <a:gd name="T52" fmla="*/ 564 w 928"/>
                  <a:gd name="T53" fmla="*/ 7 h 1014"/>
                  <a:gd name="T54" fmla="*/ 501 w 928"/>
                  <a:gd name="T55" fmla="*/ 2 h 1014"/>
                  <a:gd name="T56" fmla="*/ 431 w 928"/>
                  <a:gd name="T57" fmla="*/ 2 h 1014"/>
                  <a:gd name="T58" fmla="*/ 366 w 928"/>
                  <a:gd name="T59" fmla="*/ 7 h 1014"/>
                  <a:gd name="T60" fmla="*/ 308 w 928"/>
                  <a:gd name="T61" fmla="*/ 17 h 1014"/>
                  <a:gd name="T62" fmla="*/ 256 w 928"/>
                  <a:gd name="T63" fmla="*/ 31 h 1014"/>
                  <a:gd name="T64" fmla="*/ 209 w 928"/>
                  <a:gd name="T65" fmla="*/ 50 h 1014"/>
                  <a:gd name="T66" fmla="*/ 168 w 928"/>
                  <a:gd name="T67" fmla="*/ 73 h 1014"/>
                  <a:gd name="T68" fmla="*/ 133 w 928"/>
                  <a:gd name="T69" fmla="*/ 100 h 1014"/>
                  <a:gd name="T70" fmla="*/ 103 w 928"/>
                  <a:gd name="T71" fmla="*/ 131 h 1014"/>
                  <a:gd name="T72" fmla="*/ 77 w 928"/>
                  <a:gd name="T73" fmla="*/ 165 h 1014"/>
                  <a:gd name="T74" fmla="*/ 56 w 928"/>
                  <a:gd name="T75" fmla="*/ 202 h 1014"/>
                  <a:gd name="T76" fmla="*/ 37 w 928"/>
                  <a:gd name="T77" fmla="*/ 242 h 1014"/>
                  <a:gd name="T78" fmla="*/ 24 w 928"/>
                  <a:gd name="T79" fmla="*/ 285 h 1014"/>
                  <a:gd name="T80" fmla="*/ 14 w 928"/>
                  <a:gd name="T81" fmla="*/ 330 h 1014"/>
                  <a:gd name="T82" fmla="*/ 7 w 928"/>
                  <a:gd name="T83" fmla="*/ 378 h 1014"/>
                  <a:gd name="T84" fmla="*/ 2 w 928"/>
                  <a:gd name="T85" fmla="*/ 427 h 1014"/>
                  <a:gd name="T86" fmla="*/ 0 w 928"/>
                  <a:gd name="T87" fmla="*/ 478 h 1014"/>
                  <a:gd name="T88" fmla="*/ 1 w 928"/>
                  <a:gd name="T89" fmla="*/ 555 h 1014"/>
                  <a:gd name="T90" fmla="*/ 4 w 928"/>
                  <a:gd name="T91" fmla="*/ 605 h 1014"/>
                  <a:gd name="T92" fmla="*/ 10 w 928"/>
                  <a:gd name="T93" fmla="*/ 654 h 1014"/>
                  <a:gd name="T94" fmla="*/ 19 w 928"/>
                  <a:gd name="T95" fmla="*/ 701 h 1014"/>
                  <a:gd name="T96" fmla="*/ 30 w 928"/>
                  <a:gd name="T97" fmla="*/ 745 h 1014"/>
                  <a:gd name="T98" fmla="*/ 47 w 928"/>
                  <a:gd name="T99" fmla="*/ 788 h 1014"/>
                  <a:gd name="T100" fmla="*/ 66 w 928"/>
                  <a:gd name="T101" fmla="*/ 827 h 1014"/>
                  <a:gd name="T102" fmla="*/ 90 w 928"/>
                  <a:gd name="T103" fmla="*/ 863 h 1014"/>
                  <a:gd name="T104" fmla="*/ 118 w 928"/>
                  <a:gd name="T105" fmla="*/ 897 h 1014"/>
                  <a:gd name="T106" fmla="*/ 151 w 928"/>
                  <a:gd name="T107" fmla="*/ 927 h 1014"/>
                  <a:gd name="T108" fmla="*/ 188 w 928"/>
                  <a:gd name="T109" fmla="*/ 952 h 1014"/>
                  <a:gd name="T110" fmla="*/ 232 w 928"/>
                  <a:gd name="T111" fmla="*/ 975 h 1014"/>
                  <a:gd name="T112" fmla="*/ 281 w 928"/>
                  <a:gd name="T113" fmla="*/ 992 h 1014"/>
                  <a:gd name="T114" fmla="*/ 336 w 928"/>
                  <a:gd name="T115" fmla="*/ 1004 h 1014"/>
                  <a:gd name="T116" fmla="*/ 399 w 928"/>
                  <a:gd name="T117" fmla="*/ 1012 h 1014"/>
                  <a:gd name="T118" fmla="*/ 503 w 928"/>
                  <a:gd name="T119" fmla="*/ 1014 h 1014"/>
                  <a:gd name="T120" fmla="*/ 567 w 928"/>
                  <a:gd name="T121" fmla="*/ 1008 h 1014"/>
                  <a:gd name="T122" fmla="*/ 625 w 928"/>
                  <a:gd name="T123" fmla="*/ 998 h 1014"/>
                  <a:gd name="T124" fmla="*/ 677 w 928"/>
                  <a:gd name="T125" fmla="*/ 98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8" h="1014">
                    <a:moveTo>
                      <a:pt x="677" y="983"/>
                    </a:moveTo>
                    <a:lnTo>
                      <a:pt x="700" y="974"/>
                    </a:lnTo>
                    <a:lnTo>
                      <a:pt x="723" y="962"/>
                    </a:lnTo>
                    <a:lnTo>
                      <a:pt x="743" y="951"/>
                    </a:lnTo>
                    <a:lnTo>
                      <a:pt x="763" y="938"/>
                    </a:lnTo>
                    <a:lnTo>
                      <a:pt x="781" y="925"/>
                    </a:lnTo>
                    <a:lnTo>
                      <a:pt x="798" y="910"/>
                    </a:lnTo>
                    <a:lnTo>
                      <a:pt x="814" y="895"/>
                    </a:lnTo>
                    <a:lnTo>
                      <a:pt x="828" y="878"/>
                    </a:lnTo>
                    <a:lnTo>
                      <a:pt x="841" y="861"/>
                    </a:lnTo>
                    <a:lnTo>
                      <a:pt x="853" y="843"/>
                    </a:lnTo>
                    <a:lnTo>
                      <a:pt x="865" y="825"/>
                    </a:lnTo>
                    <a:lnTo>
                      <a:pt x="874" y="804"/>
                    </a:lnTo>
                    <a:lnTo>
                      <a:pt x="883" y="785"/>
                    </a:lnTo>
                    <a:lnTo>
                      <a:pt x="891" y="763"/>
                    </a:lnTo>
                    <a:lnTo>
                      <a:pt x="898" y="742"/>
                    </a:lnTo>
                    <a:lnTo>
                      <a:pt x="904" y="721"/>
                    </a:lnTo>
                    <a:lnTo>
                      <a:pt x="910" y="697"/>
                    </a:lnTo>
                    <a:lnTo>
                      <a:pt x="915" y="675"/>
                    </a:lnTo>
                    <a:lnTo>
                      <a:pt x="919" y="651"/>
                    </a:lnTo>
                    <a:lnTo>
                      <a:pt x="922" y="627"/>
                    </a:lnTo>
                    <a:lnTo>
                      <a:pt x="924" y="602"/>
                    </a:lnTo>
                    <a:lnTo>
                      <a:pt x="926" y="578"/>
                    </a:lnTo>
                    <a:lnTo>
                      <a:pt x="927" y="553"/>
                    </a:lnTo>
                    <a:lnTo>
                      <a:pt x="928" y="528"/>
                    </a:lnTo>
                    <a:lnTo>
                      <a:pt x="928" y="477"/>
                    </a:lnTo>
                    <a:lnTo>
                      <a:pt x="927" y="451"/>
                    </a:lnTo>
                    <a:lnTo>
                      <a:pt x="926" y="427"/>
                    </a:lnTo>
                    <a:lnTo>
                      <a:pt x="924" y="401"/>
                    </a:lnTo>
                    <a:lnTo>
                      <a:pt x="921" y="378"/>
                    </a:lnTo>
                    <a:lnTo>
                      <a:pt x="918" y="353"/>
                    </a:lnTo>
                    <a:lnTo>
                      <a:pt x="914" y="331"/>
                    </a:lnTo>
                    <a:lnTo>
                      <a:pt x="909" y="308"/>
                    </a:lnTo>
                    <a:lnTo>
                      <a:pt x="903" y="286"/>
                    </a:lnTo>
                    <a:lnTo>
                      <a:pt x="896" y="264"/>
                    </a:lnTo>
                    <a:lnTo>
                      <a:pt x="889" y="243"/>
                    </a:lnTo>
                    <a:lnTo>
                      <a:pt x="881" y="223"/>
                    </a:lnTo>
                    <a:lnTo>
                      <a:pt x="872" y="203"/>
                    </a:lnTo>
                    <a:lnTo>
                      <a:pt x="862" y="184"/>
                    </a:lnTo>
                    <a:lnTo>
                      <a:pt x="850" y="166"/>
                    </a:lnTo>
                    <a:lnTo>
                      <a:pt x="838" y="148"/>
                    </a:lnTo>
                    <a:lnTo>
                      <a:pt x="825" y="132"/>
                    </a:lnTo>
                    <a:lnTo>
                      <a:pt x="810" y="116"/>
                    </a:lnTo>
                    <a:lnTo>
                      <a:pt x="794" y="100"/>
                    </a:lnTo>
                    <a:lnTo>
                      <a:pt x="777" y="87"/>
                    </a:lnTo>
                    <a:lnTo>
                      <a:pt x="759" y="74"/>
                    </a:lnTo>
                    <a:lnTo>
                      <a:pt x="739" y="62"/>
                    </a:lnTo>
                    <a:lnTo>
                      <a:pt x="719" y="50"/>
                    </a:lnTo>
                    <a:lnTo>
                      <a:pt x="696" y="40"/>
                    </a:lnTo>
                    <a:lnTo>
                      <a:pt x="673" y="31"/>
                    </a:lnTo>
                    <a:lnTo>
                      <a:pt x="647" y="23"/>
                    </a:lnTo>
                    <a:lnTo>
                      <a:pt x="622" y="17"/>
                    </a:lnTo>
                    <a:lnTo>
                      <a:pt x="593" y="11"/>
                    </a:lnTo>
                    <a:lnTo>
                      <a:pt x="564" y="7"/>
                    </a:lnTo>
                    <a:lnTo>
                      <a:pt x="533" y="4"/>
                    </a:lnTo>
                    <a:lnTo>
                      <a:pt x="501" y="2"/>
                    </a:lnTo>
                    <a:lnTo>
                      <a:pt x="466" y="0"/>
                    </a:lnTo>
                    <a:lnTo>
                      <a:pt x="431" y="2"/>
                    </a:lnTo>
                    <a:lnTo>
                      <a:pt x="398" y="4"/>
                    </a:lnTo>
                    <a:lnTo>
                      <a:pt x="366" y="7"/>
                    </a:lnTo>
                    <a:lnTo>
                      <a:pt x="336" y="11"/>
                    </a:lnTo>
                    <a:lnTo>
                      <a:pt x="308" y="17"/>
                    </a:lnTo>
                    <a:lnTo>
                      <a:pt x="280" y="23"/>
                    </a:lnTo>
                    <a:lnTo>
                      <a:pt x="256" y="31"/>
                    </a:lnTo>
                    <a:lnTo>
                      <a:pt x="231" y="40"/>
                    </a:lnTo>
                    <a:lnTo>
                      <a:pt x="209" y="50"/>
                    </a:lnTo>
                    <a:lnTo>
                      <a:pt x="188" y="61"/>
                    </a:lnTo>
                    <a:lnTo>
                      <a:pt x="168" y="73"/>
                    </a:lnTo>
                    <a:lnTo>
                      <a:pt x="150" y="86"/>
                    </a:lnTo>
                    <a:lnTo>
                      <a:pt x="133" y="100"/>
                    </a:lnTo>
                    <a:lnTo>
                      <a:pt x="117" y="115"/>
                    </a:lnTo>
                    <a:lnTo>
                      <a:pt x="103" y="131"/>
                    </a:lnTo>
                    <a:lnTo>
                      <a:pt x="90" y="147"/>
                    </a:lnTo>
                    <a:lnTo>
                      <a:pt x="77" y="165"/>
                    </a:lnTo>
                    <a:lnTo>
                      <a:pt x="66" y="183"/>
                    </a:lnTo>
                    <a:lnTo>
                      <a:pt x="56" y="202"/>
                    </a:lnTo>
                    <a:lnTo>
                      <a:pt x="47" y="222"/>
                    </a:lnTo>
                    <a:lnTo>
                      <a:pt x="37" y="242"/>
                    </a:lnTo>
                    <a:lnTo>
                      <a:pt x="30" y="264"/>
                    </a:lnTo>
                    <a:lnTo>
                      <a:pt x="24" y="285"/>
                    </a:lnTo>
                    <a:lnTo>
                      <a:pt x="19" y="308"/>
                    </a:lnTo>
                    <a:lnTo>
                      <a:pt x="14" y="330"/>
                    </a:lnTo>
                    <a:lnTo>
                      <a:pt x="10" y="353"/>
                    </a:lnTo>
                    <a:lnTo>
                      <a:pt x="7" y="378"/>
                    </a:lnTo>
                    <a:lnTo>
                      <a:pt x="4" y="402"/>
                    </a:lnTo>
                    <a:lnTo>
                      <a:pt x="2" y="427"/>
                    </a:lnTo>
                    <a:lnTo>
                      <a:pt x="1" y="452"/>
                    </a:lnTo>
                    <a:lnTo>
                      <a:pt x="0" y="478"/>
                    </a:lnTo>
                    <a:lnTo>
                      <a:pt x="0" y="530"/>
                    </a:lnTo>
                    <a:lnTo>
                      <a:pt x="1" y="555"/>
                    </a:lnTo>
                    <a:lnTo>
                      <a:pt x="2" y="581"/>
                    </a:lnTo>
                    <a:lnTo>
                      <a:pt x="4" y="605"/>
                    </a:lnTo>
                    <a:lnTo>
                      <a:pt x="7" y="630"/>
                    </a:lnTo>
                    <a:lnTo>
                      <a:pt x="10" y="654"/>
                    </a:lnTo>
                    <a:lnTo>
                      <a:pt x="14" y="678"/>
                    </a:lnTo>
                    <a:lnTo>
                      <a:pt x="19" y="701"/>
                    </a:lnTo>
                    <a:lnTo>
                      <a:pt x="24" y="724"/>
                    </a:lnTo>
                    <a:lnTo>
                      <a:pt x="30" y="745"/>
                    </a:lnTo>
                    <a:lnTo>
                      <a:pt x="39" y="767"/>
                    </a:lnTo>
                    <a:lnTo>
                      <a:pt x="47" y="788"/>
                    </a:lnTo>
                    <a:lnTo>
                      <a:pt x="56" y="807"/>
                    </a:lnTo>
                    <a:lnTo>
                      <a:pt x="66" y="827"/>
                    </a:lnTo>
                    <a:lnTo>
                      <a:pt x="77" y="846"/>
                    </a:lnTo>
                    <a:lnTo>
                      <a:pt x="90" y="863"/>
                    </a:lnTo>
                    <a:lnTo>
                      <a:pt x="103" y="881"/>
                    </a:lnTo>
                    <a:lnTo>
                      <a:pt x="118" y="897"/>
                    </a:lnTo>
                    <a:lnTo>
                      <a:pt x="133" y="912"/>
                    </a:lnTo>
                    <a:lnTo>
                      <a:pt x="151" y="927"/>
                    </a:lnTo>
                    <a:lnTo>
                      <a:pt x="169" y="940"/>
                    </a:lnTo>
                    <a:lnTo>
                      <a:pt x="188" y="952"/>
                    </a:lnTo>
                    <a:lnTo>
                      <a:pt x="210" y="963"/>
                    </a:lnTo>
                    <a:lnTo>
                      <a:pt x="232" y="975"/>
                    </a:lnTo>
                    <a:lnTo>
                      <a:pt x="256" y="984"/>
                    </a:lnTo>
                    <a:lnTo>
                      <a:pt x="281" y="992"/>
                    </a:lnTo>
                    <a:lnTo>
                      <a:pt x="309" y="998"/>
                    </a:lnTo>
                    <a:lnTo>
                      <a:pt x="336" y="1004"/>
                    </a:lnTo>
                    <a:lnTo>
                      <a:pt x="367" y="1009"/>
                    </a:lnTo>
                    <a:lnTo>
                      <a:pt x="399" y="1012"/>
                    </a:lnTo>
                    <a:lnTo>
                      <a:pt x="432" y="1014"/>
                    </a:lnTo>
                    <a:lnTo>
                      <a:pt x="503" y="1014"/>
                    </a:lnTo>
                    <a:lnTo>
                      <a:pt x="535" y="1012"/>
                    </a:lnTo>
                    <a:lnTo>
                      <a:pt x="567" y="1008"/>
                    </a:lnTo>
                    <a:lnTo>
                      <a:pt x="596" y="1004"/>
                    </a:lnTo>
                    <a:lnTo>
                      <a:pt x="625" y="998"/>
                    </a:lnTo>
                    <a:lnTo>
                      <a:pt x="652" y="991"/>
                    </a:lnTo>
                    <a:lnTo>
                      <a:pt x="677" y="983"/>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 name="Freeform 8"/>
              <p:cNvSpPr>
                <a:spLocks noEditPoints="1"/>
              </p:cNvSpPr>
              <p:nvPr userDrawn="1"/>
            </p:nvSpPr>
            <p:spPr bwMode="auto">
              <a:xfrm>
                <a:off x="7583906" y="3939208"/>
                <a:ext cx="539750" cy="539750"/>
              </a:xfrm>
              <a:custGeom>
                <a:avLst/>
                <a:gdLst>
                  <a:gd name="T0" fmla="*/ 14823 w 16320"/>
                  <a:gd name="T1" fmla="*/ 10588 h 16320"/>
                  <a:gd name="T2" fmla="*/ 15267 w 16320"/>
                  <a:gd name="T3" fmla="*/ 9704 h 16320"/>
                  <a:gd name="T4" fmla="*/ 15471 w 16320"/>
                  <a:gd name="T5" fmla="*/ 10136 h 16320"/>
                  <a:gd name="T6" fmla="*/ 15215 w 16320"/>
                  <a:gd name="T7" fmla="*/ 10504 h 16320"/>
                  <a:gd name="T8" fmla="*/ 15496 w 16320"/>
                  <a:gd name="T9" fmla="*/ 11094 h 16320"/>
                  <a:gd name="T10" fmla="*/ 12533 w 16320"/>
                  <a:gd name="T11" fmla="*/ 10149 h 16320"/>
                  <a:gd name="T12" fmla="*/ 12835 w 16320"/>
                  <a:gd name="T13" fmla="*/ 10843 h 16320"/>
                  <a:gd name="T14" fmla="*/ 12260 w 16320"/>
                  <a:gd name="T15" fmla="*/ 10896 h 16320"/>
                  <a:gd name="T16" fmla="*/ 12119 w 16320"/>
                  <a:gd name="T17" fmla="*/ 10120 h 16320"/>
                  <a:gd name="T18" fmla="*/ 12670 w 16320"/>
                  <a:gd name="T19" fmla="*/ 9637 h 16320"/>
                  <a:gd name="T20" fmla="*/ 11840 w 16320"/>
                  <a:gd name="T21" fmla="*/ 11863 h 16320"/>
                  <a:gd name="T22" fmla="*/ 11980 w 16320"/>
                  <a:gd name="T23" fmla="*/ 12629 h 16320"/>
                  <a:gd name="T24" fmla="*/ 11685 w 16320"/>
                  <a:gd name="T25" fmla="*/ 12844 h 16320"/>
                  <a:gd name="T26" fmla="*/ 11358 w 16320"/>
                  <a:gd name="T27" fmla="*/ 12109 h 16320"/>
                  <a:gd name="T28" fmla="*/ 11765 w 16320"/>
                  <a:gd name="T29" fmla="*/ 11506 h 16320"/>
                  <a:gd name="T30" fmla="*/ 11102 w 16320"/>
                  <a:gd name="T31" fmla="*/ 12640 h 16320"/>
                  <a:gd name="T32" fmla="*/ 10504 w 16320"/>
                  <a:gd name="T33" fmla="*/ 12944 h 16320"/>
                  <a:gd name="T34" fmla="*/ 10698 w 16320"/>
                  <a:gd name="T35" fmla="*/ 12494 h 16320"/>
                  <a:gd name="T36" fmla="*/ 9928 w 16320"/>
                  <a:gd name="T37" fmla="*/ 12309 h 16320"/>
                  <a:gd name="T38" fmla="*/ 9455 w 16320"/>
                  <a:gd name="T39" fmla="*/ 12021 h 16320"/>
                  <a:gd name="T40" fmla="*/ 9695 w 16320"/>
                  <a:gd name="T41" fmla="*/ 11496 h 16320"/>
                  <a:gd name="T42" fmla="*/ 9877 w 16320"/>
                  <a:gd name="T43" fmla="*/ 11794 h 16320"/>
                  <a:gd name="T44" fmla="*/ 10526 w 16320"/>
                  <a:gd name="T45" fmla="*/ 12049 h 16320"/>
                  <a:gd name="T46" fmla="*/ 11087 w 16320"/>
                  <a:gd name="T47" fmla="*/ 12312 h 16320"/>
                  <a:gd name="T48" fmla="*/ 8615 w 16320"/>
                  <a:gd name="T49" fmla="*/ 10945 h 16320"/>
                  <a:gd name="T50" fmla="*/ 8404 w 16320"/>
                  <a:gd name="T51" fmla="*/ 10164 h 16320"/>
                  <a:gd name="T52" fmla="*/ 9438 w 16320"/>
                  <a:gd name="T53" fmla="*/ 9623 h 16320"/>
                  <a:gd name="T54" fmla="*/ 10158 w 16320"/>
                  <a:gd name="T55" fmla="*/ 10437 h 16320"/>
                  <a:gd name="T56" fmla="*/ 9353 w 16320"/>
                  <a:gd name="T57" fmla="*/ 11132 h 16320"/>
                  <a:gd name="T58" fmla="*/ 8874 w 16320"/>
                  <a:gd name="T59" fmla="*/ 12923 h 16320"/>
                  <a:gd name="T60" fmla="*/ 8775 w 16320"/>
                  <a:gd name="T61" fmla="*/ 12583 h 16320"/>
                  <a:gd name="T62" fmla="*/ 8549 w 16320"/>
                  <a:gd name="T63" fmla="*/ 12315 h 16320"/>
                  <a:gd name="T64" fmla="*/ 7587 w 16320"/>
                  <a:gd name="T65" fmla="*/ 12091 h 16320"/>
                  <a:gd name="T66" fmla="*/ 7720 w 16320"/>
                  <a:gd name="T67" fmla="*/ 11534 h 16320"/>
                  <a:gd name="T68" fmla="*/ 8016 w 16320"/>
                  <a:gd name="T69" fmla="*/ 11751 h 16320"/>
                  <a:gd name="T70" fmla="*/ 8144 w 16320"/>
                  <a:gd name="T71" fmla="*/ 12042 h 16320"/>
                  <a:gd name="T72" fmla="*/ 9150 w 16320"/>
                  <a:gd name="T73" fmla="*/ 12246 h 16320"/>
                  <a:gd name="T74" fmla="*/ 6335 w 16320"/>
                  <a:gd name="T75" fmla="*/ 11795 h 16320"/>
                  <a:gd name="T76" fmla="*/ 6336 w 16320"/>
                  <a:gd name="T77" fmla="*/ 12579 h 16320"/>
                  <a:gd name="T78" fmla="*/ 6267 w 16320"/>
                  <a:gd name="T79" fmla="*/ 12900 h 16320"/>
                  <a:gd name="T80" fmla="*/ 5796 w 16320"/>
                  <a:gd name="T81" fmla="*/ 12258 h 16320"/>
                  <a:gd name="T82" fmla="*/ 6062 w 16320"/>
                  <a:gd name="T83" fmla="*/ 11592 h 16320"/>
                  <a:gd name="T84" fmla="*/ 6177 w 16320"/>
                  <a:gd name="T85" fmla="*/ 11124 h 16320"/>
                  <a:gd name="T86" fmla="*/ 1214 w 16320"/>
                  <a:gd name="T87" fmla="*/ 11124 h 16320"/>
                  <a:gd name="T88" fmla="*/ 6585 w 16320"/>
                  <a:gd name="T89" fmla="*/ 4506 h 16320"/>
                  <a:gd name="T90" fmla="*/ 7326 w 16320"/>
                  <a:gd name="T91" fmla="*/ 3567 h 16320"/>
                  <a:gd name="T92" fmla="*/ 8698 w 16320"/>
                  <a:gd name="T93" fmla="*/ 3402 h 16320"/>
                  <a:gd name="T94" fmla="*/ 9789 w 16320"/>
                  <a:gd name="T95" fmla="*/ 4141 h 16320"/>
                  <a:gd name="T96" fmla="*/ 7957 w 16320"/>
                  <a:gd name="T97" fmla="*/ 3707 h 16320"/>
                  <a:gd name="T98" fmla="*/ 7153 w 16320"/>
                  <a:gd name="T99" fmla="*/ 4168 h 16320"/>
                  <a:gd name="T100" fmla="*/ 7693 w 16320"/>
                  <a:gd name="T101" fmla="*/ 4858 h 16320"/>
                  <a:gd name="T102" fmla="*/ 7877 w 16320"/>
                  <a:gd name="T103" fmla="*/ 4374 h 16320"/>
                  <a:gd name="T104" fmla="*/ 8877 w 16320"/>
                  <a:gd name="T105" fmla="*/ 4206 h 16320"/>
                  <a:gd name="T106" fmla="*/ 10039 w 16320"/>
                  <a:gd name="T107" fmla="*/ 4489 h 16320"/>
                  <a:gd name="T108" fmla="*/ 8512 w 16320"/>
                  <a:gd name="T109" fmla="*/ 4601 h 16320"/>
                  <a:gd name="T110" fmla="*/ 8114 w 16320"/>
                  <a:gd name="T111" fmla="*/ 4835 h 16320"/>
                  <a:gd name="T112" fmla="*/ 7234 w 16320"/>
                  <a:gd name="T113" fmla="*/ 6423 h 16320"/>
                  <a:gd name="T114" fmla="*/ 7669 w 16320"/>
                  <a:gd name="T115" fmla="*/ 6984 h 16320"/>
                  <a:gd name="T116" fmla="*/ 7213 w 16320"/>
                  <a:gd name="T117" fmla="*/ 7481 h 16320"/>
                  <a:gd name="T118" fmla="*/ 7728 w 16320"/>
                  <a:gd name="T119" fmla="*/ 8248 h 16320"/>
                  <a:gd name="T120" fmla="*/ 7080 w 16320"/>
                  <a:gd name="T121" fmla="*/ 7174 h 16320"/>
                  <a:gd name="T122" fmla="*/ 7186 w 16320"/>
                  <a:gd name="T123" fmla="*/ 6787 h 16320"/>
                  <a:gd name="T124" fmla="*/ 6491 w 16320"/>
                  <a:gd name="T125" fmla="*/ 5230 h 16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320" h="16320">
                    <a:moveTo>
                      <a:pt x="15078" y="11124"/>
                    </a:moveTo>
                    <a:lnTo>
                      <a:pt x="15068" y="11098"/>
                    </a:lnTo>
                    <a:lnTo>
                      <a:pt x="15061" y="11071"/>
                    </a:lnTo>
                    <a:lnTo>
                      <a:pt x="15055" y="11045"/>
                    </a:lnTo>
                    <a:lnTo>
                      <a:pt x="15051" y="11018"/>
                    </a:lnTo>
                    <a:lnTo>
                      <a:pt x="15047" y="10991"/>
                    </a:lnTo>
                    <a:lnTo>
                      <a:pt x="15044" y="10964"/>
                    </a:lnTo>
                    <a:lnTo>
                      <a:pt x="15041" y="10937"/>
                    </a:lnTo>
                    <a:lnTo>
                      <a:pt x="15037" y="10911"/>
                    </a:lnTo>
                    <a:lnTo>
                      <a:pt x="15034" y="10885"/>
                    </a:lnTo>
                    <a:lnTo>
                      <a:pt x="15030" y="10861"/>
                    </a:lnTo>
                    <a:lnTo>
                      <a:pt x="15025" y="10838"/>
                    </a:lnTo>
                    <a:lnTo>
                      <a:pt x="15020" y="10815"/>
                    </a:lnTo>
                    <a:lnTo>
                      <a:pt x="15014" y="10795"/>
                    </a:lnTo>
                    <a:lnTo>
                      <a:pt x="15007" y="10774"/>
                    </a:lnTo>
                    <a:lnTo>
                      <a:pt x="15001" y="10755"/>
                    </a:lnTo>
                    <a:lnTo>
                      <a:pt x="14993" y="10738"/>
                    </a:lnTo>
                    <a:lnTo>
                      <a:pt x="14985" y="10720"/>
                    </a:lnTo>
                    <a:lnTo>
                      <a:pt x="14976" y="10705"/>
                    </a:lnTo>
                    <a:lnTo>
                      <a:pt x="14965" y="10690"/>
                    </a:lnTo>
                    <a:lnTo>
                      <a:pt x="14955" y="10675"/>
                    </a:lnTo>
                    <a:lnTo>
                      <a:pt x="14944" y="10662"/>
                    </a:lnTo>
                    <a:lnTo>
                      <a:pt x="14932" y="10650"/>
                    </a:lnTo>
                    <a:lnTo>
                      <a:pt x="14920" y="10639"/>
                    </a:lnTo>
                    <a:lnTo>
                      <a:pt x="14905" y="10628"/>
                    </a:lnTo>
                    <a:lnTo>
                      <a:pt x="14891" y="10618"/>
                    </a:lnTo>
                    <a:lnTo>
                      <a:pt x="14876" y="10610"/>
                    </a:lnTo>
                    <a:lnTo>
                      <a:pt x="14858" y="10602"/>
                    </a:lnTo>
                    <a:lnTo>
                      <a:pt x="14841" y="10594"/>
                    </a:lnTo>
                    <a:lnTo>
                      <a:pt x="14823" y="10588"/>
                    </a:lnTo>
                    <a:lnTo>
                      <a:pt x="14803" y="10581"/>
                    </a:lnTo>
                    <a:lnTo>
                      <a:pt x="14783" y="10576"/>
                    </a:lnTo>
                    <a:lnTo>
                      <a:pt x="14761" y="10571"/>
                    </a:lnTo>
                    <a:lnTo>
                      <a:pt x="14739" y="10567"/>
                    </a:lnTo>
                    <a:lnTo>
                      <a:pt x="14716" y="10564"/>
                    </a:lnTo>
                    <a:lnTo>
                      <a:pt x="14691" y="10561"/>
                    </a:lnTo>
                    <a:lnTo>
                      <a:pt x="14666" y="10559"/>
                    </a:lnTo>
                    <a:lnTo>
                      <a:pt x="14638" y="10558"/>
                    </a:lnTo>
                    <a:lnTo>
                      <a:pt x="14610" y="10556"/>
                    </a:lnTo>
                    <a:lnTo>
                      <a:pt x="14243" y="10556"/>
                    </a:lnTo>
                    <a:lnTo>
                      <a:pt x="14243" y="11124"/>
                    </a:lnTo>
                    <a:lnTo>
                      <a:pt x="13861" y="11124"/>
                    </a:lnTo>
                    <a:lnTo>
                      <a:pt x="13861" y="9625"/>
                    </a:lnTo>
                    <a:lnTo>
                      <a:pt x="14790" y="9625"/>
                    </a:lnTo>
                    <a:lnTo>
                      <a:pt x="14841" y="9626"/>
                    </a:lnTo>
                    <a:lnTo>
                      <a:pt x="14892" y="9628"/>
                    </a:lnTo>
                    <a:lnTo>
                      <a:pt x="14943" y="9630"/>
                    </a:lnTo>
                    <a:lnTo>
                      <a:pt x="14994" y="9634"/>
                    </a:lnTo>
                    <a:lnTo>
                      <a:pt x="15044" y="9640"/>
                    </a:lnTo>
                    <a:lnTo>
                      <a:pt x="15068" y="9643"/>
                    </a:lnTo>
                    <a:lnTo>
                      <a:pt x="15094" y="9647"/>
                    </a:lnTo>
                    <a:lnTo>
                      <a:pt x="15117" y="9652"/>
                    </a:lnTo>
                    <a:lnTo>
                      <a:pt x="15142" y="9657"/>
                    </a:lnTo>
                    <a:lnTo>
                      <a:pt x="15161" y="9662"/>
                    </a:lnTo>
                    <a:lnTo>
                      <a:pt x="15181" y="9668"/>
                    </a:lnTo>
                    <a:lnTo>
                      <a:pt x="15199" y="9674"/>
                    </a:lnTo>
                    <a:lnTo>
                      <a:pt x="15216" y="9681"/>
                    </a:lnTo>
                    <a:lnTo>
                      <a:pt x="15234" y="9688"/>
                    </a:lnTo>
                    <a:lnTo>
                      <a:pt x="15251" y="9696"/>
                    </a:lnTo>
                    <a:lnTo>
                      <a:pt x="15267" y="9704"/>
                    </a:lnTo>
                    <a:lnTo>
                      <a:pt x="15284" y="9713"/>
                    </a:lnTo>
                    <a:lnTo>
                      <a:pt x="15299" y="9723"/>
                    </a:lnTo>
                    <a:lnTo>
                      <a:pt x="15313" y="9733"/>
                    </a:lnTo>
                    <a:lnTo>
                      <a:pt x="15328" y="9743"/>
                    </a:lnTo>
                    <a:lnTo>
                      <a:pt x="15341" y="9753"/>
                    </a:lnTo>
                    <a:lnTo>
                      <a:pt x="15354" y="9764"/>
                    </a:lnTo>
                    <a:lnTo>
                      <a:pt x="15366" y="9777"/>
                    </a:lnTo>
                    <a:lnTo>
                      <a:pt x="15379" y="9789"/>
                    </a:lnTo>
                    <a:lnTo>
                      <a:pt x="15390" y="9801"/>
                    </a:lnTo>
                    <a:lnTo>
                      <a:pt x="15400" y="9814"/>
                    </a:lnTo>
                    <a:lnTo>
                      <a:pt x="15410" y="9828"/>
                    </a:lnTo>
                    <a:lnTo>
                      <a:pt x="15419" y="9841"/>
                    </a:lnTo>
                    <a:lnTo>
                      <a:pt x="15428" y="9855"/>
                    </a:lnTo>
                    <a:lnTo>
                      <a:pt x="15436" y="9870"/>
                    </a:lnTo>
                    <a:lnTo>
                      <a:pt x="15443" y="9884"/>
                    </a:lnTo>
                    <a:lnTo>
                      <a:pt x="15450" y="9898"/>
                    </a:lnTo>
                    <a:lnTo>
                      <a:pt x="15456" y="9913"/>
                    </a:lnTo>
                    <a:lnTo>
                      <a:pt x="15461" y="9929"/>
                    </a:lnTo>
                    <a:lnTo>
                      <a:pt x="15466" y="9945"/>
                    </a:lnTo>
                    <a:lnTo>
                      <a:pt x="15470" y="9960"/>
                    </a:lnTo>
                    <a:lnTo>
                      <a:pt x="15473" y="9977"/>
                    </a:lnTo>
                    <a:lnTo>
                      <a:pt x="15475" y="9993"/>
                    </a:lnTo>
                    <a:lnTo>
                      <a:pt x="15477" y="10009"/>
                    </a:lnTo>
                    <a:lnTo>
                      <a:pt x="15479" y="10027"/>
                    </a:lnTo>
                    <a:lnTo>
                      <a:pt x="15480" y="10043"/>
                    </a:lnTo>
                    <a:lnTo>
                      <a:pt x="15479" y="10062"/>
                    </a:lnTo>
                    <a:lnTo>
                      <a:pt x="15477" y="10081"/>
                    </a:lnTo>
                    <a:lnTo>
                      <a:pt x="15476" y="10100"/>
                    </a:lnTo>
                    <a:lnTo>
                      <a:pt x="15474" y="10118"/>
                    </a:lnTo>
                    <a:lnTo>
                      <a:pt x="15471" y="10136"/>
                    </a:lnTo>
                    <a:lnTo>
                      <a:pt x="15468" y="10154"/>
                    </a:lnTo>
                    <a:lnTo>
                      <a:pt x="15464" y="10171"/>
                    </a:lnTo>
                    <a:lnTo>
                      <a:pt x="15460" y="10189"/>
                    </a:lnTo>
                    <a:lnTo>
                      <a:pt x="15455" y="10205"/>
                    </a:lnTo>
                    <a:lnTo>
                      <a:pt x="15449" y="10222"/>
                    </a:lnTo>
                    <a:lnTo>
                      <a:pt x="15443" y="10239"/>
                    </a:lnTo>
                    <a:lnTo>
                      <a:pt x="15436" y="10254"/>
                    </a:lnTo>
                    <a:lnTo>
                      <a:pt x="15428" y="10269"/>
                    </a:lnTo>
                    <a:lnTo>
                      <a:pt x="15419" y="10285"/>
                    </a:lnTo>
                    <a:lnTo>
                      <a:pt x="15409" y="10299"/>
                    </a:lnTo>
                    <a:lnTo>
                      <a:pt x="15400" y="10314"/>
                    </a:lnTo>
                    <a:lnTo>
                      <a:pt x="15389" y="10328"/>
                    </a:lnTo>
                    <a:lnTo>
                      <a:pt x="15378" y="10341"/>
                    </a:lnTo>
                    <a:lnTo>
                      <a:pt x="15365" y="10354"/>
                    </a:lnTo>
                    <a:lnTo>
                      <a:pt x="15353" y="10366"/>
                    </a:lnTo>
                    <a:lnTo>
                      <a:pt x="15339" y="10379"/>
                    </a:lnTo>
                    <a:lnTo>
                      <a:pt x="15324" y="10391"/>
                    </a:lnTo>
                    <a:lnTo>
                      <a:pt x="15309" y="10402"/>
                    </a:lnTo>
                    <a:lnTo>
                      <a:pt x="15294" y="10412"/>
                    </a:lnTo>
                    <a:lnTo>
                      <a:pt x="15277" y="10422"/>
                    </a:lnTo>
                    <a:lnTo>
                      <a:pt x="15259" y="10433"/>
                    </a:lnTo>
                    <a:lnTo>
                      <a:pt x="15241" y="10441"/>
                    </a:lnTo>
                    <a:lnTo>
                      <a:pt x="15221" y="10450"/>
                    </a:lnTo>
                    <a:lnTo>
                      <a:pt x="15202" y="10458"/>
                    </a:lnTo>
                    <a:lnTo>
                      <a:pt x="15181" y="10465"/>
                    </a:lnTo>
                    <a:lnTo>
                      <a:pt x="15159" y="10472"/>
                    </a:lnTo>
                    <a:lnTo>
                      <a:pt x="15137" y="10478"/>
                    </a:lnTo>
                    <a:lnTo>
                      <a:pt x="15165" y="10488"/>
                    </a:lnTo>
                    <a:lnTo>
                      <a:pt x="15191" y="10496"/>
                    </a:lnTo>
                    <a:lnTo>
                      <a:pt x="15215" y="10504"/>
                    </a:lnTo>
                    <a:lnTo>
                      <a:pt x="15238" y="10513"/>
                    </a:lnTo>
                    <a:lnTo>
                      <a:pt x="15258" y="10522"/>
                    </a:lnTo>
                    <a:lnTo>
                      <a:pt x="15277" y="10533"/>
                    </a:lnTo>
                    <a:lnTo>
                      <a:pt x="15295" y="10543"/>
                    </a:lnTo>
                    <a:lnTo>
                      <a:pt x="15311" y="10554"/>
                    </a:lnTo>
                    <a:lnTo>
                      <a:pt x="15327" y="10566"/>
                    </a:lnTo>
                    <a:lnTo>
                      <a:pt x="15341" y="10579"/>
                    </a:lnTo>
                    <a:lnTo>
                      <a:pt x="15355" y="10595"/>
                    </a:lnTo>
                    <a:lnTo>
                      <a:pt x="15367" y="10610"/>
                    </a:lnTo>
                    <a:lnTo>
                      <a:pt x="15381" y="10628"/>
                    </a:lnTo>
                    <a:lnTo>
                      <a:pt x="15393" y="10648"/>
                    </a:lnTo>
                    <a:lnTo>
                      <a:pt x="15405" y="10669"/>
                    </a:lnTo>
                    <a:lnTo>
                      <a:pt x="15416" y="10692"/>
                    </a:lnTo>
                    <a:lnTo>
                      <a:pt x="15425" y="10711"/>
                    </a:lnTo>
                    <a:lnTo>
                      <a:pt x="15433" y="10729"/>
                    </a:lnTo>
                    <a:lnTo>
                      <a:pt x="15439" y="10749"/>
                    </a:lnTo>
                    <a:lnTo>
                      <a:pt x="15444" y="10768"/>
                    </a:lnTo>
                    <a:lnTo>
                      <a:pt x="15449" y="10788"/>
                    </a:lnTo>
                    <a:lnTo>
                      <a:pt x="15452" y="10807"/>
                    </a:lnTo>
                    <a:lnTo>
                      <a:pt x="15455" y="10826"/>
                    </a:lnTo>
                    <a:lnTo>
                      <a:pt x="15458" y="10846"/>
                    </a:lnTo>
                    <a:lnTo>
                      <a:pt x="15462" y="10885"/>
                    </a:lnTo>
                    <a:lnTo>
                      <a:pt x="15465" y="10924"/>
                    </a:lnTo>
                    <a:lnTo>
                      <a:pt x="15468" y="10964"/>
                    </a:lnTo>
                    <a:lnTo>
                      <a:pt x="15472" y="11003"/>
                    </a:lnTo>
                    <a:lnTo>
                      <a:pt x="15475" y="11018"/>
                    </a:lnTo>
                    <a:lnTo>
                      <a:pt x="15479" y="11034"/>
                    </a:lnTo>
                    <a:lnTo>
                      <a:pt x="15482" y="11049"/>
                    </a:lnTo>
                    <a:lnTo>
                      <a:pt x="15486" y="11064"/>
                    </a:lnTo>
                    <a:lnTo>
                      <a:pt x="15496" y="11094"/>
                    </a:lnTo>
                    <a:lnTo>
                      <a:pt x="15507" y="11124"/>
                    </a:lnTo>
                    <a:lnTo>
                      <a:pt x="15078" y="11124"/>
                    </a:lnTo>
                    <a:close/>
                    <a:moveTo>
                      <a:pt x="13531" y="9892"/>
                    </a:moveTo>
                    <a:lnTo>
                      <a:pt x="12999" y="9892"/>
                    </a:lnTo>
                    <a:lnTo>
                      <a:pt x="12961" y="9893"/>
                    </a:lnTo>
                    <a:lnTo>
                      <a:pt x="12921" y="9894"/>
                    </a:lnTo>
                    <a:lnTo>
                      <a:pt x="12880" y="9896"/>
                    </a:lnTo>
                    <a:lnTo>
                      <a:pt x="12839" y="9899"/>
                    </a:lnTo>
                    <a:lnTo>
                      <a:pt x="12799" y="9904"/>
                    </a:lnTo>
                    <a:lnTo>
                      <a:pt x="12780" y="9907"/>
                    </a:lnTo>
                    <a:lnTo>
                      <a:pt x="12761" y="9910"/>
                    </a:lnTo>
                    <a:lnTo>
                      <a:pt x="12745" y="9914"/>
                    </a:lnTo>
                    <a:lnTo>
                      <a:pt x="12730" y="9920"/>
                    </a:lnTo>
                    <a:lnTo>
                      <a:pt x="12710" y="9927"/>
                    </a:lnTo>
                    <a:lnTo>
                      <a:pt x="12692" y="9934"/>
                    </a:lnTo>
                    <a:lnTo>
                      <a:pt x="12675" y="9943"/>
                    </a:lnTo>
                    <a:lnTo>
                      <a:pt x="12658" y="9953"/>
                    </a:lnTo>
                    <a:lnTo>
                      <a:pt x="12643" y="9964"/>
                    </a:lnTo>
                    <a:lnTo>
                      <a:pt x="12629" y="9976"/>
                    </a:lnTo>
                    <a:lnTo>
                      <a:pt x="12614" y="9989"/>
                    </a:lnTo>
                    <a:lnTo>
                      <a:pt x="12601" y="10003"/>
                    </a:lnTo>
                    <a:lnTo>
                      <a:pt x="12589" y="10015"/>
                    </a:lnTo>
                    <a:lnTo>
                      <a:pt x="12579" y="10030"/>
                    </a:lnTo>
                    <a:lnTo>
                      <a:pt x="12569" y="10043"/>
                    </a:lnTo>
                    <a:lnTo>
                      <a:pt x="12562" y="10057"/>
                    </a:lnTo>
                    <a:lnTo>
                      <a:pt x="12555" y="10073"/>
                    </a:lnTo>
                    <a:lnTo>
                      <a:pt x="12549" y="10087"/>
                    </a:lnTo>
                    <a:lnTo>
                      <a:pt x="12544" y="10102"/>
                    </a:lnTo>
                    <a:lnTo>
                      <a:pt x="12540" y="10117"/>
                    </a:lnTo>
                    <a:lnTo>
                      <a:pt x="12533" y="10149"/>
                    </a:lnTo>
                    <a:lnTo>
                      <a:pt x="12528" y="10181"/>
                    </a:lnTo>
                    <a:lnTo>
                      <a:pt x="12523" y="10213"/>
                    </a:lnTo>
                    <a:lnTo>
                      <a:pt x="12518" y="10245"/>
                    </a:lnTo>
                    <a:lnTo>
                      <a:pt x="13531" y="10245"/>
                    </a:lnTo>
                    <a:lnTo>
                      <a:pt x="13531" y="10510"/>
                    </a:lnTo>
                    <a:lnTo>
                      <a:pt x="12518" y="10510"/>
                    </a:lnTo>
                    <a:lnTo>
                      <a:pt x="12523" y="10537"/>
                    </a:lnTo>
                    <a:lnTo>
                      <a:pt x="12527" y="10562"/>
                    </a:lnTo>
                    <a:lnTo>
                      <a:pt x="12532" y="10586"/>
                    </a:lnTo>
                    <a:lnTo>
                      <a:pt x="12537" y="10608"/>
                    </a:lnTo>
                    <a:lnTo>
                      <a:pt x="12544" y="10629"/>
                    </a:lnTo>
                    <a:lnTo>
                      <a:pt x="12551" y="10649"/>
                    </a:lnTo>
                    <a:lnTo>
                      <a:pt x="12560" y="10668"/>
                    </a:lnTo>
                    <a:lnTo>
                      <a:pt x="12569" y="10686"/>
                    </a:lnTo>
                    <a:lnTo>
                      <a:pt x="12580" y="10703"/>
                    </a:lnTo>
                    <a:lnTo>
                      <a:pt x="12591" y="10718"/>
                    </a:lnTo>
                    <a:lnTo>
                      <a:pt x="12602" y="10732"/>
                    </a:lnTo>
                    <a:lnTo>
                      <a:pt x="12615" y="10747"/>
                    </a:lnTo>
                    <a:lnTo>
                      <a:pt x="12629" y="10759"/>
                    </a:lnTo>
                    <a:lnTo>
                      <a:pt x="12643" y="10770"/>
                    </a:lnTo>
                    <a:lnTo>
                      <a:pt x="12658" y="10781"/>
                    </a:lnTo>
                    <a:lnTo>
                      <a:pt x="12675" y="10792"/>
                    </a:lnTo>
                    <a:lnTo>
                      <a:pt x="12692" y="10800"/>
                    </a:lnTo>
                    <a:lnTo>
                      <a:pt x="12709" y="10809"/>
                    </a:lnTo>
                    <a:lnTo>
                      <a:pt x="12729" y="10816"/>
                    </a:lnTo>
                    <a:lnTo>
                      <a:pt x="12748" y="10822"/>
                    </a:lnTo>
                    <a:lnTo>
                      <a:pt x="12768" y="10828"/>
                    </a:lnTo>
                    <a:lnTo>
                      <a:pt x="12790" y="10833"/>
                    </a:lnTo>
                    <a:lnTo>
                      <a:pt x="12811" y="10839"/>
                    </a:lnTo>
                    <a:lnTo>
                      <a:pt x="12835" y="10843"/>
                    </a:lnTo>
                    <a:lnTo>
                      <a:pt x="12858" y="10846"/>
                    </a:lnTo>
                    <a:lnTo>
                      <a:pt x="12883" y="10849"/>
                    </a:lnTo>
                    <a:lnTo>
                      <a:pt x="12908" y="10851"/>
                    </a:lnTo>
                    <a:lnTo>
                      <a:pt x="12935" y="10853"/>
                    </a:lnTo>
                    <a:lnTo>
                      <a:pt x="12990" y="10856"/>
                    </a:lnTo>
                    <a:lnTo>
                      <a:pt x="13531" y="10856"/>
                    </a:lnTo>
                    <a:lnTo>
                      <a:pt x="13531" y="11124"/>
                    </a:lnTo>
                    <a:lnTo>
                      <a:pt x="12971" y="11124"/>
                    </a:lnTo>
                    <a:lnTo>
                      <a:pt x="12908" y="11122"/>
                    </a:lnTo>
                    <a:lnTo>
                      <a:pt x="12844" y="11120"/>
                    </a:lnTo>
                    <a:lnTo>
                      <a:pt x="12778" y="11115"/>
                    </a:lnTo>
                    <a:lnTo>
                      <a:pt x="12745" y="11112"/>
                    </a:lnTo>
                    <a:lnTo>
                      <a:pt x="12712" y="11108"/>
                    </a:lnTo>
                    <a:lnTo>
                      <a:pt x="12681" y="11104"/>
                    </a:lnTo>
                    <a:lnTo>
                      <a:pt x="12649" y="11099"/>
                    </a:lnTo>
                    <a:lnTo>
                      <a:pt x="12618" y="11094"/>
                    </a:lnTo>
                    <a:lnTo>
                      <a:pt x="12588" y="11086"/>
                    </a:lnTo>
                    <a:lnTo>
                      <a:pt x="12558" y="11079"/>
                    </a:lnTo>
                    <a:lnTo>
                      <a:pt x="12530" y="11071"/>
                    </a:lnTo>
                    <a:lnTo>
                      <a:pt x="12499" y="11062"/>
                    </a:lnTo>
                    <a:lnTo>
                      <a:pt x="12471" y="11050"/>
                    </a:lnTo>
                    <a:lnTo>
                      <a:pt x="12442" y="11037"/>
                    </a:lnTo>
                    <a:lnTo>
                      <a:pt x="12415" y="11023"/>
                    </a:lnTo>
                    <a:lnTo>
                      <a:pt x="12389" y="11008"/>
                    </a:lnTo>
                    <a:lnTo>
                      <a:pt x="12364" y="10992"/>
                    </a:lnTo>
                    <a:lnTo>
                      <a:pt x="12342" y="10974"/>
                    </a:lnTo>
                    <a:lnTo>
                      <a:pt x="12320" y="10956"/>
                    </a:lnTo>
                    <a:lnTo>
                      <a:pt x="12298" y="10936"/>
                    </a:lnTo>
                    <a:lnTo>
                      <a:pt x="12279" y="10917"/>
                    </a:lnTo>
                    <a:lnTo>
                      <a:pt x="12260" y="10896"/>
                    </a:lnTo>
                    <a:lnTo>
                      <a:pt x="12242" y="10873"/>
                    </a:lnTo>
                    <a:lnTo>
                      <a:pt x="12226" y="10851"/>
                    </a:lnTo>
                    <a:lnTo>
                      <a:pt x="12210" y="10828"/>
                    </a:lnTo>
                    <a:lnTo>
                      <a:pt x="12196" y="10804"/>
                    </a:lnTo>
                    <a:lnTo>
                      <a:pt x="12182" y="10779"/>
                    </a:lnTo>
                    <a:lnTo>
                      <a:pt x="12170" y="10755"/>
                    </a:lnTo>
                    <a:lnTo>
                      <a:pt x="12158" y="10729"/>
                    </a:lnTo>
                    <a:lnTo>
                      <a:pt x="12147" y="10704"/>
                    </a:lnTo>
                    <a:lnTo>
                      <a:pt x="12138" y="10677"/>
                    </a:lnTo>
                    <a:lnTo>
                      <a:pt x="12129" y="10651"/>
                    </a:lnTo>
                    <a:lnTo>
                      <a:pt x="12121" y="10624"/>
                    </a:lnTo>
                    <a:lnTo>
                      <a:pt x="12114" y="10598"/>
                    </a:lnTo>
                    <a:lnTo>
                      <a:pt x="12107" y="10571"/>
                    </a:lnTo>
                    <a:lnTo>
                      <a:pt x="12102" y="10545"/>
                    </a:lnTo>
                    <a:lnTo>
                      <a:pt x="12097" y="10518"/>
                    </a:lnTo>
                    <a:lnTo>
                      <a:pt x="12093" y="10491"/>
                    </a:lnTo>
                    <a:lnTo>
                      <a:pt x="12090" y="10464"/>
                    </a:lnTo>
                    <a:lnTo>
                      <a:pt x="12088" y="10439"/>
                    </a:lnTo>
                    <a:lnTo>
                      <a:pt x="12086" y="10412"/>
                    </a:lnTo>
                    <a:lnTo>
                      <a:pt x="12085" y="10387"/>
                    </a:lnTo>
                    <a:lnTo>
                      <a:pt x="12085" y="10337"/>
                    </a:lnTo>
                    <a:lnTo>
                      <a:pt x="12086" y="10312"/>
                    </a:lnTo>
                    <a:lnTo>
                      <a:pt x="12088" y="10288"/>
                    </a:lnTo>
                    <a:lnTo>
                      <a:pt x="12090" y="10263"/>
                    </a:lnTo>
                    <a:lnTo>
                      <a:pt x="12093" y="10240"/>
                    </a:lnTo>
                    <a:lnTo>
                      <a:pt x="12097" y="10215"/>
                    </a:lnTo>
                    <a:lnTo>
                      <a:pt x="12101" y="10192"/>
                    </a:lnTo>
                    <a:lnTo>
                      <a:pt x="12106" y="10167"/>
                    </a:lnTo>
                    <a:lnTo>
                      <a:pt x="12113" y="10144"/>
                    </a:lnTo>
                    <a:lnTo>
                      <a:pt x="12119" y="10120"/>
                    </a:lnTo>
                    <a:lnTo>
                      <a:pt x="12127" y="10097"/>
                    </a:lnTo>
                    <a:lnTo>
                      <a:pt x="12135" y="10075"/>
                    </a:lnTo>
                    <a:lnTo>
                      <a:pt x="12143" y="10051"/>
                    </a:lnTo>
                    <a:lnTo>
                      <a:pt x="12153" y="10029"/>
                    </a:lnTo>
                    <a:lnTo>
                      <a:pt x="12164" y="10007"/>
                    </a:lnTo>
                    <a:lnTo>
                      <a:pt x="12175" y="9985"/>
                    </a:lnTo>
                    <a:lnTo>
                      <a:pt x="12187" y="9963"/>
                    </a:lnTo>
                    <a:lnTo>
                      <a:pt x="12199" y="9942"/>
                    </a:lnTo>
                    <a:lnTo>
                      <a:pt x="12213" y="9922"/>
                    </a:lnTo>
                    <a:lnTo>
                      <a:pt x="12228" y="9901"/>
                    </a:lnTo>
                    <a:lnTo>
                      <a:pt x="12243" y="9881"/>
                    </a:lnTo>
                    <a:lnTo>
                      <a:pt x="12259" y="9861"/>
                    </a:lnTo>
                    <a:lnTo>
                      <a:pt x="12277" y="9843"/>
                    </a:lnTo>
                    <a:lnTo>
                      <a:pt x="12294" y="9824"/>
                    </a:lnTo>
                    <a:lnTo>
                      <a:pt x="12313" y="9806"/>
                    </a:lnTo>
                    <a:lnTo>
                      <a:pt x="12333" y="9789"/>
                    </a:lnTo>
                    <a:lnTo>
                      <a:pt x="12353" y="9772"/>
                    </a:lnTo>
                    <a:lnTo>
                      <a:pt x="12376" y="9755"/>
                    </a:lnTo>
                    <a:lnTo>
                      <a:pt x="12398" y="9739"/>
                    </a:lnTo>
                    <a:lnTo>
                      <a:pt x="12421" y="9724"/>
                    </a:lnTo>
                    <a:lnTo>
                      <a:pt x="12445" y="9709"/>
                    </a:lnTo>
                    <a:lnTo>
                      <a:pt x="12471" y="9696"/>
                    </a:lnTo>
                    <a:lnTo>
                      <a:pt x="12494" y="9685"/>
                    </a:lnTo>
                    <a:lnTo>
                      <a:pt x="12517" y="9675"/>
                    </a:lnTo>
                    <a:lnTo>
                      <a:pt x="12542" y="9666"/>
                    </a:lnTo>
                    <a:lnTo>
                      <a:pt x="12567" y="9658"/>
                    </a:lnTo>
                    <a:lnTo>
                      <a:pt x="12593" y="9651"/>
                    </a:lnTo>
                    <a:lnTo>
                      <a:pt x="12618" y="9646"/>
                    </a:lnTo>
                    <a:lnTo>
                      <a:pt x="12644" y="9641"/>
                    </a:lnTo>
                    <a:lnTo>
                      <a:pt x="12670" y="9637"/>
                    </a:lnTo>
                    <a:lnTo>
                      <a:pt x="12697" y="9634"/>
                    </a:lnTo>
                    <a:lnTo>
                      <a:pt x="12723" y="9631"/>
                    </a:lnTo>
                    <a:lnTo>
                      <a:pt x="12751" y="9629"/>
                    </a:lnTo>
                    <a:lnTo>
                      <a:pt x="12778" y="9627"/>
                    </a:lnTo>
                    <a:lnTo>
                      <a:pt x="12831" y="9626"/>
                    </a:lnTo>
                    <a:lnTo>
                      <a:pt x="12884" y="9625"/>
                    </a:lnTo>
                    <a:lnTo>
                      <a:pt x="13531" y="9625"/>
                    </a:lnTo>
                    <a:lnTo>
                      <a:pt x="13531" y="9892"/>
                    </a:lnTo>
                    <a:close/>
                    <a:moveTo>
                      <a:pt x="12802" y="11713"/>
                    </a:moveTo>
                    <a:lnTo>
                      <a:pt x="12269" y="11713"/>
                    </a:lnTo>
                    <a:lnTo>
                      <a:pt x="12232" y="11714"/>
                    </a:lnTo>
                    <a:lnTo>
                      <a:pt x="12192" y="11715"/>
                    </a:lnTo>
                    <a:lnTo>
                      <a:pt x="12150" y="11717"/>
                    </a:lnTo>
                    <a:lnTo>
                      <a:pt x="12108" y="11720"/>
                    </a:lnTo>
                    <a:lnTo>
                      <a:pt x="12069" y="11724"/>
                    </a:lnTo>
                    <a:lnTo>
                      <a:pt x="12050" y="11727"/>
                    </a:lnTo>
                    <a:lnTo>
                      <a:pt x="12032" y="11730"/>
                    </a:lnTo>
                    <a:lnTo>
                      <a:pt x="12016" y="11734"/>
                    </a:lnTo>
                    <a:lnTo>
                      <a:pt x="11999" y="11738"/>
                    </a:lnTo>
                    <a:lnTo>
                      <a:pt x="11980" y="11746"/>
                    </a:lnTo>
                    <a:lnTo>
                      <a:pt x="11963" y="11754"/>
                    </a:lnTo>
                    <a:lnTo>
                      <a:pt x="11945" y="11764"/>
                    </a:lnTo>
                    <a:lnTo>
                      <a:pt x="11929" y="11773"/>
                    </a:lnTo>
                    <a:lnTo>
                      <a:pt x="11914" y="11784"/>
                    </a:lnTo>
                    <a:lnTo>
                      <a:pt x="11898" y="11795"/>
                    </a:lnTo>
                    <a:lnTo>
                      <a:pt x="11885" y="11809"/>
                    </a:lnTo>
                    <a:lnTo>
                      <a:pt x="11871" y="11822"/>
                    </a:lnTo>
                    <a:lnTo>
                      <a:pt x="11860" y="11835"/>
                    </a:lnTo>
                    <a:lnTo>
                      <a:pt x="11849" y="11849"/>
                    </a:lnTo>
                    <a:lnTo>
                      <a:pt x="11840" y="11863"/>
                    </a:lnTo>
                    <a:lnTo>
                      <a:pt x="11832" y="11877"/>
                    </a:lnTo>
                    <a:lnTo>
                      <a:pt x="11825" y="11892"/>
                    </a:lnTo>
                    <a:lnTo>
                      <a:pt x="11820" y="11906"/>
                    </a:lnTo>
                    <a:lnTo>
                      <a:pt x="11814" y="11922"/>
                    </a:lnTo>
                    <a:lnTo>
                      <a:pt x="11810" y="11937"/>
                    </a:lnTo>
                    <a:lnTo>
                      <a:pt x="11802" y="11969"/>
                    </a:lnTo>
                    <a:lnTo>
                      <a:pt x="11797" y="12000"/>
                    </a:lnTo>
                    <a:lnTo>
                      <a:pt x="11793" y="12033"/>
                    </a:lnTo>
                    <a:lnTo>
                      <a:pt x="11789" y="12065"/>
                    </a:lnTo>
                    <a:lnTo>
                      <a:pt x="12802" y="12065"/>
                    </a:lnTo>
                    <a:lnTo>
                      <a:pt x="12802" y="12330"/>
                    </a:lnTo>
                    <a:lnTo>
                      <a:pt x="11789" y="12330"/>
                    </a:lnTo>
                    <a:lnTo>
                      <a:pt x="11792" y="12356"/>
                    </a:lnTo>
                    <a:lnTo>
                      <a:pt x="11796" y="12382"/>
                    </a:lnTo>
                    <a:lnTo>
                      <a:pt x="11801" y="12405"/>
                    </a:lnTo>
                    <a:lnTo>
                      <a:pt x="11808" y="12428"/>
                    </a:lnTo>
                    <a:lnTo>
                      <a:pt x="11815" y="12449"/>
                    </a:lnTo>
                    <a:lnTo>
                      <a:pt x="11822" y="12468"/>
                    </a:lnTo>
                    <a:lnTo>
                      <a:pt x="11830" y="12488"/>
                    </a:lnTo>
                    <a:lnTo>
                      <a:pt x="11840" y="12505"/>
                    </a:lnTo>
                    <a:lnTo>
                      <a:pt x="11850" y="12523"/>
                    </a:lnTo>
                    <a:lnTo>
                      <a:pt x="11861" y="12538"/>
                    </a:lnTo>
                    <a:lnTo>
                      <a:pt x="11873" y="12552"/>
                    </a:lnTo>
                    <a:lnTo>
                      <a:pt x="11886" y="12566"/>
                    </a:lnTo>
                    <a:lnTo>
                      <a:pt x="11899" y="12579"/>
                    </a:lnTo>
                    <a:lnTo>
                      <a:pt x="11914" y="12591"/>
                    </a:lnTo>
                    <a:lnTo>
                      <a:pt x="11929" y="12601"/>
                    </a:lnTo>
                    <a:lnTo>
                      <a:pt x="11945" y="12611"/>
                    </a:lnTo>
                    <a:lnTo>
                      <a:pt x="11963" y="12620"/>
                    </a:lnTo>
                    <a:lnTo>
                      <a:pt x="11980" y="12629"/>
                    </a:lnTo>
                    <a:lnTo>
                      <a:pt x="11998" y="12637"/>
                    </a:lnTo>
                    <a:lnTo>
                      <a:pt x="12019" y="12643"/>
                    </a:lnTo>
                    <a:lnTo>
                      <a:pt x="12038" y="12649"/>
                    </a:lnTo>
                    <a:lnTo>
                      <a:pt x="12059" y="12654"/>
                    </a:lnTo>
                    <a:lnTo>
                      <a:pt x="12082" y="12659"/>
                    </a:lnTo>
                    <a:lnTo>
                      <a:pt x="12104" y="12663"/>
                    </a:lnTo>
                    <a:lnTo>
                      <a:pt x="12129" y="12666"/>
                    </a:lnTo>
                    <a:lnTo>
                      <a:pt x="12153" y="12669"/>
                    </a:lnTo>
                    <a:lnTo>
                      <a:pt x="12179" y="12672"/>
                    </a:lnTo>
                    <a:lnTo>
                      <a:pt x="12204" y="12674"/>
                    </a:lnTo>
                    <a:lnTo>
                      <a:pt x="12259" y="12677"/>
                    </a:lnTo>
                    <a:lnTo>
                      <a:pt x="12318" y="12678"/>
                    </a:lnTo>
                    <a:lnTo>
                      <a:pt x="12802" y="12678"/>
                    </a:lnTo>
                    <a:lnTo>
                      <a:pt x="12802" y="12944"/>
                    </a:lnTo>
                    <a:lnTo>
                      <a:pt x="12242" y="12944"/>
                    </a:lnTo>
                    <a:lnTo>
                      <a:pt x="12179" y="12942"/>
                    </a:lnTo>
                    <a:lnTo>
                      <a:pt x="12114" y="12940"/>
                    </a:lnTo>
                    <a:lnTo>
                      <a:pt x="12048" y="12935"/>
                    </a:lnTo>
                    <a:lnTo>
                      <a:pt x="12016" y="12932"/>
                    </a:lnTo>
                    <a:lnTo>
                      <a:pt x="11983" y="12929"/>
                    </a:lnTo>
                    <a:lnTo>
                      <a:pt x="11951" y="12924"/>
                    </a:lnTo>
                    <a:lnTo>
                      <a:pt x="11920" y="12919"/>
                    </a:lnTo>
                    <a:lnTo>
                      <a:pt x="11888" y="12914"/>
                    </a:lnTo>
                    <a:lnTo>
                      <a:pt x="11859" y="12907"/>
                    </a:lnTo>
                    <a:lnTo>
                      <a:pt x="11829" y="12900"/>
                    </a:lnTo>
                    <a:lnTo>
                      <a:pt x="11800" y="12893"/>
                    </a:lnTo>
                    <a:lnTo>
                      <a:pt x="11770" y="12883"/>
                    </a:lnTo>
                    <a:lnTo>
                      <a:pt x="11740" y="12870"/>
                    </a:lnTo>
                    <a:lnTo>
                      <a:pt x="11713" y="12858"/>
                    </a:lnTo>
                    <a:lnTo>
                      <a:pt x="11685" y="12844"/>
                    </a:lnTo>
                    <a:lnTo>
                      <a:pt x="11660" y="12829"/>
                    </a:lnTo>
                    <a:lnTo>
                      <a:pt x="11635" y="12812"/>
                    </a:lnTo>
                    <a:lnTo>
                      <a:pt x="11612" y="12795"/>
                    </a:lnTo>
                    <a:lnTo>
                      <a:pt x="11590" y="12777"/>
                    </a:lnTo>
                    <a:lnTo>
                      <a:pt x="11569" y="12757"/>
                    </a:lnTo>
                    <a:lnTo>
                      <a:pt x="11549" y="12737"/>
                    </a:lnTo>
                    <a:lnTo>
                      <a:pt x="11530" y="12715"/>
                    </a:lnTo>
                    <a:lnTo>
                      <a:pt x="11513" y="12694"/>
                    </a:lnTo>
                    <a:lnTo>
                      <a:pt x="11496" y="12670"/>
                    </a:lnTo>
                    <a:lnTo>
                      <a:pt x="11480" y="12648"/>
                    </a:lnTo>
                    <a:lnTo>
                      <a:pt x="11466" y="12624"/>
                    </a:lnTo>
                    <a:lnTo>
                      <a:pt x="11453" y="12599"/>
                    </a:lnTo>
                    <a:lnTo>
                      <a:pt x="11440" y="12575"/>
                    </a:lnTo>
                    <a:lnTo>
                      <a:pt x="11428" y="12549"/>
                    </a:lnTo>
                    <a:lnTo>
                      <a:pt x="11418" y="12524"/>
                    </a:lnTo>
                    <a:lnTo>
                      <a:pt x="11408" y="12497"/>
                    </a:lnTo>
                    <a:lnTo>
                      <a:pt x="11400" y="12472"/>
                    </a:lnTo>
                    <a:lnTo>
                      <a:pt x="11391" y="12445"/>
                    </a:lnTo>
                    <a:lnTo>
                      <a:pt x="11384" y="12419"/>
                    </a:lnTo>
                    <a:lnTo>
                      <a:pt x="11378" y="12391"/>
                    </a:lnTo>
                    <a:lnTo>
                      <a:pt x="11372" y="12364"/>
                    </a:lnTo>
                    <a:lnTo>
                      <a:pt x="11368" y="12338"/>
                    </a:lnTo>
                    <a:lnTo>
                      <a:pt x="11364" y="12311"/>
                    </a:lnTo>
                    <a:lnTo>
                      <a:pt x="11361" y="12285"/>
                    </a:lnTo>
                    <a:lnTo>
                      <a:pt x="11358" y="12258"/>
                    </a:lnTo>
                    <a:lnTo>
                      <a:pt x="11357" y="12233"/>
                    </a:lnTo>
                    <a:lnTo>
                      <a:pt x="11356" y="12207"/>
                    </a:lnTo>
                    <a:lnTo>
                      <a:pt x="11356" y="12157"/>
                    </a:lnTo>
                    <a:lnTo>
                      <a:pt x="11357" y="12133"/>
                    </a:lnTo>
                    <a:lnTo>
                      <a:pt x="11358" y="12109"/>
                    </a:lnTo>
                    <a:lnTo>
                      <a:pt x="11361" y="12085"/>
                    </a:lnTo>
                    <a:lnTo>
                      <a:pt x="11364" y="12060"/>
                    </a:lnTo>
                    <a:lnTo>
                      <a:pt x="11367" y="12036"/>
                    </a:lnTo>
                    <a:lnTo>
                      <a:pt x="11372" y="12013"/>
                    </a:lnTo>
                    <a:lnTo>
                      <a:pt x="11377" y="11988"/>
                    </a:lnTo>
                    <a:lnTo>
                      <a:pt x="11382" y="11965"/>
                    </a:lnTo>
                    <a:lnTo>
                      <a:pt x="11389" y="11941"/>
                    </a:lnTo>
                    <a:lnTo>
                      <a:pt x="11396" y="11918"/>
                    </a:lnTo>
                    <a:lnTo>
                      <a:pt x="11405" y="11895"/>
                    </a:lnTo>
                    <a:lnTo>
                      <a:pt x="11414" y="11872"/>
                    </a:lnTo>
                    <a:lnTo>
                      <a:pt x="11423" y="11849"/>
                    </a:lnTo>
                    <a:lnTo>
                      <a:pt x="11434" y="11827"/>
                    </a:lnTo>
                    <a:lnTo>
                      <a:pt x="11445" y="11805"/>
                    </a:lnTo>
                    <a:lnTo>
                      <a:pt x="11457" y="11784"/>
                    </a:lnTo>
                    <a:lnTo>
                      <a:pt x="11470" y="11763"/>
                    </a:lnTo>
                    <a:lnTo>
                      <a:pt x="11483" y="11742"/>
                    </a:lnTo>
                    <a:lnTo>
                      <a:pt x="11498" y="11722"/>
                    </a:lnTo>
                    <a:lnTo>
                      <a:pt x="11514" y="11701"/>
                    </a:lnTo>
                    <a:lnTo>
                      <a:pt x="11530" y="11682"/>
                    </a:lnTo>
                    <a:lnTo>
                      <a:pt x="11546" y="11663"/>
                    </a:lnTo>
                    <a:lnTo>
                      <a:pt x="11565" y="11644"/>
                    </a:lnTo>
                    <a:lnTo>
                      <a:pt x="11583" y="11626"/>
                    </a:lnTo>
                    <a:lnTo>
                      <a:pt x="11604" y="11609"/>
                    </a:lnTo>
                    <a:lnTo>
                      <a:pt x="11624" y="11592"/>
                    </a:lnTo>
                    <a:lnTo>
                      <a:pt x="11645" y="11576"/>
                    </a:lnTo>
                    <a:lnTo>
                      <a:pt x="11668" y="11560"/>
                    </a:lnTo>
                    <a:lnTo>
                      <a:pt x="11691" y="11544"/>
                    </a:lnTo>
                    <a:lnTo>
                      <a:pt x="11716" y="11530"/>
                    </a:lnTo>
                    <a:lnTo>
                      <a:pt x="11741" y="11517"/>
                    </a:lnTo>
                    <a:lnTo>
                      <a:pt x="11765" y="11506"/>
                    </a:lnTo>
                    <a:lnTo>
                      <a:pt x="11788" y="11495"/>
                    </a:lnTo>
                    <a:lnTo>
                      <a:pt x="11813" y="11486"/>
                    </a:lnTo>
                    <a:lnTo>
                      <a:pt x="11837" y="11479"/>
                    </a:lnTo>
                    <a:lnTo>
                      <a:pt x="11863" y="11472"/>
                    </a:lnTo>
                    <a:lnTo>
                      <a:pt x="11888" y="11466"/>
                    </a:lnTo>
                    <a:lnTo>
                      <a:pt x="11915" y="11462"/>
                    </a:lnTo>
                    <a:lnTo>
                      <a:pt x="11941" y="11457"/>
                    </a:lnTo>
                    <a:lnTo>
                      <a:pt x="11968" y="11454"/>
                    </a:lnTo>
                    <a:lnTo>
                      <a:pt x="11994" y="11451"/>
                    </a:lnTo>
                    <a:lnTo>
                      <a:pt x="12021" y="11448"/>
                    </a:lnTo>
                    <a:lnTo>
                      <a:pt x="12047" y="11446"/>
                    </a:lnTo>
                    <a:lnTo>
                      <a:pt x="12101" y="11445"/>
                    </a:lnTo>
                    <a:lnTo>
                      <a:pt x="12154" y="11444"/>
                    </a:lnTo>
                    <a:lnTo>
                      <a:pt x="12802" y="11444"/>
                    </a:lnTo>
                    <a:lnTo>
                      <a:pt x="12802" y="11713"/>
                    </a:lnTo>
                    <a:close/>
                    <a:moveTo>
                      <a:pt x="10931" y="11124"/>
                    </a:moveTo>
                    <a:lnTo>
                      <a:pt x="10172" y="9625"/>
                    </a:lnTo>
                    <a:lnTo>
                      <a:pt x="10603" y="9625"/>
                    </a:lnTo>
                    <a:lnTo>
                      <a:pt x="11131" y="10753"/>
                    </a:lnTo>
                    <a:lnTo>
                      <a:pt x="11670" y="9625"/>
                    </a:lnTo>
                    <a:lnTo>
                      <a:pt x="12101" y="9625"/>
                    </a:lnTo>
                    <a:lnTo>
                      <a:pt x="11314" y="11124"/>
                    </a:lnTo>
                    <a:lnTo>
                      <a:pt x="10931" y="11124"/>
                    </a:lnTo>
                    <a:close/>
                    <a:moveTo>
                      <a:pt x="11123" y="12522"/>
                    </a:moveTo>
                    <a:lnTo>
                      <a:pt x="11122" y="12541"/>
                    </a:lnTo>
                    <a:lnTo>
                      <a:pt x="11120" y="12561"/>
                    </a:lnTo>
                    <a:lnTo>
                      <a:pt x="11117" y="12581"/>
                    </a:lnTo>
                    <a:lnTo>
                      <a:pt x="11113" y="12601"/>
                    </a:lnTo>
                    <a:lnTo>
                      <a:pt x="11108" y="12620"/>
                    </a:lnTo>
                    <a:lnTo>
                      <a:pt x="11102" y="12640"/>
                    </a:lnTo>
                    <a:lnTo>
                      <a:pt x="11095" y="12659"/>
                    </a:lnTo>
                    <a:lnTo>
                      <a:pt x="11086" y="12679"/>
                    </a:lnTo>
                    <a:lnTo>
                      <a:pt x="11078" y="12697"/>
                    </a:lnTo>
                    <a:lnTo>
                      <a:pt x="11068" y="12715"/>
                    </a:lnTo>
                    <a:lnTo>
                      <a:pt x="11058" y="12734"/>
                    </a:lnTo>
                    <a:lnTo>
                      <a:pt x="11046" y="12751"/>
                    </a:lnTo>
                    <a:lnTo>
                      <a:pt x="11033" y="12768"/>
                    </a:lnTo>
                    <a:lnTo>
                      <a:pt x="11019" y="12785"/>
                    </a:lnTo>
                    <a:lnTo>
                      <a:pt x="11005" y="12801"/>
                    </a:lnTo>
                    <a:lnTo>
                      <a:pt x="10991" y="12814"/>
                    </a:lnTo>
                    <a:lnTo>
                      <a:pt x="10976" y="12828"/>
                    </a:lnTo>
                    <a:lnTo>
                      <a:pt x="10961" y="12840"/>
                    </a:lnTo>
                    <a:lnTo>
                      <a:pt x="10946" y="12851"/>
                    </a:lnTo>
                    <a:lnTo>
                      <a:pt x="10929" y="12861"/>
                    </a:lnTo>
                    <a:lnTo>
                      <a:pt x="10914" y="12871"/>
                    </a:lnTo>
                    <a:lnTo>
                      <a:pt x="10898" y="12881"/>
                    </a:lnTo>
                    <a:lnTo>
                      <a:pt x="10880" y="12889"/>
                    </a:lnTo>
                    <a:lnTo>
                      <a:pt x="10864" y="12896"/>
                    </a:lnTo>
                    <a:lnTo>
                      <a:pt x="10847" y="12902"/>
                    </a:lnTo>
                    <a:lnTo>
                      <a:pt x="10829" y="12908"/>
                    </a:lnTo>
                    <a:lnTo>
                      <a:pt x="10812" y="12914"/>
                    </a:lnTo>
                    <a:lnTo>
                      <a:pt x="10794" y="12918"/>
                    </a:lnTo>
                    <a:lnTo>
                      <a:pt x="10775" y="12923"/>
                    </a:lnTo>
                    <a:lnTo>
                      <a:pt x="10757" y="12926"/>
                    </a:lnTo>
                    <a:lnTo>
                      <a:pt x="10739" y="12931"/>
                    </a:lnTo>
                    <a:lnTo>
                      <a:pt x="10701" y="12936"/>
                    </a:lnTo>
                    <a:lnTo>
                      <a:pt x="10663" y="12940"/>
                    </a:lnTo>
                    <a:lnTo>
                      <a:pt x="10623" y="12942"/>
                    </a:lnTo>
                    <a:lnTo>
                      <a:pt x="10585" y="12943"/>
                    </a:lnTo>
                    <a:lnTo>
                      <a:pt x="10504" y="12944"/>
                    </a:lnTo>
                    <a:lnTo>
                      <a:pt x="9519" y="12944"/>
                    </a:lnTo>
                    <a:lnTo>
                      <a:pt x="9519" y="12678"/>
                    </a:lnTo>
                    <a:lnTo>
                      <a:pt x="10340" y="12678"/>
                    </a:lnTo>
                    <a:lnTo>
                      <a:pt x="10368" y="12677"/>
                    </a:lnTo>
                    <a:lnTo>
                      <a:pt x="10398" y="12677"/>
                    </a:lnTo>
                    <a:lnTo>
                      <a:pt x="10428" y="12676"/>
                    </a:lnTo>
                    <a:lnTo>
                      <a:pt x="10459" y="12674"/>
                    </a:lnTo>
                    <a:lnTo>
                      <a:pt x="10490" y="12671"/>
                    </a:lnTo>
                    <a:lnTo>
                      <a:pt x="10519" y="12667"/>
                    </a:lnTo>
                    <a:lnTo>
                      <a:pt x="10534" y="12664"/>
                    </a:lnTo>
                    <a:lnTo>
                      <a:pt x="10548" y="12661"/>
                    </a:lnTo>
                    <a:lnTo>
                      <a:pt x="10562" y="12658"/>
                    </a:lnTo>
                    <a:lnTo>
                      <a:pt x="10575" y="12654"/>
                    </a:lnTo>
                    <a:lnTo>
                      <a:pt x="10589" y="12650"/>
                    </a:lnTo>
                    <a:lnTo>
                      <a:pt x="10601" y="12645"/>
                    </a:lnTo>
                    <a:lnTo>
                      <a:pt x="10613" y="12640"/>
                    </a:lnTo>
                    <a:lnTo>
                      <a:pt x="10624" y="12634"/>
                    </a:lnTo>
                    <a:lnTo>
                      <a:pt x="10636" y="12627"/>
                    </a:lnTo>
                    <a:lnTo>
                      <a:pt x="10645" y="12619"/>
                    </a:lnTo>
                    <a:lnTo>
                      <a:pt x="10655" y="12611"/>
                    </a:lnTo>
                    <a:lnTo>
                      <a:pt x="10663" y="12602"/>
                    </a:lnTo>
                    <a:lnTo>
                      <a:pt x="10671" y="12593"/>
                    </a:lnTo>
                    <a:lnTo>
                      <a:pt x="10677" y="12583"/>
                    </a:lnTo>
                    <a:lnTo>
                      <a:pt x="10683" y="12572"/>
                    </a:lnTo>
                    <a:lnTo>
                      <a:pt x="10689" y="12560"/>
                    </a:lnTo>
                    <a:lnTo>
                      <a:pt x="10693" y="12547"/>
                    </a:lnTo>
                    <a:lnTo>
                      <a:pt x="10696" y="12534"/>
                    </a:lnTo>
                    <a:lnTo>
                      <a:pt x="10697" y="12518"/>
                    </a:lnTo>
                    <a:lnTo>
                      <a:pt x="10698" y="12503"/>
                    </a:lnTo>
                    <a:lnTo>
                      <a:pt x="10698" y="12494"/>
                    </a:lnTo>
                    <a:lnTo>
                      <a:pt x="10697" y="12485"/>
                    </a:lnTo>
                    <a:lnTo>
                      <a:pt x="10696" y="12476"/>
                    </a:lnTo>
                    <a:lnTo>
                      <a:pt x="10694" y="12466"/>
                    </a:lnTo>
                    <a:lnTo>
                      <a:pt x="10691" y="12458"/>
                    </a:lnTo>
                    <a:lnTo>
                      <a:pt x="10688" y="12449"/>
                    </a:lnTo>
                    <a:lnTo>
                      <a:pt x="10685" y="12441"/>
                    </a:lnTo>
                    <a:lnTo>
                      <a:pt x="10680" y="12433"/>
                    </a:lnTo>
                    <a:lnTo>
                      <a:pt x="10676" y="12425"/>
                    </a:lnTo>
                    <a:lnTo>
                      <a:pt x="10671" y="12416"/>
                    </a:lnTo>
                    <a:lnTo>
                      <a:pt x="10666" y="12408"/>
                    </a:lnTo>
                    <a:lnTo>
                      <a:pt x="10660" y="12401"/>
                    </a:lnTo>
                    <a:lnTo>
                      <a:pt x="10647" y="12387"/>
                    </a:lnTo>
                    <a:lnTo>
                      <a:pt x="10631" y="12374"/>
                    </a:lnTo>
                    <a:lnTo>
                      <a:pt x="10620" y="12363"/>
                    </a:lnTo>
                    <a:lnTo>
                      <a:pt x="10607" y="12355"/>
                    </a:lnTo>
                    <a:lnTo>
                      <a:pt x="10594" y="12347"/>
                    </a:lnTo>
                    <a:lnTo>
                      <a:pt x="10579" y="12341"/>
                    </a:lnTo>
                    <a:lnTo>
                      <a:pt x="10564" y="12335"/>
                    </a:lnTo>
                    <a:lnTo>
                      <a:pt x="10549" y="12331"/>
                    </a:lnTo>
                    <a:lnTo>
                      <a:pt x="10534" y="12327"/>
                    </a:lnTo>
                    <a:lnTo>
                      <a:pt x="10517" y="12323"/>
                    </a:lnTo>
                    <a:lnTo>
                      <a:pt x="10500" y="12321"/>
                    </a:lnTo>
                    <a:lnTo>
                      <a:pt x="10484" y="12319"/>
                    </a:lnTo>
                    <a:lnTo>
                      <a:pt x="10467" y="12317"/>
                    </a:lnTo>
                    <a:lnTo>
                      <a:pt x="10450" y="12315"/>
                    </a:lnTo>
                    <a:lnTo>
                      <a:pt x="10417" y="12314"/>
                    </a:lnTo>
                    <a:lnTo>
                      <a:pt x="10385" y="12313"/>
                    </a:lnTo>
                    <a:lnTo>
                      <a:pt x="10014" y="12313"/>
                    </a:lnTo>
                    <a:lnTo>
                      <a:pt x="9972" y="12312"/>
                    </a:lnTo>
                    <a:lnTo>
                      <a:pt x="9928" y="12309"/>
                    </a:lnTo>
                    <a:lnTo>
                      <a:pt x="9884" y="12306"/>
                    </a:lnTo>
                    <a:lnTo>
                      <a:pt x="9840" y="12300"/>
                    </a:lnTo>
                    <a:lnTo>
                      <a:pt x="9797" y="12293"/>
                    </a:lnTo>
                    <a:lnTo>
                      <a:pt x="9777" y="12289"/>
                    </a:lnTo>
                    <a:lnTo>
                      <a:pt x="9756" y="12285"/>
                    </a:lnTo>
                    <a:lnTo>
                      <a:pt x="9737" y="12280"/>
                    </a:lnTo>
                    <a:lnTo>
                      <a:pt x="9718" y="12274"/>
                    </a:lnTo>
                    <a:lnTo>
                      <a:pt x="9700" y="12268"/>
                    </a:lnTo>
                    <a:lnTo>
                      <a:pt x="9684" y="12261"/>
                    </a:lnTo>
                    <a:lnTo>
                      <a:pt x="9668" y="12254"/>
                    </a:lnTo>
                    <a:lnTo>
                      <a:pt x="9652" y="12246"/>
                    </a:lnTo>
                    <a:lnTo>
                      <a:pt x="9637" y="12238"/>
                    </a:lnTo>
                    <a:lnTo>
                      <a:pt x="9623" y="12230"/>
                    </a:lnTo>
                    <a:lnTo>
                      <a:pt x="9608" y="12221"/>
                    </a:lnTo>
                    <a:lnTo>
                      <a:pt x="9595" y="12210"/>
                    </a:lnTo>
                    <a:lnTo>
                      <a:pt x="9582" y="12200"/>
                    </a:lnTo>
                    <a:lnTo>
                      <a:pt x="9570" y="12190"/>
                    </a:lnTo>
                    <a:lnTo>
                      <a:pt x="9557" y="12179"/>
                    </a:lnTo>
                    <a:lnTo>
                      <a:pt x="9546" y="12167"/>
                    </a:lnTo>
                    <a:lnTo>
                      <a:pt x="9535" y="12155"/>
                    </a:lnTo>
                    <a:lnTo>
                      <a:pt x="9525" y="12143"/>
                    </a:lnTo>
                    <a:lnTo>
                      <a:pt x="9515" y="12131"/>
                    </a:lnTo>
                    <a:lnTo>
                      <a:pt x="9505" y="12118"/>
                    </a:lnTo>
                    <a:lnTo>
                      <a:pt x="9496" y="12104"/>
                    </a:lnTo>
                    <a:lnTo>
                      <a:pt x="9488" y="12091"/>
                    </a:lnTo>
                    <a:lnTo>
                      <a:pt x="9481" y="12078"/>
                    </a:lnTo>
                    <a:lnTo>
                      <a:pt x="9474" y="12064"/>
                    </a:lnTo>
                    <a:lnTo>
                      <a:pt x="9467" y="12049"/>
                    </a:lnTo>
                    <a:lnTo>
                      <a:pt x="9461" y="12035"/>
                    </a:lnTo>
                    <a:lnTo>
                      <a:pt x="9455" y="12021"/>
                    </a:lnTo>
                    <a:lnTo>
                      <a:pt x="9450" y="12006"/>
                    </a:lnTo>
                    <a:lnTo>
                      <a:pt x="9446" y="11991"/>
                    </a:lnTo>
                    <a:lnTo>
                      <a:pt x="9442" y="11977"/>
                    </a:lnTo>
                    <a:lnTo>
                      <a:pt x="9439" y="11963"/>
                    </a:lnTo>
                    <a:lnTo>
                      <a:pt x="9436" y="11947"/>
                    </a:lnTo>
                    <a:lnTo>
                      <a:pt x="9434" y="11932"/>
                    </a:lnTo>
                    <a:lnTo>
                      <a:pt x="9433" y="11918"/>
                    </a:lnTo>
                    <a:lnTo>
                      <a:pt x="9432" y="11902"/>
                    </a:lnTo>
                    <a:lnTo>
                      <a:pt x="9432" y="11865"/>
                    </a:lnTo>
                    <a:lnTo>
                      <a:pt x="9435" y="11841"/>
                    </a:lnTo>
                    <a:lnTo>
                      <a:pt x="9438" y="11818"/>
                    </a:lnTo>
                    <a:lnTo>
                      <a:pt x="9443" y="11794"/>
                    </a:lnTo>
                    <a:lnTo>
                      <a:pt x="9450" y="11770"/>
                    </a:lnTo>
                    <a:lnTo>
                      <a:pt x="9458" y="11746"/>
                    </a:lnTo>
                    <a:lnTo>
                      <a:pt x="9468" y="11723"/>
                    </a:lnTo>
                    <a:lnTo>
                      <a:pt x="9478" y="11700"/>
                    </a:lnTo>
                    <a:lnTo>
                      <a:pt x="9490" y="11678"/>
                    </a:lnTo>
                    <a:lnTo>
                      <a:pt x="9503" y="11656"/>
                    </a:lnTo>
                    <a:lnTo>
                      <a:pt x="9519" y="11635"/>
                    </a:lnTo>
                    <a:lnTo>
                      <a:pt x="9534" y="11615"/>
                    </a:lnTo>
                    <a:lnTo>
                      <a:pt x="9551" y="11595"/>
                    </a:lnTo>
                    <a:lnTo>
                      <a:pt x="9569" y="11577"/>
                    </a:lnTo>
                    <a:lnTo>
                      <a:pt x="9588" y="11560"/>
                    </a:lnTo>
                    <a:lnTo>
                      <a:pt x="9608" y="11544"/>
                    </a:lnTo>
                    <a:lnTo>
                      <a:pt x="9622" y="11534"/>
                    </a:lnTo>
                    <a:lnTo>
                      <a:pt x="9636" y="11526"/>
                    </a:lnTo>
                    <a:lnTo>
                      <a:pt x="9650" y="11518"/>
                    </a:lnTo>
                    <a:lnTo>
                      <a:pt x="9666" y="11510"/>
                    </a:lnTo>
                    <a:lnTo>
                      <a:pt x="9680" y="11503"/>
                    </a:lnTo>
                    <a:lnTo>
                      <a:pt x="9695" y="11496"/>
                    </a:lnTo>
                    <a:lnTo>
                      <a:pt x="9710" y="11490"/>
                    </a:lnTo>
                    <a:lnTo>
                      <a:pt x="9726" y="11484"/>
                    </a:lnTo>
                    <a:lnTo>
                      <a:pt x="9757" y="11475"/>
                    </a:lnTo>
                    <a:lnTo>
                      <a:pt x="9790" y="11467"/>
                    </a:lnTo>
                    <a:lnTo>
                      <a:pt x="9824" y="11460"/>
                    </a:lnTo>
                    <a:lnTo>
                      <a:pt x="9857" y="11455"/>
                    </a:lnTo>
                    <a:lnTo>
                      <a:pt x="9891" y="11452"/>
                    </a:lnTo>
                    <a:lnTo>
                      <a:pt x="9926" y="11448"/>
                    </a:lnTo>
                    <a:lnTo>
                      <a:pt x="9960" y="11446"/>
                    </a:lnTo>
                    <a:lnTo>
                      <a:pt x="9995" y="11445"/>
                    </a:lnTo>
                    <a:lnTo>
                      <a:pt x="10064" y="11444"/>
                    </a:lnTo>
                    <a:lnTo>
                      <a:pt x="11021" y="11444"/>
                    </a:lnTo>
                    <a:lnTo>
                      <a:pt x="11021" y="11713"/>
                    </a:lnTo>
                    <a:lnTo>
                      <a:pt x="10093" y="11713"/>
                    </a:lnTo>
                    <a:lnTo>
                      <a:pt x="10062" y="11714"/>
                    </a:lnTo>
                    <a:lnTo>
                      <a:pt x="10033" y="11717"/>
                    </a:lnTo>
                    <a:lnTo>
                      <a:pt x="10018" y="11718"/>
                    </a:lnTo>
                    <a:lnTo>
                      <a:pt x="10004" y="11721"/>
                    </a:lnTo>
                    <a:lnTo>
                      <a:pt x="9990" y="11723"/>
                    </a:lnTo>
                    <a:lnTo>
                      <a:pt x="9977" y="11726"/>
                    </a:lnTo>
                    <a:lnTo>
                      <a:pt x="9964" y="11730"/>
                    </a:lnTo>
                    <a:lnTo>
                      <a:pt x="9951" y="11734"/>
                    </a:lnTo>
                    <a:lnTo>
                      <a:pt x="9940" y="11739"/>
                    </a:lnTo>
                    <a:lnTo>
                      <a:pt x="9929" y="11744"/>
                    </a:lnTo>
                    <a:lnTo>
                      <a:pt x="9918" y="11751"/>
                    </a:lnTo>
                    <a:lnTo>
                      <a:pt x="9908" y="11759"/>
                    </a:lnTo>
                    <a:lnTo>
                      <a:pt x="9899" y="11766"/>
                    </a:lnTo>
                    <a:lnTo>
                      <a:pt x="9891" y="11775"/>
                    </a:lnTo>
                    <a:lnTo>
                      <a:pt x="9884" y="11784"/>
                    </a:lnTo>
                    <a:lnTo>
                      <a:pt x="9877" y="11794"/>
                    </a:lnTo>
                    <a:lnTo>
                      <a:pt x="9872" y="11805"/>
                    </a:lnTo>
                    <a:lnTo>
                      <a:pt x="9866" y="11818"/>
                    </a:lnTo>
                    <a:lnTo>
                      <a:pt x="9862" y="11832"/>
                    </a:lnTo>
                    <a:lnTo>
                      <a:pt x="9859" y="11846"/>
                    </a:lnTo>
                    <a:lnTo>
                      <a:pt x="9858" y="11862"/>
                    </a:lnTo>
                    <a:lnTo>
                      <a:pt x="9857" y="11878"/>
                    </a:lnTo>
                    <a:lnTo>
                      <a:pt x="9858" y="11893"/>
                    </a:lnTo>
                    <a:lnTo>
                      <a:pt x="9859" y="11906"/>
                    </a:lnTo>
                    <a:lnTo>
                      <a:pt x="9862" y="11920"/>
                    </a:lnTo>
                    <a:lnTo>
                      <a:pt x="9865" y="11932"/>
                    </a:lnTo>
                    <a:lnTo>
                      <a:pt x="9871" y="11943"/>
                    </a:lnTo>
                    <a:lnTo>
                      <a:pt x="9876" y="11954"/>
                    </a:lnTo>
                    <a:lnTo>
                      <a:pt x="9882" y="11965"/>
                    </a:lnTo>
                    <a:lnTo>
                      <a:pt x="9888" y="11974"/>
                    </a:lnTo>
                    <a:lnTo>
                      <a:pt x="9896" y="11982"/>
                    </a:lnTo>
                    <a:lnTo>
                      <a:pt x="9904" y="11990"/>
                    </a:lnTo>
                    <a:lnTo>
                      <a:pt x="9913" y="11997"/>
                    </a:lnTo>
                    <a:lnTo>
                      <a:pt x="9924" y="12003"/>
                    </a:lnTo>
                    <a:lnTo>
                      <a:pt x="9934" y="12009"/>
                    </a:lnTo>
                    <a:lnTo>
                      <a:pt x="9944" y="12015"/>
                    </a:lnTo>
                    <a:lnTo>
                      <a:pt x="9955" y="12020"/>
                    </a:lnTo>
                    <a:lnTo>
                      <a:pt x="9967" y="12025"/>
                    </a:lnTo>
                    <a:lnTo>
                      <a:pt x="9992" y="12032"/>
                    </a:lnTo>
                    <a:lnTo>
                      <a:pt x="10018" y="12038"/>
                    </a:lnTo>
                    <a:lnTo>
                      <a:pt x="10046" y="12042"/>
                    </a:lnTo>
                    <a:lnTo>
                      <a:pt x="10074" y="12045"/>
                    </a:lnTo>
                    <a:lnTo>
                      <a:pt x="10102" y="12047"/>
                    </a:lnTo>
                    <a:lnTo>
                      <a:pt x="10131" y="12048"/>
                    </a:lnTo>
                    <a:lnTo>
                      <a:pt x="10474" y="12048"/>
                    </a:lnTo>
                    <a:lnTo>
                      <a:pt x="10526" y="12049"/>
                    </a:lnTo>
                    <a:lnTo>
                      <a:pt x="10578" y="12050"/>
                    </a:lnTo>
                    <a:lnTo>
                      <a:pt x="10629" y="12052"/>
                    </a:lnTo>
                    <a:lnTo>
                      <a:pt x="10680" y="12056"/>
                    </a:lnTo>
                    <a:lnTo>
                      <a:pt x="10706" y="12059"/>
                    </a:lnTo>
                    <a:lnTo>
                      <a:pt x="10730" y="12064"/>
                    </a:lnTo>
                    <a:lnTo>
                      <a:pt x="10756" y="12069"/>
                    </a:lnTo>
                    <a:lnTo>
                      <a:pt x="10780" y="12074"/>
                    </a:lnTo>
                    <a:lnTo>
                      <a:pt x="10805" y="12080"/>
                    </a:lnTo>
                    <a:lnTo>
                      <a:pt x="10829" y="12087"/>
                    </a:lnTo>
                    <a:lnTo>
                      <a:pt x="10854" y="12095"/>
                    </a:lnTo>
                    <a:lnTo>
                      <a:pt x="10878" y="12105"/>
                    </a:lnTo>
                    <a:lnTo>
                      <a:pt x="10895" y="12111"/>
                    </a:lnTo>
                    <a:lnTo>
                      <a:pt x="10910" y="12120"/>
                    </a:lnTo>
                    <a:lnTo>
                      <a:pt x="10925" y="12128"/>
                    </a:lnTo>
                    <a:lnTo>
                      <a:pt x="10940" y="12136"/>
                    </a:lnTo>
                    <a:lnTo>
                      <a:pt x="10954" y="12145"/>
                    </a:lnTo>
                    <a:lnTo>
                      <a:pt x="10967" y="12155"/>
                    </a:lnTo>
                    <a:lnTo>
                      <a:pt x="10979" y="12166"/>
                    </a:lnTo>
                    <a:lnTo>
                      <a:pt x="10992" y="12176"/>
                    </a:lnTo>
                    <a:lnTo>
                      <a:pt x="11003" y="12186"/>
                    </a:lnTo>
                    <a:lnTo>
                      <a:pt x="11014" y="12197"/>
                    </a:lnTo>
                    <a:lnTo>
                      <a:pt x="11024" y="12209"/>
                    </a:lnTo>
                    <a:lnTo>
                      <a:pt x="11034" y="12222"/>
                    </a:lnTo>
                    <a:lnTo>
                      <a:pt x="11044" y="12234"/>
                    </a:lnTo>
                    <a:lnTo>
                      <a:pt x="11052" y="12246"/>
                    </a:lnTo>
                    <a:lnTo>
                      <a:pt x="11060" y="12259"/>
                    </a:lnTo>
                    <a:lnTo>
                      <a:pt x="11068" y="12272"/>
                    </a:lnTo>
                    <a:lnTo>
                      <a:pt x="11075" y="12286"/>
                    </a:lnTo>
                    <a:lnTo>
                      <a:pt x="11081" y="12299"/>
                    </a:lnTo>
                    <a:lnTo>
                      <a:pt x="11087" y="12312"/>
                    </a:lnTo>
                    <a:lnTo>
                      <a:pt x="11094" y="12327"/>
                    </a:lnTo>
                    <a:lnTo>
                      <a:pt x="11103" y="12355"/>
                    </a:lnTo>
                    <a:lnTo>
                      <a:pt x="11111" y="12384"/>
                    </a:lnTo>
                    <a:lnTo>
                      <a:pt x="11117" y="12413"/>
                    </a:lnTo>
                    <a:lnTo>
                      <a:pt x="11121" y="12443"/>
                    </a:lnTo>
                    <a:lnTo>
                      <a:pt x="11123" y="12473"/>
                    </a:lnTo>
                    <a:lnTo>
                      <a:pt x="11124" y="12502"/>
                    </a:lnTo>
                    <a:lnTo>
                      <a:pt x="11123" y="12522"/>
                    </a:lnTo>
                    <a:close/>
                    <a:moveTo>
                      <a:pt x="9353" y="11132"/>
                    </a:moveTo>
                    <a:lnTo>
                      <a:pt x="9261" y="11132"/>
                    </a:lnTo>
                    <a:lnTo>
                      <a:pt x="9221" y="11130"/>
                    </a:lnTo>
                    <a:lnTo>
                      <a:pt x="9180" y="11128"/>
                    </a:lnTo>
                    <a:lnTo>
                      <a:pt x="9139" y="11125"/>
                    </a:lnTo>
                    <a:lnTo>
                      <a:pt x="9097" y="11120"/>
                    </a:lnTo>
                    <a:lnTo>
                      <a:pt x="9056" y="11114"/>
                    </a:lnTo>
                    <a:lnTo>
                      <a:pt x="9014" y="11108"/>
                    </a:lnTo>
                    <a:lnTo>
                      <a:pt x="8973" y="11100"/>
                    </a:lnTo>
                    <a:lnTo>
                      <a:pt x="8932" y="11089"/>
                    </a:lnTo>
                    <a:lnTo>
                      <a:pt x="8891" y="11079"/>
                    </a:lnTo>
                    <a:lnTo>
                      <a:pt x="8852" y="11067"/>
                    </a:lnTo>
                    <a:lnTo>
                      <a:pt x="8814" y="11054"/>
                    </a:lnTo>
                    <a:lnTo>
                      <a:pt x="8776" y="11039"/>
                    </a:lnTo>
                    <a:lnTo>
                      <a:pt x="8740" y="11023"/>
                    </a:lnTo>
                    <a:lnTo>
                      <a:pt x="8723" y="11015"/>
                    </a:lnTo>
                    <a:lnTo>
                      <a:pt x="8707" y="11006"/>
                    </a:lnTo>
                    <a:lnTo>
                      <a:pt x="8689" y="10997"/>
                    </a:lnTo>
                    <a:lnTo>
                      <a:pt x="8674" y="10986"/>
                    </a:lnTo>
                    <a:lnTo>
                      <a:pt x="8654" y="10973"/>
                    </a:lnTo>
                    <a:lnTo>
                      <a:pt x="8634" y="10959"/>
                    </a:lnTo>
                    <a:lnTo>
                      <a:pt x="8615" y="10945"/>
                    </a:lnTo>
                    <a:lnTo>
                      <a:pt x="8598" y="10929"/>
                    </a:lnTo>
                    <a:lnTo>
                      <a:pt x="8580" y="10914"/>
                    </a:lnTo>
                    <a:lnTo>
                      <a:pt x="8564" y="10898"/>
                    </a:lnTo>
                    <a:lnTo>
                      <a:pt x="8549" y="10881"/>
                    </a:lnTo>
                    <a:lnTo>
                      <a:pt x="8534" y="10864"/>
                    </a:lnTo>
                    <a:lnTo>
                      <a:pt x="8521" y="10847"/>
                    </a:lnTo>
                    <a:lnTo>
                      <a:pt x="8508" y="10829"/>
                    </a:lnTo>
                    <a:lnTo>
                      <a:pt x="8496" y="10811"/>
                    </a:lnTo>
                    <a:lnTo>
                      <a:pt x="8484" y="10792"/>
                    </a:lnTo>
                    <a:lnTo>
                      <a:pt x="8473" y="10773"/>
                    </a:lnTo>
                    <a:lnTo>
                      <a:pt x="8463" y="10754"/>
                    </a:lnTo>
                    <a:lnTo>
                      <a:pt x="8454" y="10734"/>
                    </a:lnTo>
                    <a:lnTo>
                      <a:pt x="8446" y="10714"/>
                    </a:lnTo>
                    <a:lnTo>
                      <a:pt x="8437" y="10694"/>
                    </a:lnTo>
                    <a:lnTo>
                      <a:pt x="8429" y="10674"/>
                    </a:lnTo>
                    <a:lnTo>
                      <a:pt x="8423" y="10654"/>
                    </a:lnTo>
                    <a:lnTo>
                      <a:pt x="8417" y="10632"/>
                    </a:lnTo>
                    <a:lnTo>
                      <a:pt x="8411" y="10612"/>
                    </a:lnTo>
                    <a:lnTo>
                      <a:pt x="8406" y="10591"/>
                    </a:lnTo>
                    <a:lnTo>
                      <a:pt x="8402" y="10570"/>
                    </a:lnTo>
                    <a:lnTo>
                      <a:pt x="8398" y="10549"/>
                    </a:lnTo>
                    <a:lnTo>
                      <a:pt x="8392" y="10507"/>
                    </a:lnTo>
                    <a:lnTo>
                      <a:pt x="8387" y="10465"/>
                    </a:lnTo>
                    <a:lnTo>
                      <a:pt x="8384" y="10423"/>
                    </a:lnTo>
                    <a:lnTo>
                      <a:pt x="8383" y="10382"/>
                    </a:lnTo>
                    <a:lnTo>
                      <a:pt x="8384" y="10336"/>
                    </a:lnTo>
                    <a:lnTo>
                      <a:pt x="8386" y="10291"/>
                    </a:lnTo>
                    <a:lnTo>
                      <a:pt x="8391" y="10247"/>
                    </a:lnTo>
                    <a:lnTo>
                      <a:pt x="8397" y="10205"/>
                    </a:lnTo>
                    <a:lnTo>
                      <a:pt x="8404" y="10164"/>
                    </a:lnTo>
                    <a:lnTo>
                      <a:pt x="8413" y="10125"/>
                    </a:lnTo>
                    <a:lnTo>
                      <a:pt x="8424" y="10087"/>
                    </a:lnTo>
                    <a:lnTo>
                      <a:pt x="8436" y="10050"/>
                    </a:lnTo>
                    <a:lnTo>
                      <a:pt x="8450" y="10015"/>
                    </a:lnTo>
                    <a:lnTo>
                      <a:pt x="8466" y="9982"/>
                    </a:lnTo>
                    <a:lnTo>
                      <a:pt x="8483" y="9949"/>
                    </a:lnTo>
                    <a:lnTo>
                      <a:pt x="8503" y="9918"/>
                    </a:lnTo>
                    <a:lnTo>
                      <a:pt x="8524" y="9889"/>
                    </a:lnTo>
                    <a:lnTo>
                      <a:pt x="8547" y="9861"/>
                    </a:lnTo>
                    <a:lnTo>
                      <a:pt x="8571" y="9835"/>
                    </a:lnTo>
                    <a:lnTo>
                      <a:pt x="8598" y="9810"/>
                    </a:lnTo>
                    <a:lnTo>
                      <a:pt x="8626" y="9787"/>
                    </a:lnTo>
                    <a:lnTo>
                      <a:pt x="8656" y="9764"/>
                    </a:lnTo>
                    <a:lnTo>
                      <a:pt x="8687" y="9744"/>
                    </a:lnTo>
                    <a:lnTo>
                      <a:pt x="8721" y="9726"/>
                    </a:lnTo>
                    <a:lnTo>
                      <a:pt x="8757" y="9708"/>
                    </a:lnTo>
                    <a:lnTo>
                      <a:pt x="8793" y="9692"/>
                    </a:lnTo>
                    <a:lnTo>
                      <a:pt x="8833" y="9678"/>
                    </a:lnTo>
                    <a:lnTo>
                      <a:pt x="8874" y="9665"/>
                    </a:lnTo>
                    <a:lnTo>
                      <a:pt x="8917" y="9653"/>
                    </a:lnTo>
                    <a:lnTo>
                      <a:pt x="8962" y="9643"/>
                    </a:lnTo>
                    <a:lnTo>
                      <a:pt x="9009" y="9635"/>
                    </a:lnTo>
                    <a:lnTo>
                      <a:pt x="9058" y="9628"/>
                    </a:lnTo>
                    <a:lnTo>
                      <a:pt x="9109" y="9623"/>
                    </a:lnTo>
                    <a:lnTo>
                      <a:pt x="9162" y="9619"/>
                    </a:lnTo>
                    <a:lnTo>
                      <a:pt x="9216" y="9617"/>
                    </a:lnTo>
                    <a:lnTo>
                      <a:pt x="9273" y="9616"/>
                    </a:lnTo>
                    <a:lnTo>
                      <a:pt x="9330" y="9617"/>
                    </a:lnTo>
                    <a:lnTo>
                      <a:pt x="9385" y="9619"/>
                    </a:lnTo>
                    <a:lnTo>
                      <a:pt x="9438" y="9623"/>
                    </a:lnTo>
                    <a:lnTo>
                      <a:pt x="9489" y="9628"/>
                    </a:lnTo>
                    <a:lnTo>
                      <a:pt x="9538" y="9635"/>
                    </a:lnTo>
                    <a:lnTo>
                      <a:pt x="9585" y="9644"/>
                    </a:lnTo>
                    <a:lnTo>
                      <a:pt x="9630" y="9654"/>
                    </a:lnTo>
                    <a:lnTo>
                      <a:pt x="9674" y="9667"/>
                    </a:lnTo>
                    <a:lnTo>
                      <a:pt x="9714" y="9680"/>
                    </a:lnTo>
                    <a:lnTo>
                      <a:pt x="9753" y="9694"/>
                    </a:lnTo>
                    <a:lnTo>
                      <a:pt x="9791" y="9711"/>
                    </a:lnTo>
                    <a:lnTo>
                      <a:pt x="9827" y="9729"/>
                    </a:lnTo>
                    <a:lnTo>
                      <a:pt x="9860" y="9748"/>
                    </a:lnTo>
                    <a:lnTo>
                      <a:pt x="9891" y="9770"/>
                    </a:lnTo>
                    <a:lnTo>
                      <a:pt x="9922" y="9792"/>
                    </a:lnTo>
                    <a:lnTo>
                      <a:pt x="9949" y="9815"/>
                    </a:lnTo>
                    <a:lnTo>
                      <a:pt x="9976" y="9841"/>
                    </a:lnTo>
                    <a:lnTo>
                      <a:pt x="9999" y="9869"/>
                    </a:lnTo>
                    <a:lnTo>
                      <a:pt x="10022" y="9896"/>
                    </a:lnTo>
                    <a:lnTo>
                      <a:pt x="10043" y="9926"/>
                    </a:lnTo>
                    <a:lnTo>
                      <a:pt x="10061" y="9957"/>
                    </a:lnTo>
                    <a:lnTo>
                      <a:pt x="10079" y="9990"/>
                    </a:lnTo>
                    <a:lnTo>
                      <a:pt x="10095" y="10024"/>
                    </a:lnTo>
                    <a:lnTo>
                      <a:pt x="10108" y="10059"/>
                    </a:lnTo>
                    <a:lnTo>
                      <a:pt x="10120" y="10096"/>
                    </a:lnTo>
                    <a:lnTo>
                      <a:pt x="10131" y="10135"/>
                    </a:lnTo>
                    <a:lnTo>
                      <a:pt x="10140" y="10175"/>
                    </a:lnTo>
                    <a:lnTo>
                      <a:pt x="10147" y="10215"/>
                    </a:lnTo>
                    <a:lnTo>
                      <a:pt x="10152" y="10258"/>
                    </a:lnTo>
                    <a:lnTo>
                      <a:pt x="10156" y="10302"/>
                    </a:lnTo>
                    <a:lnTo>
                      <a:pt x="10158" y="10347"/>
                    </a:lnTo>
                    <a:lnTo>
                      <a:pt x="10159" y="10393"/>
                    </a:lnTo>
                    <a:lnTo>
                      <a:pt x="10158" y="10437"/>
                    </a:lnTo>
                    <a:lnTo>
                      <a:pt x="10156" y="10479"/>
                    </a:lnTo>
                    <a:lnTo>
                      <a:pt x="10152" y="10521"/>
                    </a:lnTo>
                    <a:lnTo>
                      <a:pt x="10146" y="10561"/>
                    </a:lnTo>
                    <a:lnTo>
                      <a:pt x="10139" y="10600"/>
                    </a:lnTo>
                    <a:lnTo>
                      <a:pt x="10130" y="10638"/>
                    </a:lnTo>
                    <a:lnTo>
                      <a:pt x="10119" y="10673"/>
                    </a:lnTo>
                    <a:lnTo>
                      <a:pt x="10106" y="10709"/>
                    </a:lnTo>
                    <a:lnTo>
                      <a:pt x="10092" y="10743"/>
                    </a:lnTo>
                    <a:lnTo>
                      <a:pt x="10077" y="10775"/>
                    </a:lnTo>
                    <a:lnTo>
                      <a:pt x="10059" y="10806"/>
                    </a:lnTo>
                    <a:lnTo>
                      <a:pt x="10040" y="10835"/>
                    </a:lnTo>
                    <a:lnTo>
                      <a:pt x="10019" y="10864"/>
                    </a:lnTo>
                    <a:lnTo>
                      <a:pt x="9997" y="10891"/>
                    </a:lnTo>
                    <a:lnTo>
                      <a:pt x="9973" y="10916"/>
                    </a:lnTo>
                    <a:lnTo>
                      <a:pt x="9947" y="10941"/>
                    </a:lnTo>
                    <a:lnTo>
                      <a:pt x="9918" y="10964"/>
                    </a:lnTo>
                    <a:lnTo>
                      <a:pt x="9890" y="10985"/>
                    </a:lnTo>
                    <a:lnTo>
                      <a:pt x="9858" y="11005"/>
                    </a:lnTo>
                    <a:lnTo>
                      <a:pt x="9826" y="11024"/>
                    </a:lnTo>
                    <a:lnTo>
                      <a:pt x="9792" y="11040"/>
                    </a:lnTo>
                    <a:lnTo>
                      <a:pt x="9755" y="11057"/>
                    </a:lnTo>
                    <a:lnTo>
                      <a:pt x="9718" y="11071"/>
                    </a:lnTo>
                    <a:lnTo>
                      <a:pt x="9678" y="11083"/>
                    </a:lnTo>
                    <a:lnTo>
                      <a:pt x="9637" y="11096"/>
                    </a:lnTo>
                    <a:lnTo>
                      <a:pt x="9594" y="11105"/>
                    </a:lnTo>
                    <a:lnTo>
                      <a:pt x="9549" y="11113"/>
                    </a:lnTo>
                    <a:lnTo>
                      <a:pt x="9502" y="11120"/>
                    </a:lnTo>
                    <a:lnTo>
                      <a:pt x="9454" y="11125"/>
                    </a:lnTo>
                    <a:lnTo>
                      <a:pt x="9404" y="11129"/>
                    </a:lnTo>
                    <a:lnTo>
                      <a:pt x="9353" y="11132"/>
                    </a:lnTo>
                    <a:close/>
                    <a:moveTo>
                      <a:pt x="9221" y="12522"/>
                    </a:moveTo>
                    <a:lnTo>
                      <a:pt x="9219" y="12541"/>
                    </a:lnTo>
                    <a:lnTo>
                      <a:pt x="9217" y="12561"/>
                    </a:lnTo>
                    <a:lnTo>
                      <a:pt x="9214" y="12581"/>
                    </a:lnTo>
                    <a:lnTo>
                      <a:pt x="9210" y="12601"/>
                    </a:lnTo>
                    <a:lnTo>
                      <a:pt x="9204" y="12620"/>
                    </a:lnTo>
                    <a:lnTo>
                      <a:pt x="9199" y="12640"/>
                    </a:lnTo>
                    <a:lnTo>
                      <a:pt x="9192" y="12659"/>
                    </a:lnTo>
                    <a:lnTo>
                      <a:pt x="9185" y="12679"/>
                    </a:lnTo>
                    <a:lnTo>
                      <a:pt x="9176" y="12697"/>
                    </a:lnTo>
                    <a:lnTo>
                      <a:pt x="9167" y="12715"/>
                    </a:lnTo>
                    <a:lnTo>
                      <a:pt x="9156" y="12734"/>
                    </a:lnTo>
                    <a:lnTo>
                      <a:pt x="9144" y="12751"/>
                    </a:lnTo>
                    <a:lnTo>
                      <a:pt x="9132" y="12768"/>
                    </a:lnTo>
                    <a:lnTo>
                      <a:pt x="9118" y="12785"/>
                    </a:lnTo>
                    <a:lnTo>
                      <a:pt x="9104" y="12801"/>
                    </a:lnTo>
                    <a:lnTo>
                      <a:pt x="9089" y="12814"/>
                    </a:lnTo>
                    <a:lnTo>
                      <a:pt x="9075" y="12828"/>
                    </a:lnTo>
                    <a:lnTo>
                      <a:pt x="9060" y="12840"/>
                    </a:lnTo>
                    <a:lnTo>
                      <a:pt x="9044" y="12851"/>
                    </a:lnTo>
                    <a:lnTo>
                      <a:pt x="9028" y="12861"/>
                    </a:lnTo>
                    <a:lnTo>
                      <a:pt x="9013" y="12871"/>
                    </a:lnTo>
                    <a:lnTo>
                      <a:pt x="8995" y="12881"/>
                    </a:lnTo>
                    <a:lnTo>
                      <a:pt x="8979" y="12889"/>
                    </a:lnTo>
                    <a:lnTo>
                      <a:pt x="8963" y="12896"/>
                    </a:lnTo>
                    <a:lnTo>
                      <a:pt x="8945" y="12902"/>
                    </a:lnTo>
                    <a:lnTo>
                      <a:pt x="8928" y="12908"/>
                    </a:lnTo>
                    <a:lnTo>
                      <a:pt x="8910" y="12914"/>
                    </a:lnTo>
                    <a:lnTo>
                      <a:pt x="8892" y="12918"/>
                    </a:lnTo>
                    <a:lnTo>
                      <a:pt x="8874" y="12923"/>
                    </a:lnTo>
                    <a:lnTo>
                      <a:pt x="8856" y="12926"/>
                    </a:lnTo>
                    <a:lnTo>
                      <a:pt x="8837" y="12931"/>
                    </a:lnTo>
                    <a:lnTo>
                      <a:pt x="8800" y="12936"/>
                    </a:lnTo>
                    <a:lnTo>
                      <a:pt x="8761" y="12940"/>
                    </a:lnTo>
                    <a:lnTo>
                      <a:pt x="8722" y="12942"/>
                    </a:lnTo>
                    <a:lnTo>
                      <a:pt x="8682" y="12943"/>
                    </a:lnTo>
                    <a:lnTo>
                      <a:pt x="8603" y="12944"/>
                    </a:lnTo>
                    <a:lnTo>
                      <a:pt x="7617" y="12944"/>
                    </a:lnTo>
                    <a:lnTo>
                      <a:pt x="7617" y="12678"/>
                    </a:lnTo>
                    <a:lnTo>
                      <a:pt x="8437" y="12678"/>
                    </a:lnTo>
                    <a:lnTo>
                      <a:pt x="8467" y="12677"/>
                    </a:lnTo>
                    <a:lnTo>
                      <a:pt x="8497" y="12677"/>
                    </a:lnTo>
                    <a:lnTo>
                      <a:pt x="8527" y="12676"/>
                    </a:lnTo>
                    <a:lnTo>
                      <a:pt x="8557" y="12674"/>
                    </a:lnTo>
                    <a:lnTo>
                      <a:pt x="8587" y="12671"/>
                    </a:lnTo>
                    <a:lnTo>
                      <a:pt x="8617" y="12667"/>
                    </a:lnTo>
                    <a:lnTo>
                      <a:pt x="8631" y="12664"/>
                    </a:lnTo>
                    <a:lnTo>
                      <a:pt x="8646" y="12661"/>
                    </a:lnTo>
                    <a:lnTo>
                      <a:pt x="8660" y="12658"/>
                    </a:lnTo>
                    <a:lnTo>
                      <a:pt x="8673" y="12654"/>
                    </a:lnTo>
                    <a:lnTo>
                      <a:pt x="8686" y="12650"/>
                    </a:lnTo>
                    <a:lnTo>
                      <a:pt x="8699" y="12645"/>
                    </a:lnTo>
                    <a:lnTo>
                      <a:pt x="8711" y="12640"/>
                    </a:lnTo>
                    <a:lnTo>
                      <a:pt x="8722" y="12634"/>
                    </a:lnTo>
                    <a:lnTo>
                      <a:pt x="8732" y="12627"/>
                    </a:lnTo>
                    <a:lnTo>
                      <a:pt x="8742" y="12619"/>
                    </a:lnTo>
                    <a:lnTo>
                      <a:pt x="8752" y="12611"/>
                    </a:lnTo>
                    <a:lnTo>
                      <a:pt x="8761" y="12602"/>
                    </a:lnTo>
                    <a:lnTo>
                      <a:pt x="8768" y="12593"/>
                    </a:lnTo>
                    <a:lnTo>
                      <a:pt x="8775" y="12583"/>
                    </a:lnTo>
                    <a:lnTo>
                      <a:pt x="8781" y="12572"/>
                    </a:lnTo>
                    <a:lnTo>
                      <a:pt x="8786" y="12560"/>
                    </a:lnTo>
                    <a:lnTo>
                      <a:pt x="8790" y="12547"/>
                    </a:lnTo>
                    <a:lnTo>
                      <a:pt x="8792" y="12534"/>
                    </a:lnTo>
                    <a:lnTo>
                      <a:pt x="8794" y="12518"/>
                    </a:lnTo>
                    <a:lnTo>
                      <a:pt x="8795" y="12503"/>
                    </a:lnTo>
                    <a:lnTo>
                      <a:pt x="8794" y="12494"/>
                    </a:lnTo>
                    <a:lnTo>
                      <a:pt x="8794" y="12485"/>
                    </a:lnTo>
                    <a:lnTo>
                      <a:pt x="8792" y="12476"/>
                    </a:lnTo>
                    <a:lnTo>
                      <a:pt x="8790" y="12466"/>
                    </a:lnTo>
                    <a:lnTo>
                      <a:pt x="8788" y="12458"/>
                    </a:lnTo>
                    <a:lnTo>
                      <a:pt x="8785" y="12449"/>
                    </a:lnTo>
                    <a:lnTo>
                      <a:pt x="8782" y="12441"/>
                    </a:lnTo>
                    <a:lnTo>
                      <a:pt x="8778" y="12433"/>
                    </a:lnTo>
                    <a:lnTo>
                      <a:pt x="8769" y="12416"/>
                    </a:lnTo>
                    <a:lnTo>
                      <a:pt x="8758" y="12401"/>
                    </a:lnTo>
                    <a:lnTo>
                      <a:pt x="8745" y="12387"/>
                    </a:lnTo>
                    <a:lnTo>
                      <a:pt x="8731" y="12374"/>
                    </a:lnTo>
                    <a:lnTo>
                      <a:pt x="8719" y="12363"/>
                    </a:lnTo>
                    <a:lnTo>
                      <a:pt x="8706" y="12355"/>
                    </a:lnTo>
                    <a:lnTo>
                      <a:pt x="8692" y="12347"/>
                    </a:lnTo>
                    <a:lnTo>
                      <a:pt x="8678" y="12341"/>
                    </a:lnTo>
                    <a:lnTo>
                      <a:pt x="8663" y="12335"/>
                    </a:lnTo>
                    <a:lnTo>
                      <a:pt x="8648" y="12331"/>
                    </a:lnTo>
                    <a:lnTo>
                      <a:pt x="8631" y="12327"/>
                    </a:lnTo>
                    <a:lnTo>
                      <a:pt x="8615" y="12323"/>
                    </a:lnTo>
                    <a:lnTo>
                      <a:pt x="8599" y="12321"/>
                    </a:lnTo>
                    <a:lnTo>
                      <a:pt x="8582" y="12319"/>
                    </a:lnTo>
                    <a:lnTo>
                      <a:pt x="8565" y="12317"/>
                    </a:lnTo>
                    <a:lnTo>
                      <a:pt x="8549" y="12315"/>
                    </a:lnTo>
                    <a:lnTo>
                      <a:pt x="8515" y="12314"/>
                    </a:lnTo>
                    <a:lnTo>
                      <a:pt x="8483" y="12313"/>
                    </a:lnTo>
                    <a:lnTo>
                      <a:pt x="8112" y="12313"/>
                    </a:lnTo>
                    <a:lnTo>
                      <a:pt x="8069" y="12312"/>
                    </a:lnTo>
                    <a:lnTo>
                      <a:pt x="8026" y="12309"/>
                    </a:lnTo>
                    <a:lnTo>
                      <a:pt x="7982" y="12306"/>
                    </a:lnTo>
                    <a:lnTo>
                      <a:pt x="7938" y="12300"/>
                    </a:lnTo>
                    <a:lnTo>
                      <a:pt x="7895" y="12293"/>
                    </a:lnTo>
                    <a:lnTo>
                      <a:pt x="7874" y="12289"/>
                    </a:lnTo>
                    <a:lnTo>
                      <a:pt x="7854" y="12285"/>
                    </a:lnTo>
                    <a:lnTo>
                      <a:pt x="7834" y="12280"/>
                    </a:lnTo>
                    <a:lnTo>
                      <a:pt x="7814" y="12274"/>
                    </a:lnTo>
                    <a:lnTo>
                      <a:pt x="7798" y="12268"/>
                    </a:lnTo>
                    <a:lnTo>
                      <a:pt x="7782" y="12261"/>
                    </a:lnTo>
                    <a:lnTo>
                      <a:pt x="7765" y="12254"/>
                    </a:lnTo>
                    <a:lnTo>
                      <a:pt x="7750" y="12246"/>
                    </a:lnTo>
                    <a:lnTo>
                      <a:pt x="7735" y="12238"/>
                    </a:lnTo>
                    <a:lnTo>
                      <a:pt x="7720" y="12230"/>
                    </a:lnTo>
                    <a:lnTo>
                      <a:pt x="7706" y="12221"/>
                    </a:lnTo>
                    <a:lnTo>
                      <a:pt x="7693" y="12210"/>
                    </a:lnTo>
                    <a:lnTo>
                      <a:pt x="7680" y="12200"/>
                    </a:lnTo>
                    <a:lnTo>
                      <a:pt x="7667" y="12190"/>
                    </a:lnTo>
                    <a:lnTo>
                      <a:pt x="7655" y="12179"/>
                    </a:lnTo>
                    <a:lnTo>
                      <a:pt x="7644" y="12167"/>
                    </a:lnTo>
                    <a:lnTo>
                      <a:pt x="7633" y="12155"/>
                    </a:lnTo>
                    <a:lnTo>
                      <a:pt x="7622" y="12143"/>
                    </a:lnTo>
                    <a:lnTo>
                      <a:pt x="7613" y="12131"/>
                    </a:lnTo>
                    <a:lnTo>
                      <a:pt x="7603" y="12118"/>
                    </a:lnTo>
                    <a:lnTo>
                      <a:pt x="7595" y="12104"/>
                    </a:lnTo>
                    <a:lnTo>
                      <a:pt x="7587" y="12091"/>
                    </a:lnTo>
                    <a:lnTo>
                      <a:pt x="7579" y="12078"/>
                    </a:lnTo>
                    <a:lnTo>
                      <a:pt x="7571" y="12064"/>
                    </a:lnTo>
                    <a:lnTo>
                      <a:pt x="7565" y="12049"/>
                    </a:lnTo>
                    <a:lnTo>
                      <a:pt x="7559" y="12035"/>
                    </a:lnTo>
                    <a:lnTo>
                      <a:pt x="7554" y="12021"/>
                    </a:lnTo>
                    <a:lnTo>
                      <a:pt x="7549" y="12006"/>
                    </a:lnTo>
                    <a:lnTo>
                      <a:pt x="7545" y="11991"/>
                    </a:lnTo>
                    <a:lnTo>
                      <a:pt x="7541" y="11977"/>
                    </a:lnTo>
                    <a:lnTo>
                      <a:pt x="7538" y="11963"/>
                    </a:lnTo>
                    <a:lnTo>
                      <a:pt x="7535" y="11947"/>
                    </a:lnTo>
                    <a:lnTo>
                      <a:pt x="7533" y="11932"/>
                    </a:lnTo>
                    <a:lnTo>
                      <a:pt x="7532" y="11918"/>
                    </a:lnTo>
                    <a:lnTo>
                      <a:pt x="7531" y="11902"/>
                    </a:lnTo>
                    <a:lnTo>
                      <a:pt x="7531" y="11865"/>
                    </a:lnTo>
                    <a:lnTo>
                      <a:pt x="7534" y="11841"/>
                    </a:lnTo>
                    <a:lnTo>
                      <a:pt x="7537" y="11818"/>
                    </a:lnTo>
                    <a:lnTo>
                      <a:pt x="7542" y="11794"/>
                    </a:lnTo>
                    <a:lnTo>
                      <a:pt x="7549" y="11770"/>
                    </a:lnTo>
                    <a:lnTo>
                      <a:pt x="7557" y="11746"/>
                    </a:lnTo>
                    <a:lnTo>
                      <a:pt x="7566" y="11723"/>
                    </a:lnTo>
                    <a:lnTo>
                      <a:pt x="7577" y="11700"/>
                    </a:lnTo>
                    <a:lnTo>
                      <a:pt x="7589" y="11678"/>
                    </a:lnTo>
                    <a:lnTo>
                      <a:pt x="7602" y="11656"/>
                    </a:lnTo>
                    <a:lnTo>
                      <a:pt x="7616" y="11635"/>
                    </a:lnTo>
                    <a:lnTo>
                      <a:pt x="7632" y="11615"/>
                    </a:lnTo>
                    <a:lnTo>
                      <a:pt x="7649" y="11595"/>
                    </a:lnTo>
                    <a:lnTo>
                      <a:pt x="7667" y="11577"/>
                    </a:lnTo>
                    <a:lnTo>
                      <a:pt x="7686" y="11560"/>
                    </a:lnTo>
                    <a:lnTo>
                      <a:pt x="7706" y="11544"/>
                    </a:lnTo>
                    <a:lnTo>
                      <a:pt x="7720" y="11534"/>
                    </a:lnTo>
                    <a:lnTo>
                      <a:pt x="7734" y="11526"/>
                    </a:lnTo>
                    <a:lnTo>
                      <a:pt x="7748" y="11518"/>
                    </a:lnTo>
                    <a:lnTo>
                      <a:pt x="7763" y="11510"/>
                    </a:lnTo>
                    <a:lnTo>
                      <a:pt x="7778" y="11503"/>
                    </a:lnTo>
                    <a:lnTo>
                      <a:pt x="7793" y="11496"/>
                    </a:lnTo>
                    <a:lnTo>
                      <a:pt x="7808" y="11490"/>
                    </a:lnTo>
                    <a:lnTo>
                      <a:pt x="7823" y="11484"/>
                    </a:lnTo>
                    <a:lnTo>
                      <a:pt x="7855" y="11475"/>
                    </a:lnTo>
                    <a:lnTo>
                      <a:pt x="7888" y="11467"/>
                    </a:lnTo>
                    <a:lnTo>
                      <a:pt x="7921" y="11460"/>
                    </a:lnTo>
                    <a:lnTo>
                      <a:pt x="7955" y="11455"/>
                    </a:lnTo>
                    <a:lnTo>
                      <a:pt x="7989" y="11452"/>
                    </a:lnTo>
                    <a:lnTo>
                      <a:pt x="8023" y="11448"/>
                    </a:lnTo>
                    <a:lnTo>
                      <a:pt x="8058" y="11446"/>
                    </a:lnTo>
                    <a:lnTo>
                      <a:pt x="8093" y="11445"/>
                    </a:lnTo>
                    <a:lnTo>
                      <a:pt x="8162" y="11444"/>
                    </a:lnTo>
                    <a:lnTo>
                      <a:pt x="9120" y="11444"/>
                    </a:lnTo>
                    <a:lnTo>
                      <a:pt x="9120" y="11713"/>
                    </a:lnTo>
                    <a:lnTo>
                      <a:pt x="8191" y="11713"/>
                    </a:lnTo>
                    <a:lnTo>
                      <a:pt x="8160" y="11714"/>
                    </a:lnTo>
                    <a:lnTo>
                      <a:pt x="8130" y="11717"/>
                    </a:lnTo>
                    <a:lnTo>
                      <a:pt x="8116" y="11718"/>
                    </a:lnTo>
                    <a:lnTo>
                      <a:pt x="8102" y="11721"/>
                    </a:lnTo>
                    <a:lnTo>
                      <a:pt x="8088" y="11723"/>
                    </a:lnTo>
                    <a:lnTo>
                      <a:pt x="8074" y="11726"/>
                    </a:lnTo>
                    <a:lnTo>
                      <a:pt x="8062" y="11730"/>
                    </a:lnTo>
                    <a:lnTo>
                      <a:pt x="8050" y="11734"/>
                    </a:lnTo>
                    <a:lnTo>
                      <a:pt x="8038" y="11739"/>
                    </a:lnTo>
                    <a:lnTo>
                      <a:pt x="8027" y="11744"/>
                    </a:lnTo>
                    <a:lnTo>
                      <a:pt x="8016" y="11751"/>
                    </a:lnTo>
                    <a:lnTo>
                      <a:pt x="8007" y="11759"/>
                    </a:lnTo>
                    <a:lnTo>
                      <a:pt x="7998" y="11766"/>
                    </a:lnTo>
                    <a:lnTo>
                      <a:pt x="7990" y="11775"/>
                    </a:lnTo>
                    <a:lnTo>
                      <a:pt x="7983" y="11784"/>
                    </a:lnTo>
                    <a:lnTo>
                      <a:pt x="7975" y="11794"/>
                    </a:lnTo>
                    <a:lnTo>
                      <a:pt x="7970" y="11805"/>
                    </a:lnTo>
                    <a:lnTo>
                      <a:pt x="7965" y="11818"/>
                    </a:lnTo>
                    <a:lnTo>
                      <a:pt x="7961" y="11832"/>
                    </a:lnTo>
                    <a:lnTo>
                      <a:pt x="7958" y="11846"/>
                    </a:lnTo>
                    <a:lnTo>
                      <a:pt x="7957" y="11862"/>
                    </a:lnTo>
                    <a:lnTo>
                      <a:pt x="7956" y="11878"/>
                    </a:lnTo>
                    <a:lnTo>
                      <a:pt x="7957" y="11893"/>
                    </a:lnTo>
                    <a:lnTo>
                      <a:pt x="7958" y="11906"/>
                    </a:lnTo>
                    <a:lnTo>
                      <a:pt x="7961" y="11920"/>
                    </a:lnTo>
                    <a:lnTo>
                      <a:pt x="7964" y="11932"/>
                    </a:lnTo>
                    <a:lnTo>
                      <a:pt x="7969" y="11943"/>
                    </a:lnTo>
                    <a:lnTo>
                      <a:pt x="7974" y="11954"/>
                    </a:lnTo>
                    <a:lnTo>
                      <a:pt x="7980" y="11965"/>
                    </a:lnTo>
                    <a:lnTo>
                      <a:pt x="7988" y="11974"/>
                    </a:lnTo>
                    <a:lnTo>
                      <a:pt x="7995" y="11982"/>
                    </a:lnTo>
                    <a:lnTo>
                      <a:pt x="8003" y="11990"/>
                    </a:lnTo>
                    <a:lnTo>
                      <a:pt x="8012" y="11997"/>
                    </a:lnTo>
                    <a:lnTo>
                      <a:pt x="8022" y="12003"/>
                    </a:lnTo>
                    <a:lnTo>
                      <a:pt x="8033" y="12009"/>
                    </a:lnTo>
                    <a:lnTo>
                      <a:pt x="8043" y="12015"/>
                    </a:lnTo>
                    <a:lnTo>
                      <a:pt x="8054" y="12020"/>
                    </a:lnTo>
                    <a:lnTo>
                      <a:pt x="8066" y="12025"/>
                    </a:lnTo>
                    <a:lnTo>
                      <a:pt x="8091" y="12032"/>
                    </a:lnTo>
                    <a:lnTo>
                      <a:pt x="8117" y="12038"/>
                    </a:lnTo>
                    <a:lnTo>
                      <a:pt x="8144" y="12042"/>
                    </a:lnTo>
                    <a:lnTo>
                      <a:pt x="8172" y="12045"/>
                    </a:lnTo>
                    <a:lnTo>
                      <a:pt x="8200" y="12047"/>
                    </a:lnTo>
                    <a:lnTo>
                      <a:pt x="8228" y="12048"/>
                    </a:lnTo>
                    <a:lnTo>
                      <a:pt x="8573" y="12048"/>
                    </a:lnTo>
                    <a:lnTo>
                      <a:pt x="8625" y="12049"/>
                    </a:lnTo>
                    <a:lnTo>
                      <a:pt x="8676" y="12050"/>
                    </a:lnTo>
                    <a:lnTo>
                      <a:pt x="8727" y="12052"/>
                    </a:lnTo>
                    <a:lnTo>
                      <a:pt x="8778" y="12056"/>
                    </a:lnTo>
                    <a:lnTo>
                      <a:pt x="8804" y="12059"/>
                    </a:lnTo>
                    <a:lnTo>
                      <a:pt x="8828" y="12064"/>
                    </a:lnTo>
                    <a:lnTo>
                      <a:pt x="8854" y="12069"/>
                    </a:lnTo>
                    <a:lnTo>
                      <a:pt x="8878" y="12074"/>
                    </a:lnTo>
                    <a:lnTo>
                      <a:pt x="8903" y="12080"/>
                    </a:lnTo>
                    <a:lnTo>
                      <a:pt x="8927" y="12087"/>
                    </a:lnTo>
                    <a:lnTo>
                      <a:pt x="8952" y="12095"/>
                    </a:lnTo>
                    <a:lnTo>
                      <a:pt x="8976" y="12105"/>
                    </a:lnTo>
                    <a:lnTo>
                      <a:pt x="8992" y="12111"/>
                    </a:lnTo>
                    <a:lnTo>
                      <a:pt x="9008" y="12120"/>
                    </a:lnTo>
                    <a:lnTo>
                      <a:pt x="9023" y="12128"/>
                    </a:lnTo>
                    <a:lnTo>
                      <a:pt x="9038" y="12136"/>
                    </a:lnTo>
                    <a:lnTo>
                      <a:pt x="9051" y="12145"/>
                    </a:lnTo>
                    <a:lnTo>
                      <a:pt x="9065" y="12155"/>
                    </a:lnTo>
                    <a:lnTo>
                      <a:pt x="9078" y="12166"/>
                    </a:lnTo>
                    <a:lnTo>
                      <a:pt x="9090" y="12176"/>
                    </a:lnTo>
                    <a:lnTo>
                      <a:pt x="9101" y="12186"/>
                    </a:lnTo>
                    <a:lnTo>
                      <a:pt x="9112" y="12197"/>
                    </a:lnTo>
                    <a:lnTo>
                      <a:pt x="9123" y="12209"/>
                    </a:lnTo>
                    <a:lnTo>
                      <a:pt x="9132" y="12222"/>
                    </a:lnTo>
                    <a:lnTo>
                      <a:pt x="9141" y="12234"/>
                    </a:lnTo>
                    <a:lnTo>
                      <a:pt x="9150" y="12246"/>
                    </a:lnTo>
                    <a:lnTo>
                      <a:pt x="9158" y="12259"/>
                    </a:lnTo>
                    <a:lnTo>
                      <a:pt x="9166" y="12272"/>
                    </a:lnTo>
                    <a:lnTo>
                      <a:pt x="9173" y="12286"/>
                    </a:lnTo>
                    <a:lnTo>
                      <a:pt x="9179" y="12299"/>
                    </a:lnTo>
                    <a:lnTo>
                      <a:pt x="9185" y="12312"/>
                    </a:lnTo>
                    <a:lnTo>
                      <a:pt x="9190" y="12327"/>
                    </a:lnTo>
                    <a:lnTo>
                      <a:pt x="9200" y="12355"/>
                    </a:lnTo>
                    <a:lnTo>
                      <a:pt x="9208" y="12384"/>
                    </a:lnTo>
                    <a:lnTo>
                      <a:pt x="9214" y="12413"/>
                    </a:lnTo>
                    <a:lnTo>
                      <a:pt x="9218" y="12443"/>
                    </a:lnTo>
                    <a:lnTo>
                      <a:pt x="9220" y="12473"/>
                    </a:lnTo>
                    <a:lnTo>
                      <a:pt x="9221" y="12502"/>
                    </a:lnTo>
                    <a:lnTo>
                      <a:pt x="9221" y="12522"/>
                    </a:lnTo>
                    <a:close/>
                    <a:moveTo>
                      <a:pt x="7239" y="11713"/>
                    </a:moveTo>
                    <a:lnTo>
                      <a:pt x="6707" y="11713"/>
                    </a:lnTo>
                    <a:lnTo>
                      <a:pt x="6670" y="11714"/>
                    </a:lnTo>
                    <a:lnTo>
                      <a:pt x="6629" y="11715"/>
                    </a:lnTo>
                    <a:lnTo>
                      <a:pt x="6588" y="11717"/>
                    </a:lnTo>
                    <a:lnTo>
                      <a:pt x="6546" y="11720"/>
                    </a:lnTo>
                    <a:lnTo>
                      <a:pt x="6507" y="11724"/>
                    </a:lnTo>
                    <a:lnTo>
                      <a:pt x="6487" y="11727"/>
                    </a:lnTo>
                    <a:lnTo>
                      <a:pt x="6470" y="11730"/>
                    </a:lnTo>
                    <a:lnTo>
                      <a:pt x="6453" y="11734"/>
                    </a:lnTo>
                    <a:lnTo>
                      <a:pt x="6437" y="11738"/>
                    </a:lnTo>
                    <a:lnTo>
                      <a:pt x="6418" y="11746"/>
                    </a:lnTo>
                    <a:lnTo>
                      <a:pt x="6399" y="11754"/>
                    </a:lnTo>
                    <a:lnTo>
                      <a:pt x="6382" y="11764"/>
                    </a:lnTo>
                    <a:lnTo>
                      <a:pt x="6366" y="11773"/>
                    </a:lnTo>
                    <a:lnTo>
                      <a:pt x="6351" y="11784"/>
                    </a:lnTo>
                    <a:lnTo>
                      <a:pt x="6335" y="11795"/>
                    </a:lnTo>
                    <a:lnTo>
                      <a:pt x="6322" y="11809"/>
                    </a:lnTo>
                    <a:lnTo>
                      <a:pt x="6308" y="11822"/>
                    </a:lnTo>
                    <a:lnTo>
                      <a:pt x="6296" y="11835"/>
                    </a:lnTo>
                    <a:lnTo>
                      <a:pt x="6286" y="11849"/>
                    </a:lnTo>
                    <a:lnTo>
                      <a:pt x="6277" y="11863"/>
                    </a:lnTo>
                    <a:lnTo>
                      <a:pt x="6270" y="11877"/>
                    </a:lnTo>
                    <a:lnTo>
                      <a:pt x="6263" y="11892"/>
                    </a:lnTo>
                    <a:lnTo>
                      <a:pt x="6257" y="11906"/>
                    </a:lnTo>
                    <a:lnTo>
                      <a:pt x="6252" y="11922"/>
                    </a:lnTo>
                    <a:lnTo>
                      <a:pt x="6248" y="11937"/>
                    </a:lnTo>
                    <a:lnTo>
                      <a:pt x="6240" y="11969"/>
                    </a:lnTo>
                    <a:lnTo>
                      <a:pt x="6235" y="12000"/>
                    </a:lnTo>
                    <a:lnTo>
                      <a:pt x="6231" y="12033"/>
                    </a:lnTo>
                    <a:lnTo>
                      <a:pt x="6227" y="12065"/>
                    </a:lnTo>
                    <a:lnTo>
                      <a:pt x="7239" y="12065"/>
                    </a:lnTo>
                    <a:lnTo>
                      <a:pt x="7239" y="12330"/>
                    </a:lnTo>
                    <a:lnTo>
                      <a:pt x="6227" y="12330"/>
                    </a:lnTo>
                    <a:lnTo>
                      <a:pt x="6230" y="12356"/>
                    </a:lnTo>
                    <a:lnTo>
                      <a:pt x="6234" y="12382"/>
                    </a:lnTo>
                    <a:lnTo>
                      <a:pt x="6239" y="12405"/>
                    </a:lnTo>
                    <a:lnTo>
                      <a:pt x="6245" y="12428"/>
                    </a:lnTo>
                    <a:lnTo>
                      <a:pt x="6252" y="12449"/>
                    </a:lnTo>
                    <a:lnTo>
                      <a:pt x="6260" y="12468"/>
                    </a:lnTo>
                    <a:lnTo>
                      <a:pt x="6268" y="12488"/>
                    </a:lnTo>
                    <a:lnTo>
                      <a:pt x="6277" y="12505"/>
                    </a:lnTo>
                    <a:lnTo>
                      <a:pt x="6287" y="12523"/>
                    </a:lnTo>
                    <a:lnTo>
                      <a:pt x="6299" y="12538"/>
                    </a:lnTo>
                    <a:lnTo>
                      <a:pt x="6310" y="12552"/>
                    </a:lnTo>
                    <a:lnTo>
                      <a:pt x="6323" y="12566"/>
                    </a:lnTo>
                    <a:lnTo>
                      <a:pt x="6336" y="12579"/>
                    </a:lnTo>
                    <a:lnTo>
                      <a:pt x="6351" y="12591"/>
                    </a:lnTo>
                    <a:lnTo>
                      <a:pt x="6366" y="12601"/>
                    </a:lnTo>
                    <a:lnTo>
                      <a:pt x="6382" y="12611"/>
                    </a:lnTo>
                    <a:lnTo>
                      <a:pt x="6399" y="12620"/>
                    </a:lnTo>
                    <a:lnTo>
                      <a:pt x="6417" y="12629"/>
                    </a:lnTo>
                    <a:lnTo>
                      <a:pt x="6435" y="12637"/>
                    </a:lnTo>
                    <a:lnTo>
                      <a:pt x="6456" y="12643"/>
                    </a:lnTo>
                    <a:lnTo>
                      <a:pt x="6476" y="12649"/>
                    </a:lnTo>
                    <a:lnTo>
                      <a:pt x="6496" y="12654"/>
                    </a:lnTo>
                    <a:lnTo>
                      <a:pt x="6519" y="12659"/>
                    </a:lnTo>
                    <a:lnTo>
                      <a:pt x="6542" y="12663"/>
                    </a:lnTo>
                    <a:lnTo>
                      <a:pt x="6566" y="12666"/>
                    </a:lnTo>
                    <a:lnTo>
                      <a:pt x="6590" y="12669"/>
                    </a:lnTo>
                    <a:lnTo>
                      <a:pt x="6616" y="12672"/>
                    </a:lnTo>
                    <a:lnTo>
                      <a:pt x="6642" y="12674"/>
                    </a:lnTo>
                    <a:lnTo>
                      <a:pt x="6697" y="12677"/>
                    </a:lnTo>
                    <a:lnTo>
                      <a:pt x="6755" y="12678"/>
                    </a:lnTo>
                    <a:lnTo>
                      <a:pt x="7239" y="12678"/>
                    </a:lnTo>
                    <a:lnTo>
                      <a:pt x="7239" y="12944"/>
                    </a:lnTo>
                    <a:lnTo>
                      <a:pt x="6679" y="12944"/>
                    </a:lnTo>
                    <a:lnTo>
                      <a:pt x="6617" y="12942"/>
                    </a:lnTo>
                    <a:lnTo>
                      <a:pt x="6551" y="12940"/>
                    </a:lnTo>
                    <a:lnTo>
                      <a:pt x="6486" y="12935"/>
                    </a:lnTo>
                    <a:lnTo>
                      <a:pt x="6454" y="12932"/>
                    </a:lnTo>
                    <a:lnTo>
                      <a:pt x="6421" y="12929"/>
                    </a:lnTo>
                    <a:lnTo>
                      <a:pt x="6388" y="12924"/>
                    </a:lnTo>
                    <a:lnTo>
                      <a:pt x="6357" y="12919"/>
                    </a:lnTo>
                    <a:lnTo>
                      <a:pt x="6326" y="12914"/>
                    </a:lnTo>
                    <a:lnTo>
                      <a:pt x="6295" y="12907"/>
                    </a:lnTo>
                    <a:lnTo>
                      <a:pt x="6267" y="12900"/>
                    </a:lnTo>
                    <a:lnTo>
                      <a:pt x="6238" y="12893"/>
                    </a:lnTo>
                    <a:lnTo>
                      <a:pt x="6208" y="12883"/>
                    </a:lnTo>
                    <a:lnTo>
                      <a:pt x="6178" y="12870"/>
                    </a:lnTo>
                    <a:lnTo>
                      <a:pt x="6150" y="12858"/>
                    </a:lnTo>
                    <a:lnTo>
                      <a:pt x="6123" y="12844"/>
                    </a:lnTo>
                    <a:lnTo>
                      <a:pt x="6098" y="12829"/>
                    </a:lnTo>
                    <a:lnTo>
                      <a:pt x="6073" y="12812"/>
                    </a:lnTo>
                    <a:lnTo>
                      <a:pt x="6050" y="12795"/>
                    </a:lnTo>
                    <a:lnTo>
                      <a:pt x="6027" y="12777"/>
                    </a:lnTo>
                    <a:lnTo>
                      <a:pt x="6006" y="12757"/>
                    </a:lnTo>
                    <a:lnTo>
                      <a:pt x="5986" y="12737"/>
                    </a:lnTo>
                    <a:lnTo>
                      <a:pt x="5968" y="12715"/>
                    </a:lnTo>
                    <a:lnTo>
                      <a:pt x="5950" y="12694"/>
                    </a:lnTo>
                    <a:lnTo>
                      <a:pt x="5933" y="12670"/>
                    </a:lnTo>
                    <a:lnTo>
                      <a:pt x="5918" y="12648"/>
                    </a:lnTo>
                    <a:lnTo>
                      <a:pt x="5904" y="12624"/>
                    </a:lnTo>
                    <a:lnTo>
                      <a:pt x="5889" y="12599"/>
                    </a:lnTo>
                    <a:lnTo>
                      <a:pt x="5877" y="12575"/>
                    </a:lnTo>
                    <a:lnTo>
                      <a:pt x="5866" y="12549"/>
                    </a:lnTo>
                    <a:lnTo>
                      <a:pt x="5855" y="12524"/>
                    </a:lnTo>
                    <a:lnTo>
                      <a:pt x="5846" y="12497"/>
                    </a:lnTo>
                    <a:lnTo>
                      <a:pt x="5836" y="12472"/>
                    </a:lnTo>
                    <a:lnTo>
                      <a:pt x="5828" y="12445"/>
                    </a:lnTo>
                    <a:lnTo>
                      <a:pt x="5821" y="12419"/>
                    </a:lnTo>
                    <a:lnTo>
                      <a:pt x="5815" y="12391"/>
                    </a:lnTo>
                    <a:lnTo>
                      <a:pt x="5810" y="12364"/>
                    </a:lnTo>
                    <a:lnTo>
                      <a:pt x="5805" y="12338"/>
                    </a:lnTo>
                    <a:lnTo>
                      <a:pt x="5802" y="12311"/>
                    </a:lnTo>
                    <a:lnTo>
                      <a:pt x="5799" y="12285"/>
                    </a:lnTo>
                    <a:lnTo>
                      <a:pt x="5796" y="12258"/>
                    </a:lnTo>
                    <a:lnTo>
                      <a:pt x="5795" y="12233"/>
                    </a:lnTo>
                    <a:lnTo>
                      <a:pt x="5794" y="12207"/>
                    </a:lnTo>
                    <a:lnTo>
                      <a:pt x="5793" y="12182"/>
                    </a:lnTo>
                    <a:lnTo>
                      <a:pt x="5794" y="12157"/>
                    </a:lnTo>
                    <a:lnTo>
                      <a:pt x="5795" y="12133"/>
                    </a:lnTo>
                    <a:lnTo>
                      <a:pt x="5796" y="12109"/>
                    </a:lnTo>
                    <a:lnTo>
                      <a:pt x="5798" y="12085"/>
                    </a:lnTo>
                    <a:lnTo>
                      <a:pt x="5801" y="12060"/>
                    </a:lnTo>
                    <a:lnTo>
                      <a:pt x="5805" y="12036"/>
                    </a:lnTo>
                    <a:lnTo>
                      <a:pt x="5809" y="12013"/>
                    </a:lnTo>
                    <a:lnTo>
                      <a:pt x="5814" y="11988"/>
                    </a:lnTo>
                    <a:lnTo>
                      <a:pt x="5820" y="11965"/>
                    </a:lnTo>
                    <a:lnTo>
                      <a:pt x="5827" y="11941"/>
                    </a:lnTo>
                    <a:lnTo>
                      <a:pt x="5834" y="11918"/>
                    </a:lnTo>
                    <a:lnTo>
                      <a:pt x="5843" y="11895"/>
                    </a:lnTo>
                    <a:lnTo>
                      <a:pt x="5851" y="11872"/>
                    </a:lnTo>
                    <a:lnTo>
                      <a:pt x="5861" y="11849"/>
                    </a:lnTo>
                    <a:lnTo>
                      <a:pt x="5871" y="11827"/>
                    </a:lnTo>
                    <a:lnTo>
                      <a:pt x="5882" y="11805"/>
                    </a:lnTo>
                    <a:lnTo>
                      <a:pt x="5895" y="11784"/>
                    </a:lnTo>
                    <a:lnTo>
                      <a:pt x="5907" y="11763"/>
                    </a:lnTo>
                    <a:lnTo>
                      <a:pt x="5921" y="11742"/>
                    </a:lnTo>
                    <a:lnTo>
                      <a:pt x="5935" y="11722"/>
                    </a:lnTo>
                    <a:lnTo>
                      <a:pt x="5951" y="11701"/>
                    </a:lnTo>
                    <a:lnTo>
                      <a:pt x="5967" y="11682"/>
                    </a:lnTo>
                    <a:lnTo>
                      <a:pt x="5984" y="11663"/>
                    </a:lnTo>
                    <a:lnTo>
                      <a:pt x="6002" y="11644"/>
                    </a:lnTo>
                    <a:lnTo>
                      <a:pt x="6021" y="11626"/>
                    </a:lnTo>
                    <a:lnTo>
                      <a:pt x="6040" y="11609"/>
                    </a:lnTo>
                    <a:lnTo>
                      <a:pt x="6062" y="11592"/>
                    </a:lnTo>
                    <a:lnTo>
                      <a:pt x="6083" y="11576"/>
                    </a:lnTo>
                    <a:lnTo>
                      <a:pt x="6106" y="11560"/>
                    </a:lnTo>
                    <a:lnTo>
                      <a:pt x="6129" y="11544"/>
                    </a:lnTo>
                    <a:lnTo>
                      <a:pt x="6154" y="11530"/>
                    </a:lnTo>
                    <a:lnTo>
                      <a:pt x="6179" y="11517"/>
                    </a:lnTo>
                    <a:lnTo>
                      <a:pt x="6202" y="11506"/>
                    </a:lnTo>
                    <a:lnTo>
                      <a:pt x="6225" y="11495"/>
                    </a:lnTo>
                    <a:lnTo>
                      <a:pt x="6250" y="11486"/>
                    </a:lnTo>
                    <a:lnTo>
                      <a:pt x="6275" y="11479"/>
                    </a:lnTo>
                    <a:lnTo>
                      <a:pt x="6300" y="11472"/>
                    </a:lnTo>
                    <a:lnTo>
                      <a:pt x="6326" y="11466"/>
                    </a:lnTo>
                    <a:lnTo>
                      <a:pt x="6352" y="11462"/>
                    </a:lnTo>
                    <a:lnTo>
                      <a:pt x="6378" y="11457"/>
                    </a:lnTo>
                    <a:lnTo>
                      <a:pt x="6405" y="11454"/>
                    </a:lnTo>
                    <a:lnTo>
                      <a:pt x="6431" y="11451"/>
                    </a:lnTo>
                    <a:lnTo>
                      <a:pt x="6458" y="11448"/>
                    </a:lnTo>
                    <a:lnTo>
                      <a:pt x="6485" y="11446"/>
                    </a:lnTo>
                    <a:lnTo>
                      <a:pt x="6538" y="11445"/>
                    </a:lnTo>
                    <a:lnTo>
                      <a:pt x="6591" y="11444"/>
                    </a:lnTo>
                    <a:lnTo>
                      <a:pt x="7239" y="11444"/>
                    </a:lnTo>
                    <a:lnTo>
                      <a:pt x="7239" y="11713"/>
                    </a:lnTo>
                    <a:close/>
                    <a:moveTo>
                      <a:pt x="4975" y="10026"/>
                    </a:moveTo>
                    <a:lnTo>
                      <a:pt x="4975" y="11124"/>
                    </a:lnTo>
                    <a:lnTo>
                      <a:pt x="4607" y="11124"/>
                    </a:lnTo>
                    <a:lnTo>
                      <a:pt x="4607" y="9625"/>
                    </a:lnTo>
                    <a:lnTo>
                      <a:pt x="5098" y="9625"/>
                    </a:lnTo>
                    <a:lnTo>
                      <a:pt x="5813" y="10742"/>
                    </a:lnTo>
                    <a:lnTo>
                      <a:pt x="5813" y="9625"/>
                    </a:lnTo>
                    <a:lnTo>
                      <a:pt x="6177" y="9625"/>
                    </a:lnTo>
                    <a:lnTo>
                      <a:pt x="6177" y="11124"/>
                    </a:lnTo>
                    <a:lnTo>
                      <a:pt x="5705" y="11124"/>
                    </a:lnTo>
                    <a:lnTo>
                      <a:pt x="4975" y="10026"/>
                    </a:lnTo>
                    <a:close/>
                    <a:moveTo>
                      <a:pt x="5550" y="12944"/>
                    </a:moveTo>
                    <a:lnTo>
                      <a:pt x="5183" y="12944"/>
                    </a:lnTo>
                    <a:lnTo>
                      <a:pt x="5183" y="11817"/>
                    </a:lnTo>
                    <a:lnTo>
                      <a:pt x="4713" y="12944"/>
                    </a:lnTo>
                    <a:lnTo>
                      <a:pt x="4320" y="12944"/>
                    </a:lnTo>
                    <a:lnTo>
                      <a:pt x="3875" y="11817"/>
                    </a:lnTo>
                    <a:lnTo>
                      <a:pt x="3875" y="12944"/>
                    </a:lnTo>
                    <a:lnTo>
                      <a:pt x="3510" y="12944"/>
                    </a:lnTo>
                    <a:lnTo>
                      <a:pt x="3510" y="11444"/>
                    </a:lnTo>
                    <a:lnTo>
                      <a:pt x="4072" y="11444"/>
                    </a:lnTo>
                    <a:lnTo>
                      <a:pt x="4520" y="12616"/>
                    </a:lnTo>
                    <a:lnTo>
                      <a:pt x="4990" y="11444"/>
                    </a:lnTo>
                    <a:lnTo>
                      <a:pt x="5550" y="11444"/>
                    </a:lnTo>
                    <a:lnTo>
                      <a:pt x="5550" y="12944"/>
                    </a:lnTo>
                    <a:close/>
                    <a:moveTo>
                      <a:pt x="2931" y="11124"/>
                    </a:moveTo>
                    <a:lnTo>
                      <a:pt x="2484" y="11124"/>
                    </a:lnTo>
                    <a:lnTo>
                      <a:pt x="3228" y="9625"/>
                    </a:lnTo>
                    <a:lnTo>
                      <a:pt x="3668" y="9625"/>
                    </a:lnTo>
                    <a:lnTo>
                      <a:pt x="4414" y="11124"/>
                    </a:lnTo>
                    <a:lnTo>
                      <a:pt x="3963" y="11124"/>
                    </a:lnTo>
                    <a:lnTo>
                      <a:pt x="3789" y="10775"/>
                    </a:lnTo>
                    <a:lnTo>
                      <a:pt x="3104" y="10775"/>
                    </a:lnTo>
                    <a:lnTo>
                      <a:pt x="2931" y="11124"/>
                    </a:lnTo>
                    <a:close/>
                    <a:moveTo>
                      <a:pt x="2290" y="11124"/>
                    </a:moveTo>
                    <a:lnTo>
                      <a:pt x="1909" y="11124"/>
                    </a:lnTo>
                    <a:lnTo>
                      <a:pt x="1909" y="10504"/>
                    </a:lnTo>
                    <a:lnTo>
                      <a:pt x="1214" y="10504"/>
                    </a:lnTo>
                    <a:lnTo>
                      <a:pt x="1214" y="11124"/>
                    </a:lnTo>
                    <a:lnTo>
                      <a:pt x="830" y="11124"/>
                    </a:lnTo>
                    <a:lnTo>
                      <a:pt x="830" y="9625"/>
                    </a:lnTo>
                    <a:lnTo>
                      <a:pt x="1214" y="9625"/>
                    </a:lnTo>
                    <a:lnTo>
                      <a:pt x="1214" y="10238"/>
                    </a:lnTo>
                    <a:lnTo>
                      <a:pt x="1909" y="10238"/>
                    </a:lnTo>
                    <a:lnTo>
                      <a:pt x="1909" y="9625"/>
                    </a:lnTo>
                    <a:lnTo>
                      <a:pt x="2290" y="9625"/>
                    </a:lnTo>
                    <a:lnTo>
                      <a:pt x="2290" y="11124"/>
                    </a:lnTo>
                    <a:close/>
                    <a:moveTo>
                      <a:pt x="8114" y="9625"/>
                    </a:moveTo>
                    <a:lnTo>
                      <a:pt x="8114" y="11124"/>
                    </a:lnTo>
                    <a:lnTo>
                      <a:pt x="7642" y="11124"/>
                    </a:lnTo>
                    <a:lnTo>
                      <a:pt x="6911" y="10026"/>
                    </a:lnTo>
                    <a:lnTo>
                      <a:pt x="6911" y="11124"/>
                    </a:lnTo>
                    <a:lnTo>
                      <a:pt x="6543" y="11124"/>
                    </a:lnTo>
                    <a:lnTo>
                      <a:pt x="6543" y="9625"/>
                    </a:lnTo>
                    <a:lnTo>
                      <a:pt x="7035" y="9625"/>
                    </a:lnTo>
                    <a:lnTo>
                      <a:pt x="7750" y="10742"/>
                    </a:lnTo>
                    <a:lnTo>
                      <a:pt x="7750" y="9625"/>
                    </a:lnTo>
                    <a:lnTo>
                      <a:pt x="8114" y="9625"/>
                    </a:lnTo>
                    <a:close/>
                    <a:moveTo>
                      <a:pt x="6191" y="4872"/>
                    </a:moveTo>
                    <a:lnTo>
                      <a:pt x="6520" y="4872"/>
                    </a:lnTo>
                    <a:lnTo>
                      <a:pt x="6527" y="4808"/>
                    </a:lnTo>
                    <a:lnTo>
                      <a:pt x="6535" y="4744"/>
                    </a:lnTo>
                    <a:lnTo>
                      <a:pt x="6541" y="4710"/>
                    </a:lnTo>
                    <a:lnTo>
                      <a:pt x="6546" y="4678"/>
                    </a:lnTo>
                    <a:lnTo>
                      <a:pt x="6554" y="4644"/>
                    </a:lnTo>
                    <a:lnTo>
                      <a:pt x="6560" y="4609"/>
                    </a:lnTo>
                    <a:lnTo>
                      <a:pt x="6568" y="4576"/>
                    </a:lnTo>
                    <a:lnTo>
                      <a:pt x="6576" y="4541"/>
                    </a:lnTo>
                    <a:lnTo>
                      <a:pt x="6585" y="4506"/>
                    </a:lnTo>
                    <a:lnTo>
                      <a:pt x="6595" y="4472"/>
                    </a:lnTo>
                    <a:lnTo>
                      <a:pt x="6607" y="4437"/>
                    </a:lnTo>
                    <a:lnTo>
                      <a:pt x="6618" y="4402"/>
                    </a:lnTo>
                    <a:lnTo>
                      <a:pt x="6630" y="4368"/>
                    </a:lnTo>
                    <a:lnTo>
                      <a:pt x="6644" y="4332"/>
                    </a:lnTo>
                    <a:lnTo>
                      <a:pt x="6659" y="4297"/>
                    </a:lnTo>
                    <a:lnTo>
                      <a:pt x="6674" y="4262"/>
                    </a:lnTo>
                    <a:lnTo>
                      <a:pt x="6691" y="4227"/>
                    </a:lnTo>
                    <a:lnTo>
                      <a:pt x="6709" y="4192"/>
                    </a:lnTo>
                    <a:lnTo>
                      <a:pt x="6728" y="4157"/>
                    </a:lnTo>
                    <a:lnTo>
                      <a:pt x="6748" y="4122"/>
                    </a:lnTo>
                    <a:lnTo>
                      <a:pt x="6770" y="4087"/>
                    </a:lnTo>
                    <a:lnTo>
                      <a:pt x="6792" y="4052"/>
                    </a:lnTo>
                    <a:lnTo>
                      <a:pt x="6817" y="4018"/>
                    </a:lnTo>
                    <a:lnTo>
                      <a:pt x="6842" y="3984"/>
                    </a:lnTo>
                    <a:lnTo>
                      <a:pt x="6870" y="3950"/>
                    </a:lnTo>
                    <a:lnTo>
                      <a:pt x="6898" y="3917"/>
                    </a:lnTo>
                    <a:lnTo>
                      <a:pt x="6928" y="3883"/>
                    </a:lnTo>
                    <a:lnTo>
                      <a:pt x="6959" y="3849"/>
                    </a:lnTo>
                    <a:lnTo>
                      <a:pt x="6992" y="3817"/>
                    </a:lnTo>
                    <a:lnTo>
                      <a:pt x="7027" y="3784"/>
                    </a:lnTo>
                    <a:lnTo>
                      <a:pt x="7058" y="3757"/>
                    </a:lnTo>
                    <a:lnTo>
                      <a:pt x="7091" y="3730"/>
                    </a:lnTo>
                    <a:lnTo>
                      <a:pt x="7123" y="3704"/>
                    </a:lnTo>
                    <a:lnTo>
                      <a:pt x="7156" y="3679"/>
                    </a:lnTo>
                    <a:lnTo>
                      <a:pt x="7189" y="3655"/>
                    </a:lnTo>
                    <a:lnTo>
                      <a:pt x="7223" y="3631"/>
                    </a:lnTo>
                    <a:lnTo>
                      <a:pt x="7256" y="3609"/>
                    </a:lnTo>
                    <a:lnTo>
                      <a:pt x="7291" y="3587"/>
                    </a:lnTo>
                    <a:lnTo>
                      <a:pt x="7326" y="3567"/>
                    </a:lnTo>
                    <a:lnTo>
                      <a:pt x="7360" y="3548"/>
                    </a:lnTo>
                    <a:lnTo>
                      <a:pt x="7396" y="3529"/>
                    </a:lnTo>
                    <a:lnTo>
                      <a:pt x="7432" y="3511"/>
                    </a:lnTo>
                    <a:lnTo>
                      <a:pt x="7467" y="3495"/>
                    </a:lnTo>
                    <a:lnTo>
                      <a:pt x="7504" y="3478"/>
                    </a:lnTo>
                    <a:lnTo>
                      <a:pt x="7541" y="3464"/>
                    </a:lnTo>
                    <a:lnTo>
                      <a:pt x="7578" y="3450"/>
                    </a:lnTo>
                    <a:lnTo>
                      <a:pt x="7615" y="3436"/>
                    </a:lnTo>
                    <a:lnTo>
                      <a:pt x="7653" y="3424"/>
                    </a:lnTo>
                    <a:lnTo>
                      <a:pt x="7691" y="3412"/>
                    </a:lnTo>
                    <a:lnTo>
                      <a:pt x="7729" y="3402"/>
                    </a:lnTo>
                    <a:lnTo>
                      <a:pt x="7766" y="3392"/>
                    </a:lnTo>
                    <a:lnTo>
                      <a:pt x="7805" y="3383"/>
                    </a:lnTo>
                    <a:lnTo>
                      <a:pt x="7844" y="3375"/>
                    </a:lnTo>
                    <a:lnTo>
                      <a:pt x="7883" y="3368"/>
                    </a:lnTo>
                    <a:lnTo>
                      <a:pt x="7922" y="3362"/>
                    </a:lnTo>
                    <a:lnTo>
                      <a:pt x="7961" y="3356"/>
                    </a:lnTo>
                    <a:lnTo>
                      <a:pt x="8001" y="3352"/>
                    </a:lnTo>
                    <a:lnTo>
                      <a:pt x="8041" y="3348"/>
                    </a:lnTo>
                    <a:lnTo>
                      <a:pt x="8080" y="3345"/>
                    </a:lnTo>
                    <a:lnTo>
                      <a:pt x="8120" y="3343"/>
                    </a:lnTo>
                    <a:lnTo>
                      <a:pt x="8161" y="3342"/>
                    </a:lnTo>
                    <a:lnTo>
                      <a:pt x="8201" y="3342"/>
                    </a:lnTo>
                    <a:lnTo>
                      <a:pt x="8275" y="3343"/>
                    </a:lnTo>
                    <a:lnTo>
                      <a:pt x="8349" y="3347"/>
                    </a:lnTo>
                    <a:lnTo>
                      <a:pt x="8420" y="3354"/>
                    </a:lnTo>
                    <a:lnTo>
                      <a:pt x="8492" y="3362"/>
                    </a:lnTo>
                    <a:lnTo>
                      <a:pt x="8561" y="3373"/>
                    </a:lnTo>
                    <a:lnTo>
                      <a:pt x="8629" y="3386"/>
                    </a:lnTo>
                    <a:lnTo>
                      <a:pt x="8698" y="3402"/>
                    </a:lnTo>
                    <a:lnTo>
                      <a:pt x="8764" y="3419"/>
                    </a:lnTo>
                    <a:lnTo>
                      <a:pt x="8830" y="3436"/>
                    </a:lnTo>
                    <a:lnTo>
                      <a:pt x="8894" y="3456"/>
                    </a:lnTo>
                    <a:lnTo>
                      <a:pt x="8959" y="3476"/>
                    </a:lnTo>
                    <a:lnTo>
                      <a:pt x="9022" y="3498"/>
                    </a:lnTo>
                    <a:lnTo>
                      <a:pt x="9084" y="3520"/>
                    </a:lnTo>
                    <a:lnTo>
                      <a:pt x="9145" y="3542"/>
                    </a:lnTo>
                    <a:lnTo>
                      <a:pt x="9207" y="3566"/>
                    </a:lnTo>
                    <a:lnTo>
                      <a:pt x="9266" y="3589"/>
                    </a:lnTo>
                    <a:lnTo>
                      <a:pt x="9383" y="3635"/>
                    </a:lnTo>
                    <a:lnTo>
                      <a:pt x="9498" y="3680"/>
                    </a:lnTo>
                    <a:lnTo>
                      <a:pt x="9554" y="3702"/>
                    </a:lnTo>
                    <a:lnTo>
                      <a:pt x="9609" y="3722"/>
                    </a:lnTo>
                    <a:lnTo>
                      <a:pt x="9665" y="3741"/>
                    </a:lnTo>
                    <a:lnTo>
                      <a:pt x="9720" y="3760"/>
                    </a:lnTo>
                    <a:lnTo>
                      <a:pt x="9774" y="3776"/>
                    </a:lnTo>
                    <a:lnTo>
                      <a:pt x="9827" y="3791"/>
                    </a:lnTo>
                    <a:lnTo>
                      <a:pt x="9880" y="3805"/>
                    </a:lnTo>
                    <a:lnTo>
                      <a:pt x="9932" y="3816"/>
                    </a:lnTo>
                    <a:lnTo>
                      <a:pt x="9984" y="3825"/>
                    </a:lnTo>
                    <a:lnTo>
                      <a:pt x="10036" y="3831"/>
                    </a:lnTo>
                    <a:lnTo>
                      <a:pt x="10087" y="3835"/>
                    </a:lnTo>
                    <a:lnTo>
                      <a:pt x="10137" y="3837"/>
                    </a:lnTo>
                    <a:lnTo>
                      <a:pt x="10137" y="4188"/>
                    </a:lnTo>
                    <a:lnTo>
                      <a:pt x="10079" y="4187"/>
                    </a:lnTo>
                    <a:lnTo>
                      <a:pt x="10020" y="4182"/>
                    </a:lnTo>
                    <a:lnTo>
                      <a:pt x="9962" y="4176"/>
                    </a:lnTo>
                    <a:lnTo>
                      <a:pt x="9904" y="4167"/>
                    </a:lnTo>
                    <a:lnTo>
                      <a:pt x="9847" y="4155"/>
                    </a:lnTo>
                    <a:lnTo>
                      <a:pt x="9789" y="4141"/>
                    </a:lnTo>
                    <a:lnTo>
                      <a:pt x="9732" y="4126"/>
                    </a:lnTo>
                    <a:lnTo>
                      <a:pt x="9674" y="4110"/>
                    </a:lnTo>
                    <a:lnTo>
                      <a:pt x="9617" y="4091"/>
                    </a:lnTo>
                    <a:lnTo>
                      <a:pt x="9558" y="4072"/>
                    </a:lnTo>
                    <a:lnTo>
                      <a:pt x="9501" y="4050"/>
                    </a:lnTo>
                    <a:lnTo>
                      <a:pt x="9443" y="4029"/>
                    </a:lnTo>
                    <a:lnTo>
                      <a:pt x="9327" y="3983"/>
                    </a:lnTo>
                    <a:lnTo>
                      <a:pt x="9211" y="3936"/>
                    </a:lnTo>
                    <a:lnTo>
                      <a:pt x="9091" y="3889"/>
                    </a:lnTo>
                    <a:lnTo>
                      <a:pt x="8972" y="3844"/>
                    </a:lnTo>
                    <a:lnTo>
                      <a:pt x="8911" y="3823"/>
                    </a:lnTo>
                    <a:lnTo>
                      <a:pt x="8850" y="3802"/>
                    </a:lnTo>
                    <a:lnTo>
                      <a:pt x="8788" y="3782"/>
                    </a:lnTo>
                    <a:lnTo>
                      <a:pt x="8726" y="3764"/>
                    </a:lnTo>
                    <a:lnTo>
                      <a:pt x="8663" y="3746"/>
                    </a:lnTo>
                    <a:lnTo>
                      <a:pt x="8599" y="3731"/>
                    </a:lnTo>
                    <a:lnTo>
                      <a:pt x="8534" y="3718"/>
                    </a:lnTo>
                    <a:lnTo>
                      <a:pt x="8470" y="3707"/>
                    </a:lnTo>
                    <a:lnTo>
                      <a:pt x="8404" y="3698"/>
                    </a:lnTo>
                    <a:lnTo>
                      <a:pt x="8337" y="3690"/>
                    </a:lnTo>
                    <a:lnTo>
                      <a:pt x="8270" y="3686"/>
                    </a:lnTo>
                    <a:lnTo>
                      <a:pt x="8201" y="3685"/>
                    </a:lnTo>
                    <a:lnTo>
                      <a:pt x="8171" y="3685"/>
                    </a:lnTo>
                    <a:lnTo>
                      <a:pt x="8141" y="3686"/>
                    </a:lnTo>
                    <a:lnTo>
                      <a:pt x="8110" y="3688"/>
                    </a:lnTo>
                    <a:lnTo>
                      <a:pt x="8079" y="3690"/>
                    </a:lnTo>
                    <a:lnTo>
                      <a:pt x="8049" y="3693"/>
                    </a:lnTo>
                    <a:lnTo>
                      <a:pt x="8018" y="3696"/>
                    </a:lnTo>
                    <a:lnTo>
                      <a:pt x="7988" y="3702"/>
                    </a:lnTo>
                    <a:lnTo>
                      <a:pt x="7957" y="3707"/>
                    </a:lnTo>
                    <a:lnTo>
                      <a:pt x="7926" y="3712"/>
                    </a:lnTo>
                    <a:lnTo>
                      <a:pt x="7897" y="3718"/>
                    </a:lnTo>
                    <a:lnTo>
                      <a:pt x="7866" y="3725"/>
                    </a:lnTo>
                    <a:lnTo>
                      <a:pt x="7836" y="3733"/>
                    </a:lnTo>
                    <a:lnTo>
                      <a:pt x="7806" y="3741"/>
                    </a:lnTo>
                    <a:lnTo>
                      <a:pt x="7776" y="3751"/>
                    </a:lnTo>
                    <a:lnTo>
                      <a:pt x="7747" y="3761"/>
                    </a:lnTo>
                    <a:lnTo>
                      <a:pt x="7717" y="3771"/>
                    </a:lnTo>
                    <a:lnTo>
                      <a:pt x="7688" y="3782"/>
                    </a:lnTo>
                    <a:lnTo>
                      <a:pt x="7658" y="3794"/>
                    </a:lnTo>
                    <a:lnTo>
                      <a:pt x="7630" y="3807"/>
                    </a:lnTo>
                    <a:lnTo>
                      <a:pt x="7600" y="3820"/>
                    </a:lnTo>
                    <a:lnTo>
                      <a:pt x="7571" y="3834"/>
                    </a:lnTo>
                    <a:lnTo>
                      <a:pt x="7544" y="3848"/>
                    </a:lnTo>
                    <a:lnTo>
                      <a:pt x="7515" y="3865"/>
                    </a:lnTo>
                    <a:lnTo>
                      <a:pt x="7488" y="3881"/>
                    </a:lnTo>
                    <a:lnTo>
                      <a:pt x="7460" y="3897"/>
                    </a:lnTo>
                    <a:lnTo>
                      <a:pt x="7433" y="3916"/>
                    </a:lnTo>
                    <a:lnTo>
                      <a:pt x="7406" y="3934"/>
                    </a:lnTo>
                    <a:lnTo>
                      <a:pt x="7380" y="3953"/>
                    </a:lnTo>
                    <a:lnTo>
                      <a:pt x="7353" y="3973"/>
                    </a:lnTo>
                    <a:lnTo>
                      <a:pt x="7327" y="3993"/>
                    </a:lnTo>
                    <a:lnTo>
                      <a:pt x="7301" y="4015"/>
                    </a:lnTo>
                    <a:lnTo>
                      <a:pt x="7277" y="4037"/>
                    </a:lnTo>
                    <a:lnTo>
                      <a:pt x="7254" y="4059"/>
                    </a:lnTo>
                    <a:lnTo>
                      <a:pt x="7232" y="4079"/>
                    </a:lnTo>
                    <a:lnTo>
                      <a:pt x="7211" y="4100"/>
                    </a:lnTo>
                    <a:lnTo>
                      <a:pt x="7191" y="4123"/>
                    </a:lnTo>
                    <a:lnTo>
                      <a:pt x="7173" y="4145"/>
                    </a:lnTo>
                    <a:lnTo>
                      <a:pt x="7153" y="4168"/>
                    </a:lnTo>
                    <a:lnTo>
                      <a:pt x="7136" y="4190"/>
                    </a:lnTo>
                    <a:lnTo>
                      <a:pt x="7120" y="4213"/>
                    </a:lnTo>
                    <a:lnTo>
                      <a:pt x="7103" y="4236"/>
                    </a:lnTo>
                    <a:lnTo>
                      <a:pt x="7087" y="4260"/>
                    </a:lnTo>
                    <a:lnTo>
                      <a:pt x="7073" y="4284"/>
                    </a:lnTo>
                    <a:lnTo>
                      <a:pt x="7058" y="4308"/>
                    </a:lnTo>
                    <a:lnTo>
                      <a:pt x="7045" y="4333"/>
                    </a:lnTo>
                    <a:lnTo>
                      <a:pt x="7032" y="4357"/>
                    </a:lnTo>
                    <a:lnTo>
                      <a:pt x="7020" y="4383"/>
                    </a:lnTo>
                    <a:lnTo>
                      <a:pt x="7008" y="4408"/>
                    </a:lnTo>
                    <a:lnTo>
                      <a:pt x="6997" y="4435"/>
                    </a:lnTo>
                    <a:lnTo>
                      <a:pt x="6987" y="4461"/>
                    </a:lnTo>
                    <a:lnTo>
                      <a:pt x="6977" y="4488"/>
                    </a:lnTo>
                    <a:lnTo>
                      <a:pt x="6968" y="4515"/>
                    </a:lnTo>
                    <a:lnTo>
                      <a:pt x="6959" y="4542"/>
                    </a:lnTo>
                    <a:lnTo>
                      <a:pt x="6950" y="4571"/>
                    </a:lnTo>
                    <a:lnTo>
                      <a:pt x="6943" y="4598"/>
                    </a:lnTo>
                    <a:lnTo>
                      <a:pt x="6936" y="4627"/>
                    </a:lnTo>
                    <a:lnTo>
                      <a:pt x="6929" y="4656"/>
                    </a:lnTo>
                    <a:lnTo>
                      <a:pt x="6923" y="4686"/>
                    </a:lnTo>
                    <a:lnTo>
                      <a:pt x="6917" y="4715"/>
                    </a:lnTo>
                    <a:lnTo>
                      <a:pt x="6912" y="4746"/>
                    </a:lnTo>
                    <a:lnTo>
                      <a:pt x="6901" y="4808"/>
                    </a:lnTo>
                    <a:lnTo>
                      <a:pt x="6893" y="4872"/>
                    </a:lnTo>
                    <a:lnTo>
                      <a:pt x="7620" y="4872"/>
                    </a:lnTo>
                    <a:lnTo>
                      <a:pt x="7648" y="4868"/>
                    </a:lnTo>
                    <a:lnTo>
                      <a:pt x="7660" y="4866"/>
                    </a:lnTo>
                    <a:lnTo>
                      <a:pt x="7672" y="4864"/>
                    </a:lnTo>
                    <a:lnTo>
                      <a:pt x="7683" y="4861"/>
                    </a:lnTo>
                    <a:lnTo>
                      <a:pt x="7693" y="4858"/>
                    </a:lnTo>
                    <a:lnTo>
                      <a:pt x="7703" y="4855"/>
                    </a:lnTo>
                    <a:lnTo>
                      <a:pt x="7711" y="4851"/>
                    </a:lnTo>
                    <a:lnTo>
                      <a:pt x="7719" y="4847"/>
                    </a:lnTo>
                    <a:lnTo>
                      <a:pt x="7728" y="4842"/>
                    </a:lnTo>
                    <a:lnTo>
                      <a:pt x="7735" y="4837"/>
                    </a:lnTo>
                    <a:lnTo>
                      <a:pt x="7741" y="4832"/>
                    </a:lnTo>
                    <a:lnTo>
                      <a:pt x="7747" y="4826"/>
                    </a:lnTo>
                    <a:lnTo>
                      <a:pt x="7752" y="4820"/>
                    </a:lnTo>
                    <a:lnTo>
                      <a:pt x="7757" y="4813"/>
                    </a:lnTo>
                    <a:lnTo>
                      <a:pt x="7761" y="4806"/>
                    </a:lnTo>
                    <a:lnTo>
                      <a:pt x="7765" y="4799"/>
                    </a:lnTo>
                    <a:lnTo>
                      <a:pt x="7768" y="4791"/>
                    </a:lnTo>
                    <a:lnTo>
                      <a:pt x="7774" y="4775"/>
                    </a:lnTo>
                    <a:lnTo>
                      <a:pt x="7779" y="4756"/>
                    </a:lnTo>
                    <a:lnTo>
                      <a:pt x="7782" y="4738"/>
                    </a:lnTo>
                    <a:lnTo>
                      <a:pt x="7783" y="4716"/>
                    </a:lnTo>
                    <a:lnTo>
                      <a:pt x="7784" y="4695"/>
                    </a:lnTo>
                    <a:lnTo>
                      <a:pt x="7785" y="4672"/>
                    </a:lnTo>
                    <a:lnTo>
                      <a:pt x="7785" y="4645"/>
                    </a:lnTo>
                    <a:lnTo>
                      <a:pt x="7787" y="4618"/>
                    </a:lnTo>
                    <a:lnTo>
                      <a:pt x="7791" y="4591"/>
                    </a:lnTo>
                    <a:lnTo>
                      <a:pt x="7795" y="4566"/>
                    </a:lnTo>
                    <a:lnTo>
                      <a:pt x="7801" y="4539"/>
                    </a:lnTo>
                    <a:lnTo>
                      <a:pt x="7808" y="4515"/>
                    </a:lnTo>
                    <a:lnTo>
                      <a:pt x="7817" y="4489"/>
                    </a:lnTo>
                    <a:lnTo>
                      <a:pt x="7826" y="4466"/>
                    </a:lnTo>
                    <a:lnTo>
                      <a:pt x="7838" y="4441"/>
                    </a:lnTo>
                    <a:lnTo>
                      <a:pt x="7850" y="4419"/>
                    </a:lnTo>
                    <a:lnTo>
                      <a:pt x="7863" y="4396"/>
                    </a:lnTo>
                    <a:lnTo>
                      <a:pt x="7877" y="4374"/>
                    </a:lnTo>
                    <a:lnTo>
                      <a:pt x="7893" y="4352"/>
                    </a:lnTo>
                    <a:lnTo>
                      <a:pt x="7909" y="4332"/>
                    </a:lnTo>
                    <a:lnTo>
                      <a:pt x="7926" y="4313"/>
                    </a:lnTo>
                    <a:lnTo>
                      <a:pt x="7945" y="4294"/>
                    </a:lnTo>
                    <a:lnTo>
                      <a:pt x="7964" y="4276"/>
                    </a:lnTo>
                    <a:lnTo>
                      <a:pt x="7985" y="4259"/>
                    </a:lnTo>
                    <a:lnTo>
                      <a:pt x="8006" y="4243"/>
                    </a:lnTo>
                    <a:lnTo>
                      <a:pt x="8028" y="4228"/>
                    </a:lnTo>
                    <a:lnTo>
                      <a:pt x="8052" y="4214"/>
                    </a:lnTo>
                    <a:lnTo>
                      <a:pt x="8075" y="4200"/>
                    </a:lnTo>
                    <a:lnTo>
                      <a:pt x="8100" y="4188"/>
                    </a:lnTo>
                    <a:lnTo>
                      <a:pt x="8125" y="4177"/>
                    </a:lnTo>
                    <a:lnTo>
                      <a:pt x="8152" y="4168"/>
                    </a:lnTo>
                    <a:lnTo>
                      <a:pt x="8178" y="4159"/>
                    </a:lnTo>
                    <a:lnTo>
                      <a:pt x="8206" y="4151"/>
                    </a:lnTo>
                    <a:lnTo>
                      <a:pt x="8234" y="4145"/>
                    </a:lnTo>
                    <a:lnTo>
                      <a:pt x="8263" y="4140"/>
                    </a:lnTo>
                    <a:lnTo>
                      <a:pt x="8293" y="4137"/>
                    </a:lnTo>
                    <a:lnTo>
                      <a:pt x="8322" y="4135"/>
                    </a:lnTo>
                    <a:lnTo>
                      <a:pt x="8353" y="4134"/>
                    </a:lnTo>
                    <a:lnTo>
                      <a:pt x="8396" y="4135"/>
                    </a:lnTo>
                    <a:lnTo>
                      <a:pt x="8438" y="4137"/>
                    </a:lnTo>
                    <a:lnTo>
                      <a:pt x="8481" y="4140"/>
                    </a:lnTo>
                    <a:lnTo>
                      <a:pt x="8524" y="4144"/>
                    </a:lnTo>
                    <a:lnTo>
                      <a:pt x="8568" y="4149"/>
                    </a:lnTo>
                    <a:lnTo>
                      <a:pt x="8611" y="4155"/>
                    </a:lnTo>
                    <a:lnTo>
                      <a:pt x="8655" y="4163"/>
                    </a:lnTo>
                    <a:lnTo>
                      <a:pt x="8699" y="4170"/>
                    </a:lnTo>
                    <a:lnTo>
                      <a:pt x="8787" y="4187"/>
                    </a:lnTo>
                    <a:lnTo>
                      <a:pt x="8877" y="4206"/>
                    </a:lnTo>
                    <a:lnTo>
                      <a:pt x="8968" y="4227"/>
                    </a:lnTo>
                    <a:lnTo>
                      <a:pt x="9061" y="4248"/>
                    </a:lnTo>
                    <a:lnTo>
                      <a:pt x="9153" y="4270"/>
                    </a:lnTo>
                    <a:lnTo>
                      <a:pt x="9248" y="4291"/>
                    </a:lnTo>
                    <a:lnTo>
                      <a:pt x="9297" y="4300"/>
                    </a:lnTo>
                    <a:lnTo>
                      <a:pt x="9345" y="4311"/>
                    </a:lnTo>
                    <a:lnTo>
                      <a:pt x="9394" y="4319"/>
                    </a:lnTo>
                    <a:lnTo>
                      <a:pt x="9443" y="4328"/>
                    </a:lnTo>
                    <a:lnTo>
                      <a:pt x="9493" y="4335"/>
                    </a:lnTo>
                    <a:lnTo>
                      <a:pt x="9543" y="4342"/>
                    </a:lnTo>
                    <a:lnTo>
                      <a:pt x="9593" y="4348"/>
                    </a:lnTo>
                    <a:lnTo>
                      <a:pt x="9644" y="4353"/>
                    </a:lnTo>
                    <a:lnTo>
                      <a:pt x="9696" y="4357"/>
                    </a:lnTo>
                    <a:lnTo>
                      <a:pt x="9747" y="4361"/>
                    </a:lnTo>
                    <a:lnTo>
                      <a:pt x="9800" y="4363"/>
                    </a:lnTo>
                    <a:lnTo>
                      <a:pt x="9852" y="4364"/>
                    </a:lnTo>
                    <a:lnTo>
                      <a:pt x="9895" y="4363"/>
                    </a:lnTo>
                    <a:lnTo>
                      <a:pt x="9935" y="4362"/>
                    </a:lnTo>
                    <a:lnTo>
                      <a:pt x="9975" y="4359"/>
                    </a:lnTo>
                    <a:lnTo>
                      <a:pt x="10014" y="4357"/>
                    </a:lnTo>
                    <a:lnTo>
                      <a:pt x="10054" y="4353"/>
                    </a:lnTo>
                    <a:lnTo>
                      <a:pt x="10095" y="4348"/>
                    </a:lnTo>
                    <a:lnTo>
                      <a:pt x="10137" y="4342"/>
                    </a:lnTo>
                    <a:lnTo>
                      <a:pt x="10181" y="4335"/>
                    </a:lnTo>
                    <a:lnTo>
                      <a:pt x="10181" y="4426"/>
                    </a:lnTo>
                    <a:lnTo>
                      <a:pt x="10153" y="4439"/>
                    </a:lnTo>
                    <a:lnTo>
                      <a:pt x="10125" y="4452"/>
                    </a:lnTo>
                    <a:lnTo>
                      <a:pt x="10097" y="4466"/>
                    </a:lnTo>
                    <a:lnTo>
                      <a:pt x="10068" y="4477"/>
                    </a:lnTo>
                    <a:lnTo>
                      <a:pt x="10039" y="4489"/>
                    </a:lnTo>
                    <a:lnTo>
                      <a:pt x="10010" y="4500"/>
                    </a:lnTo>
                    <a:lnTo>
                      <a:pt x="9981" y="4510"/>
                    </a:lnTo>
                    <a:lnTo>
                      <a:pt x="9950" y="4521"/>
                    </a:lnTo>
                    <a:lnTo>
                      <a:pt x="9921" y="4530"/>
                    </a:lnTo>
                    <a:lnTo>
                      <a:pt x="9890" y="4539"/>
                    </a:lnTo>
                    <a:lnTo>
                      <a:pt x="9858" y="4548"/>
                    </a:lnTo>
                    <a:lnTo>
                      <a:pt x="9828" y="4556"/>
                    </a:lnTo>
                    <a:lnTo>
                      <a:pt x="9796" y="4563"/>
                    </a:lnTo>
                    <a:lnTo>
                      <a:pt x="9763" y="4571"/>
                    </a:lnTo>
                    <a:lnTo>
                      <a:pt x="9732" y="4578"/>
                    </a:lnTo>
                    <a:lnTo>
                      <a:pt x="9698" y="4584"/>
                    </a:lnTo>
                    <a:lnTo>
                      <a:pt x="9632" y="4596"/>
                    </a:lnTo>
                    <a:lnTo>
                      <a:pt x="9565" y="4605"/>
                    </a:lnTo>
                    <a:lnTo>
                      <a:pt x="9495" y="4613"/>
                    </a:lnTo>
                    <a:lnTo>
                      <a:pt x="9425" y="4621"/>
                    </a:lnTo>
                    <a:lnTo>
                      <a:pt x="9352" y="4626"/>
                    </a:lnTo>
                    <a:lnTo>
                      <a:pt x="9279" y="4629"/>
                    </a:lnTo>
                    <a:lnTo>
                      <a:pt x="9204" y="4631"/>
                    </a:lnTo>
                    <a:lnTo>
                      <a:pt x="9128" y="4632"/>
                    </a:lnTo>
                    <a:lnTo>
                      <a:pt x="9062" y="4631"/>
                    </a:lnTo>
                    <a:lnTo>
                      <a:pt x="9002" y="4631"/>
                    </a:lnTo>
                    <a:lnTo>
                      <a:pt x="8946" y="4629"/>
                    </a:lnTo>
                    <a:lnTo>
                      <a:pt x="8895" y="4627"/>
                    </a:lnTo>
                    <a:lnTo>
                      <a:pt x="8806" y="4622"/>
                    </a:lnTo>
                    <a:lnTo>
                      <a:pt x="8729" y="4617"/>
                    </a:lnTo>
                    <a:lnTo>
                      <a:pt x="8662" y="4610"/>
                    </a:lnTo>
                    <a:lnTo>
                      <a:pt x="8601" y="4606"/>
                    </a:lnTo>
                    <a:lnTo>
                      <a:pt x="8571" y="4604"/>
                    </a:lnTo>
                    <a:lnTo>
                      <a:pt x="8541" y="4602"/>
                    </a:lnTo>
                    <a:lnTo>
                      <a:pt x="8512" y="4601"/>
                    </a:lnTo>
                    <a:lnTo>
                      <a:pt x="8481" y="4601"/>
                    </a:lnTo>
                    <a:lnTo>
                      <a:pt x="8436" y="4602"/>
                    </a:lnTo>
                    <a:lnTo>
                      <a:pt x="8395" y="4604"/>
                    </a:lnTo>
                    <a:lnTo>
                      <a:pt x="8374" y="4606"/>
                    </a:lnTo>
                    <a:lnTo>
                      <a:pt x="8356" y="4609"/>
                    </a:lnTo>
                    <a:lnTo>
                      <a:pt x="8337" y="4612"/>
                    </a:lnTo>
                    <a:lnTo>
                      <a:pt x="8319" y="4616"/>
                    </a:lnTo>
                    <a:lnTo>
                      <a:pt x="8303" y="4620"/>
                    </a:lnTo>
                    <a:lnTo>
                      <a:pt x="8286" y="4624"/>
                    </a:lnTo>
                    <a:lnTo>
                      <a:pt x="8271" y="4629"/>
                    </a:lnTo>
                    <a:lnTo>
                      <a:pt x="8256" y="4634"/>
                    </a:lnTo>
                    <a:lnTo>
                      <a:pt x="8243" y="4640"/>
                    </a:lnTo>
                    <a:lnTo>
                      <a:pt x="8229" y="4646"/>
                    </a:lnTo>
                    <a:lnTo>
                      <a:pt x="8216" y="4653"/>
                    </a:lnTo>
                    <a:lnTo>
                      <a:pt x="8205" y="4660"/>
                    </a:lnTo>
                    <a:lnTo>
                      <a:pt x="8194" y="4669"/>
                    </a:lnTo>
                    <a:lnTo>
                      <a:pt x="8183" y="4677"/>
                    </a:lnTo>
                    <a:lnTo>
                      <a:pt x="8173" y="4686"/>
                    </a:lnTo>
                    <a:lnTo>
                      <a:pt x="8165" y="4695"/>
                    </a:lnTo>
                    <a:lnTo>
                      <a:pt x="8157" y="4705"/>
                    </a:lnTo>
                    <a:lnTo>
                      <a:pt x="8149" y="4715"/>
                    </a:lnTo>
                    <a:lnTo>
                      <a:pt x="8143" y="4727"/>
                    </a:lnTo>
                    <a:lnTo>
                      <a:pt x="8137" y="4738"/>
                    </a:lnTo>
                    <a:lnTo>
                      <a:pt x="8131" y="4750"/>
                    </a:lnTo>
                    <a:lnTo>
                      <a:pt x="8126" y="4763"/>
                    </a:lnTo>
                    <a:lnTo>
                      <a:pt x="8122" y="4777"/>
                    </a:lnTo>
                    <a:lnTo>
                      <a:pt x="8119" y="4790"/>
                    </a:lnTo>
                    <a:lnTo>
                      <a:pt x="8117" y="4804"/>
                    </a:lnTo>
                    <a:lnTo>
                      <a:pt x="8115" y="4820"/>
                    </a:lnTo>
                    <a:lnTo>
                      <a:pt x="8114" y="4835"/>
                    </a:lnTo>
                    <a:lnTo>
                      <a:pt x="8114" y="4872"/>
                    </a:lnTo>
                    <a:lnTo>
                      <a:pt x="8117" y="4895"/>
                    </a:lnTo>
                    <a:lnTo>
                      <a:pt x="8120" y="4923"/>
                    </a:lnTo>
                    <a:lnTo>
                      <a:pt x="8125" y="4951"/>
                    </a:lnTo>
                    <a:lnTo>
                      <a:pt x="8138" y="5014"/>
                    </a:lnTo>
                    <a:lnTo>
                      <a:pt x="8151" y="5077"/>
                    </a:lnTo>
                    <a:lnTo>
                      <a:pt x="8164" y="5136"/>
                    </a:lnTo>
                    <a:lnTo>
                      <a:pt x="8176" y="5184"/>
                    </a:lnTo>
                    <a:lnTo>
                      <a:pt x="8184" y="5217"/>
                    </a:lnTo>
                    <a:lnTo>
                      <a:pt x="8188" y="5230"/>
                    </a:lnTo>
                    <a:lnTo>
                      <a:pt x="6864" y="5230"/>
                    </a:lnTo>
                    <a:lnTo>
                      <a:pt x="6861" y="5276"/>
                    </a:lnTo>
                    <a:lnTo>
                      <a:pt x="6856" y="5325"/>
                    </a:lnTo>
                    <a:lnTo>
                      <a:pt x="6853" y="5374"/>
                    </a:lnTo>
                    <a:lnTo>
                      <a:pt x="6849" y="5425"/>
                    </a:lnTo>
                    <a:lnTo>
                      <a:pt x="6846" y="5475"/>
                    </a:lnTo>
                    <a:lnTo>
                      <a:pt x="6842" y="5526"/>
                    </a:lnTo>
                    <a:lnTo>
                      <a:pt x="6839" y="5577"/>
                    </a:lnTo>
                    <a:lnTo>
                      <a:pt x="6835" y="5628"/>
                    </a:lnTo>
                    <a:lnTo>
                      <a:pt x="6832" y="5678"/>
                    </a:lnTo>
                    <a:lnTo>
                      <a:pt x="6828" y="5728"/>
                    </a:lnTo>
                    <a:lnTo>
                      <a:pt x="6825" y="5776"/>
                    </a:lnTo>
                    <a:lnTo>
                      <a:pt x="6822" y="5824"/>
                    </a:lnTo>
                    <a:lnTo>
                      <a:pt x="6818" y="5870"/>
                    </a:lnTo>
                    <a:lnTo>
                      <a:pt x="6815" y="5914"/>
                    </a:lnTo>
                    <a:lnTo>
                      <a:pt x="6812" y="5956"/>
                    </a:lnTo>
                    <a:lnTo>
                      <a:pt x="6809" y="5997"/>
                    </a:lnTo>
                    <a:lnTo>
                      <a:pt x="7187" y="5997"/>
                    </a:lnTo>
                    <a:lnTo>
                      <a:pt x="7187" y="6406"/>
                    </a:lnTo>
                    <a:lnTo>
                      <a:pt x="7234" y="6423"/>
                    </a:lnTo>
                    <a:lnTo>
                      <a:pt x="7279" y="6441"/>
                    </a:lnTo>
                    <a:lnTo>
                      <a:pt x="7302" y="6452"/>
                    </a:lnTo>
                    <a:lnTo>
                      <a:pt x="7324" y="6462"/>
                    </a:lnTo>
                    <a:lnTo>
                      <a:pt x="7346" y="6473"/>
                    </a:lnTo>
                    <a:lnTo>
                      <a:pt x="7367" y="6484"/>
                    </a:lnTo>
                    <a:lnTo>
                      <a:pt x="7389" y="6496"/>
                    </a:lnTo>
                    <a:lnTo>
                      <a:pt x="7409" y="6509"/>
                    </a:lnTo>
                    <a:lnTo>
                      <a:pt x="7430" y="6522"/>
                    </a:lnTo>
                    <a:lnTo>
                      <a:pt x="7449" y="6536"/>
                    </a:lnTo>
                    <a:lnTo>
                      <a:pt x="7468" y="6550"/>
                    </a:lnTo>
                    <a:lnTo>
                      <a:pt x="7487" y="6565"/>
                    </a:lnTo>
                    <a:lnTo>
                      <a:pt x="7504" y="6581"/>
                    </a:lnTo>
                    <a:lnTo>
                      <a:pt x="7521" y="6597"/>
                    </a:lnTo>
                    <a:lnTo>
                      <a:pt x="7538" y="6614"/>
                    </a:lnTo>
                    <a:lnTo>
                      <a:pt x="7554" y="6632"/>
                    </a:lnTo>
                    <a:lnTo>
                      <a:pt x="7568" y="6650"/>
                    </a:lnTo>
                    <a:lnTo>
                      <a:pt x="7583" y="6669"/>
                    </a:lnTo>
                    <a:lnTo>
                      <a:pt x="7596" y="6689"/>
                    </a:lnTo>
                    <a:lnTo>
                      <a:pt x="7608" y="6710"/>
                    </a:lnTo>
                    <a:lnTo>
                      <a:pt x="7619" y="6731"/>
                    </a:lnTo>
                    <a:lnTo>
                      <a:pt x="7630" y="6752"/>
                    </a:lnTo>
                    <a:lnTo>
                      <a:pt x="7639" y="6776"/>
                    </a:lnTo>
                    <a:lnTo>
                      <a:pt x="7647" y="6799"/>
                    </a:lnTo>
                    <a:lnTo>
                      <a:pt x="7654" y="6824"/>
                    </a:lnTo>
                    <a:lnTo>
                      <a:pt x="7659" y="6849"/>
                    </a:lnTo>
                    <a:lnTo>
                      <a:pt x="7664" y="6875"/>
                    </a:lnTo>
                    <a:lnTo>
                      <a:pt x="7667" y="6902"/>
                    </a:lnTo>
                    <a:lnTo>
                      <a:pt x="7669" y="6930"/>
                    </a:lnTo>
                    <a:lnTo>
                      <a:pt x="7670" y="6958"/>
                    </a:lnTo>
                    <a:lnTo>
                      <a:pt x="7669" y="6984"/>
                    </a:lnTo>
                    <a:lnTo>
                      <a:pt x="7667" y="7008"/>
                    </a:lnTo>
                    <a:lnTo>
                      <a:pt x="7665" y="7032"/>
                    </a:lnTo>
                    <a:lnTo>
                      <a:pt x="7661" y="7055"/>
                    </a:lnTo>
                    <a:lnTo>
                      <a:pt x="7656" y="7078"/>
                    </a:lnTo>
                    <a:lnTo>
                      <a:pt x="7650" y="7100"/>
                    </a:lnTo>
                    <a:lnTo>
                      <a:pt x="7642" y="7122"/>
                    </a:lnTo>
                    <a:lnTo>
                      <a:pt x="7634" y="7143"/>
                    </a:lnTo>
                    <a:lnTo>
                      <a:pt x="7625" y="7163"/>
                    </a:lnTo>
                    <a:lnTo>
                      <a:pt x="7614" y="7183"/>
                    </a:lnTo>
                    <a:lnTo>
                      <a:pt x="7603" y="7202"/>
                    </a:lnTo>
                    <a:lnTo>
                      <a:pt x="7591" y="7222"/>
                    </a:lnTo>
                    <a:lnTo>
                      <a:pt x="7578" y="7240"/>
                    </a:lnTo>
                    <a:lnTo>
                      <a:pt x="7564" y="7257"/>
                    </a:lnTo>
                    <a:lnTo>
                      <a:pt x="7549" y="7275"/>
                    </a:lnTo>
                    <a:lnTo>
                      <a:pt x="7534" y="7291"/>
                    </a:lnTo>
                    <a:lnTo>
                      <a:pt x="7517" y="7307"/>
                    </a:lnTo>
                    <a:lnTo>
                      <a:pt x="7500" y="7324"/>
                    </a:lnTo>
                    <a:lnTo>
                      <a:pt x="7482" y="7338"/>
                    </a:lnTo>
                    <a:lnTo>
                      <a:pt x="7463" y="7353"/>
                    </a:lnTo>
                    <a:lnTo>
                      <a:pt x="7443" y="7367"/>
                    </a:lnTo>
                    <a:lnTo>
                      <a:pt x="7424" y="7381"/>
                    </a:lnTo>
                    <a:lnTo>
                      <a:pt x="7402" y="7394"/>
                    </a:lnTo>
                    <a:lnTo>
                      <a:pt x="7381" y="7406"/>
                    </a:lnTo>
                    <a:lnTo>
                      <a:pt x="7358" y="7418"/>
                    </a:lnTo>
                    <a:lnTo>
                      <a:pt x="7336" y="7430"/>
                    </a:lnTo>
                    <a:lnTo>
                      <a:pt x="7312" y="7441"/>
                    </a:lnTo>
                    <a:lnTo>
                      <a:pt x="7288" y="7452"/>
                    </a:lnTo>
                    <a:lnTo>
                      <a:pt x="7263" y="7462"/>
                    </a:lnTo>
                    <a:lnTo>
                      <a:pt x="7239" y="7472"/>
                    </a:lnTo>
                    <a:lnTo>
                      <a:pt x="7213" y="7481"/>
                    </a:lnTo>
                    <a:lnTo>
                      <a:pt x="7187" y="7490"/>
                    </a:lnTo>
                    <a:lnTo>
                      <a:pt x="7187" y="7894"/>
                    </a:lnTo>
                    <a:lnTo>
                      <a:pt x="7211" y="7898"/>
                    </a:lnTo>
                    <a:lnTo>
                      <a:pt x="7243" y="7903"/>
                    </a:lnTo>
                    <a:lnTo>
                      <a:pt x="7278" y="7907"/>
                    </a:lnTo>
                    <a:lnTo>
                      <a:pt x="7316" y="7910"/>
                    </a:lnTo>
                    <a:lnTo>
                      <a:pt x="7355" y="7912"/>
                    </a:lnTo>
                    <a:lnTo>
                      <a:pt x="7395" y="7914"/>
                    </a:lnTo>
                    <a:lnTo>
                      <a:pt x="7432" y="7915"/>
                    </a:lnTo>
                    <a:lnTo>
                      <a:pt x="7465" y="7916"/>
                    </a:lnTo>
                    <a:lnTo>
                      <a:pt x="7512" y="7915"/>
                    </a:lnTo>
                    <a:lnTo>
                      <a:pt x="7559" y="7913"/>
                    </a:lnTo>
                    <a:lnTo>
                      <a:pt x="7606" y="7910"/>
                    </a:lnTo>
                    <a:lnTo>
                      <a:pt x="7653" y="7906"/>
                    </a:lnTo>
                    <a:lnTo>
                      <a:pt x="7700" y="7900"/>
                    </a:lnTo>
                    <a:lnTo>
                      <a:pt x="7747" y="7894"/>
                    </a:lnTo>
                    <a:lnTo>
                      <a:pt x="7792" y="7886"/>
                    </a:lnTo>
                    <a:lnTo>
                      <a:pt x="7837" y="7877"/>
                    </a:lnTo>
                    <a:lnTo>
                      <a:pt x="7881" y="7868"/>
                    </a:lnTo>
                    <a:lnTo>
                      <a:pt x="7922" y="7857"/>
                    </a:lnTo>
                    <a:lnTo>
                      <a:pt x="7963" y="7846"/>
                    </a:lnTo>
                    <a:lnTo>
                      <a:pt x="8002" y="7834"/>
                    </a:lnTo>
                    <a:lnTo>
                      <a:pt x="8039" y="7820"/>
                    </a:lnTo>
                    <a:lnTo>
                      <a:pt x="8073" y="7807"/>
                    </a:lnTo>
                    <a:lnTo>
                      <a:pt x="8105" y="7792"/>
                    </a:lnTo>
                    <a:lnTo>
                      <a:pt x="8133" y="7776"/>
                    </a:lnTo>
                    <a:lnTo>
                      <a:pt x="8133" y="8757"/>
                    </a:lnTo>
                    <a:lnTo>
                      <a:pt x="7762" y="8757"/>
                    </a:lnTo>
                    <a:lnTo>
                      <a:pt x="7762" y="8242"/>
                    </a:lnTo>
                    <a:lnTo>
                      <a:pt x="7728" y="8248"/>
                    </a:lnTo>
                    <a:lnTo>
                      <a:pt x="7690" y="8254"/>
                    </a:lnTo>
                    <a:lnTo>
                      <a:pt x="7650" y="8259"/>
                    </a:lnTo>
                    <a:lnTo>
                      <a:pt x="7608" y="8264"/>
                    </a:lnTo>
                    <a:lnTo>
                      <a:pt x="7565" y="8268"/>
                    </a:lnTo>
                    <a:lnTo>
                      <a:pt x="7521" y="8271"/>
                    </a:lnTo>
                    <a:lnTo>
                      <a:pt x="7480" y="8272"/>
                    </a:lnTo>
                    <a:lnTo>
                      <a:pt x="7440" y="8273"/>
                    </a:lnTo>
                    <a:lnTo>
                      <a:pt x="7387" y="8273"/>
                    </a:lnTo>
                    <a:lnTo>
                      <a:pt x="7338" y="8272"/>
                    </a:lnTo>
                    <a:lnTo>
                      <a:pt x="7291" y="8270"/>
                    </a:lnTo>
                    <a:lnTo>
                      <a:pt x="7248" y="8268"/>
                    </a:lnTo>
                    <a:lnTo>
                      <a:pt x="7207" y="8264"/>
                    </a:lnTo>
                    <a:lnTo>
                      <a:pt x="7168" y="8261"/>
                    </a:lnTo>
                    <a:lnTo>
                      <a:pt x="7131" y="8256"/>
                    </a:lnTo>
                    <a:lnTo>
                      <a:pt x="7095" y="8251"/>
                    </a:lnTo>
                    <a:lnTo>
                      <a:pt x="7059" y="8246"/>
                    </a:lnTo>
                    <a:lnTo>
                      <a:pt x="7026" y="8239"/>
                    </a:lnTo>
                    <a:lnTo>
                      <a:pt x="6992" y="8231"/>
                    </a:lnTo>
                    <a:lnTo>
                      <a:pt x="6957" y="8224"/>
                    </a:lnTo>
                    <a:lnTo>
                      <a:pt x="6889" y="8207"/>
                    </a:lnTo>
                    <a:lnTo>
                      <a:pt x="6816" y="8189"/>
                    </a:lnTo>
                    <a:lnTo>
                      <a:pt x="6816" y="7245"/>
                    </a:lnTo>
                    <a:lnTo>
                      <a:pt x="6848" y="7238"/>
                    </a:lnTo>
                    <a:lnTo>
                      <a:pt x="6885" y="7231"/>
                    </a:lnTo>
                    <a:lnTo>
                      <a:pt x="6923" y="7223"/>
                    </a:lnTo>
                    <a:lnTo>
                      <a:pt x="6962" y="7212"/>
                    </a:lnTo>
                    <a:lnTo>
                      <a:pt x="7001" y="7201"/>
                    </a:lnTo>
                    <a:lnTo>
                      <a:pt x="7040" y="7188"/>
                    </a:lnTo>
                    <a:lnTo>
                      <a:pt x="7060" y="7181"/>
                    </a:lnTo>
                    <a:lnTo>
                      <a:pt x="7080" y="7174"/>
                    </a:lnTo>
                    <a:lnTo>
                      <a:pt x="7098" y="7167"/>
                    </a:lnTo>
                    <a:lnTo>
                      <a:pt x="7117" y="7158"/>
                    </a:lnTo>
                    <a:lnTo>
                      <a:pt x="7135" y="7149"/>
                    </a:lnTo>
                    <a:lnTo>
                      <a:pt x="7152" y="7140"/>
                    </a:lnTo>
                    <a:lnTo>
                      <a:pt x="7170" y="7131"/>
                    </a:lnTo>
                    <a:lnTo>
                      <a:pt x="7185" y="7121"/>
                    </a:lnTo>
                    <a:lnTo>
                      <a:pt x="7200" y="7110"/>
                    </a:lnTo>
                    <a:lnTo>
                      <a:pt x="7214" y="7099"/>
                    </a:lnTo>
                    <a:lnTo>
                      <a:pt x="7228" y="7088"/>
                    </a:lnTo>
                    <a:lnTo>
                      <a:pt x="7241" y="7076"/>
                    </a:lnTo>
                    <a:lnTo>
                      <a:pt x="7251" y="7064"/>
                    </a:lnTo>
                    <a:lnTo>
                      <a:pt x="7261" y="7050"/>
                    </a:lnTo>
                    <a:lnTo>
                      <a:pt x="7271" y="7036"/>
                    </a:lnTo>
                    <a:lnTo>
                      <a:pt x="7278" y="7022"/>
                    </a:lnTo>
                    <a:lnTo>
                      <a:pt x="7283" y="7007"/>
                    </a:lnTo>
                    <a:lnTo>
                      <a:pt x="7287" y="6992"/>
                    </a:lnTo>
                    <a:lnTo>
                      <a:pt x="7290" y="6976"/>
                    </a:lnTo>
                    <a:lnTo>
                      <a:pt x="7291" y="6958"/>
                    </a:lnTo>
                    <a:lnTo>
                      <a:pt x="7290" y="6941"/>
                    </a:lnTo>
                    <a:lnTo>
                      <a:pt x="7288" y="6924"/>
                    </a:lnTo>
                    <a:lnTo>
                      <a:pt x="7283" y="6907"/>
                    </a:lnTo>
                    <a:lnTo>
                      <a:pt x="7278" y="6891"/>
                    </a:lnTo>
                    <a:lnTo>
                      <a:pt x="7271" y="6876"/>
                    </a:lnTo>
                    <a:lnTo>
                      <a:pt x="7261" y="6862"/>
                    </a:lnTo>
                    <a:lnTo>
                      <a:pt x="7252" y="6847"/>
                    </a:lnTo>
                    <a:lnTo>
                      <a:pt x="7241" y="6834"/>
                    </a:lnTo>
                    <a:lnTo>
                      <a:pt x="7229" y="6822"/>
                    </a:lnTo>
                    <a:lnTo>
                      <a:pt x="7215" y="6810"/>
                    </a:lnTo>
                    <a:lnTo>
                      <a:pt x="7201" y="6798"/>
                    </a:lnTo>
                    <a:lnTo>
                      <a:pt x="7186" y="6787"/>
                    </a:lnTo>
                    <a:lnTo>
                      <a:pt x="7170" y="6777"/>
                    </a:lnTo>
                    <a:lnTo>
                      <a:pt x="7152" y="6767"/>
                    </a:lnTo>
                    <a:lnTo>
                      <a:pt x="7135" y="6758"/>
                    </a:lnTo>
                    <a:lnTo>
                      <a:pt x="7118" y="6748"/>
                    </a:lnTo>
                    <a:lnTo>
                      <a:pt x="7098" y="6740"/>
                    </a:lnTo>
                    <a:lnTo>
                      <a:pt x="7080" y="6732"/>
                    </a:lnTo>
                    <a:lnTo>
                      <a:pt x="7060" y="6724"/>
                    </a:lnTo>
                    <a:lnTo>
                      <a:pt x="7041" y="6717"/>
                    </a:lnTo>
                    <a:lnTo>
                      <a:pt x="7001" y="6703"/>
                    </a:lnTo>
                    <a:lnTo>
                      <a:pt x="6962" y="6691"/>
                    </a:lnTo>
                    <a:lnTo>
                      <a:pt x="6885" y="6670"/>
                    </a:lnTo>
                    <a:lnTo>
                      <a:pt x="6816" y="6651"/>
                    </a:lnTo>
                    <a:lnTo>
                      <a:pt x="6816" y="6354"/>
                    </a:lnTo>
                    <a:lnTo>
                      <a:pt x="6410" y="6354"/>
                    </a:lnTo>
                    <a:lnTo>
                      <a:pt x="6415" y="6283"/>
                    </a:lnTo>
                    <a:lnTo>
                      <a:pt x="6420" y="6213"/>
                    </a:lnTo>
                    <a:lnTo>
                      <a:pt x="6425" y="6143"/>
                    </a:lnTo>
                    <a:lnTo>
                      <a:pt x="6430" y="6073"/>
                    </a:lnTo>
                    <a:lnTo>
                      <a:pt x="6435" y="6003"/>
                    </a:lnTo>
                    <a:lnTo>
                      <a:pt x="6441" y="5932"/>
                    </a:lnTo>
                    <a:lnTo>
                      <a:pt x="6446" y="5862"/>
                    </a:lnTo>
                    <a:lnTo>
                      <a:pt x="6452" y="5792"/>
                    </a:lnTo>
                    <a:lnTo>
                      <a:pt x="6457" y="5721"/>
                    </a:lnTo>
                    <a:lnTo>
                      <a:pt x="6462" y="5651"/>
                    </a:lnTo>
                    <a:lnTo>
                      <a:pt x="6467" y="5580"/>
                    </a:lnTo>
                    <a:lnTo>
                      <a:pt x="6472" y="5510"/>
                    </a:lnTo>
                    <a:lnTo>
                      <a:pt x="6477" y="5441"/>
                    </a:lnTo>
                    <a:lnTo>
                      <a:pt x="6482" y="5370"/>
                    </a:lnTo>
                    <a:lnTo>
                      <a:pt x="6487" y="5300"/>
                    </a:lnTo>
                    <a:lnTo>
                      <a:pt x="6491" y="5230"/>
                    </a:lnTo>
                    <a:lnTo>
                      <a:pt x="6191" y="5230"/>
                    </a:lnTo>
                    <a:lnTo>
                      <a:pt x="6191" y="4872"/>
                    </a:lnTo>
                    <a:close/>
                    <a:moveTo>
                      <a:pt x="0" y="0"/>
                    </a:moveTo>
                    <a:lnTo>
                      <a:pt x="0" y="16320"/>
                    </a:lnTo>
                    <a:lnTo>
                      <a:pt x="16320" y="16320"/>
                    </a:lnTo>
                    <a:lnTo>
                      <a:pt x="16320" y="0"/>
                    </a:lnTo>
                    <a:lnTo>
                      <a:pt x="0" y="0"/>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pic>
        <p:nvPicPr>
          <p:cNvPr id="81" name="Grafik 8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3" name="Grafik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94556" y="4373688"/>
            <a:ext cx="2225149" cy="540393"/>
          </a:xfrm>
          <a:prstGeom prst="rect">
            <a:avLst/>
          </a:prstGeom>
        </p:spPr>
      </p:pic>
      <p:pic>
        <p:nvPicPr>
          <p:cNvPr id="80" name="Grafik 79"/>
          <p:cNvPicPr>
            <a:picLocks noChangeAspect="1"/>
          </p:cNvPicPr>
          <p:nvPr userDrawn="1"/>
        </p:nvPicPr>
        <p:blipFill rotWithShape="1">
          <a:blip r:embed="rId5" cstate="print">
            <a:extLst>
              <a:ext uri="{28A0092B-C50C-407E-A947-70E740481C1C}">
                <a14:useLocalDpi xmlns:a14="http://schemas.microsoft.com/office/drawing/2010/main" val="0"/>
              </a:ext>
            </a:extLst>
          </a:blip>
          <a:srcRect l="28830"/>
          <a:stretch/>
        </p:blipFill>
        <p:spPr>
          <a:xfrm>
            <a:off x="-6350" y="73904"/>
            <a:ext cx="5809695" cy="4605408"/>
          </a:xfrm>
          <a:prstGeom prst="rect">
            <a:avLst/>
          </a:prstGeom>
        </p:spPr>
      </p:pic>
      <p:sp>
        <p:nvSpPr>
          <p:cNvPr id="39" name="Textplatzhalter 38"/>
          <p:cNvSpPr>
            <a:spLocks noGrp="1"/>
          </p:cNvSpPr>
          <p:nvPr>
            <p:ph type="body" sz="quarter" idx="14" hasCustomPrompt="1"/>
          </p:nvPr>
        </p:nvSpPr>
        <p:spPr>
          <a:xfrm rot="-240000">
            <a:off x="395536" y="1320486"/>
            <a:ext cx="5418000" cy="2016000"/>
          </a:xfrm>
        </p:spPr>
        <p:txBody>
          <a:bodyPr anchor="ctr" anchorCtr="0">
            <a:normAutofit/>
          </a:bodyPr>
          <a:lstStyle>
            <a:lvl1pPr marL="0" indent="0">
              <a:lnSpc>
                <a:spcPts val="4600"/>
              </a:lnSpc>
              <a:spcAft>
                <a:spcPts val="0"/>
              </a:spcAft>
              <a:buNone/>
              <a:defRPr sz="4000">
                <a:solidFill>
                  <a:schemeClr val="bg1"/>
                </a:solidFill>
                <a:latin typeface="Arial Black" panose="020B0A04020102020204" pitchFamily="34" charset="0"/>
              </a:defRPr>
            </a:lvl1pPr>
          </a:lstStyle>
          <a:p>
            <a:pPr lvl="0"/>
            <a:r>
              <a:rPr lang="de-DE" sz="4400" dirty="0">
                <a:latin typeface="Arial Black" panose="020B0A04020102020204" pitchFamily="34" charset="0"/>
              </a:rPr>
              <a:t>TITEL DER PRÄSENTATION</a:t>
            </a:r>
            <a:r>
              <a:rPr lang="de-DE" sz="4000" dirty="0">
                <a:latin typeface="Arial Black" panose="020B0A04020102020204" pitchFamily="34" charset="0"/>
              </a:rPr>
              <a:t/>
            </a:r>
            <a:br>
              <a:rPr lang="de-DE" sz="4000" dirty="0">
                <a:latin typeface="Arial Black" panose="020B0A04020102020204" pitchFamily="34" charset="0"/>
              </a:rPr>
            </a:br>
            <a:r>
              <a:rPr lang="de-DE" sz="4000" dirty="0">
                <a:latin typeface="Arial Black" panose="020B0A04020102020204" pitchFamily="34" charset="0"/>
              </a:rPr>
              <a:t>ARIAL BLACK</a:t>
            </a:r>
            <a:endParaRPr lang="de-DE" sz="4400" dirty="0">
              <a:latin typeface="Arial Black" panose="020B0A04020102020204" pitchFamily="34" charset="0"/>
            </a:endParaRPr>
          </a:p>
        </p:txBody>
      </p:sp>
      <p:sp>
        <p:nvSpPr>
          <p:cNvPr id="41" name="Textplatzhalter 40"/>
          <p:cNvSpPr>
            <a:spLocks noGrp="1"/>
          </p:cNvSpPr>
          <p:nvPr>
            <p:ph type="body" sz="quarter" idx="16" hasCustomPrompt="1"/>
          </p:nvPr>
        </p:nvSpPr>
        <p:spPr>
          <a:xfrm rot="-240000">
            <a:off x="486830" y="3405773"/>
            <a:ext cx="4074190" cy="695218"/>
          </a:xfrm>
        </p:spPr>
        <p:txBody>
          <a:bodyPr/>
          <a:lstStyle>
            <a:lvl1pPr marL="0" marR="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sz="1600">
                <a:solidFill>
                  <a:schemeClr val="bg1"/>
                </a:solidFill>
              </a:defRPr>
            </a:lvl1pPr>
          </a:lstStyle>
          <a:p>
            <a:pPr marL="0" marR="0" lvl="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a:pPr>
            <a:r>
              <a:rPr lang="de-DE" sz="1600" dirty="0">
                <a:solidFill>
                  <a:schemeClr val="bg1"/>
                </a:solidFill>
              </a:rPr>
              <a:t>Themenbeschreibung, Inhalte,</a:t>
            </a:r>
            <a:r>
              <a:rPr lang="de-DE" sz="1600" baseline="0" dirty="0">
                <a:solidFill>
                  <a:schemeClr val="bg1"/>
                </a:solidFill>
              </a:rPr>
              <a:t> Abteilung und Verfasser, Arial, 16 PT, Weiß</a:t>
            </a:r>
            <a:br>
              <a:rPr lang="de-DE" sz="1600" baseline="0" dirty="0">
                <a:solidFill>
                  <a:schemeClr val="bg1"/>
                </a:solidFill>
              </a:rPr>
            </a:br>
            <a:endParaRPr lang="de-DE" sz="1600" baseline="0" dirty="0">
              <a:solidFill>
                <a:schemeClr val="bg1"/>
              </a:solidFill>
            </a:endParaRPr>
          </a:p>
        </p:txBody>
      </p:sp>
      <p:pic>
        <p:nvPicPr>
          <p:cNvPr id="2" name="Grafik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6394" y="835045"/>
            <a:ext cx="3456384" cy="578928"/>
          </a:xfrm>
          <a:prstGeom prst="rect">
            <a:avLst/>
          </a:prstGeom>
          <a:noFill/>
        </p:spPr>
      </p:pic>
      <p:sp>
        <p:nvSpPr>
          <p:cNvPr id="37" name="Textplatzhalter 36"/>
          <p:cNvSpPr>
            <a:spLocks noGrp="1"/>
          </p:cNvSpPr>
          <p:nvPr>
            <p:ph type="body" sz="quarter" idx="12" hasCustomPrompt="1"/>
          </p:nvPr>
        </p:nvSpPr>
        <p:spPr>
          <a:xfrm rot="-240000">
            <a:off x="690478" y="968827"/>
            <a:ext cx="3237052" cy="311150"/>
          </a:xfrm>
        </p:spPr>
        <p:txBody>
          <a:bodyPr anchor="ctr" anchorCtr="0"/>
          <a:lstStyle>
            <a:lvl1pPr marL="0" indent="0" algn="ctr">
              <a:buNone/>
              <a:defRPr baseline="0">
                <a:solidFill>
                  <a:schemeClr val="bg1"/>
                </a:solidFill>
              </a:defRPr>
            </a:lvl1pPr>
          </a:lstStyle>
          <a:p>
            <a:pPr lvl="0"/>
            <a:r>
              <a:rPr lang="de-DE" dirty="0"/>
              <a:t>Ort &amp; Datum</a:t>
            </a:r>
          </a:p>
        </p:txBody>
      </p:sp>
    </p:spTree>
    <p:extLst>
      <p:ext uri="{BB962C8B-B14F-4D97-AF65-F5344CB8AC3E}">
        <p14:creationId xmlns:p14="http://schemas.microsoft.com/office/powerpoint/2010/main" val="3392625498"/>
      </p:ext>
    </p:extLst>
  </p:cSld>
  <p:clrMapOvr>
    <a:masterClrMapping/>
  </p:clrMapOvr>
  <p:extLst mod="1">
    <p:ext uri="{DCECCB84-F9BA-43D5-87BE-67443E8EF086}">
      <p15:sldGuideLst xmlns:p15="http://schemas.microsoft.com/office/powerpoint/2012/main">
        <p15:guide id="1" orient="horz" pos="3013">
          <p15:clr>
            <a:srgbClr val="FBAE40"/>
          </p15:clr>
        </p15:guide>
        <p15:guide id="2" pos="2880">
          <p15:clr>
            <a:srgbClr val="FBAE40"/>
          </p15:clr>
        </p15:guide>
        <p15:guide id="3" pos="24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el_Motiv1_gelb">
    <p:bg bwMode="gray">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pic>
        <p:nvPicPr>
          <p:cNvPr id="84" name="Grafik 83"/>
          <p:cNvPicPr>
            <a:picLocks noChangeAspect="1"/>
          </p:cNvPicPr>
          <p:nvPr userDrawn="1"/>
        </p:nvPicPr>
        <p:blipFill rotWithShape="1">
          <a:blip r:embed="rId3" cstate="print">
            <a:extLst>
              <a:ext uri="{28A0092B-C50C-407E-A947-70E740481C1C}">
                <a14:useLocalDpi xmlns:a14="http://schemas.microsoft.com/office/drawing/2010/main" val="0"/>
              </a:ext>
            </a:extLst>
          </a:blip>
          <a:srcRect l="28908"/>
          <a:stretch/>
        </p:blipFill>
        <p:spPr>
          <a:xfrm>
            <a:off x="0" y="73904"/>
            <a:ext cx="5803344" cy="4605408"/>
          </a:xfrm>
          <a:prstGeom prst="rect">
            <a:avLst/>
          </a:prstGeom>
        </p:spPr>
      </p:pic>
      <p:sp>
        <p:nvSpPr>
          <p:cNvPr id="13" name="Rechteck 12"/>
          <p:cNvSpPr/>
          <p:nvPr userDrawn="1"/>
        </p:nvSpPr>
        <p:spPr>
          <a:xfrm>
            <a:off x="0" y="3798267"/>
            <a:ext cx="9144000" cy="1348227"/>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mn-lt"/>
                </a:rPr>
                <a:t>Hilfslinien anzeigen über Menu: </a:t>
              </a:r>
              <a:br>
                <a:rPr lang="de-DE" sz="700" b="0" dirty="0">
                  <a:solidFill>
                    <a:schemeClr val="tx1"/>
                  </a:solidFill>
                  <a:latin typeface="+mn-lt"/>
                </a:rPr>
              </a:br>
              <a:r>
                <a:rPr lang="de-DE" sz="700" b="1" dirty="0">
                  <a:solidFill>
                    <a:schemeClr val="tx1"/>
                  </a:solidFill>
                  <a:latin typeface="+mn-lt"/>
                </a:rPr>
                <a:t>Ansicht | Anzeigen | </a:t>
              </a:r>
              <a:r>
                <a:rPr lang="de-DE" sz="700" b="0" dirty="0">
                  <a:solidFill>
                    <a:schemeClr val="tx1"/>
                  </a:solidFill>
                  <a:latin typeface="+mn-lt"/>
                </a:rPr>
                <a:t>Haken bei</a:t>
              </a:r>
              <a:r>
                <a:rPr lang="de-DE" sz="700" b="1" dirty="0">
                  <a:solidFill>
                    <a:schemeClr val="tx1"/>
                  </a:solidFill>
                  <a:latin typeface="+mn-lt"/>
                </a:rPr>
                <a:t/>
              </a:r>
              <a:br>
                <a:rPr lang="de-DE" sz="700" b="1" dirty="0">
                  <a:solidFill>
                    <a:schemeClr val="tx1"/>
                  </a:solidFill>
                  <a:latin typeface="+mn-lt"/>
                </a:rPr>
              </a:br>
              <a:r>
                <a:rPr lang="de-DE" sz="700" b="1" dirty="0">
                  <a:solidFill>
                    <a:schemeClr val="tx1"/>
                  </a:solidFill>
                  <a:latin typeface="+mn-lt"/>
                </a:rPr>
                <a:t>Führungslinien </a:t>
              </a:r>
              <a:r>
                <a:rPr lang="de-DE" sz="700" b="0" dirty="0">
                  <a:solidFill>
                    <a:schemeClr val="tx1"/>
                  </a:solidFill>
                  <a:latin typeface="+mn-lt"/>
                </a:rPr>
                <a:t>setzten</a:t>
              </a:r>
            </a:p>
            <a:p>
              <a:pPr indent="0" algn="r">
                <a:lnSpc>
                  <a:spcPct val="100000"/>
                </a:lnSpc>
                <a:spcBef>
                  <a:spcPts val="0"/>
                </a:spcBef>
                <a:spcAft>
                  <a:spcPts val="0"/>
                </a:spcAft>
              </a:pPr>
              <a:r>
                <a:rPr lang="de-DE" sz="400" b="0" dirty="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mn-lt"/>
              </a:endParaRPr>
            </a:p>
            <a:p>
              <a:pPr indent="0" algn="r">
                <a:lnSpc>
                  <a:spcPct val="100000"/>
                </a:lnSpc>
                <a:spcBef>
                  <a:spcPts val="0"/>
                </a:spcBef>
                <a:spcAft>
                  <a:spcPts val="0"/>
                </a:spcAft>
              </a:pPr>
              <a:r>
                <a:rPr lang="de-DE" sz="700" b="0" dirty="0">
                  <a:solidFill>
                    <a:schemeClr val="tx1"/>
                  </a:solidFill>
                  <a:latin typeface="+mn-lt"/>
                </a:rPr>
                <a:t>Folie in</a:t>
              </a:r>
              <a:r>
                <a:rPr lang="de-DE" sz="700" b="0" baseline="0" dirty="0">
                  <a:solidFill>
                    <a:schemeClr val="tx1"/>
                  </a:solidFill>
                  <a:latin typeface="+mn-lt"/>
                </a:rPr>
                <a:t> Ursprungsform </a:t>
              </a:r>
            </a:p>
            <a:p>
              <a:pPr indent="0" algn="r">
                <a:lnSpc>
                  <a:spcPct val="100000"/>
                </a:lnSpc>
                <a:spcBef>
                  <a:spcPts val="0"/>
                </a:spcBef>
                <a:spcAft>
                  <a:spcPts val="0"/>
                </a:spcAft>
              </a:pPr>
              <a:r>
                <a:rPr lang="de-DE" sz="700" b="0" baseline="0" dirty="0">
                  <a:solidFill>
                    <a:schemeClr val="tx1"/>
                  </a:solidFill>
                  <a:latin typeface="+mn-lt"/>
                </a:rPr>
                <a:t>bringen über Menu:</a:t>
              </a:r>
            </a:p>
            <a:p>
              <a:pPr indent="0" algn="r">
                <a:lnSpc>
                  <a:spcPct val="100000"/>
                </a:lnSpc>
                <a:spcBef>
                  <a:spcPts val="0"/>
                </a:spcBef>
                <a:spcAft>
                  <a:spcPts val="0"/>
                </a:spcAft>
              </a:pPr>
              <a:r>
                <a:rPr lang="de-DE" sz="700" b="1" baseline="0" dirty="0">
                  <a:solidFill>
                    <a:schemeClr val="tx1"/>
                  </a:solidFill>
                  <a:latin typeface="+mn-lt"/>
                </a:rPr>
                <a:t>Start | Folien | Zurücksetzen</a:t>
              </a:r>
            </a:p>
            <a:p>
              <a:pPr indent="0" algn="r">
                <a:lnSpc>
                  <a:spcPct val="100000"/>
                </a:lnSpc>
                <a:spcBef>
                  <a:spcPts val="0"/>
                </a:spcBef>
                <a:spcAft>
                  <a:spcPts val="0"/>
                </a:spcAft>
              </a:pPr>
              <a:r>
                <a:rPr lang="de-DE" sz="400" b="0" baseline="0" dirty="0">
                  <a:solidFill>
                    <a:schemeClr val="tx1"/>
                  </a:solidFill>
                  <a:latin typeface="+mn-lt"/>
                </a:rPr>
                <a:t>______________________________________________________</a:t>
              </a:r>
              <a:endParaRPr lang="de-DE" sz="300" b="0" baseline="0" dirty="0">
                <a:solidFill>
                  <a:schemeClr val="tx1"/>
                </a:solidFill>
                <a:latin typeface="+mn-lt"/>
              </a:endParaRPr>
            </a:p>
            <a:p>
              <a:pPr indent="0" algn="r">
                <a:lnSpc>
                  <a:spcPct val="100000"/>
                </a:lnSpc>
                <a:spcBef>
                  <a:spcPts val="0"/>
                </a:spcBef>
                <a:spcAft>
                  <a:spcPts val="0"/>
                </a:spcAft>
              </a:pPr>
              <a:endParaRPr lang="de-DE" sz="300" b="1" baseline="0" dirty="0">
                <a:solidFill>
                  <a:schemeClr val="tx1"/>
                </a:solidFill>
                <a:latin typeface="+mn-lt"/>
              </a:endParaRPr>
            </a:p>
            <a:p>
              <a:pPr indent="0" algn="r">
                <a:lnSpc>
                  <a:spcPct val="100000"/>
                </a:lnSpc>
                <a:spcBef>
                  <a:spcPts val="0"/>
                </a:spcBef>
                <a:spcAft>
                  <a:spcPts val="0"/>
                </a:spcAft>
              </a:pPr>
              <a:r>
                <a:rPr lang="de-DE" sz="700" dirty="0">
                  <a:solidFill>
                    <a:schemeClr val="tx1"/>
                  </a:solidFill>
                </a:rPr>
                <a:t>Wechsel der Textebene im Menü über: </a:t>
              </a:r>
              <a:r>
                <a:rPr lang="de-DE" sz="700" b="1" dirty="0">
                  <a:solidFill>
                    <a:schemeClr val="tx1"/>
                  </a:solidFill>
                </a:rPr>
                <a:t>Start | Absatz | Listenebene erhöhen/verringern</a:t>
              </a:r>
            </a:p>
            <a:p>
              <a:pPr indent="0" algn="r">
                <a:lnSpc>
                  <a:spcPct val="100000"/>
                </a:lnSpc>
                <a:spcBef>
                  <a:spcPts val="0"/>
                </a:spcBef>
                <a:spcAft>
                  <a:spcPts val="0"/>
                </a:spcAft>
              </a:pPr>
              <a:r>
                <a:rPr lang="de-DE" sz="400" b="0" baseline="0" dirty="0">
                  <a:solidFill>
                    <a:schemeClr val="tx1"/>
                  </a:solidFill>
                  <a:latin typeface="+mn-lt"/>
                </a:rPr>
                <a:t>______________________________________________________</a:t>
              </a:r>
              <a:endParaRPr lang="de-DE" sz="300" b="0" baseline="0" dirty="0">
                <a:solidFill>
                  <a:schemeClr val="tx1"/>
                </a:solidFill>
                <a:latin typeface="+mn-lt"/>
              </a:endParaRPr>
            </a:p>
            <a:p>
              <a:pPr indent="0" algn="r">
                <a:lnSpc>
                  <a:spcPct val="100000"/>
                </a:lnSpc>
                <a:spcBef>
                  <a:spcPts val="0"/>
                </a:spcBef>
                <a:spcAft>
                  <a:spcPts val="0"/>
                </a:spcAft>
              </a:pPr>
              <a:endParaRPr lang="de-DE" sz="300" b="0" baseline="0" dirty="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mn-lt"/>
                </a:rPr>
                <a:t>Start | Folien | Layout</a:t>
              </a:r>
            </a:p>
            <a:p>
              <a:pPr indent="0" algn="r">
                <a:lnSpc>
                  <a:spcPct val="100000"/>
                </a:lnSpc>
                <a:spcBef>
                  <a:spcPts val="0"/>
                </a:spcBef>
                <a:spcAft>
                  <a:spcPts val="0"/>
                </a:spcAft>
              </a:pPr>
              <a:endParaRPr lang="de-DE" sz="700" b="1" baseline="0" noProof="0" dirty="0">
                <a:solidFill>
                  <a:schemeClr val="tx1"/>
                </a:solidFill>
                <a:latin typeface="+mn-lt"/>
              </a:endParaRPr>
            </a:p>
            <a:p>
              <a:pPr indent="0" algn="r">
                <a:lnSpc>
                  <a:spcPct val="100000"/>
                </a:lnSpc>
                <a:spcBef>
                  <a:spcPts val="0"/>
                </a:spcBef>
                <a:spcAft>
                  <a:spcPts val="0"/>
                </a:spcAft>
              </a:pPr>
              <a:endParaRPr lang="de-DE" sz="700" b="1" noProof="0" dirty="0">
                <a:solidFill>
                  <a:schemeClr val="tx1"/>
                </a:solidFill>
                <a:latin typeface="+mn-lt"/>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mn-lt"/>
                </a:rPr>
                <a:t>Hinweis</a:t>
              </a:r>
              <a:r>
                <a:rPr lang="de-DE" sz="700" b="0" baseline="0" dirty="0">
                  <a:solidFill>
                    <a:schemeClr val="tx1"/>
                  </a:solidFill>
                  <a:latin typeface="+mn-lt"/>
                </a:rPr>
                <a:t>: Titel der Präsentation ist Fußzeile</a:t>
              </a:r>
            </a:p>
            <a:p>
              <a:pPr indent="0" algn="r">
                <a:lnSpc>
                  <a:spcPct val="100000"/>
                </a:lnSpc>
                <a:spcBef>
                  <a:spcPts val="0"/>
                </a:spcBef>
                <a:spcAft>
                  <a:spcPts val="0"/>
                </a:spcAft>
              </a:pPr>
              <a:r>
                <a:rPr lang="de-DE" sz="700" b="0" baseline="0" dirty="0">
                  <a:solidFill>
                    <a:schemeClr val="tx1"/>
                  </a:solidFill>
                  <a:latin typeface="+mn-lt"/>
                </a:rPr>
                <a:t>Fußzeile (pro Folie oder für alle) </a:t>
              </a:r>
              <a:br>
                <a:rPr lang="de-DE" sz="700" b="0" baseline="0" dirty="0">
                  <a:solidFill>
                    <a:schemeClr val="tx1"/>
                  </a:solidFill>
                  <a:latin typeface="+mn-lt"/>
                </a:rPr>
              </a:br>
              <a:r>
                <a:rPr lang="de-DE" sz="700" b="0" baseline="0" dirty="0">
                  <a:solidFill>
                    <a:schemeClr val="tx1"/>
                  </a:solidFill>
                  <a:latin typeface="+mn-lt"/>
                </a:rPr>
                <a:t>anpassen über Menü:</a:t>
              </a:r>
            </a:p>
            <a:p>
              <a:pPr indent="0" algn="r">
                <a:lnSpc>
                  <a:spcPct val="100000"/>
                </a:lnSpc>
                <a:spcBef>
                  <a:spcPts val="0"/>
                </a:spcBef>
                <a:spcAft>
                  <a:spcPts val="0"/>
                </a:spcAft>
              </a:pPr>
              <a:r>
                <a:rPr lang="de-DE" sz="700" b="1" baseline="0" dirty="0">
                  <a:solidFill>
                    <a:schemeClr val="tx1"/>
                  </a:solidFill>
                  <a:latin typeface="+mn-lt"/>
                </a:rPr>
                <a:t>Einfügen | Text | Kopf- und Fußzeile</a:t>
              </a:r>
            </a:p>
          </p:txBody>
        </p:sp>
      </p:grpSp>
      <p:grpSp>
        <p:nvGrpSpPr>
          <p:cNvPr id="23" name="Gruppieren 22"/>
          <p:cNvGrpSpPr/>
          <p:nvPr userDrawn="1"/>
        </p:nvGrpSpPr>
        <p:grpSpPr>
          <a:xfrm>
            <a:off x="8589100" y="4123704"/>
            <a:ext cx="555433" cy="1021087"/>
            <a:chOff x="8589100" y="4123704"/>
            <a:chExt cx="555433" cy="1021087"/>
          </a:xfrm>
          <a:solidFill>
            <a:srgbClr val="FBC815">
              <a:alpha val="40000"/>
            </a:srgbClr>
          </a:solidFill>
        </p:grpSpPr>
        <p:sp>
          <p:nvSpPr>
            <p:cNvPr id="19" name="Flussdiagramm: Manuelle Eingabe 18"/>
            <p:cNvSpPr/>
            <p:nvPr userDrawn="1"/>
          </p:nvSpPr>
          <p:spPr>
            <a:xfrm rot="16200000" flipH="1">
              <a:off x="8372480" y="4374929"/>
              <a:ext cx="986482" cy="553241"/>
            </a:xfrm>
            <a:prstGeom prst="flowChartManualIn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Gleichschenkliges Dreieck 20"/>
            <p:cNvSpPr/>
            <p:nvPr userDrawn="1"/>
          </p:nvSpPr>
          <p:spPr>
            <a:xfrm rot="-5580000">
              <a:off x="8896738" y="3921628"/>
              <a:ext cx="45719" cy="4498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0" name="Gruppieren 19"/>
          <p:cNvGrpSpPr/>
          <p:nvPr userDrawn="1"/>
        </p:nvGrpSpPr>
        <p:grpSpPr>
          <a:xfrm>
            <a:off x="8379956" y="4374331"/>
            <a:ext cx="539750" cy="539750"/>
            <a:chOff x="8379956" y="4374331"/>
            <a:chExt cx="539750" cy="539750"/>
          </a:xfrm>
        </p:grpSpPr>
        <p:sp>
          <p:nvSpPr>
            <p:cNvPr id="4" name="Rechteck 3"/>
            <p:cNvSpPr>
              <a:spLocks noChangeAspect="1"/>
            </p:cNvSpPr>
            <p:nvPr userDrawn="1"/>
          </p:nvSpPr>
          <p:spPr>
            <a:xfrm>
              <a:off x="8388000" y="4390450"/>
              <a:ext cx="504000" cy="50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 name="Gruppieren 10"/>
            <p:cNvGrpSpPr/>
            <p:nvPr userDrawn="1"/>
          </p:nvGrpSpPr>
          <p:grpSpPr>
            <a:xfrm>
              <a:off x="8379956" y="4374331"/>
              <a:ext cx="539750" cy="539750"/>
              <a:chOff x="7583906" y="3939208"/>
              <a:chExt cx="539750" cy="539750"/>
            </a:xfrm>
          </p:grpSpPr>
          <p:sp>
            <p:nvSpPr>
              <p:cNvPr id="7" name="Freeform 5"/>
              <p:cNvSpPr>
                <a:spLocks/>
              </p:cNvSpPr>
              <p:nvPr userDrawn="1"/>
            </p:nvSpPr>
            <p:spPr bwMode="auto">
              <a:xfrm>
                <a:off x="7688681" y="4269408"/>
                <a:ext cx="17463" cy="17463"/>
              </a:xfrm>
              <a:custGeom>
                <a:avLst/>
                <a:gdLst>
                  <a:gd name="T0" fmla="*/ 0 w 513"/>
                  <a:gd name="T1" fmla="*/ 526 h 526"/>
                  <a:gd name="T2" fmla="*/ 513 w 513"/>
                  <a:gd name="T3" fmla="*/ 526 h 526"/>
                  <a:gd name="T4" fmla="*/ 257 w 513"/>
                  <a:gd name="T5" fmla="*/ 0 h 526"/>
                  <a:gd name="T6" fmla="*/ 0 w 513"/>
                  <a:gd name="T7" fmla="*/ 526 h 526"/>
                </a:gdLst>
                <a:ahLst/>
                <a:cxnLst>
                  <a:cxn ang="0">
                    <a:pos x="T0" y="T1"/>
                  </a:cxn>
                  <a:cxn ang="0">
                    <a:pos x="T2" y="T3"/>
                  </a:cxn>
                  <a:cxn ang="0">
                    <a:pos x="T4" y="T5"/>
                  </a:cxn>
                  <a:cxn ang="0">
                    <a:pos x="T6" y="T7"/>
                  </a:cxn>
                </a:cxnLst>
                <a:rect l="0" t="0" r="r" b="b"/>
                <a:pathLst>
                  <a:path w="513" h="526">
                    <a:moveTo>
                      <a:pt x="0" y="526"/>
                    </a:moveTo>
                    <a:lnTo>
                      <a:pt x="513" y="526"/>
                    </a:lnTo>
                    <a:lnTo>
                      <a:pt x="257" y="0"/>
                    </a:lnTo>
                    <a:lnTo>
                      <a:pt x="0" y="526"/>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 name="Freeform 6"/>
              <p:cNvSpPr>
                <a:spLocks/>
              </p:cNvSpPr>
              <p:nvPr userDrawn="1"/>
            </p:nvSpPr>
            <p:spPr bwMode="auto">
              <a:xfrm>
                <a:off x="8055394" y="4266233"/>
                <a:ext cx="26988" cy="12700"/>
              </a:xfrm>
              <a:custGeom>
                <a:avLst/>
                <a:gdLst>
                  <a:gd name="T0" fmla="*/ 812 w 815"/>
                  <a:gd name="T1" fmla="*/ 149 h 395"/>
                  <a:gd name="T2" fmla="*/ 810 w 815"/>
                  <a:gd name="T3" fmla="*/ 137 h 395"/>
                  <a:gd name="T4" fmla="*/ 807 w 815"/>
                  <a:gd name="T5" fmla="*/ 125 h 395"/>
                  <a:gd name="T6" fmla="*/ 803 w 815"/>
                  <a:gd name="T7" fmla="*/ 114 h 395"/>
                  <a:gd name="T8" fmla="*/ 799 w 815"/>
                  <a:gd name="T9" fmla="*/ 104 h 395"/>
                  <a:gd name="T10" fmla="*/ 794 w 815"/>
                  <a:gd name="T11" fmla="*/ 94 h 395"/>
                  <a:gd name="T12" fmla="*/ 789 w 815"/>
                  <a:gd name="T13" fmla="*/ 85 h 395"/>
                  <a:gd name="T14" fmla="*/ 783 w 815"/>
                  <a:gd name="T15" fmla="*/ 76 h 395"/>
                  <a:gd name="T16" fmla="*/ 777 w 815"/>
                  <a:gd name="T17" fmla="*/ 68 h 395"/>
                  <a:gd name="T18" fmla="*/ 769 w 815"/>
                  <a:gd name="T19" fmla="*/ 61 h 395"/>
                  <a:gd name="T20" fmla="*/ 761 w 815"/>
                  <a:gd name="T21" fmla="*/ 54 h 395"/>
                  <a:gd name="T22" fmla="*/ 754 w 815"/>
                  <a:gd name="T23" fmla="*/ 48 h 395"/>
                  <a:gd name="T24" fmla="*/ 745 w 815"/>
                  <a:gd name="T25" fmla="*/ 42 h 395"/>
                  <a:gd name="T26" fmla="*/ 736 w 815"/>
                  <a:gd name="T27" fmla="*/ 37 h 395"/>
                  <a:gd name="T28" fmla="*/ 727 w 815"/>
                  <a:gd name="T29" fmla="*/ 32 h 395"/>
                  <a:gd name="T30" fmla="*/ 716 w 815"/>
                  <a:gd name="T31" fmla="*/ 26 h 395"/>
                  <a:gd name="T32" fmla="*/ 706 w 815"/>
                  <a:gd name="T33" fmla="*/ 22 h 395"/>
                  <a:gd name="T34" fmla="*/ 695 w 815"/>
                  <a:gd name="T35" fmla="*/ 18 h 395"/>
                  <a:gd name="T36" fmla="*/ 672 w 815"/>
                  <a:gd name="T37" fmla="*/ 12 h 395"/>
                  <a:gd name="T38" fmla="*/ 648 w 815"/>
                  <a:gd name="T39" fmla="*/ 7 h 395"/>
                  <a:gd name="T40" fmla="*/ 621 w 815"/>
                  <a:gd name="T41" fmla="*/ 4 h 395"/>
                  <a:gd name="T42" fmla="*/ 595 w 815"/>
                  <a:gd name="T43" fmla="*/ 2 h 395"/>
                  <a:gd name="T44" fmla="*/ 566 w 815"/>
                  <a:gd name="T45" fmla="*/ 0 h 395"/>
                  <a:gd name="T46" fmla="*/ 0 w 815"/>
                  <a:gd name="T47" fmla="*/ 0 h 395"/>
                  <a:gd name="T48" fmla="*/ 0 w 815"/>
                  <a:gd name="T49" fmla="*/ 395 h 395"/>
                  <a:gd name="T50" fmla="*/ 569 w 815"/>
                  <a:gd name="T51" fmla="*/ 395 h 395"/>
                  <a:gd name="T52" fmla="*/ 599 w 815"/>
                  <a:gd name="T53" fmla="*/ 393 h 395"/>
                  <a:gd name="T54" fmla="*/ 628 w 815"/>
                  <a:gd name="T55" fmla="*/ 390 h 395"/>
                  <a:gd name="T56" fmla="*/ 654 w 815"/>
                  <a:gd name="T57" fmla="*/ 386 h 395"/>
                  <a:gd name="T58" fmla="*/ 667 w 815"/>
                  <a:gd name="T59" fmla="*/ 382 h 395"/>
                  <a:gd name="T60" fmla="*/ 680 w 815"/>
                  <a:gd name="T61" fmla="*/ 379 h 395"/>
                  <a:gd name="T62" fmla="*/ 691 w 815"/>
                  <a:gd name="T63" fmla="*/ 376 h 395"/>
                  <a:gd name="T64" fmla="*/ 702 w 815"/>
                  <a:gd name="T65" fmla="*/ 372 h 395"/>
                  <a:gd name="T66" fmla="*/ 713 w 815"/>
                  <a:gd name="T67" fmla="*/ 368 h 395"/>
                  <a:gd name="T68" fmla="*/ 723 w 815"/>
                  <a:gd name="T69" fmla="*/ 363 h 395"/>
                  <a:gd name="T70" fmla="*/ 733 w 815"/>
                  <a:gd name="T71" fmla="*/ 358 h 395"/>
                  <a:gd name="T72" fmla="*/ 742 w 815"/>
                  <a:gd name="T73" fmla="*/ 352 h 395"/>
                  <a:gd name="T74" fmla="*/ 751 w 815"/>
                  <a:gd name="T75" fmla="*/ 346 h 395"/>
                  <a:gd name="T76" fmla="*/ 759 w 815"/>
                  <a:gd name="T77" fmla="*/ 340 h 395"/>
                  <a:gd name="T78" fmla="*/ 766 w 815"/>
                  <a:gd name="T79" fmla="*/ 332 h 395"/>
                  <a:gd name="T80" fmla="*/ 773 w 815"/>
                  <a:gd name="T81" fmla="*/ 324 h 395"/>
                  <a:gd name="T82" fmla="*/ 781 w 815"/>
                  <a:gd name="T83" fmla="*/ 316 h 395"/>
                  <a:gd name="T84" fmla="*/ 786 w 815"/>
                  <a:gd name="T85" fmla="*/ 308 h 395"/>
                  <a:gd name="T86" fmla="*/ 792 w 815"/>
                  <a:gd name="T87" fmla="*/ 299 h 395"/>
                  <a:gd name="T88" fmla="*/ 797 w 815"/>
                  <a:gd name="T89" fmla="*/ 289 h 395"/>
                  <a:gd name="T90" fmla="*/ 801 w 815"/>
                  <a:gd name="T91" fmla="*/ 278 h 395"/>
                  <a:gd name="T92" fmla="*/ 805 w 815"/>
                  <a:gd name="T93" fmla="*/ 267 h 395"/>
                  <a:gd name="T94" fmla="*/ 808 w 815"/>
                  <a:gd name="T95" fmla="*/ 256 h 395"/>
                  <a:gd name="T96" fmla="*/ 810 w 815"/>
                  <a:gd name="T97" fmla="*/ 244 h 395"/>
                  <a:gd name="T98" fmla="*/ 812 w 815"/>
                  <a:gd name="T99" fmla="*/ 232 h 395"/>
                  <a:gd name="T100" fmla="*/ 814 w 815"/>
                  <a:gd name="T101" fmla="*/ 218 h 395"/>
                  <a:gd name="T102" fmla="*/ 815 w 815"/>
                  <a:gd name="T103" fmla="*/ 204 h 395"/>
                  <a:gd name="T104" fmla="*/ 815 w 815"/>
                  <a:gd name="T105" fmla="*/ 175 h 395"/>
                  <a:gd name="T106" fmla="*/ 814 w 815"/>
                  <a:gd name="T107" fmla="*/ 162 h 395"/>
                  <a:gd name="T108" fmla="*/ 812 w 815"/>
                  <a:gd name="T109" fmla="*/ 14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15" h="395">
                    <a:moveTo>
                      <a:pt x="812" y="149"/>
                    </a:moveTo>
                    <a:lnTo>
                      <a:pt x="810" y="137"/>
                    </a:lnTo>
                    <a:lnTo>
                      <a:pt x="807" y="125"/>
                    </a:lnTo>
                    <a:lnTo>
                      <a:pt x="803" y="114"/>
                    </a:lnTo>
                    <a:lnTo>
                      <a:pt x="799" y="104"/>
                    </a:lnTo>
                    <a:lnTo>
                      <a:pt x="794" y="94"/>
                    </a:lnTo>
                    <a:lnTo>
                      <a:pt x="789" y="85"/>
                    </a:lnTo>
                    <a:lnTo>
                      <a:pt x="783" y="76"/>
                    </a:lnTo>
                    <a:lnTo>
                      <a:pt x="777" y="68"/>
                    </a:lnTo>
                    <a:lnTo>
                      <a:pt x="769" y="61"/>
                    </a:lnTo>
                    <a:lnTo>
                      <a:pt x="761" y="54"/>
                    </a:lnTo>
                    <a:lnTo>
                      <a:pt x="754" y="48"/>
                    </a:lnTo>
                    <a:lnTo>
                      <a:pt x="745" y="42"/>
                    </a:lnTo>
                    <a:lnTo>
                      <a:pt x="736" y="37"/>
                    </a:lnTo>
                    <a:lnTo>
                      <a:pt x="727" y="32"/>
                    </a:lnTo>
                    <a:lnTo>
                      <a:pt x="716" y="26"/>
                    </a:lnTo>
                    <a:lnTo>
                      <a:pt x="706" y="22"/>
                    </a:lnTo>
                    <a:lnTo>
                      <a:pt x="695" y="18"/>
                    </a:lnTo>
                    <a:lnTo>
                      <a:pt x="672" y="12"/>
                    </a:lnTo>
                    <a:lnTo>
                      <a:pt x="648" y="7"/>
                    </a:lnTo>
                    <a:lnTo>
                      <a:pt x="621" y="4"/>
                    </a:lnTo>
                    <a:lnTo>
                      <a:pt x="595" y="2"/>
                    </a:lnTo>
                    <a:lnTo>
                      <a:pt x="566" y="0"/>
                    </a:lnTo>
                    <a:lnTo>
                      <a:pt x="0" y="0"/>
                    </a:lnTo>
                    <a:lnTo>
                      <a:pt x="0" y="395"/>
                    </a:lnTo>
                    <a:lnTo>
                      <a:pt x="569" y="395"/>
                    </a:lnTo>
                    <a:lnTo>
                      <a:pt x="599" y="393"/>
                    </a:lnTo>
                    <a:lnTo>
                      <a:pt x="628" y="390"/>
                    </a:lnTo>
                    <a:lnTo>
                      <a:pt x="654" y="386"/>
                    </a:lnTo>
                    <a:lnTo>
                      <a:pt x="667" y="382"/>
                    </a:lnTo>
                    <a:lnTo>
                      <a:pt x="680" y="379"/>
                    </a:lnTo>
                    <a:lnTo>
                      <a:pt x="691" y="376"/>
                    </a:lnTo>
                    <a:lnTo>
                      <a:pt x="702" y="372"/>
                    </a:lnTo>
                    <a:lnTo>
                      <a:pt x="713" y="368"/>
                    </a:lnTo>
                    <a:lnTo>
                      <a:pt x="723" y="363"/>
                    </a:lnTo>
                    <a:lnTo>
                      <a:pt x="733" y="358"/>
                    </a:lnTo>
                    <a:lnTo>
                      <a:pt x="742" y="352"/>
                    </a:lnTo>
                    <a:lnTo>
                      <a:pt x="751" y="346"/>
                    </a:lnTo>
                    <a:lnTo>
                      <a:pt x="759" y="340"/>
                    </a:lnTo>
                    <a:lnTo>
                      <a:pt x="766" y="332"/>
                    </a:lnTo>
                    <a:lnTo>
                      <a:pt x="773" y="324"/>
                    </a:lnTo>
                    <a:lnTo>
                      <a:pt x="781" y="316"/>
                    </a:lnTo>
                    <a:lnTo>
                      <a:pt x="786" y="308"/>
                    </a:lnTo>
                    <a:lnTo>
                      <a:pt x="792" y="299"/>
                    </a:lnTo>
                    <a:lnTo>
                      <a:pt x="797" y="289"/>
                    </a:lnTo>
                    <a:lnTo>
                      <a:pt x="801" y="278"/>
                    </a:lnTo>
                    <a:lnTo>
                      <a:pt x="805" y="267"/>
                    </a:lnTo>
                    <a:lnTo>
                      <a:pt x="808" y="256"/>
                    </a:lnTo>
                    <a:lnTo>
                      <a:pt x="810" y="244"/>
                    </a:lnTo>
                    <a:lnTo>
                      <a:pt x="812" y="232"/>
                    </a:lnTo>
                    <a:lnTo>
                      <a:pt x="814" y="218"/>
                    </a:lnTo>
                    <a:lnTo>
                      <a:pt x="815" y="204"/>
                    </a:lnTo>
                    <a:lnTo>
                      <a:pt x="815" y="175"/>
                    </a:lnTo>
                    <a:lnTo>
                      <a:pt x="814" y="162"/>
                    </a:lnTo>
                    <a:lnTo>
                      <a:pt x="812" y="149"/>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 name="Freeform 7"/>
              <p:cNvSpPr>
                <a:spLocks/>
              </p:cNvSpPr>
              <p:nvPr userDrawn="1"/>
            </p:nvSpPr>
            <p:spPr bwMode="auto">
              <a:xfrm>
                <a:off x="7876006" y="4266233"/>
                <a:ext cx="30163" cy="33338"/>
              </a:xfrm>
              <a:custGeom>
                <a:avLst/>
                <a:gdLst>
                  <a:gd name="T0" fmla="*/ 700 w 928"/>
                  <a:gd name="T1" fmla="*/ 974 h 1014"/>
                  <a:gd name="T2" fmla="*/ 743 w 928"/>
                  <a:gd name="T3" fmla="*/ 951 h 1014"/>
                  <a:gd name="T4" fmla="*/ 781 w 928"/>
                  <a:gd name="T5" fmla="*/ 925 h 1014"/>
                  <a:gd name="T6" fmla="*/ 814 w 928"/>
                  <a:gd name="T7" fmla="*/ 895 h 1014"/>
                  <a:gd name="T8" fmla="*/ 841 w 928"/>
                  <a:gd name="T9" fmla="*/ 861 h 1014"/>
                  <a:gd name="T10" fmla="*/ 865 w 928"/>
                  <a:gd name="T11" fmla="*/ 825 h 1014"/>
                  <a:gd name="T12" fmla="*/ 883 w 928"/>
                  <a:gd name="T13" fmla="*/ 785 h 1014"/>
                  <a:gd name="T14" fmla="*/ 898 w 928"/>
                  <a:gd name="T15" fmla="*/ 742 h 1014"/>
                  <a:gd name="T16" fmla="*/ 910 w 928"/>
                  <a:gd name="T17" fmla="*/ 697 h 1014"/>
                  <a:gd name="T18" fmla="*/ 919 w 928"/>
                  <a:gd name="T19" fmla="*/ 651 h 1014"/>
                  <a:gd name="T20" fmla="*/ 924 w 928"/>
                  <a:gd name="T21" fmla="*/ 602 h 1014"/>
                  <a:gd name="T22" fmla="*/ 927 w 928"/>
                  <a:gd name="T23" fmla="*/ 553 h 1014"/>
                  <a:gd name="T24" fmla="*/ 928 w 928"/>
                  <a:gd name="T25" fmla="*/ 477 h 1014"/>
                  <a:gd name="T26" fmla="*/ 926 w 928"/>
                  <a:gd name="T27" fmla="*/ 427 h 1014"/>
                  <a:gd name="T28" fmla="*/ 921 w 928"/>
                  <a:gd name="T29" fmla="*/ 378 h 1014"/>
                  <a:gd name="T30" fmla="*/ 914 w 928"/>
                  <a:gd name="T31" fmla="*/ 331 h 1014"/>
                  <a:gd name="T32" fmla="*/ 903 w 928"/>
                  <a:gd name="T33" fmla="*/ 286 h 1014"/>
                  <a:gd name="T34" fmla="*/ 889 w 928"/>
                  <a:gd name="T35" fmla="*/ 243 h 1014"/>
                  <a:gd name="T36" fmla="*/ 872 w 928"/>
                  <a:gd name="T37" fmla="*/ 203 h 1014"/>
                  <a:gd name="T38" fmla="*/ 850 w 928"/>
                  <a:gd name="T39" fmla="*/ 166 h 1014"/>
                  <a:gd name="T40" fmla="*/ 825 w 928"/>
                  <a:gd name="T41" fmla="*/ 132 h 1014"/>
                  <a:gd name="T42" fmla="*/ 794 w 928"/>
                  <a:gd name="T43" fmla="*/ 100 h 1014"/>
                  <a:gd name="T44" fmla="*/ 759 w 928"/>
                  <a:gd name="T45" fmla="*/ 74 h 1014"/>
                  <a:gd name="T46" fmla="*/ 719 w 928"/>
                  <a:gd name="T47" fmla="*/ 50 h 1014"/>
                  <a:gd name="T48" fmla="*/ 673 w 928"/>
                  <a:gd name="T49" fmla="*/ 31 h 1014"/>
                  <a:gd name="T50" fmla="*/ 622 w 928"/>
                  <a:gd name="T51" fmla="*/ 17 h 1014"/>
                  <a:gd name="T52" fmla="*/ 564 w 928"/>
                  <a:gd name="T53" fmla="*/ 7 h 1014"/>
                  <a:gd name="T54" fmla="*/ 501 w 928"/>
                  <a:gd name="T55" fmla="*/ 2 h 1014"/>
                  <a:gd name="T56" fmla="*/ 431 w 928"/>
                  <a:gd name="T57" fmla="*/ 2 h 1014"/>
                  <a:gd name="T58" fmla="*/ 366 w 928"/>
                  <a:gd name="T59" fmla="*/ 7 h 1014"/>
                  <a:gd name="T60" fmla="*/ 308 w 928"/>
                  <a:gd name="T61" fmla="*/ 17 h 1014"/>
                  <a:gd name="T62" fmla="*/ 256 w 928"/>
                  <a:gd name="T63" fmla="*/ 31 h 1014"/>
                  <a:gd name="T64" fmla="*/ 209 w 928"/>
                  <a:gd name="T65" fmla="*/ 50 h 1014"/>
                  <a:gd name="T66" fmla="*/ 168 w 928"/>
                  <a:gd name="T67" fmla="*/ 73 h 1014"/>
                  <a:gd name="T68" fmla="*/ 133 w 928"/>
                  <a:gd name="T69" fmla="*/ 100 h 1014"/>
                  <a:gd name="T70" fmla="*/ 103 w 928"/>
                  <a:gd name="T71" fmla="*/ 131 h 1014"/>
                  <a:gd name="T72" fmla="*/ 77 w 928"/>
                  <a:gd name="T73" fmla="*/ 165 h 1014"/>
                  <a:gd name="T74" fmla="*/ 56 w 928"/>
                  <a:gd name="T75" fmla="*/ 202 h 1014"/>
                  <a:gd name="T76" fmla="*/ 37 w 928"/>
                  <a:gd name="T77" fmla="*/ 242 h 1014"/>
                  <a:gd name="T78" fmla="*/ 24 w 928"/>
                  <a:gd name="T79" fmla="*/ 285 h 1014"/>
                  <a:gd name="T80" fmla="*/ 14 w 928"/>
                  <a:gd name="T81" fmla="*/ 330 h 1014"/>
                  <a:gd name="T82" fmla="*/ 7 w 928"/>
                  <a:gd name="T83" fmla="*/ 378 h 1014"/>
                  <a:gd name="T84" fmla="*/ 2 w 928"/>
                  <a:gd name="T85" fmla="*/ 427 h 1014"/>
                  <a:gd name="T86" fmla="*/ 0 w 928"/>
                  <a:gd name="T87" fmla="*/ 478 h 1014"/>
                  <a:gd name="T88" fmla="*/ 1 w 928"/>
                  <a:gd name="T89" fmla="*/ 555 h 1014"/>
                  <a:gd name="T90" fmla="*/ 4 w 928"/>
                  <a:gd name="T91" fmla="*/ 605 h 1014"/>
                  <a:gd name="T92" fmla="*/ 10 w 928"/>
                  <a:gd name="T93" fmla="*/ 654 h 1014"/>
                  <a:gd name="T94" fmla="*/ 19 w 928"/>
                  <a:gd name="T95" fmla="*/ 701 h 1014"/>
                  <a:gd name="T96" fmla="*/ 30 w 928"/>
                  <a:gd name="T97" fmla="*/ 745 h 1014"/>
                  <a:gd name="T98" fmla="*/ 47 w 928"/>
                  <a:gd name="T99" fmla="*/ 788 h 1014"/>
                  <a:gd name="T100" fmla="*/ 66 w 928"/>
                  <a:gd name="T101" fmla="*/ 827 h 1014"/>
                  <a:gd name="T102" fmla="*/ 90 w 928"/>
                  <a:gd name="T103" fmla="*/ 863 h 1014"/>
                  <a:gd name="T104" fmla="*/ 118 w 928"/>
                  <a:gd name="T105" fmla="*/ 897 h 1014"/>
                  <a:gd name="T106" fmla="*/ 151 w 928"/>
                  <a:gd name="T107" fmla="*/ 927 h 1014"/>
                  <a:gd name="T108" fmla="*/ 188 w 928"/>
                  <a:gd name="T109" fmla="*/ 952 h 1014"/>
                  <a:gd name="T110" fmla="*/ 232 w 928"/>
                  <a:gd name="T111" fmla="*/ 975 h 1014"/>
                  <a:gd name="T112" fmla="*/ 281 w 928"/>
                  <a:gd name="T113" fmla="*/ 992 h 1014"/>
                  <a:gd name="T114" fmla="*/ 336 w 928"/>
                  <a:gd name="T115" fmla="*/ 1004 h 1014"/>
                  <a:gd name="T116" fmla="*/ 399 w 928"/>
                  <a:gd name="T117" fmla="*/ 1012 h 1014"/>
                  <a:gd name="T118" fmla="*/ 503 w 928"/>
                  <a:gd name="T119" fmla="*/ 1014 h 1014"/>
                  <a:gd name="T120" fmla="*/ 567 w 928"/>
                  <a:gd name="T121" fmla="*/ 1008 h 1014"/>
                  <a:gd name="T122" fmla="*/ 625 w 928"/>
                  <a:gd name="T123" fmla="*/ 998 h 1014"/>
                  <a:gd name="T124" fmla="*/ 677 w 928"/>
                  <a:gd name="T125" fmla="*/ 98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8" h="1014">
                    <a:moveTo>
                      <a:pt x="677" y="983"/>
                    </a:moveTo>
                    <a:lnTo>
                      <a:pt x="700" y="974"/>
                    </a:lnTo>
                    <a:lnTo>
                      <a:pt x="723" y="962"/>
                    </a:lnTo>
                    <a:lnTo>
                      <a:pt x="743" y="951"/>
                    </a:lnTo>
                    <a:lnTo>
                      <a:pt x="763" y="938"/>
                    </a:lnTo>
                    <a:lnTo>
                      <a:pt x="781" y="925"/>
                    </a:lnTo>
                    <a:lnTo>
                      <a:pt x="798" y="910"/>
                    </a:lnTo>
                    <a:lnTo>
                      <a:pt x="814" y="895"/>
                    </a:lnTo>
                    <a:lnTo>
                      <a:pt x="828" y="878"/>
                    </a:lnTo>
                    <a:lnTo>
                      <a:pt x="841" y="861"/>
                    </a:lnTo>
                    <a:lnTo>
                      <a:pt x="853" y="843"/>
                    </a:lnTo>
                    <a:lnTo>
                      <a:pt x="865" y="825"/>
                    </a:lnTo>
                    <a:lnTo>
                      <a:pt x="874" y="804"/>
                    </a:lnTo>
                    <a:lnTo>
                      <a:pt x="883" y="785"/>
                    </a:lnTo>
                    <a:lnTo>
                      <a:pt x="891" y="763"/>
                    </a:lnTo>
                    <a:lnTo>
                      <a:pt x="898" y="742"/>
                    </a:lnTo>
                    <a:lnTo>
                      <a:pt x="904" y="721"/>
                    </a:lnTo>
                    <a:lnTo>
                      <a:pt x="910" y="697"/>
                    </a:lnTo>
                    <a:lnTo>
                      <a:pt x="915" y="675"/>
                    </a:lnTo>
                    <a:lnTo>
                      <a:pt x="919" y="651"/>
                    </a:lnTo>
                    <a:lnTo>
                      <a:pt x="922" y="627"/>
                    </a:lnTo>
                    <a:lnTo>
                      <a:pt x="924" y="602"/>
                    </a:lnTo>
                    <a:lnTo>
                      <a:pt x="926" y="578"/>
                    </a:lnTo>
                    <a:lnTo>
                      <a:pt x="927" y="553"/>
                    </a:lnTo>
                    <a:lnTo>
                      <a:pt x="928" y="528"/>
                    </a:lnTo>
                    <a:lnTo>
                      <a:pt x="928" y="477"/>
                    </a:lnTo>
                    <a:lnTo>
                      <a:pt x="927" y="451"/>
                    </a:lnTo>
                    <a:lnTo>
                      <a:pt x="926" y="427"/>
                    </a:lnTo>
                    <a:lnTo>
                      <a:pt x="924" y="401"/>
                    </a:lnTo>
                    <a:lnTo>
                      <a:pt x="921" y="378"/>
                    </a:lnTo>
                    <a:lnTo>
                      <a:pt x="918" y="353"/>
                    </a:lnTo>
                    <a:lnTo>
                      <a:pt x="914" y="331"/>
                    </a:lnTo>
                    <a:lnTo>
                      <a:pt x="909" y="308"/>
                    </a:lnTo>
                    <a:lnTo>
                      <a:pt x="903" y="286"/>
                    </a:lnTo>
                    <a:lnTo>
                      <a:pt x="896" y="264"/>
                    </a:lnTo>
                    <a:lnTo>
                      <a:pt x="889" y="243"/>
                    </a:lnTo>
                    <a:lnTo>
                      <a:pt x="881" y="223"/>
                    </a:lnTo>
                    <a:lnTo>
                      <a:pt x="872" y="203"/>
                    </a:lnTo>
                    <a:lnTo>
                      <a:pt x="862" y="184"/>
                    </a:lnTo>
                    <a:lnTo>
                      <a:pt x="850" y="166"/>
                    </a:lnTo>
                    <a:lnTo>
                      <a:pt x="838" y="148"/>
                    </a:lnTo>
                    <a:lnTo>
                      <a:pt x="825" y="132"/>
                    </a:lnTo>
                    <a:lnTo>
                      <a:pt x="810" y="116"/>
                    </a:lnTo>
                    <a:lnTo>
                      <a:pt x="794" y="100"/>
                    </a:lnTo>
                    <a:lnTo>
                      <a:pt x="777" y="87"/>
                    </a:lnTo>
                    <a:lnTo>
                      <a:pt x="759" y="74"/>
                    </a:lnTo>
                    <a:lnTo>
                      <a:pt x="739" y="62"/>
                    </a:lnTo>
                    <a:lnTo>
                      <a:pt x="719" y="50"/>
                    </a:lnTo>
                    <a:lnTo>
                      <a:pt x="696" y="40"/>
                    </a:lnTo>
                    <a:lnTo>
                      <a:pt x="673" y="31"/>
                    </a:lnTo>
                    <a:lnTo>
                      <a:pt x="647" y="23"/>
                    </a:lnTo>
                    <a:lnTo>
                      <a:pt x="622" y="17"/>
                    </a:lnTo>
                    <a:lnTo>
                      <a:pt x="593" y="11"/>
                    </a:lnTo>
                    <a:lnTo>
                      <a:pt x="564" y="7"/>
                    </a:lnTo>
                    <a:lnTo>
                      <a:pt x="533" y="4"/>
                    </a:lnTo>
                    <a:lnTo>
                      <a:pt x="501" y="2"/>
                    </a:lnTo>
                    <a:lnTo>
                      <a:pt x="466" y="0"/>
                    </a:lnTo>
                    <a:lnTo>
                      <a:pt x="431" y="2"/>
                    </a:lnTo>
                    <a:lnTo>
                      <a:pt x="398" y="4"/>
                    </a:lnTo>
                    <a:lnTo>
                      <a:pt x="366" y="7"/>
                    </a:lnTo>
                    <a:lnTo>
                      <a:pt x="336" y="11"/>
                    </a:lnTo>
                    <a:lnTo>
                      <a:pt x="308" y="17"/>
                    </a:lnTo>
                    <a:lnTo>
                      <a:pt x="280" y="23"/>
                    </a:lnTo>
                    <a:lnTo>
                      <a:pt x="256" y="31"/>
                    </a:lnTo>
                    <a:lnTo>
                      <a:pt x="231" y="40"/>
                    </a:lnTo>
                    <a:lnTo>
                      <a:pt x="209" y="50"/>
                    </a:lnTo>
                    <a:lnTo>
                      <a:pt x="188" y="61"/>
                    </a:lnTo>
                    <a:lnTo>
                      <a:pt x="168" y="73"/>
                    </a:lnTo>
                    <a:lnTo>
                      <a:pt x="150" y="86"/>
                    </a:lnTo>
                    <a:lnTo>
                      <a:pt x="133" y="100"/>
                    </a:lnTo>
                    <a:lnTo>
                      <a:pt x="117" y="115"/>
                    </a:lnTo>
                    <a:lnTo>
                      <a:pt x="103" y="131"/>
                    </a:lnTo>
                    <a:lnTo>
                      <a:pt x="90" y="147"/>
                    </a:lnTo>
                    <a:lnTo>
                      <a:pt x="77" y="165"/>
                    </a:lnTo>
                    <a:lnTo>
                      <a:pt x="66" y="183"/>
                    </a:lnTo>
                    <a:lnTo>
                      <a:pt x="56" y="202"/>
                    </a:lnTo>
                    <a:lnTo>
                      <a:pt x="47" y="222"/>
                    </a:lnTo>
                    <a:lnTo>
                      <a:pt x="37" y="242"/>
                    </a:lnTo>
                    <a:lnTo>
                      <a:pt x="30" y="264"/>
                    </a:lnTo>
                    <a:lnTo>
                      <a:pt x="24" y="285"/>
                    </a:lnTo>
                    <a:lnTo>
                      <a:pt x="19" y="308"/>
                    </a:lnTo>
                    <a:lnTo>
                      <a:pt x="14" y="330"/>
                    </a:lnTo>
                    <a:lnTo>
                      <a:pt x="10" y="353"/>
                    </a:lnTo>
                    <a:lnTo>
                      <a:pt x="7" y="378"/>
                    </a:lnTo>
                    <a:lnTo>
                      <a:pt x="4" y="402"/>
                    </a:lnTo>
                    <a:lnTo>
                      <a:pt x="2" y="427"/>
                    </a:lnTo>
                    <a:lnTo>
                      <a:pt x="1" y="452"/>
                    </a:lnTo>
                    <a:lnTo>
                      <a:pt x="0" y="478"/>
                    </a:lnTo>
                    <a:lnTo>
                      <a:pt x="0" y="530"/>
                    </a:lnTo>
                    <a:lnTo>
                      <a:pt x="1" y="555"/>
                    </a:lnTo>
                    <a:lnTo>
                      <a:pt x="2" y="581"/>
                    </a:lnTo>
                    <a:lnTo>
                      <a:pt x="4" y="605"/>
                    </a:lnTo>
                    <a:lnTo>
                      <a:pt x="7" y="630"/>
                    </a:lnTo>
                    <a:lnTo>
                      <a:pt x="10" y="654"/>
                    </a:lnTo>
                    <a:lnTo>
                      <a:pt x="14" y="678"/>
                    </a:lnTo>
                    <a:lnTo>
                      <a:pt x="19" y="701"/>
                    </a:lnTo>
                    <a:lnTo>
                      <a:pt x="24" y="724"/>
                    </a:lnTo>
                    <a:lnTo>
                      <a:pt x="30" y="745"/>
                    </a:lnTo>
                    <a:lnTo>
                      <a:pt x="39" y="767"/>
                    </a:lnTo>
                    <a:lnTo>
                      <a:pt x="47" y="788"/>
                    </a:lnTo>
                    <a:lnTo>
                      <a:pt x="56" y="807"/>
                    </a:lnTo>
                    <a:lnTo>
                      <a:pt x="66" y="827"/>
                    </a:lnTo>
                    <a:lnTo>
                      <a:pt x="77" y="846"/>
                    </a:lnTo>
                    <a:lnTo>
                      <a:pt x="90" y="863"/>
                    </a:lnTo>
                    <a:lnTo>
                      <a:pt x="103" y="881"/>
                    </a:lnTo>
                    <a:lnTo>
                      <a:pt x="118" y="897"/>
                    </a:lnTo>
                    <a:lnTo>
                      <a:pt x="133" y="912"/>
                    </a:lnTo>
                    <a:lnTo>
                      <a:pt x="151" y="927"/>
                    </a:lnTo>
                    <a:lnTo>
                      <a:pt x="169" y="940"/>
                    </a:lnTo>
                    <a:lnTo>
                      <a:pt x="188" y="952"/>
                    </a:lnTo>
                    <a:lnTo>
                      <a:pt x="210" y="963"/>
                    </a:lnTo>
                    <a:lnTo>
                      <a:pt x="232" y="975"/>
                    </a:lnTo>
                    <a:lnTo>
                      <a:pt x="256" y="984"/>
                    </a:lnTo>
                    <a:lnTo>
                      <a:pt x="281" y="992"/>
                    </a:lnTo>
                    <a:lnTo>
                      <a:pt x="309" y="998"/>
                    </a:lnTo>
                    <a:lnTo>
                      <a:pt x="336" y="1004"/>
                    </a:lnTo>
                    <a:lnTo>
                      <a:pt x="367" y="1009"/>
                    </a:lnTo>
                    <a:lnTo>
                      <a:pt x="399" y="1012"/>
                    </a:lnTo>
                    <a:lnTo>
                      <a:pt x="432" y="1014"/>
                    </a:lnTo>
                    <a:lnTo>
                      <a:pt x="503" y="1014"/>
                    </a:lnTo>
                    <a:lnTo>
                      <a:pt x="535" y="1012"/>
                    </a:lnTo>
                    <a:lnTo>
                      <a:pt x="567" y="1008"/>
                    </a:lnTo>
                    <a:lnTo>
                      <a:pt x="596" y="1004"/>
                    </a:lnTo>
                    <a:lnTo>
                      <a:pt x="625" y="998"/>
                    </a:lnTo>
                    <a:lnTo>
                      <a:pt x="652" y="991"/>
                    </a:lnTo>
                    <a:lnTo>
                      <a:pt x="677" y="983"/>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 name="Freeform 8"/>
              <p:cNvSpPr>
                <a:spLocks noEditPoints="1"/>
              </p:cNvSpPr>
              <p:nvPr userDrawn="1"/>
            </p:nvSpPr>
            <p:spPr bwMode="auto">
              <a:xfrm>
                <a:off x="7583906" y="3939208"/>
                <a:ext cx="539750" cy="539750"/>
              </a:xfrm>
              <a:custGeom>
                <a:avLst/>
                <a:gdLst>
                  <a:gd name="T0" fmla="*/ 14823 w 16320"/>
                  <a:gd name="T1" fmla="*/ 10588 h 16320"/>
                  <a:gd name="T2" fmla="*/ 15267 w 16320"/>
                  <a:gd name="T3" fmla="*/ 9704 h 16320"/>
                  <a:gd name="T4" fmla="*/ 15471 w 16320"/>
                  <a:gd name="T5" fmla="*/ 10136 h 16320"/>
                  <a:gd name="T6" fmla="*/ 15215 w 16320"/>
                  <a:gd name="T7" fmla="*/ 10504 h 16320"/>
                  <a:gd name="T8" fmla="*/ 15496 w 16320"/>
                  <a:gd name="T9" fmla="*/ 11094 h 16320"/>
                  <a:gd name="T10" fmla="*/ 12533 w 16320"/>
                  <a:gd name="T11" fmla="*/ 10149 h 16320"/>
                  <a:gd name="T12" fmla="*/ 12835 w 16320"/>
                  <a:gd name="T13" fmla="*/ 10843 h 16320"/>
                  <a:gd name="T14" fmla="*/ 12260 w 16320"/>
                  <a:gd name="T15" fmla="*/ 10896 h 16320"/>
                  <a:gd name="T16" fmla="*/ 12119 w 16320"/>
                  <a:gd name="T17" fmla="*/ 10120 h 16320"/>
                  <a:gd name="T18" fmla="*/ 12670 w 16320"/>
                  <a:gd name="T19" fmla="*/ 9637 h 16320"/>
                  <a:gd name="T20" fmla="*/ 11840 w 16320"/>
                  <a:gd name="T21" fmla="*/ 11863 h 16320"/>
                  <a:gd name="T22" fmla="*/ 11980 w 16320"/>
                  <a:gd name="T23" fmla="*/ 12629 h 16320"/>
                  <a:gd name="T24" fmla="*/ 11685 w 16320"/>
                  <a:gd name="T25" fmla="*/ 12844 h 16320"/>
                  <a:gd name="T26" fmla="*/ 11358 w 16320"/>
                  <a:gd name="T27" fmla="*/ 12109 h 16320"/>
                  <a:gd name="T28" fmla="*/ 11765 w 16320"/>
                  <a:gd name="T29" fmla="*/ 11506 h 16320"/>
                  <a:gd name="T30" fmla="*/ 11102 w 16320"/>
                  <a:gd name="T31" fmla="*/ 12640 h 16320"/>
                  <a:gd name="T32" fmla="*/ 10504 w 16320"/>
                  <a:gd name="T33" fmla="*/ 12944 h 16320"/>
                  <a:gd name="T34" fmla="*/ 10698 w 16320"/>
                  <a:gd name="T35" fmla="*/ 12494 h 16320"/>
                  <a:gd name="T36" fmla="*/ 9928 w 16320"/>
                  <a:gd name="T37" fmla="*/ 12309 h 16320"/>
                  <a:gd name="T38" fmla="*/ 9455 w 16320"/>
                  <a:gd name="T39" fmla="*/ 12021 h 16320"/>
                  <a:gd name="T40" fmla="*/ 9695 w 16320"/>
                  <a:gd name="T41" fmla="*/ 11496 h 16320"/>
                  <a:gd name="T42" fmla="*/ 9877 w 16320"/>
                  <a:gd name="T43" fmla="*/ 11794 h 16320"/>
                  <a:gd name="T44" fmla="*/ 10526 w 16320"/>
                  <a:gd name="T45" fmla="*/ 12049 h 16320"/>
                  <a:gd name="T46" fmla="*/ 11087 w 16320"/>
                  <a:gd name="T47" fmla="*/ 12312 h 16320"/>
                  <a:gd name="T48" fmla="*/ 8615 w 16320"/>
                  <a:gd name="T49" fmla="*/ 10945 h 16320"/>
                  <a:gd name="T50" fmla="*/ 8404 w 16320"/>
                  <a:gd name="T51" fmla="*/ 10164 h 16320"/>
                  <a:gd name="T52" fmla="*/ 9438 w 16320"/>
                  <a:gd name="T53" fmla="*/ 9623 h 16320"/>
                  <a:gd name="T54" fmla="*/ 10158 w 16320"/>
                  <a:gd name="T55" fmla="*/ 10437 h 16320"/>
                  <a:gd name="T56" fmla="*/ 9353 w 16320"/>
                  <a:gd name="T57" fmla="*/ 11132 h 16320"/>
                  <a:gd name="T58" fmla="*/ 8874 w 16320"/>
                  <a:gd name="T59" fmla="*/ 12923 h 16320"/>
                  <a:gd name="T60" fmla="*/ 8775 w 16320"/>
                  <a:gd name="T61" fmla="*/ 12583 h 16320"/>
                  <a:gd name="T62" fmla="*/ 8549 w 16320"/>
                  <a:gd name="T63" fmla="*/ 12315 h 16320"/>
                  <a:gd name="T64" fmla="*/ 7587 w 16320"/>
                  <a:gd name="T65" fmla="*/ 12091 h 16320"/>
                  <a:gd name="T66" fmla="*/ 7720 w 16320"/>
                  <a:gd name="T67" fmla="*/ 11534 h 16320"/>
                  <a:gd name="T68" fmla="*/ 8016 w 16320"/>
                  <a:gd name="T69" fmla="*/ 11751 h 16320"/>
                  <a:gd name="T70" fmla="*/ 8144 w 16320"/>
                  <a:gd name="T71" fmla="*/ 12042 h 16320"/>
                  <a:gd name="T72" fmla="*/ 9150 w 16320"/>
                  <a:gd name="T73" fmla="*/ 12246 h 16320"/>
                  <a:gd name="T74" fmla="*/ 6335 w 16320"/>
                  <a:gd name="T75" fmla="*/ 11795 h 16320"/>
                  <a:gd name="T76" fmla="*/ 6336 w 16320"/>
                  <a:gd name="T77" fmla="*/ 12579 h 16320"/>
                  <a:gd name="T78" fmla="*/ 6267 w 16320"/>
                  <a:gd name="T79" fmla="*/ 12900 h 16320"/>
                  <a:gd name="T80" fmla="*/ 5796 w 16320"/>
                  <a:gd name="T81" fmla="*/ 12258 h 16320"/>
                  <a:gd name="T82" fmla="*/ 6062 w 16320"/>
                  <a:gd name="T83" fmla="*/ 11592 h 16320"/>
                  <a:gd name="T84" fmla="*/ 6177 w 16320"/>
                  <a:gd name="T85" fmla="*/ 11124 h 16320"/>
                  <a:gd name="T86" fmla="*/ 1214 w 16320"/>
                  <a:gd name="T87" fmla="*/ 11124 h 16320"/>
                  <a:gd name="T88" fmla="*/ 6585 w 16320"/>
                  <a:gd name="T89" fmla="*/ 4506 h 16320"/>
                  <a:gd name="T90" fmla="*/ 7326 w 16320"/>
                  <a:gd name="T91" fmla="*/ 3567 h 16320"/>
                  <a:gd name="T92" fmla="*/ 8698 w 16320"/>
                  <a:gd name="T93" fmla="*/ 3402 h 16320"/>
                  <a:gd name="T94" fmla="*/ 9789 w 16320"/>
                  <a:gd name="T95" fmla="*/ 4141 h 16320"/>
                  <a:gd name="T96" fmla="*/ 7957 w 16320"/>
                  <a:gd name="T97" fmla="*/ 3707 h 16320"/>
                  <a:gd name="T98" fmla="*/ 7153 w 16320"/>
                  <a:gd name="T99" fmla="*/ 4168 h 16320"/>
                  <a:gd name="T100" fmla="*/ 7693 w 16320"/>
                  <a:gd name="T101" fmla="*/ 4858 h 16320"/>
                  <a:gd name="T102" fmla="*/ 7877 w 16320"/>
                  <a:gd name="T103" fmla="*/ 4374 h 16320"/>
                  <a:gd name="T104" fmla="*/ 8877 w 16320"/>
                  <a:gd name="T105" fmla="*/ 4206 h 16320"/>
                  <a:gd name="T106" fmla="*/ 10039 w 16320"/>
                  <a:gd name="T107" fmla="*/ 4489 h 16320"/>
                  <a:gd name="T108" fmla="*/ 8512 w 16320"/>
                  <a:gd name="T109" fmla="*/ 4601 h 16320"/>
                  <a:gd name="T110" fmla="*/ 8114 w 16320"/>
                  <a:gd name="T111" fmla="*/ 4835 h 16320"/>
                  <a:gd name="T112" fmla="*/ 7234 w 16320"/>
                  <a:gd name="T113" fmla="*/ 6423 h 16320"/>
                  <a:gd name="T114" fmla="*/ 7669 w 16320"/>
                  <a:gd name="T115" fmla="*/ 6984 h 16320"/>
                  <a:gd name="T116" fmla="*/ 7213 w 16320"/>
                  <a:gd name="T117" fmla="*/ 7481 h 16320"/>
                  <a:gd name="T118" fmla="*/ 7728 w 16320"/>
                  <a:gd name="T119" fmla="*/ 8248 h 16320"/>
                  <a:gd name="T120" fmla="*/ 7080 w 16320"/>
                  <a:gd name="T121" fmla="*/ 7174 h 16320"/>
                  <a:gd name="T122" fmla="*/ 7186 w 16320"/>
                  <a:gd name="T123" fmla="*/ 6787 h 16320"/>
                  <a:gd name="T124" fmla="*/ 6491 w 16320"/>
                  <a:gd name="T125" fmla="*/ 5230 h 16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320" h="16320">
                    <a:moveTo>
                      <a:pt x="15078" y="11124"/>
                    </a:moveTo>
                    <a:lnTo>
                      <a:pt x="15068" y="11098"/>
                    </a:lnTo>
                    <a:lnTo>
                      <a:pt x="15061" y="11071"/>
                    </a:lnTo>
                    <a:lnTo>
                      <a:pt x="15055" y="11045"/>
                    </a:lnTo>
                    <a:lnTo>
                      <a:pt x="15051" y="11018"/>
                    </a:lnTo>
                    <a:lnTo>
                      <a:pt x="15047" y="10991"/>
                    </a:lnTo>
                    <a:lnTo>
                      <a:pt x="15044" y="10964"/>
                    </a:lnTo>
                    <a:lnTo>
                      <a:pt x="15041" y="10937"/>
                    </a:lnTo>
                    <a:lnTo>
                      <a:pt x="15037" y="10911"/>
                    </a:lnTo>
                    <a:lnTo>
                      <a:pt x="15034" y="10885"/>
                    </a:lnTo>
                    <a:lnTo>
                      <a:pt x="15030" y="10861"/>
                    </a:lnTo>
                    <a:lnTo>
                      <a:pt x="15025" y="10838"/>
                    </a:lnTo>
                    <a:lnTo>
                      <a:pt x="15020" y="10815"/>
                    </a:lnTo>
                    <a:lnTo>
                      <a:pt x="15014" y="10795"/>
                    </a:lnTo>
                    <a:lnTo>
                      <a:pt x="15007" y="10774"/>
                    </a:lnTo>
                    <a:lnTo>
                      <a:pt x="15001" y="10755"/>
                    </a:lnTo>
                    <a:lnTo>
                      <a:pt x="14993" y="10738"/>
                    </a:lnTo>
                    <a:lnTo>
                      <a:pt x="14985" y="10720"/>
                    </a:lnTo>
                    <a:lnTo>
                      <a:pt x="14976" y="10705"/>
                    </a:lnTo>
                    <a:lnTo>
                      <a:pt x="14965" y="10690"/>
                    </a:lnTo>
                    <a:lnTo>
                      <a:pt x="14955" y="10675"/>
                    </a:lnTo>
                    <a:lnTo>
                      <a:pt x="14944" y="10662"/>
                    </a:lnTo>
                    <a:lnTo>
                      <a:pt x="14932" y="10650"/>
                    </a:lnTo>
                    <a:lnTo>
                      <a:pt x="14920" y="10639"/>
                    </a:lnTo>
                    <a:lnTo>
                      <a:pt x="14905" y="10628"/>
                    </a:lnTo>
                    <a:lnTo>
                      <a:pt x="14891" y="10618"/>
                    </a:lnTo>
                    <a:lnTo>
                      <a:pt x="14876" y="10610"/>
                    </a:lnTo>
                    <a:lnTo>
                      <a:pt x="14858" y="10602"/>
                    </a:lnTo>
                    <a:lnTo>
                      <a:pt x="14841" y="10594"/>
                    </a:lnTo>
                    <a:lnTo>
                      <a:pt x="14823" y="10588"/>
                    </a:lnTo>
                    <a:lnTo>
                      <a:pt x="14803" y="10581"/>
                    </a:lnTo>
                    <a:lnTo>
                      <a:pt x="14783" y="10576"/>
                    </a:lnTo>
                    <a:lnTo>
                      <a:pt x="14761" y="10571"/>
                    </a:lnTo>
                    <a:lnTo>
                      <a:pt x="14739" y="10567"/>
                    </a:lnTo>
                    <a:lnTo>
                      <a:pt x="14716" y="10564"/>
                    </a:lnTo>
                    <a:lnTo>
                      <a:pt x="14691" y="10561"/>
                    </a:lnTo>
                    <a:lnTo>
                      <a:pt x="14666" y="10559"/>
                    </a:lnTo>
                    <a:lnTo>
                      <a:pt x="14638" y="10558"/>
                    </a:lnTo>
                    <a:lnTo>
                      <a:pt x="14610" y="10556"/>
                    </a:lnTo>
                    <a:lnTo>
                      <a:pt x="14243" y="10556"/>
                    </a:lnTo>
                    <a:lnTo>
                      <a:pt x="14243" y="11124"/>
                    </a:lnTo>
                    <a:lnTo>
                      <a:pt x="13861" y="11124"/>
                    </a:lnTo>
                    <a:lnTo>
                      <a:pt x="13861" y="9625"/>
                    </a:lnTo>
                    <a:lnTo>
                      <a:pt x="14790" y="9625"/>
                    </a:lnTo>
                    <a:lnTo>
                      <a:pt x="14841" y="9626"/>
                    </a:lnTo>
                    <a:lnTo>
                      <a:pt x="14892" y="9628"/>
                    </a:lnTo>
                    <a:lnTo>
                      <a:pt x="14943" y="9630"/>
                    </a:lnTo>
                    <a:lnTo>
                      <a:pt x="14994" y="9634"/>
                    </a:lnTo>
                    <a:lnTo>
                      <a:pt x="15044" y="9640"/>
                    </a:lnTo>
                    <a:lnTo>
                      <a:pt x="15068" y="9643"/>
                    </a:lnTo>
                    <a:lnTo>
                      <a:pt x="15094" y="9647"/>
                    </a:lnTo>
                    <a:lnTo>
                      <a:pt x="15117" y="9652"/>
                    </a:lnTo>
                    <a:lnTo>
                      <a:pt x="15142" y="9657"/>
                    </a:lnTo>
                    <a:lnTo>
                      <a:pt x="15161" y="9662"/>
                    </a:lnTo>
                    <a:lnTo>
                      <a:pt x="15181" y="9668"/>
                    </a:lnTo>
                    <a:lnTo>
                      <a:pt x="15199" y="9674"/>
                    </a:lnTo>
                    <a:lnTo>
                      <a:pt x="15216" y="9681"/>
                    </a:lnTo>
                    <a:lnTo>
                      <a:pt x="15234" y="9688"/>
                    </a:lnTo>
                    <a:lnTo>
                      <a:pt x="15251" y="9696"/>
                    </a:lnTo>
                    <a:lnTo>
                      <a:pt x="15267" y="9704"/>
                    </a:lnTo>
                    <a:lnTo>
                      <a:pt x="15284" y="9713"/>
                    </a:lnTo>
                    <a:lnTo>
                      <a:pt x="15299" y="9723"/>
                    </a:lnTo>
                    <a:lnTo>
                      <a:pt x="15313" y="9733"/>
                    </a:lnTo>
                    <a:lnTo>
                      <a:pt x="15328" y="9743"/>
                    </a:lnTo>
                    <a:lnTo>
                      <a:pt x="15341" y="9753"/>
                    </a:lnTo>
                    <a:lnTo>
                      <a:pt x="15354" y="9764"/>
                    </a:lnTo>
                    <a:lnTo>
                      <a:pt x="15366" y="9777"/>
                    </a:lnTo>
                    <a:lnTo>
                      <a:pt x="15379" y="9789"/>
                    </a:lnTo>
                    <a:lnTo>
                      <a:pt x="15390" y="9801"/>
                    </a:lnTo>
                    <a:lnTo>
                      <a:pt x="15400" y="9814"/>
                    </a:lnTo>
                    <a:lnTo>
                      <a:pt x="15410" y="9828"/>
                    </a:lnTo>
                    <a:lnTo>
                      <a:pt x="15419" y="9841"/>
                    </a:lnTo>
                    <a:lnTo>
                      <a:pt x="15428" y="9855"/>
                    </a:lnTo>
                    <a:lnTo>
                      <a:pt x="15436" y="9870"/>
                    </a:lnTo>
                    <a:lnTo>
                      <a:pt x="15443" y="9884"/>
                    </a:lnTo>
                    <a:lnTo>
                      <a:pt x="15450" y="9898"/>
                    </a:lnTo>
                    <a:lnTo>
                      <a:pt x="15456" y="9913"/>
                    </a:lnTo>
                    <a:lnTo>
                      <a:pt x="15461" y="9929"/>
                    </a:lnTo>
                    <a:lnTo>
                      <a:pt x="15466" y="9945"/>
                    </a:lnTo>
                    <a:lnTo>
                      <a:pt x="15470" y="9960"/>
                    </a:lnTo>
                    <a:lnTo>
                      <a:pt x="15473" y="9977"/>
                    </a:lnTo>
                    <a:lnTo>
                      <a:pt x="15475" y="9993"/>
                    </a:lnTo>
                    <a:lnTo>
                      <a:pt x="15477" y="10009"/>
                    </a:lnTo>
                    <a:lnTo>
                      <a:pt x="15479" y="10027"/>
                    </a:lnTo>
                    <a:lnTo>
                      <a:pt x="15480" y="10043"/>
                    </a:lnTo>
                    <a:lnTo>
                      <a:pt x="15479" y="10062"/>
                    </a:lnTo>
                    <a:lnTo>
                      <a:pt x="15477" y="10081"/>
                    </a:lnTo>
                    <a:lnTo>
                      <a:pt x="15476" y="10100"/>
                    </a:lnTo>
                    <a:lnTo>
                      <a:pt x="15474" y="10118"/>
                    </a:lnTo>
                    <a:lnTo>
                      <a:pt x="15471" y="10136"/>
                    </a:lnTo>
                    <a:lnTo>
                      <a:pt x="15468" y="10154"/>
                    </a:lnTo>
                    <a:lnTo>
                      <a:pt x="15464" y="10171"/>
                    </a:lnTo>
                    <a:lnTo>
                      <a:pt x="15460" y="10189"/>
                    </a:lnTo>
                    <a:lnTo>
                      <a:pt x="15455" y="10205"/>
                    </a:lnTo>
                    <a:lnTo>
                      <a:pt x="15449" y="10222"/>
                    </a:lnTo>
                    <a:lnTo>
                      <a:pt x="15443" y="10239"/>
                    </a:lnTo>
                    <a:lnTo>
                      <a:pt x="15436" y="10254"/>
                    </a:lnTo>
                    <a:lnTo>
                      <a:pt x="15428" y="10269"/>
                    </a:lnTo>
                    <a:lnTo>
                      <a:pt x="15419" y="10285"/>
                    </a:lnTo>
                    <a:lnTo>
                      <a:pt x="15409" y="10299"/>
                    </a:lnTo>
                    <a:lnTo>
                      <a:pt x="15400" y="10314"/>
                    </a:lnTo>
                    <a:lnTo>
                      <a:pt x="15389" y="10328"/>
                    </a:lnTo>
                    <a:lnTo>
                      <a:pt x="15378" y="10341"/>
                    </a:lnTo>
                    <a:lnTo>
                      <a:pt x="15365" y="10354"/>
                    </a:lnTo>
                    <a:lnTo>
                      <a:pt x="15353" y="10366"/>
                    </a:lnTo>
                    <a:lnTo>
                      <a:pt x="15339" y="10379"/>
                    </a:lnTo>
                    <a:lnTo>
                      <a:pt x="15324" y="10391"/>
                    </a:lnTo>
                    <a:lnTo>
                      <a:pt x="15309" y="10402"/>
                    </a:lnTo>
                    <a:lnTo>
                      <a:pt x="15294" y="10412"/>
                    </a:lnTo>
                    <a:lnTo>
                      <a:pt x="15277" y="10422"/>
                    </a:lnTo>
                    <a:lnTo>
                      <a:pt x="15259" y="10433"/>
                    </a:lnTo>
                    <a:lnTo>
                      <a:pt x="15241" y="10441"/>
                    </a:lnTo>
                    <a:lnTo>
                      <a:pt x="15221" y="10450"/>
                    </a:lnTo>
                    <a:lnTo>
                      <a:pt x="15202" y="10458"/>
                    </a:lnTo>
                    <a:lnTo>
                      <a:pt x="15181" y="10465"/>
                    </a:lnTo>
                    <a:lnTo>
                      <a:pt x="15159" y="10472"/>
                    </a:lnTo>
                    <a:lnTo>
                      <a:pt x="15137" y="10478"/>
                    </a:lnTo>
                    <a:lnTo>
                      <a:pt x="15165" y="10488"/>
                    </a:lnTo>
                    <a:lnTo>
                      <a:pt x="15191" y="10496"/>
                    </a:lnTo>
                    <a:lnTo>
                      <a:pt x="15215" y="10504"/>
                    </a:lnTo>
                    <a:lnTo>
                      <a:pt x="15238" y="10513"/>
                    </a:lnTo>
                    <a:lnTo>
                      <a:pt x="15258" y="10522"/>
                    </a:lnTo>
                    <a:lnTo>
                      <a:pt x="15277" y="10533"/>
                    </a:lnTo>
                    <a:lnTo>
                      <a:pt x="15295" y="10543"/>
                    </a:lnTo>
                    <a:lnTo>
                      <a:pt x="15311" y="10554"/>
                    </a:lnTo>
                    <a:lnTo>
                      <a:pt x="15327" y="10566"/>
                    </a:lnTo>
                    <a:lnTo>
                      <a:pt x="15341" y="10579"/>
                    </a:lnTo>
                    <a:lnTo>
                      <a:pt x="15355" y="10595"/>
                    </a:lnTo>
                    <a:lnTo>
                      <a:pt x="15367" y="10610"/>
                    </a:lnTo>
                    <a:lnTo>
                      <a:pt x="15381" y="10628"/>
                    </a:lnTo>
                    <a:lnTo>
                      <a:pt x="15393" y="10648"/>
                    </a:lnTo>
                    <a:lnTo>
                      <a:pt x="15405" y="10669"/>
                    </a:lnTo>
                    <a:lnTo>
                      <a:pt x="15416" y="10692"/>
                    </a:lnTo>
                    <a:lnTo>
                      <a:pt x="15425" y="10711"/>
                    </a:lnTo>
                    <a:lnTo>
                      <a:pt x="15433" y="10729"/>
                    </a:lnTo>
                    <a:lnTo>
                      <a:pt x="15439" y="10749"/>
                    </a:lnTo>
                    <a:lnTo>
                      <a:pt x="15444" y="10768"/>
                    </a:lnTo>
                    <a:lnTo>
                      <a:pt x="15449" y="10788"/>
                    </a:lnTo>
                    <a:lnTo>
                      <a:pt x="15452" y="10807"/>
                    </a:lnTo>
                    <a:lnTo>
                      <a:pt x="15455" y="10826"/>
                    </a:lnTo>
                    <a:lnTo>
                      <a:pt x="15458" y="10846"/>
                    </a:lnTo>
                    <a:lnTo>
                      <a:pt x="15462" y="10885"/>
                    </a:lnTo>
                    <a:lnTo>
                      <a:pt x="15465" y="10924"/>
                    </a:lnTo>
                    <a:lnTo>
                      <a:pt x="15468" y="10964"/>
                    </a:lnTo>
                    <a:lnTo>
                      <a:pt x="15472" y="11003"/>
                    </a:lnTo>
                    <a:lnTo>
                      <a:pt x="15475" y="11018"/>
                    </a:lnTo>
                    <a:lnTo>
                      <a:pt x="15479" y="11034"/>
                    </a:lnTo>
                    <a:lnTo>
                      <a:pt x="15482" y="11049"/>
                    </a:lnTo>
                    <a:lnTo>
                      <a:pt x="15486" y="11064"/>
                    </a:lnTo>
                    <a:lnTo>
                      <a:pt x="15496" y="11094"/>
                    </a:lnTo>
                    <a:lnTo>
                      <a:pt x="15507" y="11124"/>
                    </a:lnTo>
                    <a:lnTo>
                      <a:pt x="15078" y="11124"/>
                    </a:lnTo>
                    <a:close/>
                    <a:moveTo>
                      <a:pt x="13531" y="9892"/>
                    </a:moveTo>
                    <a:lnTo>
                      <a:pt x="12999" y="9892"/>
                    </a:lnTo>
                    <a:lnTo>
                      <a:pt x="12961" y="9893"/>
                    </a:lnTo>
                    <a:lnTo>
                      <a:pt x="12921" y="9894"/>
                    </a:lnTo>
                    <a:lnTo>
                      <a:pt x="12880" y="9896"/>
                    </a:lnTo>
                    <a:lnTo>
                      <a:pt x="12839" y="9899"/>
                    </a:lnTo>
                    <a:lnTo>
                      <a:pt x="12799" y="9904"/>
                    </a:lnTo>
                    <a:lnTo>
                      <a:pt x="12780" y="9907"/>
                    </a:lnTo>
                    <a:lnTo>
                      <a:pt x="12761" y="9910"/>
                    </a:lnTo>
                    <a:lnTo>
                      <a:pt x="12745" y="9914"/>
                    </a:lnTo>
                    <a:lnTo>
                      <a:pt x="12730" y="9920"/>
                    </a:lnTo>
                    <a:lnTo>
                      <a:pt x="12710" y="9927"/>
                    </a:lnTo>
                    <a:lnTo>
                      <a:pt x="12692" y="9934"/>
                    </a:lnTo>
                    <a:lnTo>
                      <a:pt x="12675" y="9943"/>
                    </a:lnTo>
                    <a:lnTo>
                      <a:pt x="12658" y="9953"/>
                    </a:lnTo>
                    <a:lnTo>
                      <a:pt x="12643" y="9964"/>
                    </a:lnTo>
                    <a:lnTo>
                      <a:pt x="12629" y="9976"/>
                    </a:lnTo>
                    <a:lnTo>
                      <a:pt x="12614" y="9989"/>
                    </a:lnTo>
                    <a:lnTo>
                      <a:pt x="12601" y="10003"/>
                    </a:lnTo>
                    <a:lnTo>
                      <a:pt x="12589" y="10015"/>
                    </a:lnTo>
                    <a:lnTo>
                      <a:pt x="12579" y="10030"/>
                    </a:lnTo>
                    <a:lnTo>
                      <a:pt x="12569" y="10043"/>
                    </a:lnTo>
                    <a:lnTo>
                      <a:pt x="12562" y="10057"/>
                    </a:lnTo>
                    <a:lnTo>
                      <a:pt x="12555" y="10073"/>
                    </a:lnTo>
                    <a:lnTo>
                      <a:pt x="12549" y="10087"/>
                    </a:lnTo>
                    <a:lnTo>
                      <a:pt x="12544" y="10102"/>
                    </a:lnTo>
                    <a:lnTo>
                      <a:pt x="12540" y="10117"/>
                    </a:lnTo>
                    <a:lnTo>
                      <a:pt x="12533" y="10149"/>
                    </a:lnTo>
                    <a:lnTo>
                      <a:pt x="12528" y="10181"/>
                    </a:lnTo>
                    <a:lnTo>
                      <a:pt x="12523" y="10213"/>
                    </a:lnTo>
                    <a:lnTo>
                      <a:pt x="12518" y="10245"/>
                    </a:lnTo>
                    <a:lnTo>
                      <a:pt x="13531" y="10245"/>
                    </a:lnTo>
                    <a:lnTo>
                      <a:pt x="13531" y="10510"/>
                    </a:lnTo>
                    <a:lnTo>
                      <a:pt x="12518" y="10510"/>
                    </a:lnTo>
                    <a:lnTo>
                      <a:pt x="12523" y="10537"/>
                    </a:lnTo>
                    <a:lnTo>
                      <a:pt x="12527" y="10562"/>
                    </a:lnTo>
                    <a:lnTo>
                      <a:pt x="12532" y="10586"/>
                    </a:lnTo>
                    <a:lnTo>
                      <a:pt x="12537" y="10608"/>
                    </a:lnTo>
                    <a:lnTo>
                      <a:pt x="12544" y="10629"/>
                    </a:lnTo>
                    <a:lnTo>
                      <a:pt x="12551" y="10649"/>
                    </a:lnTo>
                    <a:lnTo>
                      <a:pt x="12560" y="10668"/>
                    </a:lnTo>
                    <a:lnTo>
                      <a:pt x="12569" y="10686"/>
                    </a:lnTo>
                    <a:lnTo>
                      <a:pt x="12580" y="10703"/>
                    </a:lnTo>
                    <a:lnTo>
                      <a:pt x="12591" y="10718"/>
                    </a:lnTo>
                    <a:lnTo>
                      <a:pt x="12602" y="10732"/>
                    </a:lnTo>
                    <a:lnTo>
                      <a:pt x="12615" y="10747"/>
                    </a:lnTo>
                    <a:lnTo>
                      <a:pt x="12629" y="10759"/>
                    </a:lnTo>
                    <a:lnTo>
                      <a:pt x="12643" y="10770"/>
                    </a:lnTo>
                    <a:lnTo>
                      <a:pt x="12658" y="10781"/>
                    </a:lnTo>
                    <a:lnTo>
                      <a:pt x="12675" y="10792"/>
                    </a:lnTo>
                    <a:lnTo>
                      <a:pt x="12692" y="10800"/>
                    </a:lnTo>
                    <a:lnTo>
                      <a:pt x="12709" y="10809"/>
                    </a:lnTo>
                    <a:lnTo>
                      <a:pt x="12729" y="10816"/>
                    </a:lnTo>
                    <a:lnTo>
                      <a:pt x="12748" y="10822"/>
                    </a:lnTo>
                    <a:lnTo>
                      <a:pt x="12768" y="10828"/>
                    </a:lnTo>
                    <a:lnTo>
                      <a:pt x="12790" y="10833"/>
                    </a:lnTo>
                    <a:lnTo>
                      <a:pt x="12811" y="10839"/>
                    </a:lnTo>
                    <a:lnTo>
                      <a:pt x="12835" y="10843"/>
                    </a:lnTo>
                    <a:lnTo>
                      <a:pt x="12858" y="10846"/>
                    </a:lnTo>
                    <a:lnTo>
                      <a:pt x="12883" y="10849"/>
                    </a:lnTo>
                    <a:lnTo>
                      <a:pt x="12908" y="10851"/>
                    </a:lnTo>
                    <a:lnTo>
                      <a:pt x="12935" y="10853"/>
                    </a:lnTo>
                    <a:lnTo>
                      <a:pt x="12990" y="10856"/>
                    </a:lnTo>
                    <a:lnTo>
                      <a:pt x="13531" y="10856"/>
                    </a:lnTo>
                    <a:lnTo>
                      <a:pt x="13531" y="11124"/>
                    </a:lnTo>
                    <a:lnTo>
                      <a:pt x="12971" y="11124"/>
                    </a:lnTo>
                    <a:lnTo>
                      <a:pt x="12908" y="11122"/>
                    </a:lnTo>
                    <a:lnTo>
                      <a:pt x="12844" y="11120"/>
                    </a:lnTo>
                    <a:lnTo>
                      <a:pt x="12778" y="11115"/>
                    </a:lnTo>
                    <a:lnTo>
                      <a:pt x="12745" y="11112"/>
                    </a:lnTo>
                    <a:lnTo>
                      <a:pt x="12712" y="11108"/>
                    </a:lnTo>
                    <a:lnTo>
                      <a:pt x="12681" y="11104"/>
                    </a:lnTo>
                    <a:lnTo>
                      <a:pt x="12649" y="11099"/>
                    </a:lnTo>
                    <a:lnTo>
                      <a:pt x="12618" y="11094"/>
                    </a:lnTo>
                    <a:lnTo>
                      <a:pt x="12588" y="11086"/>
                    </a:lnTo>
                    <a:lnTo>
                      <a:pt x="12558" y="11079"/>
                    </a:lnTo>
                    <a:lnTo>
                      <a:pt x="12530" y="11071"/>
                    </a:lnTo>
                    <a:lnTo>
                      <a:pt x="12499" y="11062"/>
                    </a:lnTo>
                    <a:lnTo>
                      <a:pt x="12471" y="11050"/>
                    </a:lnTo>
                    <a:lnTo>
                      <a:pt x="12442" y="11037"/>
                    </a:lnTo>
                    <a:lnTo>
                      <a:pt x="12415" y="11023"/>
                    </a:lnTo>
                    <a:lnTo>
                      <a:pt x="12389" y="11008"/>
                    </a:lnTo>
                    <a:lnTo>
                      <a:pt x="12364" y="10992"/>
                    </a:lnTo>
                    <a:lnTo>
                      <a:pt x="12342" y="10974"/>
                    </a:lnTo>
                    <a:lnTo>
                      <a:pt x="12320" y="10956"/>
                    </a:lnTo>
                    <a:lnTo>
                      <a:pt x="12298" y="10936"/>
                    </a:lnTo>
                    <a:lnTo>
                      <a:pt x="12279" y="10917"/>
                    </a:lnTo>
                    <a:lnTo>
                      <a:pt x="12260" y="10896"/>
                    </a:lnTo>
                    <a:lnTo>
                      <a:pt x="12242" y="10873"/>
                    </a:lnTo>
                    <a:lnTo>
                      <a:pt x="12226" y="10851"/>
                    </a:lnTo>
                    <a:lnTo>
                      <a:pt x="12210" y="10828"/>
                    </a:lnTo>
                    <a:lnTo>
                      <a:pt x="12196" y="10804"/>
                    </a:lnTo>
                    <a:lnTo>
                      <a:pt x="12182" y="10779"/>
                    </a:lnTo>
                    <a:lnTo>
                      <a:pt x="12170" y="10755"/>
                    </a:lnTo>
                    <a:lnTo>
                      <a:pt x="12158" y="10729"/>
                    </a:lnTo>
                    <a:lnTo>
                      <a:pt x="12147" y="10704"/>
                    </a:lnTo>
                    <a:lnTo>
                      <a:pt x="12138" y="10677"/>
                    </a:lnTo>
                    <a:lnTo>
                      <a:pt x="12129" y="10651"/>
                    </a:lnTo>
                    <a:lnTo>
                      <a:pt x="12121" y="10624"/>
                    </a:lnTo>
                    <a:lnTo>
                      <a:pt x="12114" y="10598"/>
                    </a:lnTo>
                    <a:lnTo>
                      <a:pt x="12107" y="10571"/>
                    </a:lnTo>
                    <a:lnTo>
                      <a:pt x="12102" y="10545"/>
                    </a:lnTo>
                    <a:lnTo>
                      <a:pt x="12097" y="10518"/>
                    </a:lnTo>
                    <a:lnTo>
                      <a:pt x="12093" y="10491"/>
                    </a:lnTo>
                    <a:lnTo>
                      <a:pt x="12090" y="10464"/>
                    </a:lnTo>
                    <a:lnTo>
                      <a:pt x="12088" y="10439"/>
                    </a:lnTo>
                    <a:lnTo>
                      <a:pt x="12086" y="10412"/>
                    </a:lnTo>
                    <a:lnTo>
                      <a:pt x="12085" y="10387"/>
                    </a:lnTo>
                    <a:lnTo>
                      <a:pt x="12085" y="10337"/>
                    </a:lnTo>
                    <a:lnTo>
                      <a:pt x="12086" y="10312"/>
                    </a:lnTo>
                    <a:lnTo>
                      <a:pt x="12088" y="10288"/>
                    </a:lnTo>
                    <a:lnTo>
                      <a:pt x="12090" y="10263"/>
                    </a:lnTo>
                    <a:lnTo>
                      <a:pt x="12093" y="10240"/>
                    </a:lnTo>
                    <a:lnTo>
                      <a:pt x="12097" y="10215"/>
                    </a:lnTo>
                    <a:lnTo>
                      <a:pt x="12101" y="10192"/>
                    </a:lnTo>
                    <a:lnTo>
                      <a:pt x="12106" y="10167"/>
                    </a:lnTo>
                    <a:lnTo>
                      <a:pt x="12113" y="10144"/>
                    </a:lnTo>
                    <a:lnTo>
                      <a:pt x="12119" y="10120"/>
                    </a:lnTo>
                    <a:lnTo>
                      <a:pt x="12127" y="10097"/>
                    </a:lnTo>
                    <a:lnTo>
                      <a:pt x="12135" y="10075"/>
                    </a:lnTo>
                    <a:lnTo>
                      <a:pt x="12143" y="10051"/>
                    </a:lnTo>
                    <a:lnTo>
                      <a:pt x="12153" y="10029"/>
                    </a:lnTo>
                    <a:lnTo>
                      <a:pt x="12164" y="10007"/>
                    </a:lnTo>
                    <a:lnTo>
                      <a:pt x="12175" y="9985"/>
                    </a:lnTo>
                    <a:lnTo>
                      <a:pt x="12187" y="9963"/>
                    </a:lnTo>
                    <a:lnTo>
                      <a:pt x="12199" y="9942"/>
                    </a:lnTo>
                    <a:lnTo>
                      <a:pt x="12213" y="9922"/>
                    </a:lnTo>
                    <a:lnTo>
                      <a:pt x="12228" y="9901"/>
                    </a:lnTo>
                    <a:lnTo>
                      <a:pt x="12243" y="9881"/>
                    </a:lnTo>
                    <a:lnTo>
                      <a:pt x="12259" y="9861"/>
                    </a:lnTo>
                    <a:lnTo>
                      <a:pt x="12277" y="9843"/>
                    </a:lnTo>
                    <a:lnTo>
                      <a:pt x="12294" y="9824"/>
                    </a:lnTo>
                    <a:lnTo>
                      <a:pt x="12313" y="9806"/>
                    </a:lnTo>
                    <a:lnTo>
                      <a:pt x="12333" y="9789"/>
                    </a:lnTo>
                    <a:lnTo>
                      <a:pt x="12353" y="9772"/>
                    </a:lnTo>
                    <a:lnTo>
                      <a:pt x="12376" y="9755"/>
                    </a:lnTo>
                    <a:lnTo>
                      <a:pt x="12398" y="9739"/>
                    </a:lnTo>
                    <a:lnTo>
                      <a:pt x="12421" y="9724"/>
                    </a:lnTo>
                    <a:lnTo>
                      <a:pt x="12445" y="9709"/>
                    </a:lnTo>
                    <a:lnTo>
                      <a:pt x="12471" y="9696"/>
                    </a:lnTo>
                    <a:lnTo>
                      <a:pt x="12494" y="9685"/>
                    </a:lnTo>
                    <a:lnTo>
                      <a:pt x="12517" y="9675"/>
                    </a:lnTo>
                    <a:lnTo>
                      <a:pt x="12542" y="9666"/>
                    </a:lnTo>
                    <a:lnTo>
                      <a:pt x="12567" y="9658"/>
                    </a:lnTo>
                    <a:lnTo>
                      <a:pt x="12593" y="9651"/>
                    </a:lnTo>
                    <a:lnTo>
                      <a:pt x="12618" y="9646"/>
                    </a:lnTo>
                    <a:lnTo>
                      <a:pt x="12644" y="9641"/>
                    </a:lnTo>
                    <a:lnTo>
                      <a:pt x="12670" y="9637"/>
                    </a:lnTo>
                    <a:lnTo>
                      <a:pt x="12697" y="9634"/>
                    </a:lnTo>
                    <a:lnTo>
                      <a:pt x="12723" y="9631"/>
                    </a:lnTo>
                    <a:lnTo>
                      <a:pt x="12751" y="9629"/>
                    </a:lnTo>
                    <a:lnTo>
                      <a:pt x="12778" y="9627"/>
                    </a:lnTo>
                    <a:lnTo>
                      <a:pt x="12831" y="9626"/>
                    </a:lnTo>
                    <a:lnTo>
                      <a:pt x="12884" y="9625"/>
                    </a:lnTo>
                    <a:lnTo>
                      <a:pt x="13531" y="9625"/>
                    </a:lnTo>
                    <a:lnTo>
                      <a:pt x="13531" y="9892"/>
                    </a:lnTo>
                    <a:close/>
                    <a:moveTo>
                      <a:pt x="12802" y="11713"/>
                    </a:moveTo>
                    <a:lnTo>
                      <a:pt x="12269" y="11713"/>
                    </a:lnTo>
                    <a:lnTo>
                      <a:pt x="12232" y="11714"/>
                    </a:lnTo>
                    <a:lnTo>
                      <a:pt x="12192" y="11715"/>
                    </a:lnTo>
                    <a:lnTo>
                      <a:pt x="12150" y="11717"/>
                    </a:lnTo>
                    <a:lnTo>
                      <a:pt x="12108" y="11720"/>
                    </a:lnTo>
                    <a:lnTo>
                      <a:pt x="12069" y="11724"/>
                    </a:lnTo>
                    <a:lnTo>
                      <a:pt x="12050" y="11727"/>
                    </a:lnTo>
                    <a:lnTo>
                      <a:pt x="12032" y="11730"/>
                    </a:lnTo>
                    <a:lnTo>
                      <a:pt x="12016" y="11734"/>
                    </a:lnTo>
                    <a:lnTo>
                      <a:pt x="11999" y="11738"/>
                    </a:lnTo>
                    <a:lnTo>
                      <a:pt x="11980" y="11746"/>
                    </a:lnTo>
                    <a:lnTo>
                      <a:pt x="11963" y="11754"/>
                    </a:lnTo>
                    <a:lnTo>
                      <a:pt x="11945" y="11764"/>
                    </a:lnTo>
                    <a:lnTo>
                      <a:pt x="11929" y="11773"/>
                    </a:lnTo>
                    <a:lnTo>
                      <a:pt x="11914" y="11784"/>
                    </a:lnTo>
                    <a:lnTo>
                      <a:pt x="11898" y="11795"/>
                    </a:lnTo>
                    <a:lnTo>
                      <a:pt x="11885" y="11809"/>
                    </a:lnTo>
                    <a:lnTo>
                      <a:pt x="11871" y="11822"/>
                    </a:lnTo>
                    <a:lnTo>
                      <a:pt x="11860" y="11835"/>
                    </a:lnTo>
                    <a:lnTo>
                      <a:pt x="11849" y="11849"/>
                    </a:lnTo>
                    <a:lnTo>
                      <a:pt x="11840" y="11863"/>
                    </a:lnTo>
                    <a:lnTo>
                      <a:pt x="11832" y="11877"/>
                    </a:lnTo>
                    <a:lnTo>
                      <a:pt x="11825" y="11892"/>
                    </a:lnTo>
                    <a:lnTo>
                      <a:pt x="11820" y="11906"/>
                    </a:lnTo>
                    <a:lnTo>
                      <a:pt x="11814" y="11922"/>
                    </a:lnTo>
                    <a:lnTo>
                      <a:pt x="11810" y="11937"/>
                    </a:lnTo>
                    <a:lnTo>
                      <a:pt x="11802" y="11969"/>
                    </a:lnTo>
                    <a:lnTo>
                      <a:pt x="11797" y="12000"/>
                    </a:lnTo>
                    <a:lnTo>
                      <a:pt x="11793" y="12033"/>
                    </a:lnTo>
                    <a:lnTo>
                      <a:pt x="11789" y="12065"/>
                    </a:lnTo>
                    <a:lnTo>
                      <a:pt x="12802" y="12065"/>
                    </a:lnTo>
                    <a:lnTo>
                      <a:pt x="12802" y="12330"/>
                    </a:lnTo>
                    <a:lnTo>
                      <a:pt x="11789" y="12330"/>
                    </a:lnTo>
                    <a:lnTo>
                      <a:pt x="11792" y="12356"/>
                    </a:lnTo>
                    <a:lnTo>
                      <a:pt x="11796" y="12382"/>
                    </a:lnTo>
                    <a:lnTo>
                      <a:pt x="11801" y="12405"/>
                    </a:lnTo>
                    <a:lnTo>
                      <a:pt x="11808" y="12428"/>
                    </a:lnTo>
                    <a:lnTo>
                      <a:pt x="11815" y="12449"/>
                    </a:lnTo>
                    <a:lnTo>
                      <a:pt x="11822" y="12468"/>
                    </a:lnTo>
                    <a:lnTo>
                      <a:pt x="11830" y="12488"/>
                    </a:lnTo>
                    <a:lnTo>
                      <a:pt x="11840" y="12505"/>
                    </a:lnTo>
                    <a:lnTo>
                      <a:pt x="11850" y="12523"/>
                    </a:lnTo>
                    <a:lnTo>
                      <a:pt x="11861" y="12538"/>
                    </a:lnTo>
                    <a:lnTo>
                      <a:pt x="11873" y="12552"/>
                    </a:lnTo>
                    <a:lnTo>
                      <a:pt x="11886" y="12566"/>
                    </a:lnTo>
                    <a:lnTo>
                      <a:pt x="11899" y="12579"/>
                    </a:lnTo>
                    <a:lnTo>
                      <a:pt x="11914" y="12591"/>
                    </a:lnTo>
                    <a:lnTo>
                      <a:pt x="11929" y="12601"/>
                    </a:lnTo>
                    <a:lnTo>
                      <a:pt x="11945" y="12611"/>
                    </a:lnTo>
                    <a:lnTo>
                      <a:pt x="11963" y="12620"/>
                    </a:lnTo>
                    <a:lnTo>
                      <a:pt x="11980" y="12629"/>
                    </a:lnTo>
                    <a:lnTo>
                      <a:pt x="11998" y="12637"/>
                    </a:lnTo>
                    <a:lnTo>
                      <a:pt x="12019" y="12643"/>
                    </a:lnTo>
                    <a:lnTo>
                      <a:pt x="12038" y="12649"/>
                    </a:lnTo>
                    <a:lnTo>
                      <a:pt x="12059" y="12654"/>
                    </a:lnTo>
                    <a:lnTo>
                      <a:pt x="12082" y="12659"/>
                    </a:lnTo>
                    <a:lnTo>
                      <a:pt x="12104" y="12663"/>
                    </a:lnTo>
                    <a:lnTo>
                      <a:pt x="12129" y="12666"/>
                    </a:lnTo>
                    <a:lnTo>
                      <a:pt x="12153" y="12669"/>
                    </a:lnTo>
                    <a:lnTo>
                      <a:pt x="12179" y="12672"/>
                    </a:lnTo>
                    <a:lnTo>
                      <a:pt x="12204" y="12674"/>
                    </a:lnTo>
                    <a:lnTo>
                      <a:pt x="12259" y="12677"/>
                    </a:lnTo>
                    <a:lnTo>
                      <a:pt x="12318" y="12678"/>
                    </a:lnTo>
                    <a:lnTo>
                      <a:pt x="12802" y="12678"/>
                    </a:lnTo>
                    <a:lnTo>
                      <a:pt x="12802" y="12944"/>
                    </a:lnTo>
                    <a:lnTo>
                      <a:pt x="12242" y="12944"/>
                    </a:lnTo>
                    <a:lnTo>
                      <a:pt x="12179" y="12942"/>
                    </a:lnTo>
                    <a:lnTo>
                      <a:pt x="12114" y="12940"/>
                    </a:lnTo>
                    <a:lnTo>
                      <a:pt x="12048" y="12935"/>
                    </a:lnTo>
                    <a:lnTo>
                      <a:pt x="12016" y="12932"/>
                    </a:lnTo>
                    <a:lnTo>
                      <a:pt x="11983" y="12929"/>
                    </a:lnTo>
                    <a:lnTo>
                      <a:pt x="11951" y="12924"/>
                    </a:lnTo>
                    <a:lnTo>
                      <a:pt x="11920" y="12919"/>
                    </a:lnTo>
                    <a:lnTo>
                      <a:pt x="11888" y="12914"/>
                    </a:lnTo>
                    <a:lnTo>
                      <a:pt x="11859" y="12907"/>
                    </a:lnTo>
                    <a:lnTo>
                      <a:pt x="11829" y="12900"/>
                    </a:lnTo>
                    <a:lnTo>
                      <a:pt x="11800" y="12893"/>
                    </a:lnTo>
                    <a:lnTo>
                      <a:pt x="11770" y="12883"/>
                    </a:lnTo>
                    <a:lnTo>
                      <a:pt x="11740" y="12870"/>
                    </a:lnTo>
                    <a:lnTo>
                      <a:pt x="11713" y="12858"/>
                    </a:lnTo>
                    <a:lnTo>
                      <a:pt x="11685" y="12844"/>
                    </a:lnTo>
                    <a:lnTo>
                      <a:pt x="11660" y="12829"/>
                    </a:lnTo>
                    <a:lnTo>
                      <a:pt x="11635" y="12812"/>
                    </a:lnTo>
                    <a:lnTo>
                      <a:pt x="11612" y="12795"/>
                    </a:lnTo>
                    <a:lnTo>
                      <a:pt x="11590" y="12777"/>
                    </a:lnTo>
                    <a:lnTo>
                      <a:pt x="11569" y="12757"/>
                    </a:lnTo>
                    <a:lnTo>
                      <a:pt x="11549" y="12737"/>
                    </a:lnTo>
                    <a:lnTo>
                      <a:pt x="11530" y="12715"/>
                    </a:lnTo>
                    <a:lnTo>
                      <a:pt x="11513" y="12694"/>
                    </a:lnTo>
                    <a:lnTo>
                      <a:pt x="11496" y="12670"/>
                    </a:lnTo>
                    <a:lnTo>
                      <a:pt x="11480" y="12648"/>
                    </a:lnTo>
                    <a:lnTo>
                      <a:pt x="11466" y="12624"/>
                    </a:lnTo>
                    <a:lnTo>
                      <a:pt x="11453" y="12599"/>
                    </a:lnTo>
                    <a:lnTo>
                      <a:pt x="11440" y="12575"/>
                    </a:lnTo>
                    <a:lnTo>
                      <a:pt x="11428" y="12549"/>
                    </a:lnTo>
                    <a:lnTo>
                      <a:pt x="11418" y="12524"/>
                    </a:lnTo>
                    <a:lnTo>
                      <a:pt x="11408" y="12497"/>
                    </a:lnTo>
                    <a:lnTo>
                      <a:pt x="11400" y="12472"/>
                    </a:lnTo>
                    <a:lnTo>
                      <a:pt x="11391" y="12445"/>
                    </a:lnTo>
                    <a:lnTo>
                      <a:pt x="11384" y="12419"/>
                    </a:lnTo>
                    <a:lnTo>
                      <a:pt x="11378" y="12391"/>
                    </a:lnTo>
                    <a:lnTo>
                      <a:pt x="11372" y="12364"/>
                    </a:lnTo>
                    <a:lnTo>
                      <a:pt x="11368" y="12338"/>
                    </a:lnTo>
                    <a:lnTo>
                      <a:pt x="11364" y="12311"/>
                    </a:lnTo>
                    <a:lnTo>
                      <a:pt x="11361" y="12285"/>
                    </a:lnTo>
                    <a:lnTo>
                      <a:pt x="11358" y="12258"/>
                    </a:lnTo>
                    <a:lnTo>
                      <a:pt x="11357" y="12233"/>
                    </a:lnTo>
                    <a:lnTo>
                      <a:pt x="11356" y="12207"/>
                    </a:lnTo>
                    <a:lnTo>
                      <a:pt x="11356" y="12157"/>
                    </a:lnTo>
                    <a:lnTo>
                      <a:pt x="11357" y="12133"/>
                    </a:lnTo>
                    <a:lnTo>
                      <a:pt x="11358" y="12109"/>
                    </a:lnTo>
                    <a:lnTo>
                      <a:pt x="11361" y="12085"/>
                    </a:lnTo>
                    <a:lnTo>
                      <a:pt x="11364" y="12060"/>
                    </a:lnTo>
                    <a:lnTo>
                      <a:pt x="11367" y="12036"/>
                    </a:lnTo>
                    <a:lnTo>
                      <a:pt x="11372" y="12013"/>
                    </a:lnTo>
                    <a:lnTo>
                      <a:pt x="11377" y="11988"/>
                    </a:lnTo>
                    <a:lnTo>
                      <a:pt x="11382" y="11965"/>
                    </a:lnTo>
                    <a:lnTo>
                      <a:pt x="11389" y="11941"/>
                    </a:lnTo>
                    <a:lnTo>
                      <a:pt x="11396" y="11918"/>
                    </a:lnTo>
                    <a:lnTo>
                      <a:pt x="11405" y="11895"/>
                    </a:lnTo>
                    <a:lnTo>
                      <a:pt x="11414" y="11872"/>
                    </a:lnTo>
                    <a:lnTo>
                      <a:pt x="11423" y="11849"/>
                    </a:lnTo>
                    <a:lnTo>
                      <a:pt x="11434" y="11827"/>
                    </a:lnTo>
                    <a:lnTo>
                      <a:pt x="11445" y="11805"/>
                    </a:lnTo>
                    <a:lnTo>
                      <a:pt x="11457" y="11784"/>
                    </a:lnTo>
                    <a:lnTo>
                      <a:pt x="11470" y="11763"/>
                    </a:lnTo>
                    <a:lnTo>
                      <a:pt x="11483" y="11742"/>
                    </a:lnTo>
                    <a:lnTo>
                      <a:pt x="11498" y="11722"/>
                    </a:lnTo>
                    <a:lnTo>
                      <a:pt x="11514" y="11701"/>
                    </a:lnTo>
                    <a:lnTo>
                      <a:pt x="11530" y="11682"/>
                    </a:lnTo>
                    <a:lnTo>
                      <a:pt x="11546" y="11663"/>
                    </a:lnTo>
                    <a:lnTo>
                      <a:pt x="11565" y="11644"/>
                    </a:lnTo>
                    <a:lnTo>
                      <a:pt x="11583" y="11626"/>
                    </a:lnTo>
                    <a:lnTo>
                      <a:pt x="11604" y="11609"/>
                    </a:lnTo>
                    <a:lnTo>
                      <a:pt x="11624" y="11592"/>
                    </a:lnTo>
                    <a:lnTo>
                      <a:pt x="11645" y="11576"/>
                    </a:lnTo>
                    <a:lnTo>
                      <a:pt x="11668" y="11560"/>
                    </a:lnTo>
                    <a:lnTo>
                      <a:pt x="11691" y="11544"/>
                    </a:lnTo>
                    <a:lnTo>
                      <a:pt x="11716" y="11530"/>
                    </a:lnTo>
                    <a:lnTo>
                      <a:pt x="11741" y="11517"/>
                    </a:lnTo>
                    <a:lnTo>
                      <a:pt x="11765" y="11506"/>
                    </a:lnTo>
                    <a:lnTo>
                      <a:pt x="11788" y="11495"/>
                    </a:lnTo>
                    <a:lnTo>
                      <a:pt x="11813" y="11486"/>
                    </a:lnTo>
                    <a:lnTo>
                      <a:pt x="11837" y="11479"/>
                    </a:lnTo>
                    <a:lnTo>
                      <a:pt x="11863" y="11472"/>
                    </a:lnTo>
                    <a:lnTo>
                      <a:pt x="11888" y="11466"/>
                    </a:lnTo>
                    <a:lnTo>
                      <a:pt x="11915" y="11462"/>
                    </a:lnTo>
                    <a:lnTo>
                      <a:pt x="11941" y="11457"/>
                    </a:lnTo>
                    <a:lnTo>
                      <a:pt x="11968" y="11454"/>
                    </a:lnTo>
                    <a:lnTo>
                      <a:pt x="11994" y="11451"/>
                    </a:lnTo>
                    <a:lnTo>
                      <a:pt x="12021" y="11448"/>
                    </a:lnTo>
                    <a:lnTo>
                      <a:pt x="12047" y="11446"/>
                    </a:lnTo>
                    <a:lnTo>
                      <a:pt x="12101" y="11445"/>
                    </a:lnTo>
                    <a:lnTo>
                      <a:pt x="12154" y="11444"/>
                    </a:lnTo>
                    <a:lnTo>
                      <a:pt x="12802" y="11444"/>
                    </a:lnTo>
                    <a:lnTo>
                      <a:pt x="12802" y="11713"/>
                    </a:lnTo>
                    <a:close/>
                    <a:moveTo>
                      <a:pt x="10931" y="11124"/>
                    </a:moveTo>
                    <a:lnTo>
                      <a:pt x="10172" y="9625"/>
                    </a:lnTo>
                    <a:lnTo>
                      <a:pt x="10603" y="9625"/>
                    </a:lnTo>
                    <a:lnTo>
                      <a:pt x="11131" y="10753"/>
                    </a:lnTo>
                    <a:lnTo>
                      <a:pt x="11670" y="9625"/>
                    </a:lnTo>
                    <a:lnTo>
                      <a:pt x="12101" y="9625"/>
                    </a:lnTo>
                    <a:lnTo>
                      <a:pt x="11314" y="11124"/>
                    </a:lnTo>
                    <a:lnTo>
                      <a:pt x="10931" y="11124"/>
                    </a:lnTo>
                    <a:close/>
                    <a:moveTo>
                      <a:pt x="11123" y="12522"/>
                    </a:moveTo>
                    <a:lnTo>
                      <a:pt x="11122" y="12541"/>
                    </a:lnTo>
                    <a:lnTo>
                      <a:pt x="11120" y="12561"/>
                    </a:lnTo>
                    <a:lnTo>
                      <a:pt x="11117" y="12581"/>
                    </a:lnTo>
                    <a:lnTo>
                      <a:pt x="11113" y="12601"/>
                    </a:lnTo>
                    <a:lnTo>
                      <a:pt x="11108" y="12620"/>
                    </a:lnTo>
                    <a:lnTo>
                      <a:pt x="11102" y="12640"/>
                    </a:lnTo>
                    <a:lnTo>
                      <a:pt x="11095" y="12659"/>
                    </a:lnTo>
                    <a:lnTo>
                      <a:pt x="11086" y="12679"/>
                    </a:lnTo>
                    <a:lnTo>
                      <a:pt x="11078" y="12697"/>
                    </a:lnTo>
                    <a:lnTo>
                      <a:pt x="11068" y="12715"/>
                    </a:lnTo>
                    <a:lnTo>
                      <a:pt x="11058" y="12734"/>
                    </a:lnTo>
                    <a:lnTo>
                      <a:pt x="11046" y="12751"/>
                    </a:lnTo>
                    <a:lnTo>
                      <a:pt x="11033" y="12768"/>
                    </a:lnTo>
                    <a:lnTo>
                      <a:pt x="11019" y="12785"/>
                    </a:lnTo>
                    <a:lnTo>
                      <a:pt x="11005" y="12801"/>
                    </a:lnTo>
                    <a:lnTo>
                      <a:pt x="10991" y="12814"/>
                    </a:lnTo>
                    <a:lnTo>
                      <a:pt x="10976" y="12828"/>
                    </a:lnTo>
                    <a:lnTo>
                      <a:pt x="10961" y="12840"/>
                    </a:lnTo>
                    <a:lnTo>
                      <a:pt x="10946" y="12851"/>
                    </a:lnTo>
                    <a:lnTo>
                      <a:pt x="10929" y="12861"/>
                    </a:lnTo>
                    <a:lnTo>
                      <a:pt x="10914" y="12871"/>
                    </a:lnTo>
                    <a:lnTo>
                      <a:pt x="10898" y="12881"/>
                    </a:lnTo>
                    <a:lnTo>
                      <a:pt x="10880" y="12889"/>
                    </a:lnTo>
                    <a:lnTo>
                      <a:pt x="10864" y="12896"/>
                    </a:lnTo>
                    <a:lnTo>
                      <a:pt x="10847" y="12902"/>
                    </a:lnTo>
                    <a:lnTo>
                      <a:pt x="10829" y="12908"/>
                    </a:lnTo>
                    <a:lnTo>
                      <a:pt x="10812" y="12914"/>
                    </a:lnTo>
                    <a:lnTo>
                      <a:pt x="10794" y="12918"/>
                    </a:lnTo>
                    <a:lnTo>
                      <a:pt x="10775" y="12923"/>
                    </a:lnTo>
                    <a:lnTo>
                      <a:pt x="10757" y="12926"/>
                    </a:lnTo>
                    <a:lnTo>
                      <a:pt x="10739" y="12931"/>
                    </a:lnTo>
                    <a:lnTo>
                      <a:pt x="10701" y="12936"/>
                    </a:lnTo>
                    <a:lnTo>
                      <a:pt x="10663" y="12940"/>
                    </a:lnTo>
                    <a:lnTo>
                      <a:pt x="10623" y="12942"/>
                    </a:lnTo>
                    <a:lnTo>
                      <a:pt x="10585" y="12943"/>
                    </a:lnTo>
                    <a:lnTo>
                      <a:pt x="10504" y="12944"/>
                    </a:lnTo>
                    <a:lnTo>
                      <a:pt x="9519" y="12944"/>
                    </a:lnTo>
                    <a:lnTo>
                      <a:pt x="9519" y="12678"/>
                    </a:lnTo>
                    <a:lnTo>
                      <a:pt x="10340" y="12678"/>
                    </a:lnTo>
                    <a:lnTo>
                      <a:pt x="10368" y="12677"/>
                    </a:lnTo>
                    <a:lnTo>
                      <a:pt x="10398" y="12677"/>
                    </a:lnTo>
                    <a:lnTo>
                      <a:pt x="10428" y="12676"/>
                    </a:lnTo>
                    <a:lnTo>
                      <a:pt x="10459" y="12674"/>
                    </a:lnTo>
                    <a:lnTo>
                      <a:pt x="10490" y="12671"/>
                    </a:lnTo>
                    <a:lnTo>
                      <a:pt x="10519" y="12667"/>
                    </a:lnTo>
                    <a:lnTo>
                      <a:pt x="10534" y="12664"/>
                    </a:lnTo>
                    <a:lnTo>
                      <a:pt x="10548" y="12661"/>
                    </a:lnTo>
                    <a:lnTo>
                      <a:pt x="10562" y="12658"/>
                    </a:lnTo>
                    <a:lnTo>
                      <a:pt x="10575" y="12654"/>
                    </a:lnTo>
                    <a:lnTo>
                      <a:pt x="10589" y="12650"/>
                    </a:lnTo>
                    <a:lnTo>
                      <a:pt x="10601" y="12645"/>
                    </a:lnTo>
                    <a:lnTo>
                      <a:pt x="10613" y="12640"/>
                    </a:lnTo>
                    <a:lnTo>
                      <a:pt x="10624" y="12634"/>
                    </a:lnTo>
                    <a:lnTo>
                      <a:pt x="10636" y="12627"/>
                    </a:lnTo>
                    <a:lnTo>
                      <a:pt x="10645" y="12619"/>
                    </a:lnTo>
                    <a:lnTo>
                      <a:pt x="10655" y="12611"/>
                    </a:lnTo>
                    <a:lnTo>
                      <a:pt x="10663" y="12602"/>
                    </a:lnTo>
                    <a:lnTo>
                      <a:pt x="10671" y="12593"/>
                    </a:lnTo>
                    <a:lnTo>
                      <a:pt x="10677" y="12583"/>
                    </a:lnTo>
                    <a:lnTo>
                      <a:pt x="10683" y="12572"/>
                    </a:lnTo>
                    <a:lnTo>
                      <a:pt x="10689" y="12560"/>
                    </a:lnTo>
                    <a:lnTo>
                      <a:pt x="10693" y="12547"/>
                    </a:lnTo>
                    <a:lnTo>
                      <a:pt x="10696" y="12534"/>
                    </a:lnTo>
                    <a:lnTo>
                      <a:pt x="10697" y="12518"/>
                    </a:lnTo>
                    <a:lnTo>
                      <a:pt x="10698" y="12503"/>
                    </a:lnTo>
                    <a:lnTo>
                      <a:pt x="10698" y="12494"/>
                    </a:lnTo>
                    <a:lnTo>
                      <a:pt x="10697" y="12485"/>
                    </a:lnTo>
                    <a:lnTo>
                      <a:pt x="10696" y="12476"/>
                    </a:lnTo>
                    <a:lnTo>
                      <a:pt x="10694" y="12466"/>
                    </a:lnTo>
                    <a:lnTo>
                      <a:pt x="10691" y="12458"/>
                    </a:lnTo>
                    <a:lnTo>
                      <a:pt x="10688" y="12449"/>
                    </a:lnTo>
                    <a:lnTo>
                      <a:pt x="10685" y="12441"/>
                    </a:lnTo>
                    <a:lnTo>
                      <a:pt x="10680" y="12433"/>
                    </a:lnTo>
                    <a:lnTo>
                      <a:pt x="10676" y="12425"/>
                    </a:lnTo>
                    <a:lnTo>
                      <a:pt x="10671" y="12416"/>
                    </a:lnTo>
                    <a:lnTo>
                      <a:pt x="10666" y="12408"/>
                    </a:lnTo>
                    <a:lnTo>
                      <a:pt x="10660" y="12401"/>
                    </a:lnTo>
                    <a:lnTo>
                      <a:pt x="10647" y="12387"/>
                    </a:lnTo>
                    <a:lnTo>
                      <a:pt x="10631" y="12374"/>
                    </a:lnTo>
                    <a:lnTo>
                      <a:pt x="10620" y="12363"/>
                    </a:lnTo>
                    <a:lnTo>
                      <a:pt x="10607" y="12355"/>
                    </a:lnTo>
                    <a:lnTo>
                      <a:pt x="10594" y="12347"/>
                    </a:lnTo>
                    <a:lnTo>
                      <a:pt x="10579" y="12341"/>
                    </a:lnTo>
                    <a:lnTo>
                      <a:pt x="10564" y="12335"/>
                    </a:lnTo>
                    <a:lnTo>
                      <a:pt x="10549" y="12331"/>
                    </a:lnTo>
                    <a:lnTo>
                      <a:pt x="10534" y="12327"/>
                    </a:lnTo>
                    <a:lnTo>
                      <a:pt x="10517" y="12323"/>
                    </a:lnTo>
                    <a:lnTo>
                      <a:pt x="10500" y="12321"/>
                    </a:lnTo>
                    <a:lnTo>
                      <a:pt x="10484" y="12319"/>
                    </a:lnTo>
                    <a:lnTo>
                      <a:pt x="10467" y="12317"/>
                    </a:lnTo>
                    <a:lnTo>
                      <a:pt x="10450" y="12315"/>
                    </a:lnTo>
                    <a:lnTo>
                      <a:pt x="10417" y="12314"/>
                    </a:lnTo>
                    <a:lnTo>
                      <a:pt x="10385" y="12313"/>
                    </a:lnTo>
                    <a:lnTo>
                      <a:pt x="10014" y="12313"/>
                    </a:lnTo>
                    <a:lnTo>
                      <a:pt x="9972" y="12312"/>
                    </a:lnTo>
                    <a:lnTo>
                      <a:pt x="9928" y="12309"/>
                    </a:lnTo>
                    <a:lnTo>
                      <a:pt x="9884" y="12306"/>
                    </a:lnTo>
                    <a:lnTo>
                      <a:pt x="9840" y="12300"/>
                    </a:lnTo>
                    <a:lnTo>
                      <a:pt x="9797" y="12293"/>
                    </a:lnTo>
                    <a:lnTo>
                      <a:pt x="9777" y="12289"/>
                    </a:lnTo>
                    <a:lnTo>
                      <a:pt x="9756" y="12285"/>
                    </a:lnTo>
                    <a:lnTo>
                      <a:pt x="9737" y="12280"/>
                    </a:lnTo>
                    <a:lnTo>
                      <a:pt x="9718" y="12274"/>
                    </a:lnTo>
                    <a:lnTo>
                      <a:pt x="9700" y="12268"/>
                    </a:lnTo>
                    <a:lnTo>
                      <a:pt x="9684" y="12261"/>
                    </a:lnTo>
                    <a:lnTo>
                      <a:pt x="9668" y="12254"/>
                    </a:lnTo>
                    <a:lnTo>
                      <a:pt x="9652" y="12246"/>
                    </a:lnTo>
                    <a:lnTo>
                      <a:pt x="9637" y="12238"/>
                    </a:lnTo>
                    <a:lnTo>
                      <a:pt x="9623" y="12230"/>
                    </a:lnTo>
                    <a:lnTo>
                      <a:pt x="9608" y="12221"/>
                    </a:lnTo>
                    <a:lnTo>
                      <a:pt x="9595" y="12210"/>
                    </a:lnTo>
                    <a:lnTo>
                      <a:pt x="9582" y="12200"/>
                    </a:lnTo>
                    <a:lnTo>
                      <a:pt x="9570" y="12190"/>
                    </a:lnTo>
                    <a:lnTo>
                      <a:pt x="9557" y="12179"/>
                    </a:lnTo>
                    <a:lnTo>
                      <a:pt x="9546" y="12167"/>
                    </a:lnTo>
                    <a:lnTo>
                      <a:pt x="9535" y="12155"/>
                    </a:lnTo>
                    <a:lnTo>
                      <a:pt x="9525" y="12143"/>
                    </a:lnTo>
                    <a:lnTo>
                      <a:pt x="9515" y="12131"/>
                    </a:lnTo>
                    <a:lnTo>
                      <a:pt x="9505" y="12118"/>
                    </a:lnTo>
                    <a:lnTo>
                      <a:pt x="9496" y="12104"/>
                    </a:lnTo>
                    <a:lnTo>
                      <a:pt x="9488" y="12091"/>
                    </a:lnTo>
                    <a:lnTo>
                      <a:pt x="9481" y="12078"/>
                    </a:lnTo>
                    <a:lnTo>
                      <a:pt x="9474" y="12064"/>
                    </a:lnTo>
                    <a:lnTo>
                      <a:pt x="9467" y="12049"/>
                    </a:lnTo>
                    <a:lnTo>
                      <a:pt x="9461" y="12035"/>
                    </a:lnTo>
                    <a:lnTo>
                      <a:pt x="9455" y="12021"/>
                    </a:lnTo>
                    <a:lnTo>
                      <a:pt x="9450" y="12006"/>
                    </a:lnTo>
                    <a:lnTo>
                      <a:pt x="9446" y="11991"/>
                    </a:lnTo>
                    <a:lnTo>
                      <a:pt x="9442" y="11977"/>
                    </a:lnTo>
                    <a:lnTo>
                      <a:pt x="9439" y="11963"/>
                    </a:lnTo>
                    <a:lnTo>
                      <a:pt x="9436" y="11947"/>
                    </a:lnTo>
                    <a:lnTo>
                      <a:pt x="9434" y="11932"/>
                    </a:lnTo>
                    <a:lnTo>
                      <a:pt x="9433" y="11918"/>
                    </a:lnTo>
                    <a:lnTo>
                      <a:pt x="9432" y="11902"/>
                    </a:lnTo>
                    <a:lnTo>
                      <a:pt x="9432" y="11865"/>
                    </a:lnTo>
                    <a:lnTo>
                      <a:pt x="9435" y="11841"/>
                    </a:lnTo>
                    <a:lnTo>
                      <a:pt x="9438" y="11818"/>
                    </a:lnTo>
                    <a:lnTo>
                      <a:pt x="9443" y="11794"/>
                    </a:lnTo>
                    <a:lnTo>
                      <a:pt x="9450" y="11770"/>
                    </a:lnTo>
                    <a:lnTo>
                      <a:pt x="9458" y="11746"/>
                    </a:lnTo>
                    <a:lnTo>
                      <a:pt x="9468" y="11723"/>
                    </a:lnTo>
                    <a:lnTo>
                      <a:pt x="9478" y="11700"/>
                    </a:lnTo>
                    <a:lnTo>
                      <a:pt x="9490" y="11678"/>
                    </a:lnTo>
                    <a:lnTo>
                      <a:pt x="9503" y="11656"/>
                    </a:lnTo>
                    <a:lnTo>
                      <a:pt x="9519" y="11635"/>
                    </a:lnTo>
                    <a:lnTo>
                      <a:pt x="9534" y="11615"/>
                    </a:lnTo>
                    <a:lnTo>
                      <a:pt x="9551" y="11595"/>
                    </a:lnTo>
                    <a:lnTo>
                      <a:pt x="9569" y="11577"/>
                    </a:lnTo>
                    <a:lnTo>
                      <a:pt x="9588" y="11560"/>
                    </a:lnTo>
                    <a:lnTo>
                      <a:pt x="9608" y="11544"/>
                    </a:lnTo>
                    <a:lnTo>
                      <a:pt x="9622" y="11534"/>
                    </a:lnTo>
                    <a:lnTo>
                      <a:pt x="9636" y="11526"/>
                    </a:lnTo>
                    <a:lnTo>
                      <a:pt x="9650" y="11518"/>
                    </a:lnTo>
                    <a:lnTo>
                      <a:pt x="9666" y="11510"/>
                    </a:lnTo>
                    <a:lnTo>
                      <a:pt x="9680" y="11503"/>
                    </a:lnTo>
                    <a:lnTo>
                      <a:pt x="9695" y="11496"/>
                    </a:lnTo>
                    <a:lnTo>
                      <a:pt x="9710" y="11490"/>
                    </a:lnTo>
                    <a:lnTo>
                      <a:pt x="9726" y="11484"/>
                    </a:lnTo>
                    <a:lnTo>
                      <a:pt x="9757" y="11475"/>
                    </a:lnTo>
                    <a:lnTo>
                      <a:pt x="9790" y="11467"/>
                    </a:lnTo>
                    <a:lnTo>
                      <a:pt x="9824" y="11460"/>
                    </a:lnTo>
                    <a:lnTo>
                      <a:pt x="9857" y="11455"/>
                    </a:lnTo>
                    <a:lnTo>
                      <a:pt x="9891" y="11452"/>
                    </a:lnTo>
                    <a:lnTo>
                      <a:pt x="9926" y="11448"/>
                    </a:lnTo>
                    <a:lnTo>
                      <a:pt x="9960" y="11446"/>
                    </a:lnTo>
                    <a:lnTo>
                      <a:pt x="9995" y="11445"/>
                    </a:lnTo>
                    <a:lnTo>
                      <a:pt x="10064" y="11444"/>
                    </a:lnTo>
                    <a:lnTo>
                      <a:pt x="11021" y="11444"/>
                    </a:lnTo>
                    <a:lnTo>
                      <a:pt x="11021" y="11713"/>
                    </a:lnTo>
                    <a:lnTo>
                      <a:pt x="10093" y="11713"/>
                    </a:lnTo>
                    <a:lnTo>
                      <a:pt x="10062" y="11714"/>
                    </a:lnTo>
                    <a:lnTo>
                      <a:pt x="10033" y="11717"/>
                    </a:lnTo>
                    <a:lnTo>
                      <a:pt x="10018" y="11718"/>
                    </a:lnTo>
                    <a:lnTo>
                      <a:pt x="10004" y="11721"/>
                    </a:lnTo>
                    <a:lnTo>
                      <a:pt x="9990" y="11723"/>
                    </a:lnTo>
                    <a:lnTo>
                      <a:pt x="9977" y="11726"/>
                    </a:lnTo>
                    <a:lnTo>
                      <a:pt x="9964" y="11730"/>
                    </a:lnTo>
                    <a:lnTo>
                      <a:pt x="9951" y="11734"/>
                    </a:lnTo>
                    <a:lnTo>
                      <a:pt x="9940" y="11739"/>
                    </a:lnTo>
                    <a:lnTo>
                      <a:pt x="9929" y="11744"/>
                    </a:lnTo>
                    <a:lnTo>
                      <a:pt x="9918" y="11751"/>
                    </a:lnTo>
                    <a:lnTo>
                      <a:pt x="9908" y="11759"/>
                    </a:lnTo>
                    <a:lnTo>
                      <a:pt x="9899" y="11766"/>
                    </a:lnTo>
                    <a:lnTo>
                      <a:pt x="9891" y="11775"/>
                    </a:lnTo>
                    <a:lnTo>
                      <a:pt x="9884" y="11784"/>
                    </a:lnTo>
                    <a:lnTo>
                      <a:pt x="9877" y="11794"/>
                    </a:lnTo>
                    <a:lnTo>
                      <a:pt x="9872" y="11805"/>
                    </a:lnTo>
                    <a:lnTo>
                      <a:pt x="9866" y="11818"/>
                    </a:lnTo>
                    <a:lnTo>
                      <a:pt x="9862" y="11832"/>
                    </a:lnTo>
                    <a:lnTo>
                      <a:pt x="9859" y="11846"/>
                    </a:lnTo>
                    <a:lnTo>
                      <a:pt x="9858" y="11862"/>
                    </a:lnTo>
                    <a:lnTo>
                      <a:pt x="9857" y="11878"/>
                    </a:lnTo>
                    <a:lnTo>
                      <a:pt x="9858" y="11893"/>
                    </a:lnTo>
                    <a:lnTo>
                      <a:pt x="9859" y="11906"/>
                    </a:lnTo>
                    <a:lnTo>
                      <a:pt x="9862" y="11920"/>
                    </a:lnTo>
                    <a:lnTo>
                      <a:pt x="9865" y="11932"/>
                    </a:lnTo>
                    <a:lnTo>
                      <a:pt x="9871" y="11943"/>
                    </a:lnTo>
                    <a:lnTo>
                      <a:pt x="9876" y="11954"/>
                    </a:lnTo>
                    <a:lnTo>
                      <a:pt x="9882" y="11965"/>
                    </a:lnTo>
                    <a:lnTo>
                      <a:pt x="9888" y="11974"/>
                    </a:lnTo>
                    <a:lnTo>
                      <a:pt x="9896" y="11982"/>
                    </a:lnTo>
                    <a:lnTo>
                      <a:pt x="9904" y="11990"/>
                    </a:lnTo>
                    <a:lnTo>
                      <a:pt x="9913" y="11997"/>
                    </a:lnTo>
                    <a:lnTo>
                      <a:pt x="9924" y="12003"/>
                    </a:lnTo>
                    <a:lnTo>
                      <a:pt x="9934" y="12009"/>
                    </a:lnTo>
                    <a:lnTo>
                      <a:pt x="9944" y="12015"/>
                    </a:lnTo>
                    <a:lnTo>
                      <a:pt x="9955" y="12020"/>
                    </a:lnTo>
                    <a:lnTo>
                      <a:pt x="9967" y="12025"/>
                    </a:lnTo>
                    <a:lnTo>
                      <a:pt x="9992" y="12032"/>
                    </a:lnTo>
                    <a:lnTo>
                      <a:pt x="10018" y="12038"/>
                    </a:lnTo>
                    <a:lnTo>
                      <a:pt x="10046" y="12042"/>
                    </a:lnTo>
                    <a:lnTo>
                      <a:pt x="10074" y="12045"/>
                    </a:lnTo>
                    <a:lnTo>
                      <a:pt x="10102" y="12047"/>
                    </a:lnTo>
                    <a:lnTo>
                      <a:pt x="10131" y="12048"/>
                    </a:lnTo>
                    <a:lnTo>
                      <a:pt x="10474" y="12048"/>
                    </a:lnTo>
                    <a:lnTo>
                      <a:pt x="10526" y="12049"/>
                    </a:lnTo>
                    <a:lnTo>
                      <a:pt x="10578" y="12050"/>
                    </a:lnTo>
                    <a:lnTo>
                      <a:pt x="10629" y="12052"/>
                    </a:lnTo>
                    <a:lnTo>
                      <a:pt x="10680" y="12056"/>
                    </a:lnTo>
                    <a:lnTo>
                      <a:pt x="10706" y="12059"/>
                    </a:lnTo>
                    <a:lnTo>
                      <a:pt x="10730" y="12064"/>
                    </a:lnTo>
                    <a:lnTo>
                      <a:pt x="10756" y="12069"/>
                    </a:lnTo>
                    <a:lnTo>
                      <a:pt x="10780" y="12074"/>
                    </a:lnTo>
                    <a:lnTo>
                      <a:pt x="10805" y="12080"/>
                    </a:lnTo>
                    <a:lnTo>
                      <a:pt x="10829" y="12087"/>
                    </a:lnTo>
                    <a:lnTo>
                      <a:pt x="10854" y="12095"/>
                    </a:lnTo>
                    <a:lnTo>
                      <a:pt x="10878" y="12105"/>
                    </a:lnTo>
                    <a:lnTo>
                      <a:pt x="10895" y="12111"/>
                    </a:lnTo>
                    <a:lnTo>
                      <a:pt x="10910" y="12120"/>
                    </a:lnTo>
                    <a:lnTo>
                      <a:pt x="10925" y="12128"/>
                    </a:lnTo>
                    <a:lnTo>
                      <a:pt x="10940" y="12136"/>
                    </a:lnTo>
                    <a:lnTo>
                      <a:pt x="10954" y="12145"/>
                    </a:lnTo>
                    <a:lnTo>
                      <a:pt x="10967" y="12155"/>
                    </a:lnTo>
                    <a:lnTo>
                      <a:pt x="10979" y="12166"/>
                    </a:lnTo>
                    <a:lnTo>
                      <a:pt x="10992" y="12176"/>
                    </a:lnTo>
                    <a:lnTo>
                      <a:pt x="11003" y="12186"/>
                    </a:lnTo>
                    <a:lnTo>
                      <a:pt x="11014" y="12197"/>
                    </a:lnTo>
                    <a:lnTo>
                      <a:pt x="11024" y="12209"/>
                    </a:lnTo>
                    <a:lnTo>
                      <a:pt x="11034" y="12222"/>
                    </a:lnTo>
                    <a:lnTo>
                      <a:pt x="11044" y="12234"/>
                    </a:lnTo>
                    <a:lnTo>
                      <a:pt x="11052" y="12246"/>
                    </a:lnTo>
                    <a:lnTo>
                      <a:pt x="11060" y="12259"/>
                    </a:lnTo>
                    <a:lnTo>
                      <a:pt x="11068" y="12272"/>
                    </a:lnTo>
                    <a:lnTo>
                      <a:pt x="11075" y="12286"/>
                    </a:lnTo>
                    <a:lnTo>
                      <a:pt x="11081" y="12299"/>
                    </a:lnTo>
                    <a:lnTo>
                      <a:pt x="11087" y="12312"/>
                    </a:lnTo>
                    <a:lnTo>
                      <a:pt x="11094" y="12327"/>
                    </a:lnTo>
                    <a:lnTo>
                      <a:pt x="11103" y="12355"/>
                    </a:lnTo>
                    <a:lnTo>
                      <a:pt x="11111" y="12384"/>
                    </a:lnTo>
                    <a:lnTo>
                      <a:pt x="11117" y="12413"/>
                    </a:lnTo>
                    <a:lnTo>
                      <a:pt x="11121" y="12443"/>
                    </a:lnTo>
                    <a:lnTo>
                      <a:pt x="11123" y="12473"/>
                    </a:lnTo>
                    <a:lnTo>
                      <a:pt x="11124" y="12502"/>
                    </a:lnTo>
                    <a:lnTo>
                      <a:pt x="11123" y="12522"/>
                    </a:lnTo>
                    <a:close/>
                    <a:moveTo>
                      <a:pt x="9353" y="11132"/>
                    </a:moveTo>
                    <a:lnTo>
                      <a:pt x="9261" y="11132"/>
                    </a:lnTo>
                    <a:lnTo>
                      <a:pt x="9221" y="11130"/>
                    </a:lnTo>
                    <a:lnTo>
                      <a:pt x="9180" y="11128"/>
                    </a:lnTo>
                    <a:lnTo>
                      <a:pt x="9139" y="11125"/>
                    </a:lnTo>
                    <a:lnTo>
                      <a:pt x="9097" y="11120"/>
                    </a:lnTo>
                    <a:lnTo>
                      <a:pt x="9056" y="11114"/>
                    </a:lnTo>
                    <a:lnTo>
                      <a:pt x="9014" y="11108"/>
                    </a:lnTo>
                    <a:lnTo>
                      <a:pt x="8973" y="11100"/>
                    </a:lnTo>
                    <a:lnTo>
                      <a:pt x="8932" y="11089"/>
                    </a:lnTo>
                    <a:lnTo>
                      <a:pt x="8891" y="11079"/>
                    </a:lnTo>
                    <a:lnTo>
                      <a:pt x="8852" y="11067"/>
                    </a:lnTo>
                    <a:lnTo>
                      <a:pt x="8814" y="11054"/>
                    </a:lnTo>
                    <a:lnTo>
                      <a:pt x="8776" y="11039"/>
                    </a:lnTo>
                    <a:lnTo>
                      <a:pt x="8740" y="11023"/>
                    </a:lnTo>
                    <a:lnTo>
                      <a:pt x="8723" y="11015"/>
                    </a:lnTo>
                    <a:lnTo>
                      <a:pt x="8707" y="11006"/>
                    </a:lnTo>
                    <a:lnTo>
                      <a:pt x="8689" y="10997"/>
                    </a:lnTo>
                    <a:lnTo>
                      <a:pt x="8674" y="10986"/>
                    </a:lnTo>
                    <a:lnTo>
                      <a:pt x="8654" y="10973"/>
                    </a:lnTo>
                    <a:lnTo>
                      <a:pt x="8634" y="10959"/>
                    </a:lnTo>
                    <a:lnTo>
                      <a:pt x="8615" y="10945"/>
                    </a:lnTo>
                    <a:lnTo>
                      <a:pt x="8598" y="10929"/>
                    </a:lnTo>
                    <a:lnTo>
                      <a:pt x="8580" y="10914"/>
                    </a:lnTo>
                    <a:lnTo>
                      <a:pt x="8564" y="10898"/>
                    </a:lnTo>
                    <a:lnTo>
                      <a:pt x="8549" y="10881"/>
                    </a:lnTo>
                    <a:lnTo>
                      <a:pt x="8534" y="10864"/>
                    </a:lnTo>
                    <a:lnTo>
                      <a:pt x="8521" y="10847"/>
                    </a:lnTo>
                    <a:lnTo>
                      <a:pt x="8508" y="10829"/>
                    </a:lnTo>
                    <a:lnTo>
                      <a:pt x="8496" y="10811"/>
                    </a:lnTo>
                    <a:lnTo>
                      <a:pt x="8484" y="10792"/>
                    </a:lnTo>
                    <a:lnTo>
                      <a:pt x="8473" y="10773"/>
                    </a:lnTo>
                    <a:lnTo>
                      <a:pt x="8463" y="10754"/>
                    </a:lnTo>
                    <a:lnTo>
                      <a:pt x="8454" y="10734"/>
                    </a:lnTo>
                    <a:lnTo>
                      <a:pt x="8446" y="10714"/>
                    </a:lnTo>
                    <a:lnTo>
                      <a:pt x="8437" y="10694"/>
                    </a:lnTo>
                    <a:lnTo>
                      <a:pt x="8429" y="10674"/>
                    </a:lnTo>
                    <a:lnTo>
                      <a:pt x="8423" y="10654"/>
                    </a:lnTo>
                    <a:lnTo>
                      <a:pt x="8417" y="10632"/>
                    </a:lnTo>
                    <a:lnTo>
                      <a:pt x="8411" y="10612"/>
                    </a:lnTo>
                    <a:lnTo>
                      <a:pt x="8406" y="10591"/>
                    </a:lnTo>
                    <a:lnTo>
                      <a:pt x="8402" y="10570"/>
                    </a:lnTo>
                    <a:lnTo>
                      <a:pt x="8398" y="10549"/>
                    </a:lnTo>
                    <a:lnTo>
                      <a:pt x="8392" y="10507"/>
                    </a:lnTo>
                    <a:lnTo>
                      <a:pt x="8387" y="10465"/>
                    </a:lnTo>
                    <a:lnTo>
                      <a:pt x="8384" y="10423"/>
                    </a:lnTo>
                    <a:lnTo>
                      <a:pt x="8383" y="10382"/>
                    </a:lnTo>
                    <a:lnTo>
                      <a:pt x="8384" y="10336"/>
                    </a:lnTo>
                    <a:lnTo>
                      <a:pt x="8386" y="10291"/>
                    </a:lnTo>
                    <a:lnTo>
                      <a:pt x="8391" y="10247"/>
                    </a:lnTo>
                    <a:lnTo>
                      <a:pt x="8397" y="10205"/>
                    </a:lnTo>
                    <a:lnTo>
                      <a:pt x="8404" y="10164"/>
                    </a:lnTo>
                    <a:lnTo>
                      <a:pt x="8413" y="10125"/>
                    </a:lnTo>
                    <a:lnTo>
                      <a:pt x="8424" y="10087"/>
                    </a:lnTo>
                    <a:lnTo>
                      <a:pt x="8436" y="10050"/>
                    </a:lnTo>
                    <a:lnTo>
                      <a:pt x="8450" y="10015"/>
                    </a:lnTo>
                    <a:lnTo>
                      <a:pt x="8466" y="9982"/>
                    </a:lnTo>
                    <a:lnTo>
                      <a:pt x="8483" y="9949"/>
                    </a:lnTo>
                    <a:lnTo>
                      <a:pt x="8503" y="9918"/>
                    </a:lnTo>
                    <a:lnTo>
                      <a:pt x="8524" y="9889"/>
                    </a:lnTo>
                    <a:lnTo>
                      <a:pt x="8547" y="9861"/>
                    </a:lnTo>
                    <a:lnTo>
                      <a:pt x="8571" y="9835"/>
                    </a:lnTo>
                    <a:lnTo>
                      <a:pt x="8598" y="9810"/>
                    </a:lnTo>
                    <a:lnTo>
                      <a:pt x="8626" y="9787"/>
                    </a:lnTo>
                    <a:lnTo>
                      <a:pt x="8656" y="9764"/>
                    </a:lnTo>
                    <a:lnTo>
                      <a:pt x="8687" y="9744"/>
                    </a:lnTo>
                    <a:lnTo>
                      <a:pt x="8721" y="9726"/>
                    </a:lnTo>
                    <a:lnTo>
                      <a:pt x="8757" y="9708"/>
                    </a:lnTo>
                    <a:lnTo>
                      <a:pt x="8793" y="9692"/>
                    </a:lnTo>
                    <a:lnTo>
                      <a:pt x="8833" y="9678"/>
                    </a:lnTo>
                    <a:lnTo>
                      <a:pt x="8874" y="9665"/>
                    </a:lnTo>
                    <a:lnTo>
                      <a:pt x="8917" y="9653"/>
                    </a:lnTo>
                    <a:lnTo>
                      <a:pt x="8962" y="9643"/>
                    </a:lnTo>
                    <a:lnTo>
                      <a:pt x="9009" y="9635"/>
                    </a:lnTo>
                    <a:lnTo>
                      <a:pt x="9058" y="9628"/>
                    </a:lnTo>
                    <a:lnTo>
                      <a:pt x="9109" y="9623"/>
                    </a:lnTo>
                    <a:lnTo>
                      <a:pt x="9162" y="9619"/>
                    </a:lnTo>
                    <a:lnTo>
                      <a:pt x="9216" y="9617"/>
                    </a:lnTo>
                    <a:lnTo>
                      <a:pt x="9273" y="9616"/>
                    </a:lnTo>
                    <a:lnTo>
                      <a:pt x="9330" y="9617"/>
                    </a:lnTo>
                    <a:lnTo>
                      <a:pt x="9385" y="9619"/>
                    </a:lnTo>
                    <a:lnTo>
                      <a:pt x="9438" y="9623"/>
                    </a:lnTo>
                    <a:lnTo>
                      <a:pt x="9489" y="9628"/>
                    </a:lnTo>
                    <a:lnTo>
                      <a:pt x="9538" y="9635"/>
                    </a:lnTo>
                    <a:lnTo>
                      <a:pt x="9585" y="9644"/>
                    </a:lnTo>
                    <a:lnTo>
                      <a:pt x="9630" y="9654"/>
                    </a:lnTo>
                    <a:lnTo>
                      <a:pt x="9674" y="9667"/>
                    </a:lnTo>
                    <a:lnTo>
                      <a:pt x="9714" y="9680"/>
                    </a:lnTo>
                    <a:lnTo>
                      <a:pt x="9753" y="9694"/>
                    </a:lnTo>
                    <a:lnTo>
                      <a:pt x="9791" y="9711"/>
                    </a:lnTo>
                    <a:lnTo>
                      <a:pt x="9827" y="9729"/>
                    </a:lnTo>
                    <a:lnTo>
                      <a:pt x="9860" y="9748"/>
                    </a:lnTo>
                    <a:lnTo>
                      <a:pt x="9891" y="9770"/>
                    </a:lnTo>
                    <a:lnTo>
                      <a:pt x="9922" y="9792"/>
                    </a:lnTo>
                    <a:lnTo>
                      <a:pt x="9949" y="9815"/>
                    </a:lnTo>
                    <a:lnTo>
                      <a:pt x="9976" y="9841"/>
                    </a:lnTo>
                    <a:lnTo>
                      <a:pt x="9999" y="9869"/>
                    </a:lnTo>
                    <a:lnTo>
                      <a:pt x="10022" y="9896"/>
                    </a:lnTo>
                    <a:lnTo>
                      <a:pt x="10043" y="9926"/>
                    </a:lnTo>
                    <a:lnTo>
                      <a:pt x="10061" y="9957"/>
                    </a:lnTo>
                    <a:lnTo>
                      <a:pt x="10079" y="9990"/>
                    </a:lnTo>
                    <a:lnTo>
                      <a:pt x="10095" y="10024"/>
                    </a:lnTo>
                    <a:lnTo>
                      <a:pt x="10108" y="10059"/>
                    </a:lnTo>
                    <a:lnTo>
                      <a:pt x="10120" y="10096"/>
                    </a:lnTo>
                    <a:lnTo>
                      <a:pt x="10131" y="10135"/>
                    </a:lnTo>
                    <a:lnTo>
                      <a:pt x="10140" y="10175"/>
                    </a:lnTo>
                    <a:lnTo>
                      <a:pt x="10147" y="10215"/>
                    </a:lnTo>
                    <a:lnTo>
                      <a:pt x="10152" y="10258"/>
                    </a:lnTo>
                    <a:lnTo>
                      <a:pt x="10156" y="10302"/>
                    </a:lnTo>
                    <a:lnTo>
                      <a:pt x="10158" y="10347"/>
                    </a:lnTo>
                    <a:lnTo>
                      <a:pt x="10159" y="10393"/>
                    </a:lnTo>
                    <a:lnTo>
                      <a:pt x="10158" y="10437"/>
                    </a:lnTo>
                    <a:lnTo>
                      <a:pt x="10156" y="10479"/>
                    </a:lnTo>
                    <a:lnTo>
                      <a:pt x="10152" y="10521"/>
                    </a:lnTo>
                    <a:lnTo>
                      <a:pt x="10146" y="10561"/>
                    </a:lnTo>
                    <a:lnTo>
                      <a:pt x="10139" y="10600"/>
                    </a:lnTo>
                    <a:lnTo>
                      <a:pt x="10130" y="10638"/>
                    </a:lnTo>
                    <a:lnTo>
                      <a:pt x="10119" y="10673"/>
                    </a:lnTo>
                    <a:lnTo>
                      <a:pt x="10106" y="10709"/>
                    </a:lnTo>
                    <a:lnTo>
                      <a:pt x="10092" y="10743"/>
                    </a:lnTo>
                    <a:lnTo>
                      <a:pt x="10077" y="10775"/>
                    </a:lnTo>
                    <a:lnTo>
                      <a:pt x="10059" y="10806"/>
                    </a:lnTo>
                    <a:lnTo>
                      <a:pt x="10040" y="10835"/>
                    </a:lnTo>
                    <a:lnTo>
                      <a:pt x="10019" y="10864"/>
                    </a:lnTo>
                    <a:lnTo>
                      <a:pt x="9997" y="10891"/>
                    </a:lnTo>
                    <a:lnTo>
                      <a:pt x="9973" y="10916"/>
                    </a:lnTo>
                    <a:lnTo>
                      <a:pt x="9947" y="10941"/>
                    </a:lnTo>
                    <a:lnTo>
                      <a:pt x="9918" y="10964"/>
                    </a:lnTo>
                    <a:lnTo>
                      <a:pt x="9890" y="10985"/>
                    </a:lnTo>
                    <a:lnTo>
                      <a:pt x="9858" y="11005"/>
                    </a:lnTo>
                    <a:lnTo>
                      <a:pt x="9826" y="11024"/>
                    </a:lnTo>
                    <a:lnTo>
                      <a:pt x="9792" y="11040"/>
                    </a:lnTo>
                    <a:lnTo>
                      <a:pt x="9755" y="11057"/>
                    </a:lnTo>
                    <a:lnTo>
                      <a:pt x="9718" y="11071"/>
                    </a:lnTo>
                    <a:lnTo>
                      <a:pt x="9678" y="11083"/>
                    </a:lnTo>
                    <a:lnTo>
                      <a:pt x="9637" y="11096"/>
                    </a:lnTo>
                    <a:lnTo>
                      <a:pt x="9594" y="11105"/>
                    </a:lnTo>
                    <a:lnTo>
                      <a:pt x="9549" y="11113"/>
                    </a:lnTo>
                    <a:lnTo>
                      <a:pt x="9502" y="11120"/>
                    </a:lnTo>
                    <a:lnTo>
                      <a:pt x="9454" y="11125"/>
                    </a:lnTo>
                    <a:lnTo>
                      <a:pt x="9404" y="11129"/>
                    </a:lnTo>
                    <a:lnTo>
                      <a:pt x="9353" y="11132"/>
                    </a:lnTo>
                    <a:close/>
                    <a:moveTo>
                      <a:pt x="9221" y="12522"/>
                    </a:moveTo>
                    <a:lnTo>
                      <a:pt x="9219" y="12541"/>
                    </a:lnTo>
                    <a:lnTo>
                      <a:pt x="9217" y="12561"/>
                    </a:lnTo>
                    <a:lnTo>
                      <a:pt x="9214" y="12581"/>
                    </a:lnTo>
                    <a:lnTo>
                      <a:pt x="9210" y="12601"/>
                    </a:lnTo>
                    <a:lnTo>
                      <a:pt x="9204" y="12620"/>
                    </a:lnTo>
                    <a:lnTo>
                      <a:pt x="9199" y="12640"/>
                    </a:lnTo>
                    <a:lnTo>
                      <a:pt x="9192" y="12659"/>
                    </a:lnTo>
                    <a:lnTo>
                      <a:pt x="9185" y="12679"/>
                    </a:lnTo>
                    <a:lnTo>
                      <a:pt x="9176" y="12697"/>
                    </a:lnTo>
                    <a:lnTo>
                      <a:pt x="9167" y="12715"/>
                    </a:lnTo>
                    <a:lnTo>
                      <a:pt x="9156" y="12734"/>
                    </a:lnTo>
                    <a:lnTo>
                      <a:pt x="9144" y="12751"/>
                    </a:lnTo>
                    <a:lnTo>
                      <a:pt x="9132" y="12768"/>
                    </a:lnTo>
                    <a:lnTo>
                      <a:pt x="9118" y="12785"/>
                    </a:lnTo>
                    <a:lnTo>
                      <a:pt x="9104" y="12801"/>
                    </a:lnTo>
                    <a:lnTo>
                      <a:pt x="9089" y="12814"/>
                    </a:lnTo>
                    <a:lnTo>
                      <a:pt x="9075" y="12828"/>
                    </a:lnTo>
                    <a:lnTo>
                      <a:pt x="9060" y="12840"/>
                    </a:lnTo>
                    <a:lnTo>
                      <a:pt x="9044" y="12851"/>
                    </a:lnTo>
                    <a:lnTo>
                      <a:pt x="9028" y="12861"/>
                    </a:lnTo>
                    <a:lnTo>
                      <a:pt x="9013" y="12871"/>
                    </a:lnTo>
                    <a:lnTo>
                      <a:pt x="8995" y="12881"/>
                    </a:lnTo>
                    <a:lnTo>
                      <a:pt x="8979" y="12889"/>
                    </a:lnTo>
                    <a:lnTo>
                      <a:pt x="8963" y="12896"/>
                    </a:lnTo>
                    <a:lnTo>
                      <a:pt x="8945" y="12902"/>
                    </a:lnTo>
                    <a:lnTo>
                      <a:pt x="8928" y="12908"/>
                    </a:lnTo>
                    <a:lnTo>
                      <a:pt x="8910" y="12914"/>
                    </a:lnTo>
                    <a:lnTo>
                      <a:pt x="8892" y="12918"/>
                    </a:lnTo>
                    <a:lnTo>
                      <a:pt x="8874" y="12923"/>
                    </a:lnTo>
                    <a:lnTo>
                      <a:pt x="8856" y="12926"/>
                    </a:lnTo>
                    <a:lnTo>
                      <a:pt x="8837" y="12931"/>
                    </a:lnTo>
                    <a:lnTo>
                      <a:pt x="8800" y="12936"/>
                    </a:lnTo>
                    <a:lnTo>
                      <a:pt x="8761" y="12940"/>
                    </a:lnTo>
                    <a:lnTo>
                      <a:pt x="8722" y="12942"/>
                    </a:lnTo>
                    <a:lnTo>
                      <a:pt x="8682" y="12943"/>
                    </a:lnTo>
                    <a:lnTo>
                      <a:pt x="8603" y="12944"/>
                    </a:lnTo>
                    <a:lnTo>
                      <a:pt x="7617" y="12944"/>
                    </a:lnTo>
                    <a:lnTo>
                      <a:pt x="7617" y="12678"/>
                    </a:lnTo>
                    <a:lnTo>
                      <a:pt x="8437" y="12678"/>
                    </a:lnTo>
                    <a:lnTo>
                      <a:pt x="8467" y="12677"/>
                    </a:lnTo>
                    <a:lnTo>
                      <a:pt x="8497" y="12677"/>
                    </a:lnTo>
                    <a:lnTo>
                      <a:pt x="8527" y="12676"/>
                    </a:lnTo>
                    <a:lnTo>
                      <a:pt x="8557" y="12674"/>
                    </a:lnTo>
                    <a:lnTo>
                      <a:pt x="8587" y="12671"/>
                    </a:lnTo>
                    <a:lnTo>
                      <a:pt x="8617" y="12667"/>
                    </a:lnTo>
                    <a:lnTo>
                      <a:pt x="8631" y="12664"/>
                    </a:lnTo>
                    <a:lnTo>
                      <a:pt x="8646" y="12661"/>
                    </a:lnTo>
                    <a:lnTo>
                      <a:pt x="8660" y="12658"/>
                    </a:lnTo>
                    <a:lnTo>
                      <a:pt x="8673" y="12654"/>
                    </a:lnTo>
                    <a:lnTo>
                      <a:pt x="8686" y="12650"/>
                    </a:lnTo>
                    <a:lnTo>
                      <a:pt x="8699" y="12645"/>
                    </a:lnTo>
                    <a:lnTo>
                      <a:pt x="8711" y="12640"/>
                    </a:lnTo>
                    <a:lnTo>
                      <a:pt x="8722" y="12634"/>
                    </a:lnTo>
                    <a:lnTo>
                      <a:pt x="8732" y="12627"/>
                    </a:lnTo>
                    <a:lnTo>
                      <a:pt x="8742" y="12619"/>
                    </a:lnTo>
                    <a:lnTo>
                      <a:pt x="8752" y="12611"/>
                    </a:lnTo>
                    <a:lnTo>
                      <a:pt x="8761" y="12602"/>
                    </a:lnTo>
                    <a:lnTo>
                      <a:pt x="8768" y="12593"/>
                    </a:lnTo>
                    <a:lnTo>
                      <a:pt x="8775" y="12583"/>
                    </a:lnTo>
                    <a:lnTo>
                      <a:pt x="8781" y="12572"/>
                    </a:lnTo>
                    <a:lnTo>
                      <a:pt x="8786" y="12560"/>
                    </a:lnTo>
                    <a:lnTo>
                      <a:pt x="8790" y="12547"/>
                    </a:lnTo>
                    <a:lnTo>
                      <a:pt x="8792" y="12534"/>
                    </a:lnTo>
                    <a:lnTo>
                      <a:pt x="8794" y="12518"/>
                    </a:lnTo>
                    <a:lnTo>
                      <a:pt x="8795" y="12503"/>
                    </a:lnTo>
                    <a:lnTo>
                      <a:pt x="8794" y="12494"/>
                    </a:lnTo>
                    <a:lnTo>
                      <a:pt x="8794" y="12485"/>
                    </a:lnTo>
                    <a:lnTo>
                      <a:pt x="8792" y="12476"/>
                    </a:lnTo>
                    <a:lnTo>
                      <a:pt x="8790" y="12466"/>
                    </a:lnTo>
                    <a:lnTo>
                      <a:pt x="8788" y="12458"/>
                    </a:lnTo>
                    <a:lnTo>
                      <a:pt x="8785" y="12449"/>
                    </a:lnTo>
                    <a:lnTo>
                      <a:pt x="8782" y="12441"/>
                    </a:lnTo>
                    <a:lnTo>
                      <a:pt x="8778" y="12433"/>
                    </a:lnTo>
                    <a:lnTo>
                      <a:pt x="8769" y="12416"/>
                    </a:lnTo>
                    <a:lnTo>
                      <a:pt x="8758" y="12401"/>
                    </a:lnTo>
                    <a:lnTo>
                      <a:pt x="8745" y="12387"/>
                    </a:lnTo>
                    <a:lnTo>
                      <a:pt x="8731" y="12374"/>
                    </a:lnTo>
                    <a:lnTo>
                      <a:pt x="8719" y="12363"/>
                    </a:lnTo>
                    <a:lnTo>
                      <a:pt x="8706" y="12355"/>
                    </a:lnTo>
                    <a:lnTo>
                      <a:pt x="8692" y="12347"/>
                    </a:lnTo>
                    <a:lnTo>
                      <a:pt x="8678" y="12341"/>
                    </a:lnTo>
                    <a:lnTo>
                      <a:pt x="8663" y="12335"/>
                    </a:lnTo>
                    <a:lnTo>
                      <a:pt x="8648" y="12331"/>
                    </a:lnTo>
                    <a:lnTo>
                      <a:pt x="8631" y="12327"/>
                    </a:lnTo>
                    <a:lnTo>
                      <a:pt x="8615" y="12323"/>
                    </a:lnTo>
                    <a:lnTo>
                      <a:pt x="8599" y="12321"/>
                    </a:lnTo>
                    <a:lnTo>
                      <a:pt x="8582" y="12319"/>
                    </a:lnTo>
                    <a:lnTo>
                      <a:pt x="8565" y="12317"/>
                    </a:lnTo>
                    <a:lnTo>
                      <a:pt x="8549" y="12315"/>
                    </a:lnTo>
                    <a:lnTo>
                      <a:pt x="8515" y="12314"/>
                    </a:lnTo>
                    <a:lnTo>
                      <a:pt x="8483" y="12313"/>
                    </a:lnTo>
                    <a:lnTo>
                      <a:pt x="8112" y="12313"/>
                    </a:lnTo>
                    <a:lnTo>
                      <a:pt x="8069" y="12312"/>
                    </a:lnTo>
                    <a:lnTo>
                      <a:pt x="8026" y="12309"/>
                    </a:lnTo>
                    <a:lnTo>
                      <a:pt x="7982" y="12306"/>
                    </a:lnTo>
                    <a:lnTo>
                      <a:pt x="7938" y="12300"/>
                    </a:lnTo>
                    <a:lnTo>
                      <a:pt x="7895" y="12293"/>
                    </a:lnTo>
                    <a:lnTo>
                      <a:pt x="7874" y="12289"/>
                    </a:lnTo>
                    <a:lnTo>
                      <a:pt x="7854" y="12285"/>
                    </a:lnTo>
                    <a:lnTo>
                      <a:pt x="7834" y="12280"/>
                    </a:lnTo>
                    <a:lnTo>
                      <a:pt x="7814" y="12274"/>
                    </a:lnTo>
                    <a:lnTo>
                      <a:pt x="7798" y="12268"/>
                    </a:lnTo>
                    <a:lnTo>
                      <a:pt x="7782" y="12261"/>
                    </a:lnTo>
                    <a:lnTo>
                      <a:pt x="7765" y="12254"/>
                    </a:lnTo>
                    <a:lnTo>
                      <a:pt x="7750" y="12246"/>
                    </a:lnTo>
                    <a:lnTo>
                      <a:pt x="7735" y="12238"/>
                    </a:lnTo>
                    <a:lnTo>
                      <a:pt x="7720" y="12230"/>
                    </a:lnTo>
                    <a:lnTo>
                      <a:pt x="7706" y="12221"/>
                    </a:lnTo>
                    <a:lnTo>
                      <a:pt x="7693" y="12210"/>
                    </a:lnTo>
                    <a:lnTo>
                      <a:pt x="7680" y="12200"/>
                    </a:lnTo>
                    <a:lnTo>
                      <a:pt x="7667" y="12190"/>
                    </a:lnTo>
                    <a:lnTo>
                      <a:pt x="7655" y="12179"/>
                    </a:lnTo>
                    <a:lnTo>
                      <a:pt x="7644" y="12167"/>
                    </a:lnTo>
                    <a:lnTo>
                      <a:pt x="7633" y="12155"/>
                    </a:lnTo>
                    <a:lnTo>
                      <a:pt x="7622" y="12143"/>
                    </a:lnTo>
                    <a:lnTo>
                      <a:pt x="7613" y="12131"/>
                    </a:lnTo>
                    <a:lnTo>
                      <a:pt x="7603" y="12118"/>
                    </a:lnTo>
                    <a:lnTo>
                      <a:pt x="7595" y="12104"/>
                    </a:lnTo>
                    <a:lnTo>
                      <a:pt x="7587" y="12091"/>
                    </a:lnTo>
                    <a:lnTo>
                      <a:pt x="7579" y="12078"/>
                    </a:lnTo>
                    <a:lnTo>
                      <a:pt x="7571" y="12064"/>
                    </a:lnTo>
                    <a:lnTo>
                      <a:pt x="7565" y="12049"/>
                    </a:lnTo>
                    <a:lnTo>
                      <a:pt x="7559" y="12035"/>
                    </a:lnTo>
                    <a:lnTo>
                      <a:pt x="7554" y="12021"/>
                    </a:lnTo>
                    <a:lnTo>
                      <a:pt x="7549" y="12006"/>
                    </a:lnTo>
                    <a:lnTo>
                      <a:pt x="7545" y="11991"/>
                    </a:lnTo>
                    <a:lnTo>
                      <a:pt x="7541" y="11977"/>
                    </a:lnTo>
                    <a:lnTo>
                      <a:pt x="7538" y="11963"/>
                    </a:lnTo>
                    <a:lnTo>
                      <a:pt x="7535" y="11947"/>
                    </a:lnTo>
                    <a:lnTo>
                      <a:pt x="7533" y="11932"/>
                    </a:lnTo>
                    <a:lnTo>
                      <a:pt x="7532" y="11918"/>
                    </a:lnTo>
                    <a:lnTo>
                      <a:pt x="7531" y="11902"/>
                    </a:lnTo>
                    <a:lnTo>
                      <a:pt x="7531" y="11865"/>
                    </a:lnTo>
                    <a:lnTo>
                      <a:pt x="7534" y="11841"/>
                    </a:lnTo>
                    <a:lnTo>
                      <a:pt x="7537" y="11818"/>
                    </a:lnTo>
                    <a:lnTo>
                      <a:pt x="7542" y="11794"/>
                    </a:lnTo>
                    <a:lnTo>
                      <a:pt x="7549" y="11770"/>
                    </a:lnTo>
                    <a:lnTo>
                      <a:pt x="7557" y="11746"/>
                    </a:lnTo>
                    <a:lnTo>
                      <a:pt x="7566" y="11723"/>
                    </a:lnTo>
                    <a:lnTo>
                      <a:pt x="7577" y="11700"/>
                    </a:lnTo>
                    <a:lnTo>
                      <a:pt x="7589" y="11678"/>
                    </a:lnTo>
                    <a:lnTo>
                      <a:pt x="7602" y="11656"/>
                    </a:lnTo>
                    <a:lnTo>
                      <a:pt x="7616" y="11635"/>
                    </a:lnTo>
                    <a:lnTo>
                      <a:pt x="7632" y="11615"/>
                    </a:lnTo>
                    <a:lnTo>
                      <a:pt x="7649" y="11595"/>
                    </a:lnTo>
                    <a:lnTo>
                      <a:pt x="7667" y="11577"/>
                    </a:lnTo>
                    <a:lnTo>
                      <a:pt x="7686" y="11560"/>
                    </a:lnTo>
                    <a:lnTo>
                      <a:pt x="7706" y="11544"/>
                    </a:lnTo>
                    <a:lnTo>
                      <a:pt x="7720" y="11534"/>
                    </a:lnTo>
                    <a:lnTo>
                      <a:pt x="7734" y="11526"/>
                    </a:lnTo>
                    <a:lnTo>
                      <a:pt x="7748" y="11518"/>
                    </a:lnTo>
                    <a:lnTo>
                      <a:pt x="7763" y="11510"/>
                    </a:lnTo>
                    <a:lnTo>
                      <a:pt x="7778" y="11503"/>
                    </a:lnTo>
                    <a:lnTo>
                      <a:pt x="7793" y="11496"/>
                    </a:lnTo>
                    <a:lnTo>
                      <a:pt x="7808" y="11490"/>
                    </a:lnTo>
                    <a:lnTo>
                      <a:pt x="7823" y="11484"/>
                    </a:lnTo>
                    <a:lnTo>
                      <a:pt x="7855" y="11475"/>
                    </a:lnTo>
                    <a:lnTo>
                      <a:pt x="7888" y="11467"/>
                    </a:lnTo>
                    <a:lnTo>
                      <a:pt x="7921" y="11460"/>
                    </a:lnTo>
                    <a:lnTo>
                      <a:pt x="7955" y="11455"/>
                    </a:lnTo>
                    <a:lnTo>
                      <a:pt x="7989" y="11452"/>
                    </a:lnTo>
                    <a:lnTo>
                      <a:pt x="8023" y="11448"/>
                    </a:lnTo>
                    <a:lnTo>
                      <a:pt x="8058" y="11446"/>
                    </a:lnTo>
                    <a:lnTo>
                      <a:pt x="8093" y="11445"/>
                    </a:lnTo>
                    <a:lnTo>
                      <a:pt x="8162" y="11444"/>
                    </a:lnTo>
                    <a:lnTo>
                      <a:pt x="9120" y="11444"/>
                    </a:lnTo>
                    <a:lnTo>
                      <a:pt x="9120" y="11713"/>
                    </a:lnTo>
                    <a:lnTo>
                      <a:pt x="8191" y="11713"/>
                    </a:lnTo>
                    <a:lnTo>
                      <a:pt x="8160" y="11714"/>
                    </a:lnTo>
                    <a:lnTo>
                      <a:pt x="8130" y="11717"/>
                    </a:lnTo>
                    <a:lnTo>
                      <a:pt x="8116" y="11718"/>
                    </a:lnTo>
                    <a:lnTo>
                      <a:pt x="8102" y="11721"/>
                    </a:lnTo>
                    <a:lnTo>
                      <a:pt x="8088" y="11723"/>
                    </a:lnTo>
                    <a:lnTo>
                      <a:pt x="8074" y="11726"/>
                    </a:lnTo>
                    <a:lnTo>
                      <a:pt x="8062" y="11730"/>
                    </a:lnTo>
                    <a:lnTo>
                      <a:pt x="8050" y="11734"/>
                    </a:lnTo>
                    <a:lnTo>
                      <a:pt x="8038" y="11739"/>
                    </a:lnTo>
                    <a:lnTo>
                      <a:pt x="8027" y="11744"/>
                    </a:lnTo>
                    <a:lnTo>
                      <a:pt x="8016" y="11751"/>
                    </a:lnTo>
                    <a:lnTo>
                      <a:pt x="8007" y="11759"/>
                    </a:lnTo>
                    <a:lnTo>
                      <a:pt x="7998" y="11766"/>
                    </a:lnTo>
                    <a:lnTo>
                      <a:pt x="7990" y="11775"/>
                    </a:lnTo>
                    <a:lnTo>
                      <a:pt x="7983" y="11784"/>
                    </a:lnTo>
                    <a:lnTo>
                      <a:pt x="7975" y="11794"/>
                    </a:lnTo>
                    <a:lnTo>
                      <a:pt x="7970" y="11805"/>
                    </a:lnTo>
                    <a:lnTo>
                      <a:pt x="7965" y="11818"/>
                    </a:lnTo>
                    <a:lnTo>
                      <a:pt x="7961" y="11832"/>
                    </a:lnTo>
                    <a:lnTo>
                      <a:pt x="7958" y="11846"/>
                    </a:lnTo>
                    <a:lnTo>
                      <a:pt x="7957" y="11862"/>
                    </a:lnTo>
                    <a:lnTo>
                      <a:pt x="7956" y="11878"/>
                    </a:lnTo>
                    <a:lnTo>
                      <a:pt x="7957" y="11893"/>
                    </a:lnTo>
                    <a:lnTo>
                      <a:pt x="7958" y="11906"/>
                    </a:lnTo>
                    <a:lnTo>
                      <a:pt x="7961" y="11920"/>
                    </a:lnTo>
                    <a:lnTo>
                      <a:pt x="7964" y="11932"/>
                    </a:lnTo>
                    <a:lnTo>
                      <a:pt x="7969" y="11943"/>
                    </a:lnTo>
                    <a:lnTo>
                      <a:pt x="7974" y="11954"/>
                    </a:lnTo>
                    <a:lnTo>
                      <a:pt x="7980" y="11965"/>
                    </a:lnTo>
                    <a:lnTo>
                      <a:pt x="7988" y="11974"/>
                    </a:lnTo>
                    <a:lnTo>
                      <a:pt x="7995" y="11982"/>
                    </a:lnTo>
                    <a:lnTo>
                      <a:pt x="8003" y="11990"/>
                    </a:lnTo>
                    <a:lnTo>
                      <a:pt x="8012" y="11997"/>
                    </a:lnTo>
                    <a:lnTo>
                      <a:pt x="8022" y="12003"/>
                    </a:lnTo>
                    <a:lnTo>
                      <a:pt x="8033" y="12009"/>
                    </a:lnTo>
                    <a:lnTo>
                      <a:pt x="8043" y="12015"/>
                    </a:lnTo>
                    <a:lnTo>
                      <a:pt x="8054" y="12020"/>
                    </a:lnTo>
                    <a:lnTo>
                      <a:pt x="8066" y="12025"/>
                    </a:lnTo>
                    <a:lnTo>
                      <a:pt x="8091" y="12032"/>
                    </a:lnTo>
                    <a:lnTo>
                      <a:pt x="8117" y="12038"/>
                    </a:lnTo>
                    <a:lnTo>
                      <a:pt x="8144" y="12042"/>
                    </a:lnTo>
                    <a:lnTo>
                      <a:pt x="8172" y="12045"/>
                    </a:lnTo>
                    <a:lnTo>
                      <a:pt x="8200" y="12047"/>
                    </a:lnTo>
                    <a:lnTo>
                      <a:pt x="8228" y="12048"/>
                    </a:lnTo>
                    <a:lnTo>
                      <a:pt x="8573" y="12048"/>
                    </a:lnTo>
                    <a:lnTo>
                      <a:pt x="8625" y="12049"/>
                    </a:lnTo>
                    <a:lnTo>
                      <a:pt x="8676" y="12050"/>
                    </a:lnTo>
                    <a:lnTo>
                      <a:pt x="8727" y="12052"/>
                    </a:lnTo>
                    <a:lnTo>
                      <a:pt x="8778" y="12056"/>
                    </a:lnTo>
                    <a:lnTo>
                      <a:pt x="8804" y="12059"/>
                    </a:lnTo>
                    <a:lnTo>
                      <a:pt x="8828" y="12064"/>
                    </a:lnTo>
                    <a:lnTo>
                      <a:pt x="8854" y="12069"/>
                    </a:lnTo>
                    <a:lnTo>
                      <a:pt x="8878" y="12074"/>
                    </a:lnTo>
                    <a:lnTo>
                      <a:pt x="8903" y="12080"/>
                    </a:lnTo>
                    <a:lnTo>
                      <a:pt x="8927" y="12087"/>
                    </a:lnTo>
                    <a:lnTo>
                      <a:pt x="8952" y="12095"/>
                    </a:lnTo>
                    <a:lnTo>
                      <a:pt x="8976" y="12105"/>
                    </a:lnTo>
                    <a:lnTo>
                      <a:pt x="8992" y="12111"/>
                    </a:lnTo>
                    <a:lnTo>
                      <a:pt x="9008" y="12120"/>
                    </a:lnTo>
                    <a:lnTo>
                      <a:pt x="9023" y="12128"/>
                    </a:lnTo>
                    <a:lnTo>
                      <a:pt x="9038" y="12136"/>
                    </a:lnTo>
                    <a:lnTo>
                      <a:pt x="9051" y="12145"/>
                    </a:lnTo>
                    <a:lnTo>
                      <a:pt x="9065" y="12155"/>
                    </a:lnTo>
                    <a:lnTo>
                      <a:pt x="9078" y="12166"/>
                    </a:lnTo>
                    <a:lnTo>
                      <a:pt x="9090" y="12176"/>
                    </a:lnTo>
                    <a:lnTo>
                      <a:pt x="9101" y="12186"/>
                    </a:lnTo>
                    <a:lnTo>
                      <a:pt x="9112" y="12197"/>
                    </a:lnTo>
                    <a:lnTo>
                      <a:pt x="9123" y="12209"/>
                    </a:lnTo>
                    <a:lnTo>
                      <a:pt x="9132" y="12222"/>
                    </a:lnTo>
                    <a:lnTo>
                      <a:pt x="9141" y="12234"/>
                    </a:lnTo>
                    <a:lnTo>
                      <a:pt x="9150" y="12246"/>
                    </a:lnTo>
                    <a:lnTo>
                      <a:pt x="9158" y="12259"/>
                    </a:lnTo>
                    <a:lnTo>
                      <a:pt x="9166" y="12272"/>
                    </a:lnTo>
                    <a:lnTo>
                      <a:pt x="9173" y="12286"/>
                    </a:lnTo>
                    <a:lnTo>
                      <a:pt x="9179" y="12299"/>
                    </a:lnTo>
                    <a:lnTo>
                      <a:pt x="9185" y="12312"/>
                    </a:lnTo>
                    <a:lnTo>
                      <a:pt x="9190" y="12327"/>
                    </a:lnTo>
                    <a:lnTo>
                      <a:pt x="9200" y="12355"/>
                    </a:lnTo>
                    <a:lnTo>
                      <a:pt x="9208" y="12384"/>
                    </a:lnTo>
                    <a:lnTo>
                      <a:pt x="9214" y="12413"/>
                    </a:lnTo>
                    <a:lnTo>
                      <a:pt x="9218" y="12443"/>
                    </a:lnTo>
                    <a:lnTo>
                      <a:pt x="9220" y="12473"/>
                    </a:lnTo>
                    <a:lnTo>
                      <a:pt x="9221" y="12502"/>
                    </a:lnTo>
                    <a:lnTo>
                      <a:pt x="9221" y="12522"/>
                    </a:lnTo>
                    <a:close/>
                    <a:moveTo>
                      <a:pt x="7239" y="11713"/>
                    </a:moveTo>
                    <a:lnTo>
                      <a:pt x="6707" y="11713"/>
                    </a:lnTo>
                    <a:lnTo>
                      <a:pt x="6670" y="11714"/>
                    </a:lnTo>
                    <a:lnTo>
                      <a:pt x="6629" y="11715"/>
                    </a:lnTo>
                    <a:lnTo>
                      <a:pt x="6588" y="11717"/>
                    </a:lnTo>
                    <a:lnTo>
                      <a:pt x="6546" y="11720"/>
                    </a:lnTo>
                    <a:lnTo>
                      <a:pt x="6507" y="11724"/>
                    </a:lnTo>
                    <a:lnTo>
                      <a:pt x="6487" y="11727"/>
                    </a:lnTo>
                    <a:lnTo>
                      <a:pt x="6470" y="11730"/>
                    </a:lnTo>
                    <a:lnTo>
                      <a:pt x="6453" y="11734"/>
                    </a:lnTo>
                    <a:lnTo>
                      <a:pt x="6437" y="11738"/>
                    </a:lnTo>
                    <a:lnTo>
                      <a:pt x="6418" y="11746"/>
                    </a:lnTo>
                    <a:lnTo>
                      <a:pt x="6399" y="11754"/>
                    </a:lnTo>
                    <a:lnTo>
                      <a:pt x="6382" y="11764"/>
                    </a:lnTo>
                    <a:lnTo>
                      <a:pt x="6366" y="11773"/>
                    </a:lnTo>
                    <a:lnTo>
                      <a:pt x="6351" y="11784"/>
                    </a:lnTo>
                    <a:lnTo>
                      <a:pt x="6335" y="11795"/>
                    </a:lnTo>
                    <a:lnTo>
                      <a:pt x="6322" y="11809"/>
                    </a:lnTo>
                    <a:lnTo>
                      <a:pt x="6308" y="11822"/>
                    </a:lnTo>
                    <a:lnTo>
                      <a:pt x="6296" y="11835"/>
                    </a:lnTo>
                    <a:lnTo>
                      <a:pt x="6286" y="11849"/>
                    </a:lnTo>
                    <a:lnTo>
                      <a:pt x="6277" y="11863"/>
                    </a:lnTo>
                    <a:lnTo>
                      <a:pt x="6270" y="11877"/>
                    </a:lnTo>
                    <a:lnTo>
                      <a:pt x="6263" y="11892"/>
                    </a:lnTo>
                    <a:lnTo>
                      <a:pt x="6257" y="11906"/>
                    </a:lnTo>
                    <a:lnTo>
                      <a:pt x="6252" y="11922"/>
                    </a:lnTo>
                    <a:lnTo>
                      <a:pt x="6248" y="11937"/>
                    </a:lnTo>
                    <a:lnTo>
                      <a:pt x="6240" y="11969"/>
                    </a:lnTo>
                    <a:lnTo>
                      <a:pt x="6235" y="12000"/>
                    </a:lnTo>
                    <a:lnTo>
                      <a:pt x="6231" y="12033"/>
                    </a:lnTo>
                    <a:lnTo>
                      <a:pt x="6227" y="12065"/>
                    </a:lnTo>
                    <a:lnTo>
                      <a:pt x="7239" y="12065"/>
                    </a:lnTo>
                    <a:lnTo>
                      <a:pt x="7239" y="12330"/>
                    </a:lnTo>
                    <a:lnTo>
                      <a:pt x="6227" y="12330"/>
                    </a:lnTo>
                    <a:lnTo>
                      <a:pt x="6230" y="12356"/>
                    </a:lnTo>
                    <a:lnTo>
                      <a:pt x="6234" y="12382"/>
                    </a:lnTo>
                    <a:lnTo>
                      <a:pt x="6239" y="12405"/>
                    </a:lnTo>
                    <a:lnTo>
                      <a:pt x="6245" y="12428"/>
                    </a:lnTo>
                    <a:lnTo>
                      <a:pt x="6252" y="12449"/>
                    </a:lnTo>
                    <a:lnTo>
                      <a:pt x="6260" y="12468"/>
                    </a:lnTo>
                    <a:lnTo>
                      <a:pt x="6268" y="12488"/>
                    </a:lnTo>
                    <a:lnTo>
                      <a:pt x="6277" y="12505"/>
                    </a:lnTo>
                    <a:lnTo>
                      <a:pt x="6287" y="12523"/>
                    </a:lnTo>
                    <a:lnTo>
                      <a:pt x="6299" y="12538"/>
                    </a:lnTo>
                    <a:lnTo>
                      <a:pt x="6310" y="12552"/>
                    </a:lnTo>
                    <a:lnTo>
                      <a:pt x="6323" y="12566"/>
                    </a:lnTo>
                    <a:lnTo>
                      <a:pt x="6336" y="12579"/>
                    </a:lnTo>
                    <a:lnTo>
                      <a:pt x="6351" y="12591"/>
                    </a:lnTo>
                    <a:lnTo>
                      <a:pt x="6366" y="12601"/>
                    </a:lnTo>
                    <a:lnTo>
                      <a:pt x="6382" y="12611"/>
                    </a:lnTo>
                    <a:lnTo>
                      <a:pt x="6399" y="12620"/>
                    </a:lnTo>
                    <a:lnTo>
                      <a:pt x="6417" y="12629"/>
                    </a:lnTo>
                    <a:lnTo>
                      <a:pt x="6435" y="12637"/>
                    </a:lnTo>
                    <a:lnTo>
                      <a:pt x="6456" y="12643"/>
                    </a:lnTo>
                    <a:lnTo>
                      <a:pt x="6476" y="12649"/>
                    </a:lnTo>
                    <a:lnTo>
                      <a:pt x="6496" y="12654"/>
                    </a:lnTo>
                    <a:lnTo>
                      <a:pt x="6519" y="12659"/>
                    </a:lnTo>
                    <a:lnTo>
                      <a:pt x="6542" y="12663"/>
                    </a:lnTo>
                    <a:lnTo>
                      <a:pt x="6566" y="12666"/>
                    </a:lnTo>
                    <a:lnTo>
                      <a:pt x="6590" y="12669"/>
                    </a:lnTo>
                    <a:lnTo>
                      <a:pt x="6616" y="12672"/>
                    </a:lnTo>
                    <a:lnTo>
                      <a:pt x="6642" y="12674"/>
                    </a:lnTo>
                    <a:lnTo>
                      <a:pt x="6697" y="12677"/>
                    </a:lnTo>
                    <a:lnTo>
                      <a:pt x="6755" y="12678"/>
                    </a:lnTo>
                    <a:lnTo>
                      <a:pt x="7239" y="12678"/>
                    </a:lnTo>
                    <a:lnTo>
                      <a:pt x="7239" y="12944"/>
                    </a:lnTo>
                    <a:lnTo>
                      <a:pt x="6679" y="12944"/>
                    </a:lnTo>
                    <a:lnTo>
                      <a:pt x="6617" y="12942"/>
                    </a:lnTo>
                    <a:lnTo>
                      <a:pt x="6551" y="12940"/>
                    </a:lnTo>
                    <a:lnTo>
                      <a:pt x="6486" y="12935"/>
                    </a:lnTo>
                    <a:lnTo>
                      <a:pt x="6454" y="12932"/>
                    </a:lnTo>
                    <a:lnTo>
                      <a:pt x="6421" y="12929"/>
                    </a:lnTo>
                    <a:lnTo>
                      <a:pt x="6388" y="12924"/>
                    </a:lnTo>
                    <a:lnTo>
                      <a:pt x="6357" y="12919"/>
                    </a:lnTo>
                    <a:lnTo>
                      <a:pt x="6326" y="12914"/>
                    </a:lnTo>
                    <a:lnTo>
                      <a:pt x="6295" y="12907"/>
                    </a:lnTo>
                    <a:lnTo>
                      <a:pt x="6267" y="12900"/>
                    </a:lnTo>
                    <a:lnTo>
                      <a:pt x="6238" y="12893"/>
                    </a:lnTo>
                    <a:lnTo>
                      <a:pt x="6208" y="12883"/>
                    </a:lnTo>
                    <a:lnTo>
                      <a:pt x="6178" y="12870"/>
                    </a:lnTo>
                    <a:lnTo>
                      <a:pt x="6150" y="12858"/>
                    </a:lnTo>
                    <a:lnTo>
                      <a:pt x="6123" y="12844"/>
                    </a:lnTo>
                    <a:lnTo>
                      <a:pt x="6098" y="12829"/>
                    </a:lnTo>
                    <a:lnTo>
                      <a:pt x="6073" y="12812"/>
                    </a:lnTo>
                    <a:lnTo>
                      <a:pt x="6050" y="12795"/>
                    </a:lnTo>
                    <a:lnTo>
                      <a:pt x="6027" y="12777"/>
                    </a:lnTo>
                    <a:lnTo>
                      <a:pt x="6006" y="12757"/>
                    </a:lnTo>
                    <a:lnTo>
                      <a:pt x="5986" y="12737"/>
                    </a:lnTo>
                    <a:lnTo>
                      <a:pt x="5968" y="12715"/>
                    </a:lnTo>
                    <a:lnTo>
                      <a:pt x="5950" y="12694"/>
                    </a:lnTo>
                    <a:lnTo>
                      <a:pt x="5933" y="12670"/>
                    </a:lnTo>
                    <a:lnTo>
                      <a:pt x="5918" y="12648"/>
                    </a:lnTo>
                    <a:lnTo>
                      <a:pt x="5904" y="12624"/>
                    </a:lnTo>
                    <a:lnTo>
                      <a:pt x="5889" y="12599"/>
                    </a:lnTo>
                    <a:lnTo>
                      <a:pt x="5877" y="12575"/>
                    </a:lnTo>
                    <a:lnTo>
                      <a:pt x="5866" y="12549"/>
                    </a:lnTo>
                    <a:lnTo>
                      <a:pt x="5855" y="12524"/>
                    </a:lnTo>
                    <a:lnTo>
                      <a:pt x="5846" y="12497"/>
                    </a:lnTo>
                    <a:lnTo>
                      <a:pt x="5836" y="12472"/>
                    </a:lnTo>
                    <a:lnTo>
                      <a:pt x="5828" y="12445"/>
                    </a:lnTo>
                    <a:lnTo>
                      <a:pt x="5821" y="12419"/>
                    </a:lnTo>
                    <a:lnTo>
                      <a:pt x="5815" y="12391"/>
                    </a:lnTo>
                    <a:lnTo>
                      <a:pt x="5810" y="12364"/>
                    </a:lnTo>
                    <a:lnTo>
                      <a:pt x="5805" y="12338"/>
                    </a:lnTo>
                    <a:lnTo>
                      <a:pt x="5802" y="12311"/>
                    </a:lnTo>
                    <a:lnTo>
                      <a:pt x="5799" y="12285"/>
                    </a:lnTo>
                    <a:lnTo>
                      <a:pt x="5796" y="12258"/>
                    </a:lnTo>
                    <a:lnTo>
                      <a:pt x="5795" y="12233"/>
                    </a:lnTo>
                    <a:lnTo>
                      <a:pt x="5794" y="12207"/>
                    </a:lnTo>
                    <a:lnTo>
                      <a:pt x="5793" y="12182"/>
                    </a:lnTo>
                    <a:lnTo>
                      <a:pt x="5794" y="12157"/>
                    </a:lnTo>
                    <a:lnTo>
                      <a:pt x="5795" y="12133"/>
                    </a:lnTo>
                    <a:lnTo>
                      <a:pt x="5796" y="12109"/>
                    </a:lnTo>
                    <a:lnTo>
                      <a:pt x="5798" y="12085"/>
                    </a:lnTo>
                    <a:lnTo>
                      <a:pt x="5801" y="12060"/>
                    </a:lnTo>
                    <a:lnTo>
                      <a:pt x="5805" y="12036"/>
                    </a:lnTo>
                    <a:lnTo>
                      <a:pt x="5809" y="12013"/>
                    </a:lnTo>
                    <a:lnTo>
                      <a:pt x="5814" y="11988"/>
                    </a:lnTo>
                    <a:lnTo>
                      <a:pt x="5820" y="11965"/>
                    </a:lnTo>
                    <a:lnTo>
                      <a:pt x="5827" y="11941"/>
                    </a:lnTo>
                    <a:lnTo>
                      <a:pt x="5834" y="11918"/>
                    </a:lnTo>
                    <a:lnTo>
                      <a:pt x="5843" y="11895"/>
                    </a:lnTo>
                    <a:lnTo>
                      <a:pt x="5851" y="11872"/>
                    </a:lnTo>
                    <a:lnTo>
                      <a:pt x="5861" y="11849"/>
                    </a:lnTo>
                    <a:lnTo>
                      <a:pt x="5871" y="11827"/>
                    </a:lnTo>
                    <a:lnTo>
                      <a:pt x="5882" y="11805"/>
                    </a:lnTo>
                    <a:lnTo>
                      <a:pt x="5895" y="11784"/>
                    </a:lnTo>
                    <a:lnTo>
                      <a:pt x="5907" y="11763"/>
                    </a:lnTo>
                    <a:lnTo>
                      <a:pt x="5921" y="11742"/>
                    </a:lnTo>
                    <a:lnTo>
                      <a:pt x="5935" y="11722"/>
                    </a:lnTo>
                    <a:lnTo>
                      <a:pt x="5951" y="11701"/>
                    </a:lnTo>
                    <a:lnTo>
                      <a:pt x="5967" y="11682"/>
                    </a:lnTo>
                    <a:lnTo>
                      <a:pt x="5984" y="11663"/>
                    </a:lnTo>
                    <a:lnTo>
                      <a:pt x="6002" y="11644"/>
                    </a:lnTo>
                    <a:lnTo>
                      <a:pt x="6021" y="11626"/>
                    </a:lnTo>
                    <a:lnTo>
                      <a:pt x="6040" y="11609"/>
                    </a:lnTo>
                    <a:lnTo>
                      <a:pt x="6062" y="11592"/>
                    </a:lnTo>
                    <a:lnTo>
                      <a:pt x="6083" y="11576"/>
                    </a:lnTo>
                    <a:lnTo>
                      <a:pt x="6106" y="11560"/>
                    </a:lnTo>
                    <a:lnTo>
                      <a:pt x="6129" y="11544"/>
                    </a:lnTo>
                    <a:lnTo>
                      <a:pt x="6154" y="11530"/>
                    </a:lnTo>
                    <a:lnTo>
                      <a:pt x="6179" y="11517"/>
                    </a:lnTo>
                    <a:lnTo>
                      <a:pt x="6202" y="11506"/>
                    </a:lnTo>
                    <a:lnTo>
                      <a:pt x="6225" y="11495"/>
                    </a:lnTo>
                    <a:lnTo>
                      <a:pt x="6250" y="11486"/>
                    </a:lnTo>
                    <a:lnTo>
                      <a:pt x="6275" y="11479"/>
                    </a:lnTo>
                    <a:lnTo>
                      <a:pt x="6300" y="11472"/>
                    </a:lnTo>
                    <a:lnTo>
                      <a:pt x="6326" y="11466"/>
                    </a:lnTo>
                    <a:lnTo>
                      <a:pt x="6352" y="11462"/>
                    </a:lnTo>
                    <a:lnTo>
                      <a:pt x="6378" y="11457"/>
                    </a:lnTo>
                    <a:lnTo>
                      <a:pt x="6405" y="11454"/>
                    </a:lnTo>
                    <a:lnTo>
                      <a:pt x="6431" y="11451"/>
                    </a:lnTo>
                    <a:lnTo>
                      <a:pt x="6458" y="11448"/>
                    </a:lnTo>
                    <a:lnTo>
                      <a:pt x="6485" y="11446"/>
                    </a:lnTo>
                    <a:lnTo>
                      <a:pt x="6538" y="11445"/>
                    </a:lnTo>
                    <a:lnTo>
                      <a:pt x="6591" y="11444"/>
                    </a:lnTo>
                    <a:lnTo>
                      <a:pt x="7239" y="11444"/>
                    </a:lnTo>
                    <a:lnTo>
                      <a:pt x="7239" y="11713"/>
                    </a:lnTo>
                    <a:close/>
                    <a:moveTo>
                      <a:pt x="4975" y="10026"/>
                    </a:moveTo>
                    <a:lnTo>
                      <a:pt x="4975" y="11124"/>
                    </a:lnTo>
                    <a:lnTo>
                      <a:pt x="4607" y="11124"/>
                    </a:lnTo>
                    <a:lnTo>
                      <a:pt x="4607" y="9625"/>
                    </a:lnTo>
                    <a:lnTo>
                      <a:pt x="5098" y="9625"/>
                    </a:lnTo>
                    <a:lnTo>
                      <a:pt x="5813" y="10742"/>
                    </a:lnTo>
                    <a:lnTo>
                      <a:pt x="5813" y="9625"/>
                    </a:lnTo>
                    <a:lnTo>
                      <a:pt x="6177" y="9625"/>
                    </a:lnTo>
                    <a:lnTo>
                      <a:pt x="6177" y="11124"/>
                    </a:lnTo>
                    <a:lnTo>
                      <a:pt x="5705" y="11124"/>
                    </a:lnTo>
                    <a:lnTo>
                      <a:pt x="4975" y="10026"/>
                    </a:lnTo>
                    <a:close/>
                    <a:moveTo>
                      <a:pt x="5550" y="12944"/>
                    </a:moveTo>
                    <a:lnTo>
                      <a:pt x="5183" y="12944"/>
                    </a:lnTo>
                    <a:lnTo>
                      <a:pt x="5183" y="11817"/>
                    </a:lnTo>
                    <a:lnTo>
                      <a:pt x="4713" y="12944"/>
                    </a:lnTo>
                    <a:lnTo>
                      <a:pt x="4320" y="12944"/>
                    </a:lnTo>
                    <a:lnTo>
                      <a:pt x="3875" y="11817"/>
                    </a:lnTo>
                    <a:lnTo>
                      <a:pt x="3875" y="12944"/>
                    </a:lnTo>
                    <a:lnTo>
                      <a:pt x="3510" y="12944"/>
                    </a:lnTo>
                    <a:lnTo>
                      <a:pt x="3510" y="11444"/>
                    </a:lnTo>
                    <a:lnTo>
                      <a:pt x="4072" y="11444"/>
                    </a:lnTo>
                    <a:lnTo>
                      <a:pt x="4520" y="12616"/>
                    </a:lnTo>
                    <a:lnTo>
                      <a:pt x="4990" y="11444"/>
                    </a:lnTo>
                    <a:lnTo>
                      <a:pt x="5550" y="11444"/>
                    </a:lnTo>
                    <a:lnTo>
                      <a:pt x="5550" y="12944"/>
                    </a:lnTo>
                    <a:close/>
                    <a:moveTo>
                      <a:pt x="2931" y="11124"/>
                    </a:moveTo>
                    <a:lnTo>
                      <a:pt x="2484" y="11124"/>
                    </a:lnTo>
                    <a:lnTo>
                      <a:pt x="3228" y="9625"/>
                    </a:lnTo>
                    <a:lnTo>
                      <a:pt x="3668" y="9625"/>
                    </a:lnTo>
                    <a:lnTo>
                      <a:pt x="4414" y="11124"/>
                    </a:lnTo>
                    <a:lnTo>
                      <a:pt x="3963" y="11124"/>
                    </a:lnTo>
                    <a:lnTo>
                      <a:pt x="3789" y="10775"/>
                    </a:lnTo>
                    <a:lnTo>
                      <a:pt x="3104" y="10775"/>
                    </a:lnTo>
                    <a:lnTo>
                      <a:pt x="2931" y="11124"/>
                    </a:lnTo>
                    <a:close/>
                    <a:moveTo>
                      <a:pt x="2290" y="11124"/>
                    </a:moveTo>
                    <a:lnTo>
                      <a:pt x="1909" y="11124"/>
                    </a:lnTo>
                    <a:lnTo>
                      <a:pt x="1909" y="10504"/>
                    </a:lnTo>
                    <a:lnTo>
                      <a:pt x="1214" y="10504"/>
                    </a:lnTo>
                    <a:lnTo>
                      <a:pt x="1214" y="11124"/>
                    </a:lnTo>
                    <a:lnTo>
                      <a:pt x="830" y="11124"/>
                    </a:lnTo>
                    <a:lnTo>
                      <a:pt x="830" y="9625"/>
                    </a:lnTo>
                    <a:lnTo>
                      <a:pt x="1214" y="9625"/>
                    </a:lnTo>
                    <a:lnTo>
                      <a:pt x="1214" y="10238"/>
                    </a:lnTo>
                    <a:lnTo>
                      <a:pt x="1909" y="10238"/>
                    </a:lnTo>
                    <a:lnTo>
                      <a:pt x="1909" y="9625"/>
                    </a:lnTo>
                    <a:lnTo>
                      <a:pt x="2290" y="9625"/>
                    </a:lnTo>
                    <a:lnTo>
                      <a:pt x="2290" y="11124"/>
                    </a:lnTo>
                    <a:close/>
                    <a:moveTo>
                      <a:pt x="8114" y="9625"/>
                    </a:moveTo>
                    <a:lnTo>
                      <a:pt x="8114" y="11124"/>
                    </a:lnTo>
                    <a:lnTo>
                      <a:pt x="7642" y="11124"/>
                    </a:lnTo>
                    <a:lnTo>
                      <a:pt x="6911" y="10026"/>
                    </a:lnTo>
                    <a:lnTo>
                      <a:pt x="6911" y="11124"/>
                    </a:lnTo>
                    <a:lnTo>
                      <a:pt x="6543" y="11124"/>
                    </a:lnTo>
                    <a:lnTo>
                      <a:pt x="6543" y="9625"/>
                    </a:lnTo>
                    <a:lnTo>
                      <a:pt x="7035" y="9625"/>
                    </a:lnTo>
                    <a:lnTo>
                      <a:pt x="7750" y="10742"/>
                    </a:lnTo>
                    <a:lnTo>
                      <a:pt x="7750" y="9625"/>
                    </a:lnTo>
                    <a:lnTo>
                      <a:pt x="8114" y="9625"/>
                    </a:lnTo>
                    <a:close/>
                    <a:moveTo>
                      <a:pt x="6191" y="4872"/>
                    </a:moveTo>
                    <a:lnTo>
                      <a:pt x="6520" y="4872"/>
                    </a:lnTo>
                    <a:lnTo>
                      <a:pt x="6527" y="4808"/>
                    </a:lnTo>
                    <a:lnTo>
                      <a:pt x="6535" y="4744"/>
                    </a:lnTo>
                    <a:lnTo>
                      <a:pt x="6541" y="4710"/>
                    </a:lnTo>
                    <a:lnTo>
                      <a:pt x="6546" y="4678"/>
                    </a:lnTo>
                    <a:lnTo>
                      <a:pt x="6554" y="4644"/>
                    </a:lnTo>
                    <a:lnTo>
                      <a:pt x="6560" y="4609"/>
                    </a:lnTo>
                    <a:lnTo>
                      <a:pt x="6568" y="4576"/>
                    </a:lnTo>
                    <a:lnTo>
                      <a:pt x="6576" y="4541"/>
                    </a:lnTo>
                    <a:lnTo>
                      <a:pt x="6585" y="4506"/>
                    </a:lnTo>
                    <a:lnTo>
                      <a:pt x="6595" y="4472"/>
                    </a:lnTo>
                    <a:lnTo>
                      <a:pt x="6607" y="4437"/>
                    </a:lnTo>
                    <a:lnTo>
                      <a:pt x="6618" y="4402"/>
                    </a:lnTo>
                    <a:lnTo>
                      <a:pt x="6630" y="4368"/>
                    </a:lnTo>
                    <a:lnTo>
                      <a:pt x="6644" y="4332"/>
                    </a:lnTo>
                    <a:lnTo>
                      <a:pt x="6659" y="4297"/>
                    </a:lnTo>
                    <a:lnTo>
                      <a:pt x="6674" y="4262"/>
                    </a:lnTo>
                    <a:lnTo>
                      <a:pt x="6691" y="4227"/>
                    </a:lnTo>
                    <a:lnTo>
                      <a:pt x="6709" y="4192"/>
                    </a:lnTo>
                    <a:lnTo>
                      <a:pt x="6728" y="4157"/>
                    </a:lnTo>
                    <a:lnTo>
                      <a:pt x="6748" y="4122"/>
                    </a:lnTo>
                    <a:lnTo>
                      <a:pt x="6770" y="4087"/>
                    </a:lnTo>
                    <a:lnTo>
                      <a:pt x="6792" y="4052"/>
                    </a:lnTo>
                    <a:lnTo>
                      <a:pt x="6817" y="4018"/>
                    </a:lnTo>
                    <a:lnTo>
                      <a:pt x="6842" y="3984"/>
                    </a:lnTo>
                    <a:lnTo>
                      <a:pt x="6870" y="3950"/>
                    </a:lnTo>
                    <a:lnTo>
                      <a:pt x="6898" y="3917"/>
                    </a:lnTo>
                    <a:lnTo>
                      <a:pt x="6928" y="3883"/>
                    </a:lnTo>
                    <a:lnTo>
                      <a:pt x="6959" y="3849"/>
                    </a:lnTo>
                    <a:lnTo>
                      <a:pt x="6992" y="3817"/>
                    </a:lnTo>
                    <a:lnTo>
                      <a:pt x="7027" y="3784"/>
                    </a:lnTo>
                    <a:lnTo>
                      <a:pt x="7058" y="3757"/>
                    </a:lnTo>
                    <a:lnTo>
                      <a:pt x="7091" y="3730"/>
                    </a:lnTo>
                    <a:lnTo>
                      <a:pt x="7123" y="3704"/>
                    </a:lnTo>
                    <a:lnTo>
                      <a:pt x="7156" y="3679"/>
                    </a:lnTo>
                    <a:lnTo>
                      <a:pt x="7189" y="3655"/>
                    </a:lnTo>
                    <a:lnTo>
                      <a:pt x="7223" y="3631"/>
                    </a:lnTo>
                    <a:lnTo>
                      <a:pt x="7256" y="3609"/>
                    </a:lnTo>
                    <a:lnTo>
                      <a:pt x="7291" y="3587"/>
                    </a:lnTo>
                    <a:lnTo>
                      <a:pt x="7326" y="3567"/>
                    </a:lnTo>
                    <a:lnTo>
                      <a:pt x="7360" y="3548"/>
                    </a:lnTo>
                    <a:lnTo>
                      <a:pt x="7396" y="3529"/>
                    </a:lnTo>
                    <a:lnTo>
                      <a:pt x="7432" y="3511"/>
                    </a:lnTo>
                    <a:lnTo>
                      <a:pt x="7467" y="3495"/>
                    </a:lnTo>
                    <a:lnTo>
                      <a:pt x="7504" y="3478"/>
                    </a:lnTo>
                    <a:lnTo>
                      <a:pt x="7541" y="3464"/>
                    </a:lnTo>
                    <a:lnTo>
                      <a:pt x="7578" y="3450"/>
                    </a:lnTo>
                    <a:lnTo>
                      <a:pt x="7615" y="3436"/>
                    </a:lnTo>
                    <a:lnTo>
                      <a:pt x="7653" y="3424"/>
                    </a:lnTo>
                    <a:lnTo>
                      <a:pt x="7691" y="3412"/>
                    </a:lnTo>
                    <a:lnTo>
                      <a:pt x="7729" y="3402"/>
                    </a:lnTo>
                    <a:lnTo>
                      <a:pt x="7766" y="3392"/>
                    </a:lnTo>
                    <a:lnTo>
                      <a:pt x="7805" y="3383"/>
                    </a:lnTo>
                    <a:lnTo>
                      <a:pt x="7844" y="3375"/>
                    </a:lnTo>
                    <a:lnTo>
                      <a:pt x="7883" y="3368"/>
                    </a:lnTo>
                    <a:lnTo>
                      <a:pt x="7922" y="3362"/>
                    </a:lnTo>
                    <a:lnTo>
                      <a:pt x="7961" y="3356"/>
                    </a:lnTo>
                    <a:lnTo>
                      <a:pt x="8001" y="3352"/>
                    </a:lnTo>
                    <a:lnTo>
                      <a:pt x="8041" y="3348"/>
                    </a:lnTo>
                    <a:lnTo>
                      <a:pt x="8080" y="3345"/>
                    </a:lnTo>
                    <a:lnTo>
                      <a:pt x="8120" y="3343"/>
                    </a:lnTo>
                    <a:lnTo>
                      <a:pt x="8161" y="3342"/>
                    </a:lnTo>
                    <a:lnTo>
                      <a:pt x="8201" y="3342"/>
                    </a:lnTo>
                    <a:lnTo>
                      <a:pt x="8275" y="3343"/>
                    </a:lnTo>
                    <a:lnTo>
                      <a:pt x="8349" y="3347"/>
                    </a:lnTo>
                    <a:lnTo>
                      <a:pt x="8420" y="3354"/>
                    </a:lnTo>
                    <a:lnTo>
                      <a:pt x="8492" y="3362"/>
                    </a:lnTo>
                    <a:lnTo>
                      <a:pt x="8561" y="3373"/>
                    </a:lnTo>
                    <a:lnTo>
                      <a:pt x="8629" y="3386"/>
                    </a:lnTo>
                    <a:lnTo>
                      <a:pt x="8698" y="3402"/>
                    </a:lnTo>
                    <a:lnTo>
                      <a:pt x="8764" y="3419"/>
                    </a:lnTo>
                    <a:lnTo>
                      <a:pt x="8830" y="3436"/>
                    </a:lnTo>
                    <a:lnTo>
                      <a:pt x="8894" y="3456"/>
                    </a:lnTo>
                    <a:lnTo>
                      <a:pt x="8959" y="3476"/>
                    </a:lnTo>
                    <a:lnTo>
                      <a:pt x="9022" y="3498"/>
                    </a:lnTo>
                    <a:lnTo>
                      <a:pt x="9084" y="3520"/>
                    </a:lnTo>
                    <a:lnTo>
                      <a:pt x="9145" y="3542"/>
                    </a:lnTo>
                    <a:lnTo>
                      <a:pt x="9207" y="3566"/>
                    </a:lnTo>
                    <a:lnTo>
                      <a:pt x="9266" y="3589"/>
                    </a:lnTo>
                    <a:lnTo>
                      <a:pt x="9383" y="3635"/>
                    </a:lnTo>
                    <a:lnTo>
                      <a:pt x="9498" y="3680"/>
                    </a:lnTo>
                    <a:lnTo>
                      <a:pt x="9554" y="3702"/>
                    </a:lnTo>
                    <a:lnTo>
                      <a:pt x="9609" y="3722"/>
                    </a:lnTo>
                    <a:lnTo>
                      <a:pt x="9665" y="3741"/>
                    </a:lnTo>
                    <a:lnTo>
                      <a:pt x="9720" y="3760"/>
                    </a:lnTo>
                    <a:lnTo>
                      <a:pt x="9774" y="3776"/>
                    </a:lnTo>
                    <a:lnTo>
                      <a:pt x="9827" y="3791"/>
                    </a:lnTo>
                    <a:lnTo>
                      <a:pt x="9880" y="3805"/>
                    </a:lnTo>
                    <a:lnTo>
                      <a:pt x="9932" y="3816"/>
                    </a:lnTo>
                    <a:lnTo>
                      <a:pt x="9984" y="3825"/>
                    </a:lnTo>
                    <a:lnTo>
                      <a:pt x="10036" y="3831"/>
                    </a:lnTo>
                    <a:lnTo>
                      <a:pt x="10087" y="3835"/>
                    </a:lnTo>
                    <a:lnTo>
                      <a:pt x="10137" y="3837"/>
                    </a:lnTo>
                    <a:lnTo>
                      <a:pt x="10137" y="4188"/>
                    </a:lnTo>
                    <a:lnTo>
                      <a:pt x="10079" y="4187"/>
                    </a:lnTo>
                    <a:lnTo>
                      <a:pt x="10020" y="4182"/>
                    </a:lnTo>
                    <a:lnTo>
                      <a:pt x="9962" y="4176"/>
                    </a:lnTo>
                    <a:lnTo>
                      <a:pt x="9904" y="4167"/>
                    </a:lnTo>
                    <a:lnTo>
                      <a:pt x="9847" y="4155"/>
                    </a:lnTo>
                    <a:lnTo>
                      <a:pt x="9789" y="4141"/>
                    </a:lnTo>
                    <a:lnTo>
                      <a:pt x="9732" y="4126"/>
                    </a:lnTo>
                    <a:lnTo>
                      <a:pt x="9674" y="4110"/>
                    </a:lnTo>
                    <a:lnTo>
                      <a:pt x="9617" y="4091"/>
                    </a:lnTo>
                    <a:lnTo>
                      <a:pt x="9558" y="4072"/>
                    </a:lnTo>
                    <a:lnTo>
                      <a:pt x="9501" y="4050"/>
                    </a:lnTo>
                    <a:lnTo>
                      <a:pt x="9443" y="4029"/>
                    </a:lnTo>
                    <a:lnTo>
                      <a:pt x="9327" y="3983"/>
                    </a:lnTo>
                    <a:lnTo>
                      <a:pt x="9211" y="3936"/>
                    </a:lnTo>
                    <a:lnTo>
                      <a:pt x="9091" y="3889"/>
                    </a:lnTo>
                    <a:lnTo>
                      <a:pt x="8972" y="3844"/>
                    </a:lnTo>
                    <a:lnTo>
                      <a:pt x="8911" y="3823"/>
                    </a:lnTo>
                    <a:lnTo>
                      <a:pt x="8850" y="3802"/>
                    </a:lnTo>
                    <a:lnTo>
                      <a:pt x="8788" y="3782"/>
                    </a:lnTo>
                    <a:lnTo>
                      <a:pt x="8726" y="3764"/>
                    </a:lnTo>
                    <a:lnTo>
                      <a:pt x="8663" y="3746"/>
                    </a:lnTo>
                    <a:lnTo>
                      <a:pt x="8599" y="3731"/>
                    </a:lnTo>
                    <a:lnTo>
                      <a:pt x="8534" y="3718"/>
                    </a:lnTo>
                    <a:lnTo>
                      <a:pt x="8470" y="3707"/>
                    </a:lnTo>
                    <a:lnTo>
                      <a:pt x="8404" y="3698"/>
                    </a:lnTo>
                    <a:lnTo>
                      <a:pt x="8337" y="3690"/>
                    </a:lnTo>
                    <a:lnTo>
                      <a:pt x="8270" y="3686"/>
                    </a:lnTo>
                    <a:lnTo>
                      <a:pt x="8201" y="3685"/>
                    </a:lnTo>
                    <a:lnTo>
                      <a:pt x="8171" y="3685"/>
                    </a:lnTo>
                    <a:lnTo>
                      <a:pt x="8141" y="3686"/>
                    </a:lnTo>
                    <a:lnTo>
                      <a:pt x="8110" y="3688"/>
                    </a:lnTo>
                    <a:lnTo>
                      <a:pt x="8079" y="3690"/>
                    </a:lnTo>
                    <a:lnTo>
                      <a:pt x="8049" y="3693"/>
                    </a:lnTo>
                    <a:lnTo>
                      <a:pt x="8018" y="3696"/>
                    </a:lnTo>
                    <a:lnTo>
                      <a:pt x="7988" y="3702"/>
                    </a:lnTo>
                    <a:lnTo>
                      <a:pt x="7957" y="3707"/>
                    </a:lnTo>
                    <a:lnTo>
                      <a:pt x="7926" y="3712"/>
                    </a:lnTo>
                    <a:lnTo>
                      <a:pt x="7897" y="3718"/>
                    </a:lnTo>
                    <a:lnTo>
                      <a:pt x="7866" y="3725"/>
                    </a:lnTo>
                    <a:lnTo>
                      <a:pt x="7836" y="3733"/>
                    </a:lnTo>
                    <a:lnTo>
                      <a:pt x="7806" y="3741"/>
                    </a:lnTo>
                    <a:lnTo>
                      <a:pt x="7776" y="3751"/>
                    </a:lnTo>
                    <a:lnTo>
                      <a:pt x="7747" y="3761"/>
                    </a:lnTo>
                    <a:lnTo>
                      <a:pt x="7717" y="3771"/>
                    </a:lnTo>
                    <a:lnTo>
                      <a:pt x="7688" y="3782"/>
                    </a:lnTo>
                    <a:lnTo>
                      <a:pt x="7658" y="3794"/>
                    </a:lnTo>
                    <a:lnTo>
                      <a:pt x="7630" y="3807"/>
                    </a:lnTo>
                    <a:lnTo>
                      <a:pt x="7600" y="3820"/>
                    </a:lnTo>
                    <a:lnTo>
                      <a:pt x="7571" y="3834"/>
                    </a:lnTo>
                    <a:lnTo>
                      <a:pt x="7544" y="3848"/>
                    </a:lnTo>
                    <a:lnTo>
                      <a:pt x="7515" y="3865"/>
                    </a:lnTo>
                    <a:lnTo>
                      <a:pt x="7488" y="3881"/>
                    </a:lnTo>
                    <a:lnTo>
                      <a:pt x="7460" y="3897"/>
                    </a:lnTo>
                    <a:lnTo>
                      <a:pt x="7433" y="3916"/>
                    </a:lnTo>
                    <a:lnTo>
                      <a:pt x="7406" y="3934"/>
                    </a:lnTo>
                    <a:lnTo>
                      <a:pt x="7380" y="3953"/>
                    </a:lnTo>
                    <a:lnTo>
                      <a:pt x="7353" y="3973"/>
                    </a:lnTo>
                    <a:lnTo>
                      <a:pt x="7327" y="3993"/>
                    </a:lnTo>
                    <a:lnTo>
                      <a:pt x="7301" y="4015"/>
                    </a:lnTo>
                    <a:lnTo>
                      <a:pt x="7277" y="4037"/>
                    </a:lnTo>
                    <a:lnTo>
                      <a:pt x="7254" y="4059"/>
                    </a:lnTo>
                    <a:lnTo>
                      <a:pt x="7232" y="4079"/>
                    </a:lnTo>
                    <a:lnTo>
                      <a:pt x="7211" y="4100"/>
                    </a:lnTo>
                    <a:lnTo>
                      <a:pt x="7191" y="4123"/>
                    </a:lnTo>
                    <a:lnTo>
                      <a:pt x="7173" y="4145"/>
                    </a:lnTo>
                    <a:lnTo>
                      <a:pt x="7153" y="4168"/>
                    </a:lnTo>
                    <a:lnTo>
                      <a:pt x="7136" y="4190"/>
                    </a:lnTo>
                    <a:lnTo>
                      <a:pt x="7120" y="4213"/>
                    </a:lnTo>
                    <a:lnTo>
                      <a:pt x="7103" y="4236"/>
                    </a:lnTo>
                    <a:lnTo>
                      <a:pt x="7087" y="4260"/>
                    </a:lnTo>
                    <a:lnTo>
                      <a:pt x="7073" y="4284"/>
                    </a:lnTo>
                    <a:lnTo>
                      <a:pt x="7058" y="4308"/>
                    </a:lnTo>
                    <a:lnTo>
                      <a:pt x="7045" y="4333"/>
                    </a:lnTo>
                    <a:lnTo>
                      <a:pt x="7032" y="4357"/>
                    </a:lnTo>
                    <a:lnTo>
                      <a:pt x="7020" y="4383"/>
                    </a:lnTo>
                    <a:lnTo>
                      <a:pt x="7008" y="4408"/>
                    </a:lnTo>
                    <a:lnTo>
                      <a:pt x="6997" y="4435"/>
                    </a:lnTo>
                    <a:lnTo>
                      <a:pt x="6987" y="4461"/>
                    </a:lnTo>
                    <a:lnTo>
                      <a:pt x="6977" y="4488"/>
                    </a:lnTo>
                    <a:lnTo>
                      <a:pt x="6968" y="4515"/>
                    </a:lnTo>
                    <a:lnTo>
                      <a:pt x="6959" y="4542"/>
                    </a:lnTo>
                    <a:lnTo>
                      <a:pt x="6950" y="4571"/>
                    </a:lnTo>
                    <a:lnTo>
                      <a:pt x="6943" y="4598"/>
                    </a:lnTo>
                    <a:lnTo>
                      <a:pt x="6936" y="4627"/>
                    </a:lnTo>
                    <a:lnTo>
                      <a:pt x="6929" y="4656"/>
                    </a:lnTo>
                    <a:lnTo>
                      <a:pt x="6923" y="4686"/>
                    </a:lnTo>
                    <a:lnTo>
                      <a:pt x="6917" y="4715"/>
                    </a:lnTo>
                    <a:lnTo>
                      <a:pt x="6912" y="4746"/>
                    </a:lnTo>
                    <a:lnTo>
                      <a:pt x="6901" y="4808"/>
                    </a:lnTo>
                    <a:lnTo>
                      <a:pt x="6893" y="4872"/>
                    </a:lnTo>
                    <a:lnTo>
                      <a:pt x="7620" y="4872"/>
                    </a:lnTo>
                    <a:lnTo>
                      <a:pt x="7648" y="4868"/>
                    </a:lnTo>
                    <a:lnTo>
                      <a:pt x="7660" y="4866"/>
                    </a:lnTo>
                    <a:lnTo>
                      <a:pt x="7672" y="4864"/>
                    </a:lnTo>
                    <a:lnTo>
                      <a:pt x="7683" y="4861"/>
                    </a:lnTo>
                    <a:lnTo>
                      <a:pt x="7693" y="4858"/>
                    </a:lnTo>
                    <a:lnTo>
                      <a:pt x="7703" y="4855"/>
                    </a:lnTo>
                    <a:lnTo>
                      <a:pt x="7711" y="4851"/>
                    </a:lnTo>
                    <a:lnTo>
                      <a:pt x="7719" y="4847"/>
                    </a:lnTo>
                    <a:lnTo>
                      <a:pt x="7728" y="4842"/>
                    </a:lnTo>
                    <a:lnTo>
                      <a:pt x="7735" y="4837"/>
                    </a:lnTo>
                    <a:lnTo>
                      <a:pt x="7741" y="4832"/>
                    </a:lnTo>
                    <a:lnTo>
                      <a:pt x="7747" y="4826"/>
                    </a:lnTo>
                    <a:lnTo>
                      <a:pt x="7752" y="4820"/>
                    </a:lnTo>
                    <a:lnTo>
                      <a:pt x="7757" y="4813"/>
                    </a:lnTo>
                    <a:lnTo>
                      <a:pt x="7761" y="4806"/>
                    </a:lnTo>
                    <a:lnTo>
                      <a:pt x="7765" y="4799"/>
                    </a:lnTo>
                    <a:lnTo>
                      <a:pt x="7768" y="4791"/>
                    </a:lnTo>
                    <a:lnTo>
                      <a:pt x="7774" y="4775"/>
                    </a:lnTo>
                    <a:lnTo>
                      <a:pt x="7779" y="4756"/>
                    </a:lnTo>
                    <a:lnTo>
                      <a:pt x="7782" y="4738"/>
                    </a:lnTo>
                    <a:lnTo>
                      <a:pt x="7783" y="4716"/>
                    </a:lnTo>
                    <a:lnTo>
                      <a:pt x="7784" y="4695"/>
                    </a:lnTo>
                    <a:lnTo>
                      <a:pt x="7785" y="4672"/>
                    </a:lnTo>
                    <a:lnTo>
                      <a:pt x="7785" y="4645"/>
                    </a:lnTo>
                    <a:lnTo>
                      <a:pt x="7787" y="4618"/>
                    </a:lnTo>
                    <a:lnTo>
                      <a:pt x="7791" y="4591"/>
                    </a:lnTo>
                    <a:lnTo>
                      <a:pt x="7795" y="4566"/>
                    </a:lnTo>
                    <a:lnTo>
                      <a:pt x="7801" y="4539"/>
                    </a:lnTo>
                    <a:lnTo>
                      <a:pt x="7808" y="4515"/>
                    </a:lnTo>
                    <a:lnTo>
                      <a:pt x="7817" y="4489"/>
                    </a:lnTo>
                    <a:lnTo>
                      <a:pt x="7826" y="4466"/>
                    </a:lnTo>
                    <a:lnTo>
                      <a:pt x="7838" y="4441"/>
                    </a:lnTo>
                    <a:lnTo>
                      <a:pt x="7850" y="4419"/>
                    </a:lnTo>
                    <a:lnTo>
                      <a:pt x="7863" y="4396"/>
                    </a:lnTo>
                    <a:lnTo>
                      <a:pt x="7877" y="4374"/>
                    </a:lnTo>
                    <a:lnTo>
                      <a:pt x="7893" y="4352"/>
                    </a:lnTo>
                    <a:lnTo>
                      <a:pt x="7909" y="4332"/>
                    </a:lnTo>
                    <a:lnTo>
                      <a:pt x="7926" y="4313"/>
                    </a:lnTo>
                    <a:lnTo>
                      <a:pt x="7945" y="4294"/>
                    </a:lnTo>
                    <a:lnTo>
                      <a:pt x="7964" y="4276"/>
                    </a:lnTo>
                    <a:lnTo>
                      <a:pt x="7985" y="4259"/>
                    </a:lnTo>
                    <a:lnTo>
                      <a:pt x="8006" y="4243"/>
                    </a:lnTo>
                    <a:lnTo>
                      <a:pt x="8028" y="4228"/>
                    </a:lnTo>
                    <a:lnTo>
                      <a:pt x="8052" y="4214"/>
                    </a:lnTo>
                    <a:lnTo>
                      <a:pt x="8075" y="4200"/>
                    </a:lnTo>
                    <a:lnTo>
                      <a:pt x="8100" y="4188"/>
                    </a:lnTo>
                    <a:lnTo>
                      <a:pt x="8125" y="4177"/>
                    </a:lnTo>
                    <a:lnTo>
                      <a:pt x="8152" y="4168"/>
                    </a:lnTo>
                    <a:lnTo>
                      <a:pt x="8178" y="4159"/>
                    </a:lnTo>
                    <a:lnTo>
                      <a:pt x="8206" y="4151"/>
                    </a:lnTo>
                    <a:lnTo>
                      <a:pt x="8234" y="4145"/>
                    </a:lnTo>
                    <a:lnTo>
                      <a:pt x="8263" y="4140"/>
                    </a:lnTo>
                    <a:lnTo>
                      <a:pt x="8293" y="4137"/>
                    </a:lnTo>
                    <a:lnTo>
                      <a:pt x="8322" y="4135"/>
                    </a:lnTo>
                    <a:lnTo>
                      <a:pt x="8353" y="4134"/>
                    </a:lnTo>
                    <a:lnTo>
                      <a:pt x="8396" y="4135"/>
                    </a:lnTo>
                    <a:lnTo>
                      <a:pt x="8438" y="4137"/>
                    </a:lnTo>
                    <a:lnTo>
                      <a:pt x="8481" y="4140"/>
                    </a:lnTo>
                    <a:lnTo>
                      <a:pt x="8524" y="4144"/>
                    </a:lnTo>
                    <a:lnTo>
                      <a:pt x="8568" y="4149"/>
                    </a:lnTo>
                    <a:lnTo>
                      <a:pt x="8611" y="4155"/>
                    </a:lnTo>
                    <a:lnTo>
                      <a:pt x="8655" y="4163"/>
                    </a:lnTo>
                    <a:lnTo>
                      <a:pt x="8699" y="4170"/>
                    </a:lnTo>
                    <a:lnTo>
                      <a:pt x="8787" y="4187"/>
                    </a:lnTo>
                    <a:lnTo>
                      <a:pt x="8877" y="4206"/>
                    </a:lnTo>
                    <a:lnTo>
                      <a:pt x="8968" y="4227"/>
                    </a:lnTo>
                    <a:lnTo>
                      <a:pt x="9061" y="4248"/>
                    </a:lnTo>
                    <a:lnTo>
                      <a:pt x="9153" y="4270"/>
                    </a:lnTo>
                    <a:lnTo>
                      <a:pt x="9248" y="4291"/>
                    </a:lnTo>
                    <a:lnTo>
                      <a:pt x="9297" y="4300"/>
                    </a:lnTo>
                    <a:lnTo>
                      <a:pt x="9345" y="4311"/>
                    </a:lnTo>
                    <a:lnTo>
                      <a:pt x="9394" y="4319"/>
                    </a:lnTo>
                    <a:lnTo>
                      <a:pt x="9443" y="4328"/>
                    </a:lnTo>
                    <a:lnTo>
                      <a:pt x="9493" y="4335"/>
                    </a:lnTo>
                    <a:lnTo>
                      <a:pt x="9543" y="4342"/>
                    </a:lnTo>
                    <a:lnTo>
                      <a:pt x="9593" y="4348"/>
                    </a:lnTo>
                    <a:lnTo>
                      <a:pt x="9644" y="4353"/>
                    </a:lnTo>
                    <a:lnTo>
                      <a:pt x="9696" y="4357"/>
                    </a:lnTo>
                    <a:lnTo>
                      <a:pt x="9747" y="4361"/>
                    </a:lnTo>
                    <a:lnTo>
                      <a:pt x="9800" y="4363"/>
                    </a:lnTo>
                    <a:lnTo>
                      <a:pt x="9852" y="4364"/>
                    </a:lnTo>
                    <a:lnTo>
                      <a:pt x="9895" y="4363"/>
                    </a:lnTo>
                    <a:lnTo>
                      <a:pt x="9935" y="4362"/>
                    </a:lnTo>
                    <a:lnTo>
                      <a:pt x="9975" y="4359"/>
                    </a:lnTo>
                    <a:lnTo>
                      <a:pt x="10014" y="4357"/>
                    </a:lnTo>
                    <a:lnTo>
                      <a:pt x="10054" y="4353"/>
                    </a:lnTo>
                    <a:lnTo>
                      <a:pt x="10095" y="4348"/>
                    </a:lnTo>
                    <a:lnTo>
                      <a:pt x="10137" y="4342"/>
                    </a:lnTo>
                    <a:lnTo>
                      <a:pt x="10181" y="4335"/>
                    </a:lnTo>
                    <a:lnTo>
                      <a:pt x="10181" y="4426"/>
                    </a:lnTo>
                    <a:lnTo>
                      <a:pt x="10153" y="4439"/>
                    </a:lnTo>
                    <a:lnTo>
                      <a:pt x="10125" y="4452"/>
                    </a:lnTo>
                    <a:lnTo>
                      <a:pt x="10097" y="4466"/>
                    </a:lnTo>
                    <a:lnTo>
                      <a:pt x="10068" y="4477"/>
                    </a:lnTo>
                    <a:lnTo>
                      <a:pt x="10039" y="4489"/>
                    </a:lnTo>
                    <a:lnTo>
                      <a:pt x="10010" y="4500"/>
                    </a:lnTo>
                    <a:lnTo>
                      <a:pt x="9981" y="4510"/>
                    </a:lnTo>
                    <a:lnTo>
                      <a:pt x="9950" y="4521"/>
                    </a:lnTo>
                    <a:lnTo>
                      <a:pt x="9921" y="4530"/>
                    </a:lnTo>
                    <a:lnTo>
                      <a:pt x="9890" y="4539"/>
                    </a:lnTo>
                    <a:lnTo>
                      <a:pt x="9858" y="4548"/>
                    </a:lnTo>
                    <a:lnTo>
                      <a:pt x="9828" y="4556"/>
                    </a:lnTo>
                    <a:lnTo>
                      <a:pt x="9796" y="4563"/>
                    </a:lnTo>
                    <a:lnTo>
                      <a:pt x="9763" y="4571"/>
                    </a:lnTo>
                    <a:lnTo>
                      <a:pt x="9732" y="4578"/>
                    </a:lnTo>
                    <a:lnTo>
                      <a:pt x="9698" y="4584"/>
                    </a:lnTo>
                    <a:lnTo>
                      <a:pt x="9632" y="4596"/>
                    </a:lnTo>
                    <a:lnTo>
                      <a:pt x="9565" y="4605"/>
                    </a:lnTo>
                    <a:lnTo>
                      <a:pt x="9495" y="4613"/>
                    </a:lnTo>
                    <a:lnTo>
                      <a:pt x="9425" y="4621"/>
                    </a:lnTo>
                    <a:lnTo>
                      <a:pt x="9352" y="4626"/>
                    </a:lnTo>
                    <a:lnTo>
                      <a:pt x="9279" y="4629"/>
                    </a:lnTo>
                    <a:lnTo>
                      <a:pt x="9204" y="4631"/>
                    </a:lnTo>
                    <a:lnTo>
                      <a:pt x="9128" y="4632"/>
                    </a:lnTo>
                    <a:lnTo>
                      <a:pt x="9062" y="4631"/>
                    </a:lnTo>
                    <a:lnTo>
                      <a:pt x="9002" y="4631"/>
                    </a:lnTo>
                    <a:lnTo>
                      <a:pt x="8946" y="4629"/>
                    </a:lnTo>
                    <a:lnTo>
                      <a:pt x="8895" y="4627"/>
                    </a:lnTo>
                    <a:lnTo>
                      <a:pt x="8806" y="4622"/>
                    </a:lnTo>
                    <a:lnTo>
                      <a:pt x="8729" y="4617"/>
                    </a:lnTo>
                    <a:lnTo>
                      <a:pt x="8662" y="4610"/>
                    </a:lnTo>
                    <a:lnTo>
                      <a:pt x="8601" y="4606"/>
                    </a:lnTo>
                    <a:lnTo>
                      <a:pt x="8571" y="4604"/>
                    </a:lnTo>
                    <a:lnTo>
                      <a:pt x="8541" y="4602"/>
                    </a:lnTo>
                    <a:lnTo>
                      <a:pt x="8512" y="4601"/>
                    </a:lnTo>
                    <a:lnTo>
                      <a:pt x="8481" y="4601"/>
                    </a:lnTo>
                    <a:lnTo>
                      <a:pt x="8436" y="4602"/>
                    </a:lnTo>
                    <a:lnTo>
                      <a:pt x="8395" y="4604"/>
                    </a:lnTo>
                    <a:lnTo>
                      <a:pt x="8374" y="4606"/>
                    </a:lnTo>
                    <a:lnTo>
                      <a:pt x="8356" y="4609"/>
                    </a:lnTo>
                    <a:lnTo>
                      <a:pt x="8337" y="4612"/>
                    </a:lnTo>
                    <a:lnTo>
                      <a:pt x="8319" y="4616"/>
                    </a:lnTo>
                    <a:lnTo>
                      <a:pt x="8303" y="4620"/>
                    </a:lnTo>
                    <a:lnTo>
                      <a:pt x="8286" y="4624"/>
                    </a:lnTo>
                    <a:lnTo>
                      <a:pt x="8271" y="4629"/>
                    </a:lnTo>
                    <a:lnTo>
                      <a:pt x="8256" y="4634"/>
                    </a:lnTo>
                    <a:lnTo>
                      <a:pt x="8243" y="4640"/>
                    </a:lnTo>
                    <a:lnTo>
                      <a:pt x="8229" y="4646"/>
                    </a:lnTo>
                    <a:lnTo>
                      <a:pt x="8216" y="4653"/>
                    </a:lnTo>
                    <a:lnTo>
                      <a:pt x="8205" y="4660"/>
                    </a:lnTo>
                    <a:lnTo>
                      <a:pt x="8194" y="4669"/>
                    </a:lnTo>
                    <a:lnTo>
                      <a:pt x="8183" y="4677"/>
                    </a:lnTo>
                    <a:lnTo>
                      <a:pt x="8173" y="4686"/>
                    </a:lnTo>
                    <a:lnTo>
                      <a:pt x="8165" y="4695"/>
                    </a:lnTo>
                    <a:lnTo>
                      <a:pt x="8157" y="4705"/>
                    </a:lnTo>
                    <a:lnTo>
                      <a:pt x="8149" y="4715"/>
                    </a:lnTo>
                    <a:lnTo>
                      <a:pt x="8143" y="4727"/>
                    </a:lnTo>
                    <a:lnTo>
                      <a:pt x="8137" y="4738"/>
                    </a:lnTo>
                    <a:lnTo>
                      <a:pt x="8131" y="4750"/>
                    </a:lnTo>
                    <a:lnTo>
                      <a:pt x="8126" y="4763"/>
                    </a:lnTo>
                    <a:lnTo>
                      <a:pt x="8122" y="4777"/>
                    </a:lnTo>
                    <a:lnTo>
                      <a:pt x="8119" y="4790"/>
                    </a:lnTo>
                    <a:lnTo>
                      <a:pt x="8117" y="4804"/>
                    </a:lnTo>
                    <a:lnTo>
                      <a:pt x="8115" y="4820"/>
                    </a:lnTo>
                    <a:lnTo>
                      <a:pt x="8114" y="4835"/>
                    </a:lnTo>
                    <a:lnTo>
                      <a:pt x="8114" y="4872"/>
                    </a:lnTo>
                    <a:lnTo>
                      <a:pt x="8117" y="4895"/>
                    </a:lnTo>
                    <a:lnTo>
                      <a:pt x="8120" y="4923"/>
                    </a:lnTo>
                    <a:lnTo>
                      <a:pt x="8125" y="4951"/>
                    </a:lnTo>
                    <a:lnTo>
                      <a:pt x="8138" y="5014"/>
                    </a:lnTo>
                    <a:lnTo>
                      <a:pt x="8151" y="5077"/>
                    </a:lnTo>
                    <a:lnTo>
                      <a:pt x="8164" y="5136"/>
                    </a:lnTo>
                    <a:lnTo>
                      <a:pt x="8176" y="5184"/>
                    </a:lnTo>
                    <a:lnTo>
                      <a:pt x="8184" y="5217"/>
                    </a:lnTo>
                    <a:lnTo>
                      <a:pt x="8188" y="5230"/>
                    </a:lnTo>
                    <a:lnTo>
                      <a:pt x="6864" y="5230"/>
                    </a:lnTo>
                    <a:lnTo>
                      <a:pt x="6861" y="5276"/>
                    </a:lnTo>
                    <a:lnTo>
                      <a:pt x="6856" y="5325"/>
                    </a:lnTo>
                    <a:lnTo>
                      <a:pt x="6853" y="5374"/>
                    </a:lnTo>
                    <a:lnTo>
                      <a:pt x="6849" y="5425"/>
                    </a:lnTo>
                    <a:lnTo>
                      <a:pt x="6846" y="5475"/>
                    </a:lnTo>
                    <a:lnTo>
                      <a:pt x="6842" y="5526"/>
                    </a:lnTo>
                    <a:lnTo>
                      <a:pt x="6839" y="5577"/>
                    </a:lnTo>
                    <a:lnTo>
                      <a:pt x="6835" y="5628"/>
                    </a:lnTo>
                    <a:lnTo>
                      <a:pt x="6832" y="5678"/>
                    </a:lnTo>
                    <a:lnTo>
                      <a:pt x="6828" y="5728"/>
                    </a:lnTo>
                    <a:lnTo>
                      <a:pt x="6825" y="5776"/>
                    </a:lnTo>
                    <a:lnTo>
                      <a:pt x="6822" y="5824"/>
                    </a:lnTo>
                    <a:lnTo>
                      <a:pt x="6818" y="5870"/>
                    </a:lnTo>
                    <a:lnTo>
                      <a:pt x="6815" y="5914"/>
                    </a:lnTo>
                    <a:lnTo>
                      <a:pt x="6812" y="5956"/>
                    </a:lnTo>
                    <a:lnTo>
                      <a:pt x="6809" y="5997"/>
                    </a:lnTo>
                    <a:lnTo>
                      <a:pt x="7187" y="5997"/>
                    </a:lnTo>
                    <a:lnTo>
                      <a:pt x="7187" y="6406"/>
                    </a:lnTo>
                    <a:lnTo>
                      <a:pt x="7234" y="6423"/>
                    </a:lnTo>
                    <a:lnTo>
                      <a:pt x="7279" y="6441"/>
                    </a:lnTo>
                    <a:lnTo>
                      <a:pt x="7302" y="6452"/>
                    </a:lnTo>
                    <a:lnTo>
                      <a:pt x="7324" y="6462"/>
                    </a:lnTo>
                    <a:lnTo>
                      <a:pt x="7346" y="6473"/>
                    </a:lnTo>
                    <a:lnTo>
                      <a:pt x="7367" y="6484"/>
                    </a:lnTo>
                    <a:lnTo>
                      <a:pt x="7389" y="6496"/>
                    </a:lnTo>
                    <a:lnTo>
                      <a:pt x="7409" y="6509"/>
                    </a:lnTo>
                    <a:lnTo>
                      <a:pt x="7430" y="6522"/>
                    </a:lnTo>
                    <a:lnTo>
                      <a:pt x="7449" y="6536"/>
                    </a:lnTo>
                    <a:lnTo>
                      <a:pt x="7468" y="6550"/>
                    </a:lnTo>
                    <a:lnTo>
                      <a:pt x="7487" y="6565"/>
                    </a:lnTo>
                    <a:lnTo>
                      <a:pt x="7504" y="6581"/>
                    </a:lnTo>
                    <a:lnTo>
                      <a:pt x="7521" y="6597"/>
                    </a:lnTo>
                    <a:lnTo>
                      <a:pt x="7538" y="6614"/>
                    </a:lnTo>
                    <a:lnTo>
                      <a:pt x="7554" y="6632"/>
                    </a:lnTo>
                    <a:lnTo>
                      <a:pt x="7568" y="6650"/>
                    </a:lnTo>
                    <a:lnTo>
                      <a:pt x="7583" y="6669"/>
                    </a:lnTo>
                    <a:lnTo>
                      <a:pt x="7596" y="6689"/>
                    </a:lnTo>
                    <a:lnTo>
                      <a:pt x="7608" y="6710"/>
                    </a:lnTo>
                    <a:lnTo>
                      <a:pt x="7619" y="6731"/>
                    </a:lnTo>
                    <a:lnTo>
                      <a:pt x="7630" y="6752"/>
                    </a:lnTo>
                    <a:lnTo>
                      <a:pt x="7639" y="6776"/>
                    </a:lnTo>
                    <a:lnTo>
                      <a:pt x="7647" y="6799"/>
                    </a:lnTo>
                    <a:lnTo>
                      <a:pt x="7654" y="6824"/>
                    </a:lnTo>
                    <a:lnTo>
                      <a:pt x="7659" y="6849"/>
                    </a:lnTo>
                    <a:lnTo>
                      <a:pt x="7664" y="6875"/>
                    </a:lnTo>
                    <a:lnTo>
                      <a:pt x="7667" y="6902"/>
                    </a:lnTo>
                    <a:lnTo>
                      <a:pt x="7669" y="6930"/>
                    </a:lnTo>
                    <a:lnTo>
                      <a:pt x="7670" y="6958"/>
                    </a:lnTo>
                    <a:lnTo>
                      <a:pt x="7669" y="6984"/>
                    </a:lnTo>
                    <a:lnTo>
                      <a:pt x="7667" y="7008"/>
                    </a:lnTo>
                    <a:lnTo>
                      <a:pt x="7665" y="7032"/>
                    </a:lnTo>
                    <a:lnTo>
                      <a:pt x="7661" y="7055"/>
                    </a:lnTo>
                    <a:lnTo>
                      <a:pt x="7656" y="7078"/>
                    </a:lnTo>
                    <a:lnTo>
                      <a:pt x="7650" y="7100"/>
                    </a:lnTo>
                    <a:lnTo>
                      <a:pt x="7642" y="7122"/>
                    </a:lnTo>
                    <a:lnTo>
                      <a:pt x="7634" y="7143"/>
                    </a:lnTo>
                    <a:lnTo>
                      <a:pt x="7625" y="7163"/>
                    </a:lnTo>
                    <a:lnTo>
                      <a:pt x="7614" y="7183"/>
                    </a:lnTo>
                    <a:lnTo>
                      <a:pt x="7603" y="7202"/>
                    </a:lnTo>
                    <a:lnTo>
                      <a:pt x="7591" y="7222"/>
                    </a:lnTo>
                    <a:lnTo>
                      <a:pt x="7578" y="7240"/>
                    </a:lnTo>
                    <a:lnTo>
                      <a:pt x="7564" y="7257"/>
                    </a:lnTo>
                    <a:lnTo>
                      <a:pt x="7549" y="7275"/>
                    </a:lnTo>
                    <a:lnTo>
                      <a:pt x="7534" y="7291"/>
                    </a:lnTo>
                    <a:lnTo>
                      <a:pt x="7517" y="7307"/>
                    </a:lnTo>
                    <a:lnTo>
                      <a:pt x="7500" y="7324"/>
                    </a:lnTo>
                    <a:lnTo>
                      <a:pt x="7482" y="7338"/>
                    </a:lnTo>
                    <a:lnTo>
                      <a:pt x="7463" y="7353"/>
                    </a:lnTo>
                    <a:lnTo>
                      <a:pt x="7443" y="7367"/>
                    </a:lnTo>
                    <a:lnTo>
                      <a:pt x="7424" y="7381"/>
                    </a:lnTo>
                    <a:lnTo>
                      <a:pt x="7402" y="7394"/>
                    </a:lnTo>
                    <a:lnTo>
                      <a:pt x="7381" y="7406"/>
                    </a:lnTo>
                    <a:lnTo>
                      <a:pt x="7358" y="7418"/>
                    </a:lnTo>
                    <a:lnTo>
                      <a:pt x="7336" y="7430"/>
                    </a:lnTo>
                    <a:lnTo>
                      <a:pt x="7312" y="7441"/>
                    </a:lnTo>
                    <a:lnTo>
                      <a:pt x="7288" y="7452"/>
                    </a:lnTo>
                    <a:lnTo>
                      <a:pt x="7263" y="7462"/>
                    </a:lnTo>
                    <a:lnTo>
                      <a:pt x="7239" y="7472"/>
                    </a:lnTo>
                    <a:lnTo>
                      <a:pt x="7213" y="7481"/>
                    </a:lnTo>
                    <a:lnTo>
                      <a:pt x="7187" y="7490"/>
                    </a:lnTo>
                    <a:lnTo>
                      <a:pt x="7187" y="7894"/>
                    </a:lnTo>
                    <a:lnTo>
                      <a:pt x="7211" y="7898"/>
                    </a:lnTo>
                    <a:lnTo>
                      <a:pt x="7243" y="7903"/>
                    </a:lnTo>
                    <a:lnTo>
                      <a:pt x="7278" y="7907"/>
                    </a:lnTo>
                    <a:lnTo>
                      <a:pt x="7316" y="7910"/>
                    </a:lnTo>
                    <a:lnTo>
                      <a:pt x="7355" y="7912"/>
                    </a:lnTo>
                    <a:lnTo>
                      <a:pt x="7395" y="7914"/>
                    </a:lnTo>
                    <a:lnTo>
                      <a:pt x="7432" y="7915"/>
                    </a:lnTo>
                    <a:lnTo>
                      <a:pt x="7465" y="7916"/>
                    </a:lnTo>
                    <a:lnTo>
                      <a:pt x="7512" y="7915"/>
                    </a:lnTo>
                    <a:lnTo>
                      <a:pt x="7559" y="7913"/>
                    </a:lnTo>
                    <a:lnTo>
                      <a:pt x="7606" y="7910"/>
                    </a:lnTo>
                    <a:lnTo>
                      <a:pt x="7653" y="7906"/>
                    </a:lnTo>
                    <a:lnTo>
                      <a:pt x="7700" y="7900"/>
                    </a:lnTo>
                    <a:lnTo>
                      <a:pt x="7747" y="7894"/>
                    </a:lnTo>
                    <a:lnTo>
                      <a:pt x="7792" y="7886"/>
                    </a:lnTo>
                    <a:lnTo>
                      <a:pt x="7837" y="7877"/>
                    </a:lnTo>
                    <a:lnTo>
                      <a:pt x="7881" y="7868"/>
                    </a:lnTo>
                    <a:lnTo>
                      <a:pt x="7922" y="7857"/>
                    </a:lnTo>
                    <a:lnTo>
                      <a:pt x="7963" y="7846"/>
                    </a:lnTo>
                    <a:lnTo>
                      <a:pt x="8002" y="7834"/>
                    </a:lnTo>
                    <a:lnTo>
                      <a:pt x="8039" y="7820"/>
                    </a:lnTo>
                    <a:lnTo>
                      <a:pt x="8073" y="7807"/>
                    </a:lnTo>
                    <a:lnTo>
                      <a:pt x="8105" y="7792"/>
                    </a:lnTo>
                    <a:lnTo>
                      <a:pt x="8133" y="7776"/>
                    </a:lnTo>
                    <a:lnTo>
                      <a:pt x="8133" y="8757"/>
                    </a:lnTo>
                    <a:lnTo>
                      <a:pt x="7762" y="8757"/>
                    </a:lnTo>
                    <a:lnTo>
                      <a:pt x="7762" y="8242"/>
                    </a:lnTo>
                    <a:lnTo>
                      <a:pt x="7728" y="8248"/>
                    </a:lnTo>
                    <a:lnTo>
                      <a:pt x="7690" y="8254"/>
                    </a:lnTo>
                    <a:lnTo>
                      <a:pt x="7650" y="8259"/>
                    </a:lnTo>
                    <a:lnTo>
                      <a:pt x="7608" y="8264"/>
                    </a:lnTo>
                    <a:lnTo>
                      <a:pt x="7565" y="8268"/>
                    </a:lnTo>
                    <a:lnTo>
                      <a:pt x="7521" y="8271"/>
                    </a:lnTo>
                    <a:lnTo>
                      <a:pt x="7480" y="8272"/>
                    </a:lnTo>
                    <a:lnTo>
                      <a:pt x="7440" y="8273"/>
                    </a:lnTo>
                    <a:lnTo>
                      <a:pt x="7387" y="8273"/>
                    </a:lnTo>
                    <a:lnTo>
                      <a:pt x="7338" y="8272"/>
                    </a:lnTo>
                    <a:lnTo>
                      <a:pt x="7291" y="8270"/>
                    </a:lnTo>
                    <a:lnTo>
                      <a:pt x="7248" y="8268"/>
                    </a:lnTo>
                    <a:lnTo>
                      <a:pt x="7207" y="8264"/>
                    </a:lnTo>
                    <a:lnTo>
                      <a:pt x="7168" y="8261"/>
                    </a:lnTo>
                    <a:lnTo>
                      <a:pt x="7131" y="8256"/>
                    </a:lnTo>
                    <a:lnTo>
                      <a:pt x="7095" y="8251"/>
                    </a:lnTo>
                    <a:lnTo>
                      <a:pt x="7059" y="8246"/>
                    </a:lnTo>
                    <a:lnTo>
                      <a:pt x="7026" y="8239"/>
                    </a:lnTo>
                    <a:lnTo>
                      <a:pt x="6992" y="8231"/>
                    </a:lnTo>
                    <a:lnTo>
                      <a:pt x="6957" y="8224"/>
                    </a:lnTo>
                    <a:lnTo>
                      <a:pt x="6889" y="8207"/>
                    </a:lnTo>
                    <a:lnTo>
                      <a:pt x="6816" y="8189"/>
                    </a:lnTo>
                    <a:lnTo>
                      <a:pt x="6816" y="7245"/>
                    </a:lnTo>
                    <a:lnTo>
                      <a:pt x="6848" y="7238"/>
                    </a:lnTo>
                    <a:lnTo>
                      <a:pt x="6885" y="7231"/>
                    </a:lnTo>
                    <a:lnTo>
                      <a:pt x="6923" y="7223"/>
                    </a:lnTo>
                    <a:lnTo>
                      <a:pt x="6962" y="7212"/>
                    </a:lnTo>
                    <a:lnTo>
                      <a:pt x="7001" y="7201"/>
                    </a:lnTo>
                    <a:lnTo>
                      <a:pt x="7040" y="7188"/>
                    </a:lnTo>
                    <a:lnTo>
                      <a:pt x="7060" y="7181"/>
                    </a:lnTo>
                    <a:lnTo>
                      <a:pt x="7080" y="7174"/>
                    </a:lnTo>
                    <a:lnTo>
                      <a:pt x="7098" y="7167"/>
                    </a:lnTo>
                    <a:lnTo>
                      <a:pt x="7117" y="7158"/>
                    </a:lnTo>
                    <a:lnTo>
                      <a:pt x="7135" y="7149"/>
                    </a:lnTo>
                    <a:lnTo>
                      <a:pt x="7152" y="7140"/>
                    </a:lnTo>
                    <a:lnTo>
                      <a:pt x="7170" y="7131"/>
                    </a:lnTo>
                    <a:lnTo>
                      <a:pt x="7185" y="7121"/>
                    </a:lnTo>
                    <a:lnTo>
                      <a:pt x="7200" y="7110"/>
                    </a:lnTo>
                    <a:lnTo>
                      <a:pt x="7214" y="7099"/>
                    </a:lnTo>
                    <a:lnTo>
                      <a:pt x="7228" y="7088"/>
                    </a:lnTo>
                    <a:lnTo>
                      <a:pt x="7241" y="7076"/>
                    </a:lnTo>
                    <a:lnTo>
                      <a:pt x="7251" y="7064"/>
                    </a:lnTo>
                    <a:lnTo>
                      <a:pt x="7261" y="7050"/>
                    </a:lnTo>
                    <a:lnTo>
                      <a:pt x="7271" y="7036"/>
                    </a:lnTo>
                    <a:lnTo>
                      <a:pt x="7278" y="7022"/>
                    </a:lnTo>
                    <a:lnTo>
                      <a:pt x="7283" y="7007"/>
                    </a:lnTo>
                    <a:lnTo>
                      <a:pt x="7287" y="6992"/>
                    </a:lnTo>
                    <a:lnTo>
                      <a:pt x="7290" y="6976"/>
                    </a:lnTo>
                    <a:lnTo>
                      <a:pt x="7291" y="6958"/>
                    </a:lnTo>
                    <a:lnTo>
                      <a:pt x="7290" y="6941"/>
                    </a:lnTo>
                    <a:lnTo>
                      <a:pt x="7288" y="6924"/>
                    </a:lnTo>
                    <a:lnTo>
                      <a:pt x="7283" y="6907"/>
                    </a:lnTo>
                    <a:lnTo>
                      <a:pt x="7278" y="6891"/>
                    </a:lnTo>
                    <a:lnTo>
                      <a:pt x="7271" y="6876"/>
                    </a:lnTo>
                    <a:lnTo>
                      <a:pt x="7261" y="6862"/>
                    </a:lnTo>
                    <a:lnTo>
                      <a:pt x="7252" y="6847"/>
                    </a:lnTo>
                    <a:lnTo>
                      <a:pt x="7241" y="6834"/>
                    </a:lnTo>
                    <a:lnTo>
                      <a:pt x="7229" y="6822"/>
                    </a:lnTo>
                    <a:lnTo>
                      <a:pt x="7215" y="6810"/>
                    </a:lnTo>
                    <a:lnTo>
                      <a:pt x="7201" y="6798"/>
                    </a:lnTo>
                    <a:lnTo>
                      <a:pt x="7186" y="6787"/>
                    </a:lnTo>
                    <a:lnTo>
                      <a:pt x="7170" y="6777"/>
                    </a:lnTo>
                    <a:lnTo>
                      <a:pt x="7152" y="6767"/>
                    </a:lnTo>
                    <a:lnTo>
                      <a:pt x="7135" y="6758"/>
                    </a:lnTo>
                    <a:lnTo>
                      <a:pt x="7118" y="6748"/>
                    </a:lnTo>
                    <a:lnTo>
                      <a:pt x="7098" y="6740"/>
                    </a:lnTo>
                    <a:lnTo>
                      <a:pt x="7080" y="6732"/>
                    </a:lnTo>
                    <a:lnTo>
                      <a:pt x="7060" y="6724"/>
                    </a:lnTo>
                    <a:lnTo>
                      <a:pt x="7041" y="6717"/>
                    </a:lnTo>
                    <a:lnTo>
                      <a:pt x="7001" y="6703"/>
                    </a:lnTo>
                    <a:lnTo>
                      <a:pt x="6962" y="6691"/>
                    </a:lnTo>
                    <a:lnTo>
                      <a:pt x="6885" y="6670"/>
                    </a:lnTo>
                    <a:lnTo>
                      <a:pt x="6816" y="6651"/>
                    </a:lnTo>
                    <a:lnTo>
                      <a:pt x="6816" y="6354"/>
                    </a:lnTo>
                    <a:lnTo>
                      <a:pt x="6410" y="6354"/>
                    </a:lnTo>
                    <a:lnTo>
                      <a:pt x="6415" y="6283"/>
                    </a:lnTo>
                    <a:lnTo>
                      <a:pt x="6420" y="6213"/>
                    </a:lnTo>
                    <a:lnTo>
                      <a:pt x="6425" y="6143"/>
                    </a:lnTo>
                    <a:lnTo>
                      <a:pt x="6430" y="6073"/>
                    </a:lnTo>
                    <a:lnTo>
                      <a:pt x="6435" y="6003"/>
                    </a:lnTo>
                    <a:lnTo>
                      <a:pt x="6441" y="5932"/>
                    </a:lnTo>
                    <a:lnTo>
                      <a:pt x="6446" y="5862"/>
                    </a:lnTo>
                    <a:lnTo>
                      <a:pt x="6452" y="5792"/>
                    </a:lnTo>
                    <a:lnTo>
                      <a:pt x="6457" y="5721"/>
                    </a:lnTo>
                    <a:lnTo>
                      <a:pt x="6462" y="5651"/>
                    </a:lnTo>
                    <a:lnTo>
                      <a:pt x="6467" y="5580"/>
                    </a:lnTo>
                    <a:lnTo>
                      <a:pt x="6472" y="5510"/>
                    </a:lnTo>
                    <a:lnTo>
                      <a:pt x="6477" y="5441"/>
                    </a:lnTo>
                    <a:lnTo>
                      <a:pt x="6482" y="5370"/>
                    </a:lnTo>
                    <a:lnTo>
                      <a:pt x="6487" y="5300"/>
                    </a:lnTo>
                    <a:lnTo>
                      <a:pt x="6491" y="5230"/>
                    </a:lnTo>
                    <a:lnTo>
                      <a:pt x="6191" y="5230"/>
                    </a:lnTo>
                    <a:lnTo>
                      <a:pt x="6191" y="4872"/>
                    </a:lnTo>
                    <a:close/>
                    <a:moveTo>
                      <a:pt x="0" y="0"/>
                    </a:moveTo>
                    <a:lnTo>
                      <a:pt x="0" y="16320"/>
                    </a:lnTo>
                    <a:lnTo>
                      <a:pt x="16320" y="16320"/>
                    </a:lnTo>
                    <a:lnTo>
                      <a:pt x="16320" y="0"/>
                    </a:lnTo>
                    <a:lnTo>
                      <a:pt x="0" y="0"/>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pic>
        <p:nvPicPr>
          <p:cNvPr id="81" name="Grafik 8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3" name="Grafik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4556" y="4373688"/>
            <a:ext cx="2225149" cy="540393"/>
          </a:xfrm>
          <a:prstGeom prst="rect">
            <a:avLst/>
          </a:prstGeom>
        </p:spPr>
      </p:pic>
      <p:pic>
        <p:nvPicPr>
          <p:cNvPr id="2" name="Grafik 1"/>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604800" y="835045"/>
            <a:ext cx="3456000" cy="579600"/>
          </a:xfrm>
          <a:prstGeom prst="rect">
            <a:avLst/>
          </a:prstGeom>
          <a:noFill/>
        </p:spPr>
      </p:pic>
      <p:sp>
        <p:nvSpPr>
          <p:cNvPr id="37" name="Textplatzhalter 36"/>
          <p:cNvSpPr>
            <a:spLocks noGrp="1"/>
          </p:cNvSpPr>
          <p:nvPr>
            <p:ph type="body" sz="quarter" idx="12" hasCustomPrompt="1"/>
          </p:nvPr>
        </p:nvSpPr>
        <p:spPr>
          <a:xfrm rot="-240000">
            <a:off x="690210" y="961188"/>
            <a:ext cx="3456000" cy="311150"/>
          </a:xfrm>
        </p:spPr>
        <p:txBody>
          <a:bodyPr anchor="ctr" anchorCtr="0"/>
          <a:lstStyle>
            <a:lvl1pPr marL="0" indent="0" algn="ctr">
              <a:buNone/>
              <a:defRPr baseline="0">
                <a:solidFill>
                  <a:schemeClr val="bg1"/>
                </a:solidFill>
              </a:defRPr>
            </a:lvl1pPr>
          </a:lstStyle>
          <a:p>
            <a:pPr lvl="0"/>
            <a:r>
              <a:rPr lang="de-DE" dirty="0"/>
              <a:t>Ort &amp; Datum</a:t>
            </a:r>
          </a:p>
        </p:txBody>
      </p:sp>
      <p:sp>
        <p:nvSpPr>
          <p:cNvPr id="79" name="Textplatzhalter 38"/>
          <p:cNvSpPr>
            <a:spLocks noGrp="1"/>
          </p:cNvSpPr>
          <p:nvPr>
            <p:ph type="body" sz="quarter" idx="14" hasCustomPrompt="1"/>
          </p:nvPr>
        </p:nvSpPr>
        <p:spPr>
          <a:xfrm rot="-240000">
            <a:off x="395536" y="1320486"/>
            <a:ext cx="5418000" cy="2016000"/>
          </a:xfrm>
        </p:spPr>
        <p:txBody>
          <a:bodyPr anchor="ctr" anchorCtr="0">
            <a:normAutofit/>
          </a:bodyPr>
          <a:lstStyle>
            <a:lvl1pPr marL="0" indent="0">
              <a:lnSpc>
                <a:spcPts val="4600"/>
              </a:lnSpc>
              <a:spcAft>
                <a:spcPts val="0"/>
              </a:spcAft>
              <a:buNone/>
              <a:defRPr sz="4000">
                <a:solidFill>
                  <a:schemeClr val="bg1"/>
                </a:solidFill>
                <a:latin typeface="Arial Black" panose="020B0A04020102020204" pitchFamily="34" charset="0"/>
              </a:defRPr>
            </a:lvl1pPr>
          </a:lstStyle>
          <a:p>
            <a:pPr lvl="0"/>
            <a:r>
              <a:rPr lang="de-DE" sz="4400" dirty="0">
                <a:latin typeface="Arial Black" panose="020B0A04020102020204" pitchFamily="34" charset="0"/>
              </a:rPr>
              <a:t>TITEL DER PRÄSENTATION</a:t>
            </a:r>
            <a:r>
              <a:rPr lang="de-DE" sz="4000" dirty="0">
                <a:latin typeface="Arial Black" panose="020B0A04020102020204" pitchFamily="34" charset="0"/>
              </a:rPr>
              <a:t/>
            </a:r>
            <a:br>
              <a:rPr lang="de-DE" sz="4000" dirty="0">
                <a:latin typeface="Arial Black" panose="020B0A04020102020204" pitchFamily="34" charset="0"/>
              </a:rPr>
            </a:br>
            <a:r>
              <a:rPr lang="de-DE" sz="4000" dirty="0">
                <a:latin typeface="Arial Black" panose="020B0A04020102020204" pitchFamily="34" charset="0"/>
              </a:rPr>
              <a:t>ARIAL BLACK</a:t>
            </a:r>
            <a:endParaRPr lang="de-DE" sz="4400" dirty="0">
              <a:latin typeface="Arial Black" panose="020B0A04020102020204" pitchFamily="34" charset="0"/>
            </a:endParaRPr>
          </a:p>
        </p:txBody>
      </p:sp>
      <p:sp>
        <p:nvSpPr>
          <p:cNvPr id="82" name="Textplatzhalter 40"/>
          <p:cNvSpPr>
            <a:spLocks noGrp="1"/>
          </p:cNvSpPr>
          <p:nvPr>
            <p:ph type="body" sz="quarter" idx="16" hasCustomPrompt="1"/>
          </p:nvPr>
        </p:nvSpPr>
        <p:spPr>
          <a:xfrm rot="-240000">
            <a:off x="486830" y="3405773"/>
            <a:ext cx="4074190" cy="695218"/>
          </a:xfrm>
        </p:spPr>
        <p:txBody>
          <a:bodyPr/>
          <a:lstStyle>
            <a:lvl1pPr marL="0" marR="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sz="1600">
                <a:solidFill>
                  <a:schemeClr val="bg1"/>
                </a:solidFill>
              </a:defRPr>
            </a:lvl1pPr>
          </a:lstStyle>
          <a:p>
            <a:pPr marL="0" marR="0" lvl="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a:pPr>
            <a:r>
              <a:rPr lang="de-DE" sz="1600" dirty="0">
                <a:solidFill>
                  <a:schemeClr val="bg1"/>
                </a:solidFill>
              </a:rPr>
              <a:t>Themenbeschreibung, Inhalte,</a:t>
            </a:r>
            <a:r>
              <a:rPr lang="de-DE" sz="1600" baseline="0" dirty="0">
                <a:solidFill>
                  <a:schemeClr val="bg1"/>
                </a:solidFill>
              </a:rPr>
              <a:t> Abteilung und Verfasser, Arial, 16 PT, Weiß</a:t>
            </a:r>
            <a:br>
              <a:rPr lang="de-DE" sz="1600" baseline="0" dirty="0">
                <a:solidFill>
                  <a:schemeClr val="bg1"/>
                </a:solidFill>
              </a:rPr>
            </a:br>
            <a:endParaRPr lang="de-DE" sz="1600" baseline="0" dirty="0">
              <a:solidFill>
                <a:schemeClr val="bg1"/>
              </a:solidFill>
            </a:endParaRPr>
          </a:p>
        </p:txBody>
      </p:sp>
    </p:spTree>
    <p:extLst>
      <p:ext uri="{BB962C8B-B14F-4D97-AF65-F5344CB8AC3E}">
        <p14:creationId xmlns:p14="http://schemas.microsoft.com/office/powerpoint/2010/main" val="4172551120"/>
      </p:ext>
    </p:extLst>
  </p:cSld>
  <p:clrMapOvr>
    <a:masterClrMapping/>
  </p:clrMapOvr>
  <p:extLst mod="1">
    <p:ext uri="{DCECCB84-F9BA-43D5-87BE-67443E8EF086}">
      <p15:sldGuideLst xmlns:p15="http://schemas.microsoft.com/office/powerpoint/2012/main">
        <p15:guide id="1" orient="horz" pos="3013">
          <p15:clr>
            <a:srgbClr val="FBAE40"/>
          </p15:clr>
        </p15:guide>
        <p15:guide id="2" pos="2880">
          <p15:clr>
            <a:srgbClr val="FBAE40"/>
          </p15:clr>
        </p15:guide>
        <p15:guide id="3" pos="24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_Motiv1_magenta">
    <p:bg bwMode="gray">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pic>
        <p:nvPicPr>
          <p:cNvPr id="84" name="Grafik 83"/>
          <p:cNvPicPr>
            <a:picLocks noChangeAspect="1"/>
          </p:cNvPicPr>
          <p:nvPr userDrawn="1"/>
        </p:nvPicPr>
        <p:blipFill rotWithShape="1">
          <a:blip r:embed="rId3" cstate="print">
            <a:extLst>
              <a:ext uri="{28A0092B-C50C-407E-A947-70E740481C1C}">
                <a14:useLocalDpi xmlns:a14="http://schemas.microsoft.com/office/drawing/2010/main" val="0"/>
              </a:ext>
            </a:extLst>
          </a:blip>
          <a:srcRect l="28809"/>
          <a:stretch/>
        </p:blipFill>
        <p:spPr>
          <a:xfrm>
            <a:off x="-7951" y="73904"/>
            <a:ext cx="5811295" cy="4605408"/>
          </a:xfrm>
          <a:prstGeom prst="rect">
            <a:avLst/>
          </a:prstGeom>
        </p:spPr>
      </p:pic>
      <p:sp>
        <p:nvSpPr>
          <p:cNvPr id="13" name="Rechteck 12"/>
          <p:cNvSpPr/>
          <p:nvPr userDrawn="1"/>
        </p:nvSpPr>
        <p:spPr>
          <a:xfrm>
            <a:off x="0" y="3798267"/>
            <a:ext cx="9144000" cy="1348227"/>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Hilfslinien anzeigen über Menu: </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Ansicht | Anzeigen | Haken bei</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Führungslinien setzten</a:t>
              </a:r>
            </a:p>
            <a:p>
              <a:pPr indent="0" algn="r">
                <a:lnSpc>
                  <a:spcPct val="100000"/>
                </a:lnSpc>
                <a:spcBef>
                  <a:spcPts val="0"/>
                </a:spcBef>
                <a:spcAft>
                  <a:spcPts val="0"/>
                </a:spcAft>
              </a:pPr>
              <a:r>
                <a:rPr lang="de-DE" sz="400" b="0" i="0" dirty="0">
                  <a:solidFill>
                    <a:schemeClr val="tx1"/>
                  </a:solidFill>
                  <a:latin typeface="TheSans LP5 Plain" panose="020B0002050302020203" pitchFamily="34" charset="0"/>
                </a:rPr>
                <a:t>______________________________________________________</a:t>
              </a:r>
            </a:p>
            <a:p>
              <a:pPr indent="0" algn="r">
                <a:lnSpc>
                  <a:spcPct val="100000"/>
                </a:lnSpc>
                <a:spcBef>
                  <a:spcPts val="0"/>
                </a:spcBef>
                <a:spcAft>
                  <a:spcPts val="0"/>
                </a:spcAft>
              </a:pPr>
              <a:endParaRPr lang="de-DE" sz="300" b="0" i="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Folie in</a:t>
              </a:r>
              <a:r>
                <a:rPr lang="de-DE" sz="700" b="0" i="0" baseline="0" dirty="0">
                  <a:solidFill>
                    <a:schemeClr val="tx1"/>
                  </a:solidFill>
                  <a:latin typeface="TheSans LP5 Plain" panose="020B0002050302020203" pitchFamily="34" charset="0"/>
                </a:rPr>
                <a:t> Ursprungsform </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bringen über Menu:</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Start | Folien | Zurücksetzen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Wechsel der Textebene im Menü über: Start | Absatz | Listenebene erhöhen/verringern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dirty="0">
                  <a:solidFill>
                    <a:schemeClr val="tx1"/>
                  </a:solidFill>
                  <a:latin typeface="TheSans LP5 Plain"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baseline="0" dirty="0">
                  <a:solidFill>
                    <a:schemeClr val="tx1"/>
                  </a:solidFill>
                  <a:latin typeface="TheSans LP5 Plain" panose="020B0002050302020203" pitchFamily="34" charset="0"/>
                </a:rPr>
                <a:t>Start | Folien | Layout</a:t>
              </a:r>
            </a:p>
            <a:p>
              <a:pPr indent="0" algn="r">
                <a:lnSpc>
                  <a:spcPct val="100000"/>
                </a:lnSpc>
                <a:spcBef>
                  <a:spcPts val="0"/>
                </a:spcBef>
                <a:spcAft>
                  <a:spcPts val="0"/>
                </a:spcAft>
              </a:pPr>
              <a:endParaRPr lang="de-DE" sz="700" b="0" i="0" baseline="0" noProof="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700" b="0" i="0" noProof="0" dirty="0">
                <a:solidFill>
                  <a:schemeClr val="tx1"/>
                </a:solidFill>
                <a:latin typeface="TheSans LP5 Plain"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Hinweis: Titel der Präsentation ist Fußzeile</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Fußzeile (pro Folie oder für alle) </a:t>
              </a:r>
              <a:br>
                <a:rPr lang="de-DE" sz="700" b="0" i="0" baseline="0" dirty="0">
                  <a:solidFill>
                    <a:schemeClr val="tx1"/>
                  </a:solidFill>
                  <a:latin typeface="TheSans LP5 Plain" panose="020B0002050302020203" pitchFamily="34" charset="0"/>
                </a:rPr>
              </a:br>
              <a:r>
                <a:rPr lang="de-DE" sz="700" b="0" i="0" baseline="0" dirty="0">
                  <a:solidFill>
                    <a:schemeClr val="tx1"/>
                  </a:solidFill>
                  <a:latin typeface="TheSans LP5 Plain" panose="020B0002050302020203" pitchFamily="34" charset="0"/>
                </a:rPr>
                <a:t>anpassen über Menü:</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Einfügen | Text | Kopf- und Fußzeile</a:t>
              </a:r>
            </a:p>
          </p:txBody>
        </p:sp>
      </p:grpSp>
      <p:grpSp>
        <p:nvGrpSpPr>
          <p:cNvPr id="23" name="Gruppieren 22"/>
          <p:cNvGrpSpPr/>
          <p:nvPr userDrawn="1"/>
        </p:nvGrpSpPr>
        <p:grpSpPr>
          <a:xfrm>
            <a:off x="8589100" y="4123704"/>
            <a:ext cx="555433" cy="1021087"/>
            <a:chOff x="8589100" y="4123704"/>
            <a:chExt cx="555433" cy="1021087"/>
          </a:xfrm>
          <a:solidFill>
            <a:srgbClr val="D005F5">
              <a:alpha val="40000"/>
            </a:srgbClr>
          </a:solidFill>
        </p:grpSpPr>
        <p:sp>
          <p:nvSpPr>
            <p:cNvPr id="19" name="Flussdiagramm: Manuelle Eingabe 18"/>
            <p:cNvSpPr/>
            <p:nvPr userDrawn="1"/>
          </p:nvSpPr>
          <p:spPr>
            <a:xfrm rot="16200000" flipH="1">
              <a:off x="8372480" y="4374929"/>
              <a:ext cx="986482" cy="553241"/>
            </a:xfrm>
            <a:prstGeom prst="flowChartManualIn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sp>
          <p:nvSpPr>
            <p:cNvPr id="21" name="Gleichschenkliges Dreieck 20"/>
            <p:cNvSpPr/>
            <p:nvPr userDrawn="1"/>
          </p:nvSpPr>
          <p:spPr>
            <a:xfrm rot="-5580000">
              <a:off x="8896738" y="3921628"/>
              <a:ext cx="45719" cy="4498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grpSp>
        <p:nvGrpSpPr>
          <p:cNvPr id="20" name="Gruppieren 19"/>
          <p:cNvGrpSpPr/>
          <p:nvPr userDrawn="1"/>
        </p:nvGrpSpPr>
        <p:grpSpPr>
          <a:xfrm>
            <a:off x="8379956" y="4374331"/>
            <a:ext cx="539750" cy="539750"/>
            <a:chOff x="8379956" y="4374331"/>
            <a:chExt cx="539750" cy="539750"/>
          </a:xfrm>
        </p:grpSpPr>
        <p:sp>
          <p:nvSpPr>
            <p:cNvPr id="4" name="Rechteck 3"/>
            <p:cNvSpPr>
              <a:spLocks noChangeAspect="1"/>
            </p:cNvSpPr>
            <p:nvPr userDrawn="1"/>
          </p:nvSpPr>
          <p:spPr>
            <a:xfrm>
              <a:off x="8388000" y="4390450"/>
              <a:ext cx="504000" cy="50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nvGrpSpPr>
            <p:cNvPr id="11" name="Gruppieren 10"/>
            <p:cNvGrpSpPr/>
            <p:nvPr userDrawn="1"/>
          </p:nvGrpSpPr>
          <p:grpSpPr>
            <a:xfrm>
              <a:off x="8379956" y="4374331"/>
              <a:ext cx="539750" cy="539750"/>
              <a:chOff x="7583906" y="3939208"/>
              <a:chExt cx="539750" cy="539750"/>
            </a:xfrm>
          </p:grpSpPr>
          <p:sp>
            <p:nvSpPr>
              <p:cNvPr id="7" name="Freeform 5"/>
              <p:cNvSpPr>
                <a:spLocks/>
              </p:cNvSpPr>
              <p:nvPr userDrawn="1"/>
            </p:nvSpPr>
            <p:spPr bwMode="auto">
              <a:xfrm>
                <a:off x="7688681" y="4269408"/>
                <a:ext cx="17463" cy="17463"/>
              </a:xfrm>
              <a:custGeom>
                <a:avLst/>
                <a:gdLst>
                  <a:gd name="T0" fmla="*/ 0 w 513"/>
                  <a:gd name="T1" fmla="*/ 526 h 526"/>
                  <a:gd name="T2" fmla="*/ 513 w 513"/>
                  <a:gd name="T3" fmla="*/ 526 h 526"/>
                  <a:gd name="T4" fmla="*/ 257 w 513"/>
                  <a:gd name="T5" fmla="*/ 0 h 526"/>
                  <a:gd name="T6" fmla="*/ 0 w 513"/>
                  <a:gd name="T7" fmla="*/ 526 h 526"/>
                </a:gdLst>
                <a:ahLst/>
                <a:cxnLst>
                  <a:cxn ang="0">
                    <a:pos x="T0" y="T1"/>
                  </a:cxn>
                  <a:cxn ang="0">
                    <a:pos x="T2" y="T3"/>
                  </a:cxn>
                  <a:cxn ang="0">
                    <a:pos x="T4" y="T5"/>
                  </a:cxn>
                  <a:cxn ang="0">
                    <a:pos x="T6" y="T7"/>
                  </a:cxn>
                </a:cxnLst>
                <a:rect l="0" t="0" r="r" b="b"/>
                <a:pathLst>
                  <a:path w="513" h="526">
                    <a:moveTo>
                      <a:pt x="0" y="526"/>
                    </a:moveTo>
                    <a:lnTo>
                      <a:pt x="513" y="526"/>
                    </a:lnTo>
                    <a:lnTo>
                      <a:pt x="257" y="0"/>
                    </a:lnTo>
                    <a:lnTo>
                      <a:pt x="0" y="526"/>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8" name="Freeform 6"/>
              <p:cNvSpPr>
                <a:spLocks/>
              </p:cNvSpPr>
              <p:nvPr userDrawn="1"/>
            </p:nvSpPr>
            <p:spPr bwMode="auto">
              <a:xfrm>
                <a:off x="8055394" y="4266233"/>
                <a:ext cx="26988" cy="12700"/>
              </a:xfrm>
              <a:custGeom>
                <a:avLst/>
                <a:gdLst>
                  <a:gd name="T0" fmla="*/ 812 w 815"/>
                  <a:gd name="T1" fmla="*/ 149 h 395"/>
                  <a:gd name="T2" fmla="*/ 810 w 815"/>
                  <a:gd name="T3" fmla="*/ 137 h 395"/>
                  <a:gd name="T4" fmla="*/ 807 w 815"/>
                  <a:gd name="T5" fmla="*/ 125 h 395"/>
                  <a:gd name="T6" fmla="*/ 803 w 815"/>
                  <a:gd name="T7" fmla="*/ 114 h 395"/>
                  <a:gd name="T8" fmla="*/ 799 w 815"/>
                  <a:gd name="T9" fmla="*/ 104 h 395"/>
                  <a:gd name="T10" fmla="*/ 794 w 815"/>
                  <a:gd name="T11" fmla="*/ 94 h 395"/>
                  <a:gd name="T12" fmla="*/ 789 w 815"/>
                  <a:gd name="T13" fmla="*/ 85 h 395"/>
                  <a:gd name="T14" fmla="*/ 783 w 815"/>
                  <a:gd name="T15" fmla="*/ 76 h 395"/>
                  <a:gd name="T16" fmla="*/ 777 w 815"/>
                  <a:gd name="T17" fmla="*/ 68 h 395"/>
                  <a:gd name="T18" fmla="*/ 769 w 815"/>
                  <a:gd name="T19" fmla="*/ 61 h 395"/>
                  <a:gd name="T20" fmla="*/ 761 w 815"/>
                  <a:gd name="T21" fmla="*/ 54 h 395"/>
                  <a:gd name="T22" fmla="*/ 754 w 815"/>
                  <a:gd name="T23" fmla="*/ 48 h 395"/>
                  <a:gd name="T24" fmla="*/ 745 w 815"/>
                  <a:gd name="T25" fmla="*/ 42 h 395"/>
                  <a:gd name="T26" fmla="*/ 736 w 815"/>
                  <a:gd name="T27" fmla="*/ 37 h 395"/>
                  <a:gd name="T28" fmla="*/ 727 w 815"/>
                  <a:gd name="T29" fmla="*/ 32 h 395"/>
                  <a:gd name="T30" fmla="*/ 716 w 815"/>
                  <a:gd name="T31" fmla="*/ 26 h 395"/>
                  <a:gd name="T32" fmla="*/ 706 w 815"/>
                  <a:gd name="T33" fmla="*/ 22 h 395"/>
                  <a:gd name="T34" fmla="*/ 695 w 815"/>
                  <a:gd name="T35" fmla="*/ 18 h 395"/>
                  <a:gd name="T36" fmla="*/ 672 w 815"/>
                  <a:gd name="T37" fmla="*/ 12 h 395"/>
                  <a:gd name="T38" fmla="*/ 648 w 815"/>
                  <a:gd name="T39" fmla="*/ 7 h 395"/>
                  <a:gd name="T40" fmla="*/ 621 w 815"/>
                  <a:gd name="T41" fmla="*/ 4 h 395"/>
                  <a:gd name="T42" fmla="*/ 595 w 815"/>
                  <a:gd name="T43" fmla="*/ 2 h 395"/>
                  <a:gd name="T44" fmla="*/ 566 w 815"/>
                  <a:gd name="T45" fmla="*/ 0 h 395"/>
                  <a:gd name="T46" fmla="*/ 0 w 815"/>
                  <a:gd name="T47" fmla="*/ 0 h 395"/>
                  <a:gd name="T48" fmla="*/ 0 w 815"/>
                  <a:gd name="T49" fmla="*/ 395 h 395"/>
                  <a:gd name="T50" fmla="*/ 569 w 815"/>
                  <a:gd name="T51" fmla="*/ 395 h 395"/>
                  <a:gd name="T52" fmla="*/ 599 w 815"/>
                  <a:gd name="T53" fmla="*/ 393 h 395"/>
                  <a:gd name="T54" fmla="*/ 628 w 815"/>
                  <a:gd name="T55" fmla="*/ 390 h 395"/>
                  <a:gd name="T56" fmla="*/ 654 w 815"/>
                  <a:gd name="T57" fmla="*/ 386 h 395"/>
                  <a:gd name="T58" fmla="*/ 667 w 815"/>
                  <a:gd name="T59" fmla="*/ 382 h 395"/>
                  <a:gd name="T60" fmla="*/ 680 w 815"/>
                  <a:gd name="T61" fmla="*/ 379 h 395"/>
                  <a:gd name="T62" fmla="*/ 691 w 815"/>
                  <a:gd name="T63" fmla="*/ 376 h 395"/>
                  <a:gd name="T64" fmla="*/ 702 w 815"/>
                  <a:gd name="T65" fmla="*/ 372 h 395"/>
                  <a:gd name="T66" fmla="*/ 713 w 815"/>
                  <a:gd name="T67" fmla="*/ 368 h 395"/>
                  <a:gd name="T68" fmla="*/ 723 w 815"/>
                  <a:gd name="T69" fmla="*/ 363 h 395"/>
                  <a:gd name="T70" fmla="*/ 733 w 815"/>
                  <a:gd name="T71" fmla="*/ 358 h 395"/>
                  <a:gd name="T72" fmla="*/ 742 w 815"/>
                  <a:gd name="T73" fmla="*/ 352 h 395"/>
                  <a:gd name="T74" fmla="*/ 751 w 815"/>
                  <a:gd name="T75" fmla="*/ 346 h 395"/>
                  <a:gd name="T76" fmla="*/ 759 w 815"/>
                  <a:gd name="T77" fmla="*/ 340 h 395"/>
                  <a:gd name="T78" fmla="*/ 766 w 815"/>
                  <a:gd name="T79" fmla="*/ 332 h 395"/>
                  <a:gd name="T80" fmla="*/ 773 w 815"/>
                  <a:gd name="T81" fmla="*/ 324 h 395"/>
                  <a:gd name="T82" fmla="*/ 781 w 815"/>
                  <a:gd name="T83" fmla="*/ 316 h 395"/>
                  <a:gd name="T84" fmla="*/ 786 w 815"/>
                  <a:gd name="T85" fmla="*/ 308 h 395"/>
                  <a:gd name="T86" fmla="*/ 792 w 815"/>
                  <a:gd name="T87" fmla="*/ 299 h 395"/>
                  <a:gd name="T88" fmla="*/ 797 w 815"/>
                  <a:gd name="T89" fmla="*/ 289 h 395"/>
                  <a:gd name="T90" fmla="*/ 801 w 815"/>
                  <a:gd name="T91" fmla="*/ 278 h 395"/>
                  <a:gd name="T92" fmla="*/ 805 w 815"/>
                  <a:gd name="T93" fmla="*/ 267 h 395"/>
                  <a:gd name="T94" fmla="*/ 808 w 815"/>
                  <a:gd name="T95" fmla="*/ 256 h 395"/>
                  <a:gd name="T96" fmla="*/ 810 w 815"/>
                  <a:gd name="T97" fmla="*/ 244 h 395"/>
                  <a:gd name="T98" fmla="*/ 812 w 815"/>
                  <a:gd name="T99" fmla="*/ 232 h 395"/>
                  <a:gd name="T100" fmla="*/ 814 w 815"/>
                  <a:gd name="T101" fmla="*/ 218 h 395"/>
                  <a:gd name="T102" fmla="*/ 815 w 815"/>
                  <a:gd name="T103" fmla="*/ 204 h 395"/>
                  <a:gd name="T104" fmla="*/ 815 w 815"/>
                  <a:gd name="T105" fmla="*/ 175 h 395"/>
                  <a:gd name="T106" fmla="*/ 814 w 815"/>
                  <a:gd name="T107" fmla="*/ 162 h 395"/>
                  <a:gd name="T108" fmla="*/ 812 w 815"/>
                  <a:gd name="T109" fmla="*/ 14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15" h="395">
                    <a:moveTo>
                      <a:pt x="812" y="149"/>
                    </a:moveTo>
                    <a:lnTo>
                      <a:pt x="810" y="137"/>
                    </a:lnTo>
                    <a:lnTo>
                      <a:pt x="807" y="125"/>
                    </a:lnTo>
                    <a:lnTo>
                      <a:pt x="803" y="114"/>
                    </a:lnTo>
                    <a:lnTo>
                      <a:pt x="799" y="104"/>
                    </a:lnTo>
                    <a:lnTo>
                      <a:pt x="794" y="94"/>
                    </a:lnTo>
                    <a:lnTo>
                      <a:pt x="789" y="85"/>
                    </a:lnTo>
                    <a:lnTo>
                      <a:pt x="783" y="76"/>
                    </a:lnTo>
                    <a:lnTo>
                      <a:pt x="777" y="68"/>
                    </a:lnTo>
                    <a:lnTo>
                      <a:pt x="769" y="61"/>
                    </a:lnTo>
                    <a:lnTo>
                      <a:pt x="761" y="54"/>
                    </a:lnTo>
                    <a:lnTo>
                      <a:pt x="754" y="48"/>
                    </a:lnTo>
                    <a:lnTo>
                      <a:pt x="745" y="42"/>
                    </a:lnTo>
                    <a:lnTo>
                      <a:pt x="736" y="37"/>
                    </a:lnTo>
                    <a:lnTo>
                      <a:pt x="727" y="32"/>
                    </a:lnTo>
                    <a:lnTo>
                      <a:pt x="716" y="26"/>
                    </a:lnTo>
                    <a:lnTo>
                      <a:pt x="706" y="22"/>
                    </a:lnTo>
                    <a:lnTo>
                      <a:pt x="695" y="18"/>
                    </a:lnTo>
                    <a:lnTo>
                      <a:pt x="672" y="12"/>
                    </a:lnTo>
                    <a:lnTo>
                      <a:pt x="648" y="7"/>
                    </a:lnTo>
                    <a:lnTo>
                      <a:pt x="621" y="4"/>
                    </a:lnTo>
                    <a:lnTo>
                      <a:pt x="595" y="2"/>
                    </a:lnTo>
                    <a:lnTo>
                      <a:pt x="566" y="0"/>
                    </a:lnTo>
                    <a:lnTo>
                      <a:pt x="0" y="0"/>
                    </a:lnTo>
                    <a:lnTo>
                      <a:pt x="0" y="395"/>
                    </a:lnTo>
                    <a:lnTo>
                      <a:pt x="569" y="395"/>
                    </a:lnTo>
                    <a:lnTo>
                      <a:pt x="599" y="393"/>
                    </a:lnTo>
                    <a:lnTo>
                      <a:pt x="628" y="390"/>
                    </a:lnTo>
                    <a:lnTo>
                      <a:pt x="654" y="386"/>
                    </a:lnTo>
                    <a:lnTo>
                      <a:pt x="667" y="382"/>
                    </a:lnTo>
                    <a:lnTo>
                      <a:pt x="680" y="379"/>
                    </a:lnTo>
                    <a:lnTo>
                      <a:pt x="691" y="376"/>
                    </a:lnTo>
                    <a:lnTo>
                      <a:pt x="702" y="372"/>
                    </a:lnTo>
                    <a:lnTo>
                      <a:pt x="713" y="368"/>
                    </a:lnTo>
                    <a:lnTo>
                      <a:pt x="723" y="363"/>
                    </a:lnTo>
                    <a:lnTo>
                      <a:pt x="733" y="358"/>
                    </a:lnTo>
                    <a:lnTo>
                      <a:pt x="742" y="352"/>
                    </a:lnTo>
                    <a:lnTo>
                      <a:pt x="751" y="346"/>
                    </a:lnTo>
                    <a:lnTo>
                      <a:pt x="759" y="340"/>
                    </a:lnTo>
                    <a:lnTo>
                      <a:pt x="766" y="332"/>
                    </a:lnTo>
                    <a:lnTo>
                      <a:pt x="773" y="324"/>
                    </a:lnTo>
                    <a:lnTo>
                      <a:pt x="781" y="316"/>
                    </a:lnTo>
                    <a:lnTo>
                      <a:pt x="786" y="308"/>
                    </a:lnTo>
                    <a:lnTo>
                      <a:pt x="792" y="299"/>
                    </a:lnTo>
                    <a:lnTo>
                      <a:pt x="797" y="289"/>
                    </a:lnTo>
                    <a:lnTo>
                      <a:pt x="801" y="278"/>
                    </a:lnTo>
                    <a:lnTo>
                      <a:pt x="805" y="267"/>
                    </a:lnTo>
                    <a:lnTo>
                      <a:pt x="808" y="256"/>
                    </a:lnTo>
                    <a:lnTo>
                      <a:pt x="810" y="244"/>
                    </a:lnTo>
                    <a:lnTo>
                      <a:pt x="812" y="232"/>
                    </a:lnTo>
                    <a:lnTo>
                      <a:pt x="814" y="218"/>
                    </a:lnTo>
                    <a:lnTo>
                      <a:pt x="815" y="204"/>
                    </a:lnTo>
                    <a:lnTo>
                      <a:pt x="815" y="175"/>
                    </a:lnTo>
                    <a:lnTo>
                      <a:pt x="814" y="162"/>
                    </a:lnTo>
                    <a:lnTo>
                      <a:pt x="812" y="149"/>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9" name="Freeform 7"/>
              <p:cNvSpPr>
                <a:spLocks/>
              </p:cNvSpPr>
              <p:nvPr userDrawn="1"/>
            </p:nvSpPr>
            <p:spPr bwMode="auto">
              <a:xfrm>
                <a:off x="7876006" y="4266233"/>
                <a:ext cx="30163" cy="33338"/>
              </a:xfrm>
              <a:custGeom>
                <a:avLst/>
                <a:gdLst>
                  <a:gd name="T0" fmla="*/ 700 w 928"/>
                  <a:gd name="T1" fmla="*/ 974 h 1014"/>
                  <a:gd name="T2" fmla="*/ 743 w 928"/>
                  <a:gd name="T3" fmla="*/ 951 h 1014"/>
                  <a:gd name="T4" fmla="*/ 781 w 928"/>
                  <a:gd name="T5" fmla="*/ 925 h 1014"/>
                  <a:gd name="T6" fmla="*/ 814 w 928"/>
                  <a:gd name="T7" fmla="*/ 895 h 1014"/>
                  <a:gd name="T8" fmla="*/ 841 w 928"/>
                  <a:gd name="T9" fmla="*/ 861 h 1014"/>
                  <a:gd name="T10" fmla="*/ 865 w 928"/>
                  <a:gd name="T11" fmla="*/ 825 h 1014"/>
                  <a:gd name="T12" fmla="*/ 883 w 928"/>
                  <a:gd name="T13" fmla="*/ 785 h 1014"/>
                  <a:gd name="T14" fmla="*/ 898 w 928"/>
                  <a:gd name="T15" fmla="*/ 742 h 1014"/>
                  <a:gd name="T16" fmla="*/ 910 w 928"/>
                  <a:gd name="T17" fmla="*/ 697 h 1014"/>
                  <a:gd name="T18" fmla="*/ 919 w 928"/>
                  <a:gd name="T19" fmla="*/ 651 h 1014"/>
                  <a:gd name="T20" fmla="*/ 924 w 928"/>
                  <a:gd name="T21" fmla="*/ 602 h 1014"/>
                  <a:gd name="T22" fmla="*/ 927 w 928"/>
                  <a:gd name="T23" fmla="*/ 553 h 1014"/>
                  <a:gd name="T24" fmla="*/ 928 w 928"/>
                  <a:gd name="T25" fmla="*/ 477 h 1014"/>
                  <a:gd name="T26" fmla="*/ 926 w 928"/>
                  <a:gd name="T27" fmla="*/ 427 h 1014"/>
                  <a:gd name="T28" fmla="*/ 921 w 928"/>
                  <a:gd name="T29" fmla="*/ 378 h 1014"/>
                  <a:gd name="T30" fmla="*/ 914 w 928"/>
                  <a:gd name="T31" fmla="*/ 331 h 1014"/>
                  <a:gd name="T32" fmla="*/ 903 w 928"/>
                  <a:gd name="T33" fmla="*/ 286 h 1014"/>
                  <a:gd name="T34" fmla="*/ 889 w 928"/>
                  <a:gd name="T35" fmla="*/ 243 h 1014"/>
                  <a:gd name="T36" fmla="*/ 872 w 928"/>
                  <a:gd name="T37" fmla="*/ 203 h 1014"/>
                  <a:gd name="T38" fmla="*/ 850 w 928"/>
                  <a:gd name="T39" fmla="*/ 166 h 1014"/>
                  <a:gd name="T40" fmla="*/ 825 w 928"/>
                  <a:gd name="T41" fmla="*/ 132 h 1014"/>
                  <a:gd name="T42" fmla="*/ 794 w 928"/>
                  <a:gd name="T43" fmla="*/ 100 h 1014"/>
                  <a:gd name="T44" fmla="*/ 759 w 928"/>
                  <a:gd name="T45" fmla="*/ 74 h 1014"/>
                  <a:gd name="T46" fmla="*/ 719 w 928"/>
                  <a:gd name="T47" fmla="*/ 50 h 1014"/>
                  <a:gd name="T48" fmla="*/ 673 w 928"/>
                  <a:gd name="T49" fmla="*/ 31 h 1014"/>
                  <a:gd name="T50" fmla="*/ 622 w 928"/>
                  <a:gd name="T51" fmla="*/ 17 h 1014"/>
                  <a:gd name="T52" fmla="*/ 564 w 928"/>
                  <a:gd name="T53" fmla="*/ 7 h 1014"/>
                  <a:gd name="T54" fmla="*/ 501 w 928"/>
                  <a:gd name="T55" fmla="*/ 2 h 1014"/>
                  <a:gd name="T56" fmla="*/ 431 w 928"/>
                  <a:gd name="T57" fmla="*/ 2 h 1014"/>
                  <a:gd name="T58" fmla="*/ 366 w 928"/>
                  <a:gd name="T59" fmla="*/ 7 h 1014"/>
                  <a:gd name="T60" fmla="*/ 308 w 928"/>
                  <a:gd name="T61" fmla="*/ 17 h 1014"/>
                  <a:gd name="T62" fmla="*/ 256 w 928"/>
                  <a:gd name="T63" fmla="*/ 31 h 1014"/>
                  <a:gd name="T64" fmla="*/ 209 w 928"/>
                  <a:gd name="T65" fmla="*/ 50 h 1014"/>
                  <a:gd name="T66" fmla="*/ 168 w 928"/>
                  <a:gd name="T67" fmla="*/ 73 h 1014"/>
                  <a:gd name="T68" fmla="*/ 133 w 928"/>
                  <a:gd name="T69" fmla="*/ 100 h 1014"/>
                  <a:gd name="T70" fmla="*/ 103 w 928"/>
                  <a:gd name="T71" fmla="*/ 131 h 1014"/>
                  <a:gd name="T72" fmla="*/ 77 w 928"/>
                  <a:gd name="T73" fmla="*/ 165 h 1014"/>
                  <a:gd name="T74" fmla="*/ 56 w 928"/>
                  <a:gd name="T75" fmla="*/ 202 h 1014"/>
                  <a:gd name="T76" fmla="*/ 37 w 928"/>
                  <a:gd name="T77" fmla="*/ 242 h 1014"/>
                  <a:gd name="T78" fmla="*/ 24 w 928"/>
                  <a:gd name="T79" fmla="*/ 285 h 1014"/>
                  <a:gd name="T80" fmla="*/ 14 w 928"/>
                  <a:gd name="T81" fmla="*/ 330 h 1014"/>
                  <a:gd name="T82" fmla="*/ 7 w 928"/>
                  <a:gd name="T83" fmla="*/ 378 h 1014"/>
                  <a:gd name="T84" fmla="*/ 2 w 928"/>
                  <a:gd name="T85" fmla="*/ 427 h 1014"/>
                  <a:gd name="T86" fmla="*/ 0 w 928"/>
                  <a:gd name="T87" fmla="*/ 478 h 1014"/>
                  <a:gd name="T88" fmla="*/ 1 w 928"/>
                  <a:gd name="T89" fmla="*/ 555 h 1014"/>
                  <a:gd name="T90" fmla="*/ 4 w 928"/>
                  <a:gd name="T91" fmla="*/ 605 h 1014"/>
                  <a:gd name="T92" fmla="*/ 10 w 928"/>
                  <a:gd name="T93" fmla="*/ 654 h 1014"/>
                  <a:gd name="T94" fmla="*/ 19 w 928"/>
                  <a:gd name="T95" fmla="*/ 701 h 1014"/>
                  <a:gd name="T96" fmla="*/ 30 w 928"/>
                  <a:gd name="T97" fmla="*/ 745 h 1014"/>
                  <a:gd name="T98" fmla="*/ 47 w 928"/>
                  <a:gd name="T99" fmla="*/ 788 h 1014"/>
                  <a:gd name="T100" fmla="*/ 66 w 928"/>
                  <a:gd name="T101" fmla="*/ 827 h 1014"/>
                  <a:gd name="T102" fmla="*/ 90 w 928"/>
                  <a:gd name="T103" fmla="*/ 863 h 1014"/>
                  <a:gd name="T104" fmla="*/ 118 w 928"/>
                  <a:gd name="T105" fmla="*/ 897 h 1014"/>
                  <a:gd name="T106" fmla="*/ 151 w 928"/>
                  <a:gd name="T107" fmla="*/ 927 h 1014"/>
                  <a:gd name="T108" fmla="*/ 188 w 928"/>
                  <a:gd name="T109" fmla="*/ 952 h 1014"/>
                  <a:gd name="T110" fmla="*/ 232 w 928"/>
                  <a:gd name="T111" fmla="*/ 975 h 1014"/>
                  <a:gd name="T112" fmla="*/ 281 w 928"/>
                  <a:gd name="T113" fmla="*/ 992 h 1014"/>
                  <a:gd name="T114" fmla="*/ 336 w 928"/>
                  <a:gd name="T115" fmla="*/ 1004 h 1014"/>
                  <a:gd name="T116" fmla="*/ 399 w 928"/>
                  <a:gd name="T117" fmla="*/ 1012 h 1014"/>
                  <a:gd name="T118" fmla="*/ 503 w 928"/>
                  <a:gd name="T119" fmla="*/ 1014 h 1014"/>
                  <a:gd name="T120" fmla="*/ 567 w 928"/>
                  <a:gd name="T121" fmla="*/ 1008 h 1014"/>
                  <a:gd name="T122" fmla="*/ 625 w 928"/>
                  <a:gd name="T123" fmla="*/ 998 h 1014"/>
                  <a:gd name="T124" fmla="*/ 677 w 928"/>
                  <a:gd name="T125" fmla="*/ 98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8" h="1014">
                    <a:moveTo>
                      <a:pt x="677" y="983"/>
                    </a:moveTo>
                    <a:lnTo>
                      <a:pt x="700" y="974"/>
                    </a:lnTo>
                    <a:lnTo>
                      <a:pt x="723" y="962"/>
                    </a:lnTo>
                    <a:lnTo>
                      <a:pt x="743" y="951"/>
                    </a:lnTo>
                    <a:lnTo>
                      <a:pt x="763" y="938"/>
                    </a:lnTo>
                    <a:lnTo>
                      <a:pt x="781" y="925"/>
                    </a:lnTo>
                    <a:lnTo>
                      <a:pt x="798" y="910"/>
                    </a:lnTo>
                    <a:lnTo>
                      <a:pt x="814" y="895"/>
                    </a:lnTo>
                    <a:lnTo>
                      <a:pt x="828" y="878"/>
                    </a:lnTo>
                    <a:lnTo>
                      <a:pt x="841" y="861"/>
                    </a:lnTo>
                    <a:lnTo>
                      <a:pt x="853" y="843"/>
                    </a:lnTo>
                    <a:lnTo>
                      <a:pt x="865" y="825"/>
                    </a:lnTo>
                    <a:lnTo>
                      <a:pt x="874" y="804"/>
                    </a:lnTo>
                    <a:lnTo>
                      <a:pt x="883" y="785"/>
                    </a:lnTo>
                    <a:lnTo>
                      <a:pt x="891" y="763"/>
                    </a:lnTo>
                    <a:lnTo>
                      <a:pt x="898" y="742"/>
                    </a:lnTo>
                    <a:lnTo>
                      <a:pt x="904" y="721"/>
                    </a:lnTo>
                    <a:lnTo>
                      <a:pt x="910" y="697"/>
                    </a:lnTo>
                    <a:lnTo>
                      <a:pt x="915" y="675"/>
                    </a:lnTo>
                    <a:lnTo>
                      <a:pt x="919" y="651"/>
                    </a:lnTo>
                    <a:lnTo>
                      <a:pt x="922" y="627"/>
                    </a:lnTo>
                    <a:lnTo>
                      <a:pt x="924" y="602"/>
                    </a:lnTo>
                    <a:lnTo>
                      <a:pt x="926" y="578"/>
                    </a:lnTo>
                    <a:lnTo>
                      <a:pt x="927" y="553"/>
                    </a:lnTo>
                    <a:lnTo>
                      <a:pt x="928" y="528"/>
                    </a:lnTo>
                    <a:lnTo>
                      <a:pt x="928" y="477"/>
                    </a:lnTo>
                    <a:lnTo>
                      <a:pt x="927" y="451"/>
                    </a:lnTo>
                    <a:lnTo>
                      <a:pt x="926" y="427"/>
                    </a:lnTo>
                    <a:lnTo>
                      <a:pt x="924" y="401"/>
                    </a:lnTo>
                    <a:lnTo>
                      <a:pt x="921" y="378"/>
                    </a:lnTo>
                    <a:lnTo>
                      <a:pt x="918" y="353"/>
                    </a:lnTo>
                    <a:lnTo>
                      <a:pt x="914" y="331"/>
                    </a:lnTo>
                    <a:lnTo>
                      <a:pt x="909" y="308"/>
                    </a:lnTo>
                    <a:lnTo>
                      <a:pt x="903" y="286"/>
                    </a:lnTo>
                    <a:lnTo>
                      <a:pt x="896" y="264"/>
                    </a:lnTo>
                    <a:lnTo>
                      <a:pt x="889" y="243"/>
                    </a:lnTo>
                    <a:lnTo>
                      <a:pt x="881" y="223"/>
                    </a:lnTo>
                    <a:lnTo>
                      <a:pt x="872" y="203"/>
                    </a:lnTo>
                    <a:lnTo>
                      <a:pt x="862" y="184"/>
                    </a:lnTo>
                    <a:lnTo>
                      <a:pt x="850" y="166"/>
                    </a:lnTo>
                    <a:lnTo>
                      <a:pt x="838" y="148"/>
                    </a:lnTo>
                    <a:lnTo>
                      <a:pt x="825" y="132"/>
                    </a:lnTo>
                    <a:lnTo>
                      <a:pt x="810" y="116"/>
                    </a:lnTo>
                    <a:lnTo>
                      <a:pt x="794" y="100"/>
                    </a:lnTo>
                    <a:lnTo>
                      <a:pt x="777" y="87"/>
                    </a:lnTo>
                    <a:lnTo>
                      <a:pt x="759" y="74"/>
                    </a:lnTo>
                    <a:lnTo>
                      <a:pt x="739" y="62"/>
                    </a:lnTo>
                    <a:lnTo>
                      <a:pt x="719" y="50"/>
                    </a:lnTo>
                    <a:lnTo>
                      <a:pt x="696" y="40"/>
                    </a:lnTo>
                    <a:lnTo>
                      <a:pt x="673" y="31"/>
                    </a:lnTo>
                    <a:lnTo>
                      <a:pt x="647" y="23"/>
                    </a:lnTo>
                    <a:lnTo>
                      <a:pt x="622" y="17"/>
                    </a:lnTo>
                    <a:lnTo>
                      <a:pt x="593" y="11"/>
                    </a:lnTo>
                    <a:lnTo>
                      <a:pt x="564" y="7"/>
                    </a:lnTo>
                    <a:lnTo>
                      <a:pt x="533" y="4"/>
                    </a:lnTo>
                    <a:lnTo>
                      <a:pt x="501" y="2"/>
                    </a:lnTo>
                    <a:lnTo>
                      <a:pt x="466" y="0"/>
                    </a:lnTo>
                    <a:lnTo>
                      <a:pt x="431" y="2"/>
                    </a:lnTo>
                    <a:lnTo>
                      <a:pt x="398" y="4"/>
                    </a:lnTo>
                    <a:lnTo>
                      <a:pt x="366" y="7"/>
                    </a:lnTo>
                    <a:lnTo>
                      <a:pt x="336" y="11"/>
                    </a:lnTo>
                    <a:lnTo>
                      <a:pt x="308" y="17"/>
                    </a:lnTo>
                    <a:lnTo>
                      <a:pt x="280" y="23"/>
                    </a:lnTo>
                    <a:lnTo>
                      <a:pt x="256" y="31"/>
                    </a:lnTo>
                    <a:lnTo>
                      <a:pt x="231" y="40"/>
                    </a:lnTo>
                    <a:lnTo>
                      <a:pt x="209" y="50"/>
                    </a:lnTo>
                    <a:lnTo>
                      <a:pt x="188" y="61"/>
                    </a:lnTo>
                    <a:lnTo>
                      <a:pt x="168" y="73"/>
                    </a:lnTo>
                    <a:lnTo>
                      <a:pt x="150" y="86"/>
                    </a:lnTo>
                    <a:lnTo>
                      <a:pt x="133" y="100"/>
                    </a:lnTo>
                    <a:lnTo>
                      <a:pt x="117" y="115"/>
                    </a:lnTo>
                    <a:lnTo>
                      <a:pt x="103" y="131"/>
                    </a:lnTo>
                    <a:lnTo>
                      <a:pt x="90" y="147"/>
                    </a:lnTo>
                    <a:lnTo>
                      <a:pt x="77" y="165"/>
                    </a:lnTo>
                    <a:lnTo>
                      <a:pt x="66" y="183"/>
                    </a:lnTo>
                    <a:lnTo>
                      <a:pt x="56" y="202"/>
                    </a:lnTo>
                    <a:lnTo>
                      <a:pt x="47" y="222"/>
                    </a:lnTo>
                    <a:lnTo>
                      <a:pt x="37" y="242"/>
                    </a:lnTo>
                    <a:lnTo>
                      <a:pt x="30" y="264"/>
                    </a:lnTo>
                    <a:lnTo>
                      <a:pt x="24" y="285"/>
                    </a:lnTo>
                    <a:lnTo>
                      <a:pt x="19" y="308"/>
                    </a:lnTo>
                    <a:lnTo>
                      <a:pt x="14" y="330"/>
                    </a:lnTo>
                    <a:lnTo>
                      <a:pt x="10" y="353"/>
                    </a:lnTo>
                    <a:lnTo>
                      <a:pt x="7" y="378"/>
                    </a:lnTo>
                    <a:lnTo>
                      <a:pt x="4" y="402"/>
                    </a:lnTo>
                    <a:lnTo>
                      <a:pt x="2" y="427"/>
                    </a:lnTo>
                    <a:lnTo>
                      <a:pt x="1" y="452"/>
                    </a:lnTo>
                    <a:lnTo>
                      <a:pt x="0" y="478"/>
                    </a:lnTo>
                    <a:lnTo>
                      <a:pt x="0" y="530"/>
                    </a:lnTo>
                    <a:lnTo>
                      <a:pt x="1" y="555"/>
                    </a:lnTo>
                    <a:lnTo>
                      <a:pt x="2" y="581"/>
                    </a:lnTo>
                    <a:lnTo>
                      <a:pt x="4" y="605"/>
                    </a:lnTo>
                    <a:lnTo>
                      <a:pt x="7" y="630"/>
                    </a:lnTo>
                    <a:lnTo>
                      <a:pt x="10" y="654"/>
                    </a:lnTo>
                    <a:lnTo>
                      <a:pt x="14" y="678"/>
                    </a:lnTo>
                    <a:lnTo>
                      <a:pt x="19" y="701"/>
                    </a:lnTo>
                    <a:lnTo>
                      <a:pt x="24" y="724"/>
                    </a:lnTo>
                    <a:lnTo>
                      <a:pt x="30" y="745"/>
                    </a:lnTo>
                    <a:lnTo>
                      <a:pt x="39" y="767"/>
                    </a:lnTo>
                    <a:lnTo>
                      <a:pt x="47" y="788"/>
                    </a:lnTo>
                    <a:lnTo>
                      <a:pt x="56" y="807"/>
                    </a:lnTo>
                    <a:lnTo>
                      <a:pt x="66" y="827"/>
                    </a:lnTo>
                    <a:lnTo>
                      <a:pt x="77" y="846"/>
                    </a:lnTo>
                    <a:lnTo>
                      <a:pt x="90" y="863"/>
                    </a:lnTo>
                    <a:lnTo>
                      <a:pt x="103" y="881"/>
                    </a:lnTo>
                    <a:lnTo>
                      <a:pt x="118" y="897"/>
                    </a:lnTo>
                    <a:lnTo>
                      <a:pt x="133" y="912"/>
                    </a:lnTo>
                    <a:lnTo>
                      <a:pt x="151" y="927"/>
                    </a:lnTo>
                    <a:lnTo>
                      <a:pt x="169" y="940"/>
                    </a:lnTo>
                    <a:lnTo>
                      <a:pt x="188" y="952"/>
                    </a:lnTo>
                    <a:lnTo>
                      <a:pt x="210" y="963"/>
                    </a:lnTo>
                    <a:lnTo>
                      <a:pt x="232" y="975"/>
                    </a:lnTo>
                    <a:lnTo>
                      <a:pt x="256" y="984"/>
                    </a:lnTo>
                    <a:lnTo>
                      <a:pt x="281" y="992"/>
                    </a:lnTo>
                    <a:lnTo>
                      <a:pt x="309" y="998"/>
                    </a:lnTo>
                    <a:lnTo>
                      <a:pt x="336" y="1004"/>
                    </a:lnTo>
                    <a:lnTo>
                      <a:pt x="367" y="1009"/>
                    </a:lnTo>
                    <a:lnTo>
                      <a:pt x="399" y="1012"/>
                    </a:lnTo>
                    <a:lnTo>
                      <a:pt x="432" y="1014"/>
                    </a:lnTo>
                    <a:lnTo>
                      <a:pt x="503" y="1014"/>
                    </a:lnTo>
                    <a:lnTo>
                      <a:pt x="535" y="1012"/>
                    </a:lnTo>
                    <a:lnTo>
                      <a:pt x="567" y="1008"/>
                    </a:lnTo>
                    <a:lnTo>
                      <a:pt x="596" y="1004"/>
                    </a:lnTo>
                    <a:lnTo>
                      <a:pt x="625" y="998"/>
                    </a:lnTo>
                    <a:lnTo>
                      <a:pt x="652" y="991"/>
                    </a:lnTo>
                    <a:lnTo>
                      <a:pt x="677" y="983"/>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10" name="Freeform 8"/>
              <p:cNvSpPr>
                <a:spLocks noEditPoints="1"/>
              </p:cNvSpPr>
              <p:nvPr userDrawn="1"/>
            </p:nvSpPr>
            <p:spPr bwMode="auto">
              <a:xfrm>
                <a:off x="7583906" y="3939208"/>
                <a:ext cx="539750" cy="539750"/>
              </a:xfrm>
              <a:custGeom>
                <a:avLst/>
                <a:gdLst>
                  <a:gd name="T0" fmla="*/ 14823 w 16320"/>
                  <a:gd name="T1" fmla="*/ 10588 h 16320"/>
                  <a:gd name="T2" fmla="*/ 15267 w 16320"/>
                  <a:gd name="T3" fmla="*/ 9704 h 16320"/>
                  <a:gd name="T4" fmla="*/ 15471 w 16320"/>
                  <a:gd name="T5" fmla="*/ 10136 h 16320"/>
                  <a:gd name="T6" fmla="*/ 15215 w 16320"/>
                  <a:gd name="T7" fmla="*/ 10504 h 16320"/>
                  <a:gd name="T8" fmla="*/ 15496 w 16320"/>
                  <a:gd name="T9" fmla="*/ 11094 h 16320"/>
                  <a:gd name="T10" fmla="*/ 12533 w 16320"/>
                  <a:gd name="T11" fmla="*/ 10149 h 16320"/>
                  <a:gd name="T12" fmla="*/ 12835 w 16320"/>
                  <a:gd name="T13" fmla="*/ 10843 h 16320"/>
                  <a:gd name="T14" fmla="*/ 12260 w 16320"/>
                  <a:gd name="T15" fmla="*/ 10896 h 16320"/>
                  <a:gd name="T16" fmla="*/ 12119 w 16320"/>
                  <a:gd name="T17" fmla="*/ 10120 h 16320"/>
                  <a:gd name="T18" fmla="*/ 12670 w 16320"/>
                  <a:gd name="T19" fmla="*/ 9637 h 16320"/>
                  <a:gd name="T20" fmla="*/ 11840 w 16320"/>
                  <a:gd name="T21" fmla="*/ 11863 h 16320"/>
                  <a:gd name="T22" fmla="*/ 11980 w 16320"/>
                  <a:gd name="T23" fmla="*/ 12629 h 16320"/>
                  <a:gd name="T24" fmla="*/ 11685 w 16320"/>
                  <a:gd name="T25" fmla="*/ 12844 h 16320"/>
                  <a:gd name="T26" fmla="*/ 11358 w 16320"/>
                  <a:gd name="T27" fmla="*/ 12109 h 16320"/>
                  <a:gd name="T28" fmla="*/ 11765 w 16320"/>
                  <a:gd name="T29" fmla="*/ 11506 h 16320"/>
                  <a:gd name="T30" fmla="*/ 11102 w 16320"/>
                  <a:gd name="T31" fmla="*/ 12640 h 16320"/>
                  <a:gd name="T32" fmla="*/ 10504 w 16320"/>
                  <a:gd name="T33" fmla="*/ 12944 h 16320"/>
                  <a:gd name="T34" fmla="*/ 10698 w 16320"/>
                  <a:gd name="T35" fmla="*/ 12494 h 16320"/>
                  <a:gd name="T36" fmla="*/ 9928 w 16320"/>
                  <a:gd name="T37" fmla="*/ 12309 h 16320"/>
                  <a:gd name="T38" fmla="*/ 9455 w 16320"/>
                  <a:gd name="T39" fmla="*/ 12021 h 16320"/>
                  <a:gd name="T40" fmla="*/ 9695 w 16320"/>
                  <a:gd name="T41" fmla="*/ 11496 h 16320"/>
                  <a:gd name="T42" fmla="*/ 9877 w 16320"/>
                  <a:gd name="T43" fmla="*/ 11794 h 16320"/>
                  <a:gd name="T44" fmla="*/ 10526 w 16320"/>
                  <a:gd name="T45" fmla="*/ 12049 h 16320"/>
                  <a:gd name="T46" fmla="*/ 11087 w 16320"/>
                  <a:gd name="T47" fmla="*/ 12312 h 16320"/>
                  <a:gd name="T48" fmla="*/ 8615 w 16320"/>
                  <a:gd name="T49" fmla="*/ 10945 h 16320"/>
                  <a:gd name="T50" fmla="*/ 8404 w 16320"/>
                  <a:gd name="T51" fmla="*/ 10164 h 16320"/>
                  <a:gd name="T52" fmla="*/ 9438 w 16320"/>
                  <a:gd name="T53" fmla="*/ 9623 h 16320"/>
                  <a:gd name="T54" fmla="*/ 10158 w 16320"/>
                  <a:gd name="T55" fmla="*/ 10437 h 16320"/>
                  <a:gd name="T56" fmla="*/ 9353 w 16320"/>
                  <a:gd name="T57" fmla="*/ 11132 h 16320"/>
                  <a:gd name="T58" fmla="*/ 8874 w 16320"/>
                  <a:gd name="T59" fmla="*/ 12923 h 16320"/>
                  <a:gd name="T60" fmla="*/ 8775 w 16320"/>
                  <a:gd name="T61" fmla="*/ 12583 h 16320"/>
                  <a:gd name="T62" fmla="*/ 8549 w 16320"/>
                  <a:gd name="T63" fmla="*/ 12315 h 16320"/>
                  <a:gd name="T64" fmla="*/ 7587 w 16320"/>
                  <a:gd name="T65" fmla="*/ 12091 h 16320"/>
                  <a:gd name="T66" fmla="*/ 7720 w 16320"/>
                  <a:gd name="T67" fmla="*/ 11534 h 16320"/>
                  <a:gd name="T68" fmla="*/ 8016 w 16320"/>
                  <a:gd name="T69" fmla="*/ 11751 h 16320"/>
                  <a:gd name="T70" fmla="*/ 8144 w 16320"/>
                  <a:gd name="T71" fmla="*/ 12042 h 16320"/>
                  <a:gd name="T72" fmla="*/ 9150 w 16320"/>
                  <a:gd name="T73" fmla="*/ 12246 h 16320"/>
                  <a:gd name="T74" fmla="*/ 6335 w 16320"/>
                  <a:gd name="T75" fmla="*/ 11795 h 16320"/>
                  <a:gd name="T76" fmla="*/ 6336 w 16320"/>
                  <a:gd name="T77" fmla="*/ 12579 h 16320"/>
                  <a:gd name="T78" fmla="*/ 6267 w 16320"/>
                  <a:gd name="T79" fmla="*/ 12900 h 16320"/>
                  <a:gd name="T80" fmla="*/ 5796 w 16320"/>
                  <a:gd name="T81" fmla="*/ 12258 h 16320"/>
                  <a:gd name="T82" fmla="*/ 6062 w 16320"/>
                  <a:gd name="T83" fmla="*/ 11592 h 16320"/>
                  <a:gd name="T84" fmla="*/ 6177 w 16320"/>
                  <a:gd name="T85" fmla="*/ 11124 h 16320"/>
                  <a:gd name="T86" fmla="*/ 1214 w 16320"/>
                  <a:gd name="T87" fmla="*/ 11124 h 16320"/>
                  <a:gd name="T88" fmla="*/ 6585 w 16320"/>
                  <a:gd name="T89" fmla="*/ 4506 h 16320"/>
                  <a:gd name="T90" fmla="*/ 7326 w 16320"/>
                  <a:gd name="T91" fmla="*/ 3567 h 16320"/>
                  <a:gd name="T92" fmla="*/ 8698 w 16320"/>
                  <a:gd name="T93" fmla="*/ 3402 h 16320"/>
                  <a:gd name="T94" fmla="*/ 9789 w 16320"/>
                  <a:gd name="T95" fmla="*/ 4141 h 16320"/>
                  <a:gd name="T96" fmla="*/ 7957 w 16320"/>
                  <a:gd name="T97" fmla="*/ 3707 h 16320"/>
                  <a:gd name="T98" fmla="*/ 7153 w 16320"/>
                  <a:gd name="T99" fmla="*/ 4168 h 16320"/>
                  <a:gd name="T100" fmla="*/ 7693 w 16320"/>
                  <a:gd name="T101" fmla="*/ 4858 h 16320"/>
                  <a:gd name="T102" fmla="*/ 7877 w 16320"/>
                  <a:gd name="T103" fmla="*/ 4374 h 16320"/>
                  <a:gd name="T104" fmla="*/ 8877 w 16320"/>
                  <a:gd name="T105" fmla="*/ 4206 h 16320"/>
                  <a:gd name="T106" fmla="*/ 10039 w 16320"/>
                  <a:gd name="T107" fmla="*/ 4489 h 16320"/>
                  <a:gd name="T108" fmla="*/ 8512 w 16320"/>
                  <a:gd name="T109" fmla="*/ 4601 h 16320"/>
                  <a:gd name="T110" fmla="*/ 8114 w 16320"/>
                  <a:gd name="T111" fmla="*/ 4835 h 16320"/>
                  <a:gd name="T112" fmla="*/ 7234 w 16320"/>
                  <a:gd name="T113" fmla="*/ 6423 h 16320"/>
                  <a:gd name="T114" fmla="*/ 7669 w 16320"/>
                  <a:gd name="T115" fmla="*/ 6984 h 16320"/>
                  <a:gd name="T116" fmla="*/ 7213 w 16320"/>
                  <a:gd name="T117" fmla="*/ 7481 h 16320"/>
                  <a:gd name="T118" fmla="*/ 7728 w 16320"/>
                  <a:gd name="T119" fmla="*/ 8248 h 16320"/>
                  <a:gd name="T120" fmla="*/ 7080 w 16320"/>
                  <a:gd name="T121" fmla="*/ 7174 h 16320"/>
                  <a:gd name="T122" fmla="*/ 7186 w 16320"/>
                  <a:gd name="T123" fmla="*/ 6787 h 16320"/>
                  <a:gd name="T124" fmla="*/ 6491 w 16320"/>
                  <a:gd name="T125" fmla="*/ 5230 h 16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320" h="16320">
                    <a:moveTo>
                      <a:pt x="15078" y="11124"/>
                    </a:moveTo>
                    <a:lnTo>
                      <a:pt x="15068" y="11098"/>
                    </a:lnTo>
                    <a:lnTo>
                      <a:pt x="15061" y="11071"/>
                    </a:lnTo>
                    <a:lnTo>
                      <a:pt x="15055" y="11045"/>
                    </a:lnTo>
                    <a:lnTo>
                      <a:pt x="15051" y="11018"/>
                    </a:lnTo>
                    <a:lnTo>
                      <a:pt x="15047" y="10991"/>
                    </a:lnTo>
                    <a:lnTo>
                      <a:pt x="15044" y="10964"/>
                    </a:lnTo>
                    <a:lnTo>
                      <a:pt x="15041" y="10937"/>
                    </a:lnTo>
                    <a:lnTo>
                      <a:pt x="15037" y="10911"/>
                    </a:lnTo>
                    <a:lnTo>
                      <a:pt x="15034" y="10885"/>
                    </a:lnTo>
                    <a:lnTo>
                      <a:pt x="15030" y="10861"/>
                    </a:lnTo>
                    <a:lnTo>
                      <a:pt x="15025" y="10838"/>
                    </a:lnTo>
                    <a:lnTo>
                      <a:pt x="15020" y="10815"/>
                    </a:lnTo>
                    <a:lnTo>
                      <a:pt x="15014" y="10795"/>
                    </a:lnTo>
                    <a:lnTo>
                      <a:pt x="15007" y="10774"/>
                    </a:lnTo>
                    <a:lnTo>
                      <a:pt x="15001" y="10755"/>
                    </a:lnTo>
                    <a:lnTo>
                      <a:pt x="14993" y="10738"/>
                    </a:lnTo>
                    <a:lnTo>
                      <a:pt x="14985" y="10720"/>
                    </a:lnTo>
                    <a:lnTo>
                      <a:pt x="14976" y="10705"/>
                    </a:lnTo>
                    <a:lnTo>
                      <a:pt x="14965" y="10690"/>
                    </a:lnTo>
                    <a:lnTo>
                      <a:pt x="14955" y="10675"/>
                    </a:lnTo>
                    <a:lnTo>
                      <a:pt x="14944" y="10662"/>
                    </a:lnTo>
                    <a:lnTo>
                      <a:pt x="14932" y="10650"/>
                    </a:lnTo>
                    <a:lnTo>
                      <a:pt x="14920" y="10639"/>
                    </a:lnTo>
                    <a:lnTo>
                      <a:pt x="14905" y="10628"/>
                    </a:lnTo>
                    <a:lnTo>
                      <a:pt x="14891" y="10618"/>
                    </a:lnTo>
                    <a:lnTo>
                      <a:pt x="14876" y="10610"/>
                    </a:lnTo>
                    <a:lnTo>
                      <a:pt x="14858" y="10602"/>
                    </a:lnTo>
                    <a:lnTo>
                      <a:pt x="14841" y="10594"/>
                    </a:lnTo>
                    <a:lnTo>
                      <a:pt x="14823" y="10588"/>
                    </a:lnTo>
                    <a:lnTo>
                      <a:pt x="14803" y="10581"/>
                    </a:lnTo>
                    <a:lnTo>
                      <a:pt x="14783" y="10576"/>
                    </a:lnTo>
                    <a:lnTo>
                      <a:pt x="14761" y="10571"/>
                    </a:lnTo>
                    <a:lnTo>
                      <a:pt x="14739" y="10567"/>
                    </a:lnTo>
                    <a:lnTo>
                      <a:pt x="14716" y="10564"/>
                    </a:lnTo>
                    <a:lnTo>
                      <a:pt x="14691" y="10561"/>
                    </a:lnTo>
                    <a:lnTo>
                      <a:pt x="14666" y="10559"/>
                    </a:lnTo>
                    <a:lnTo>
                      <a:pt x="14638" y="10558"/>
                    </a:lnTo>
                    <a:lnTo>
                      <a:pt x="14610" y="10556"/>
                    </a:lnTo>
                    <a:lnTo>
                      <a:pt x="14243" y="10556"/>
                    </a:lnTo>
                    <a:lnTo>
                      <a:pt x="14243" y="11124"/>
                    </a:lnTo>
                    <a:lnTo>
                      <a:pt x="13861" y="11124"/>
                    </a:lnTo>
                    <a:lnTo>
                      <a:pt x="13861" y="9625"/>
                    </a:lnTo>
                    <a:lnTo>
                      <a:pt x="14790" y="9625"/>
                    </a:lnTo>
                    <a:lnTo>
                      <a:pt x="14841" y="9626"/>
                    </a:lnTo>
                    <a:lnTo>
                      <a:pt x="14892" y="9628"/>
                    </a:lnTo>
                    <a:lnTo>
                      <a:pt x="14943" y="9630"/>
                    </a:lnTo>
                    <a:lnTo>
                      <a:pt x="14994" y="9634"/>
                    </a:lnTo>
                    <a:lnTo>
                      <a:pt x="15044" y="9640"/>
                    </a:lnTo>
                    <a:lnTo>
                      <a:pt x="15068" y="9643"/>
                    </a:lnTo>
                    <a:lnTo>
                      <a:pt x="15094" y="9647"/>
                    </a:lnTo>
                    <a:lnTo>
                      <a:pt x="15117" y="9652"/>
                    </a:lnTo>
                    <a:lnTo>
                      <a:pt x="15142" y="9657"/>
                    </a:lnTo>
                    <a:lnTo>
                      <a:pt x="15161" y="9662"/>
                    </a:lnTo>
                    <a:lnTo>
                      <a:pt x="15181" y="9668"/>
                    </a:lnTo>
                    <a:lnTo>
                      <a:pt x="15199" y="9674"/>
                    </a:lnTo>
                    <a:lnTo>
                      <a:pt x="15216" y="9681"/>
                    </a:lnTo>
                    <a:lnTo>
                      <a:pt x="15234" y="9688"/>
                    </a:lnTo>
                    <a:lnTo>
                      <a:pt x="15251" y="9696"/>
                    </a:lnTo>
                    <a:lnTo>
                      <a:pt x="15267" y="9704"/>
                    </a:lnTo>
                    <a:lnTo>
                      <a:pt x="15284" y="9713"/>
                    </a:lnTo>
                    <a:lnTo>
                      <a:pt x="15299" y="9723"/>
                    </a:lnTo>
                    <a:lnTo>
                      <a:pt x="15313" y="9733"/>
                    </a:lnTo>
                    <a:lnTo>
                      <a:pt x="15328" y="9743"/>
                    </a:lnTo>
                    <a:lnTo>
                      <a:pt x="15341" y="9753"/>
                    </a:lnTo>
                    <a:lnTo>
                      <a:pt x="15354" y="9764"/>
                    </a:lnTo>
                    <a:lnTo>
                      <a:pt x="15366" y="9777"/>
                    </a:lnTo>
                    <a:lnTo>
                      <a:pt x="15379" y="9789"/>
                    </a:lnTo>
                    <a:lnTo>
                      <a:pt x="15390" y="9801"/>
                    </a:lnTo>
                    <a:lnTo>
                      <a:pt x="15400" y="9814"/>
                    </a:lnTo>
                    <a:lnTo>
                      <a:pt x="15410" y="9828"/>
                    </a:lnTo>
                    <a:lnTo>
                      <a:pt x="15419" y="9841"/>
                    </a:lnTo>
                    <a:lnTo>
                      <a:pt x="15428" y="9855"/>
                    </a:lnTo>
                    <a:lnTo>
                      <a:pt x="15436" y="9870"/>
                    </a:lnTo>
                    <a:lnTo>
                      <a:pt x="15443" y="9884"/>
                    </a:lnTo>
                    <a:lnTo>
                      <a:pt x="15450" y="9898"/>
                    </a:lnTo>
                    <a:lnTo>
                      <a:pt x="15456" y="9913"/>
                    </a:lnTo>
                    <a:lnTo>
                      <a:pt x="15461" y="9929"/>
                    </a:lnTo>
                    <a:lnTo>
                      <a:pt x="15466" y="9945"/>
                    </a:lnTo>
                    <a:lnTo>
                      <a:pt x="15470" y="9960"/>
                    </a:lnTo>
                    <a:lnTo>
                      <a:pt x="15473" y="9977"/>
                    </a:lnTo>
                    <a:lnTo>
                      <a:pt x="15475" y="9993"/>
                    </a:lnTo>
                    <a:lnTo>
                      <a:pt x="15477" y="10009"/>
                    </a:lnTo>
                    <a:lnTo>
                      <a:pt x="15479" y="10027"/>
                    </a:lnTo>
                    <a:lnTo>
                      <a:pt x="15480" y="10043"/>
                    </a:lnTo>
                    <a:lnTo>
                      <a:pt x="15479" y="10062"/>
                    </a:lnTo>
                    <a:lnTo>
                      <a:pt x="15477" y="10081"/>
                    </a:lnTo>
                    <a:lnTo>
                      <a:pt x="15476" y="10100"/>
                    </a:lnTo>
                    <a:lnTo>
                      <a:pt x="15474" y="10118"/>
                    </a:lnTo>
                    <a:lnTo>
                      <a:pt x="15471" y="10136"/>
                    </a:lnTo>
                    <a:lnTo>
                      <a:pt x="15468" y="10154"/>
                    </a:lnTo>
                    <a:lnTo>
                      <a:pt x="15464" y="10171"/>
                    </a:lnTo>
                    <a:lnTo>
                      <a:pt x="15460" y="10189"/>
                    </a:lnTo>
                    <a:lnTo>
                      <a:pt x="15455" y="10205"/>
                    </a:lnTo>
                    <a:lnTo>
                      <a:pt x="15449" y="10222"/>
                    </a:lnTo>
                    <a:lnTo>
                      <a:pt x="15443" y="10239"/>
                    </a:lnTo>
                    <a:lnTo>
                      <a:pt x="15436" y="10254"/>
                    </a:lnTo>
                    <a:lnTo>
                      <a:pt x="15428" y="10269"/>
                    </a:lnTo>
                    <a:lnTo>
                      <a:pt x="15419" y="10285"/>
                    </a:lnTo>
                    <a:lnTo>
                      <a:pt x="15409" y="10299"/>
                    </a:lnTo>
                    <a:lnTo>
                      <a:pt x="15400" y="10314"/>
                    </a:lnTo>
                    <a:lnTo>
                      <a:pt x="15389" y="10328"/>
                    </a:lnTo>
                    <a:lnTo>
                      <a:pt x="15378" y="10341"/>
                    </a:lnTo>
                    <a:lnTo>
                      <a:pt x="15365" y="10354"/>
                    </a:lnTo>
                    <a:lnTo>
                      <a:pt x="15353" y="10366"/>
                    </a:lnTo>
                    <a:lnTo>
                      <a:pt x="15339" y="10379"/>
                    </a:lnTo>
                    <a:lnTo>
                      <a:pt x="15324" y="10391"/>
                    </a:lnTo>
                    <a:lnTo>
                      <a:pt x="15309" y="10402"/>
                    </a:lnTo>
                    <a:lnTo>
                      <a:pt x="15294" y="10412"/>
                    </a:lnTo>
                    <a:lnTo>
                      <a:pt x="15277" y="10422"/>
                    </a:lnTo>
                    <a:lnTo>
                      <a:pt x="15259" y="10433"/>
                    </a:lnTo>
                    <a:lnTo>
                      <a:pt x="15241" y="10441"/>
                    </a:lnTo>
                    <a:lnTo>
                      <a:pt x="15221" y="10450"/>
                    </a:lnTo>
                    <a:lnTo>
                      <a:pt x="15202" y="10458"/>
                    </a:lnTo>
                    <a:lnTo>
                      <a:pt x="15181" y="10465"/>
                    </a:lnTo>
                    <a:lnTo>
                      <a:pt x="15159" y="10472"/>
                    </a:lnTo>
                    <a:lnTo>
                      <a:pt x="15137" y="10478"/>
                    </a:lnTo>
                    <a:lnTo>
                      <a:pt x="15165" y="10488"/>
                    </a:lnTo>
                    <a:lnTo>
                      <a:pt x="15191" y="10496"/>
                    </a:lnTo>
                    <a:lnTo>
                      <a:pt x="15215" y="10504"/>
                    </a:lnTo>
                    <a:lnTo>
                      <a:pt x="15238" y="10513"/>
                    </a:lnTo>
                    <a:lnTo>
                      <a:pt x="15258" y="10522"/>
                    </a:lnTo>
                    <a:lnTo>
                      <a:pt x="15277" y="10533"/>
                    </a:lnTo>
                    <a:lnTo>
                      <a:pt x="15295" y="10543"/>
                    </a:lnTo>
                    <a:lnTo>
                      <a:pt x="15311" y="10554"/>
                    </a:lnTo>
                    <a:lnTo>
                      <a:pt x="15327" y="10566"/>
                    </a:lnTo>
                    <a:lnTo>
                      <a:pt x="15341" y="10579"/>
                    </a:lnTo>
                    <a:lnTo>
                      <a:pt x="15355" y="10595"/>
                    </a:lnTo>
                    <a:lnTo>
                      <a:pt x="15367" y="10610"/>
                    </a:lnTo>
                    <a:lnTo>
                      <a:pt x="15381" y="10628"/>
                    </a:lnTo>
                    <a:lnTo>
                      <a:pt x="15393" y="10648"/>
                    </a:lnTo>
                    <a:lnTo>
                      <a:pt x="15405" y="10669"/>
                    </a:lnTo>
                    <a:lnTo>
                      <a:pt x="15416" y="10692"/>
                    </a:lnTo>
                    <a:lnTo>
                      <a:pt x="15425" y="10711"/>
                    </a:lnTo>
                    <a:lnTo>
                      <a:pt x="15433" y="10729"/>
                    </a:lnTo>
                    <a:lnTo>
                      <a:pt x="15439" y="10749"/>
                    </a:lnTo>
                    <a:lnTo>
                      <a:pt x="15444" y="10768"/>
                    </a:lnTo>
                    <a:lnTo>
                      <a:pt x="15449" y="10788"/>
                    </a:lnTo>
                    <a:lnTo>
                      <a:pt x="15452" y="10807"/>
                    </a:lnTo>
                    <a:lnTo>
                      <a:pt x="15455" y="10826"/>
                    </a:lnTo>
                    <a:lnTo>
                      <a:pt x="15458" y="10846"/>
                    </a:lnTo>
                    <a:lnTo>
                      <a:pt x="15462" y="10885"/>
                    </a:lnTo>
                    <a:lnTo>
                      <a:pt x="15465" y="10924"/>
                    </a:lnTo>
                    <a:lnTo>
                      <a:pt x="15468" y="10964"/>
                    </a:lnTo>
                    <a:lnTo>
                      <a:pt x="15472" y="11003"/>
                    </a:lnTo>
                    <a:lnTo>
                      <a:pt x="15475" y="11018"/>
                    </a:lnTo>
                    <a:lnTo>
                      <a:pt x="15479" y="11034"/>
                    </a:lnTo>
                    <a:lnTo>
                      <a:pt x="15482" y="11049"/>
                    </a:lnTo>
                    <a:lnTo>
                      <a:pt x="15486" y="11064"/>
                    </a:lnTo>
                    <a:lnTo>
                      <a:pt x="15496" y="11094"/>
                    </a:lnTo>
                    <a:lnTo>
                      <a:pt x="15507" y="11124"/>
                    </a:lnTo>
                    <a:lnTo>
                      <a:pt x="15078" y="11124"/>
                    </a:lnTo>
                    <a:close/>
                    <a:moveTo>
                      <a:pt x="13531" y="9892"/>
                    </a:moveTo>
                    <a:lnTo>
                      <a:pt x="12999" y="9892"/>
                    </a:lnTo>
                    <a:lnTo>
                      <a:pt x="12961" y="9893"/>
                    </a:lnTo>
                    <a:lnTo>
                      <a:pt x="12921" y="9894"/>
                    </a:lnTo>
                    <a:lnTo>
                      <a:pt x="12880" y="9896"/>
                    </a:lnTo>
                    <a:lnTo>
                      <a:pt x="12839" y="9899"/>
                    </a:lnTo>
                    <a:lnTo>
                      <a:pt x="12799" y="9904"/>
                    </a:lnTo>
                    <a:lnTo>
                      <a:pt x="12780" y="9907"/>
                    </a:lnTo>
                    <a:lnTo>
                      <a:pt x="12761" y="9910"/>
                    </a:lnTo>
                    <a:lnTo>
                      <a:pt x="12745" y="9914"/>
                    </a:lnTo>
                    <a:lnTo>
                      <a:pt x="12730" y="9920"/>
                    </a:lnTo>
                    <a:lnTo>
                      <a:pt x="12710" y="9927"/>
                    </a:lnTo>
                    <a:lnTo>
                      <a:pt x="12692" y="9934"/>
                    </a:lnTo>
                    <a:lnTo>
                      <a:pt x="12675" y="9943"/>
                    </a:lnTo>
                    <a:lnTo>
                      <a:pt x="12658" y="9953"/>
                    </a:lnTo>
                    <a:lnTo>
                      <a:pt x="12643" y="9964"/>
                    </a:lnTo>
                    <a:lnTo>
                      <a:pt x="12629" y="9976"/>
                    </a:lnTo>
                    <a:lnTo>
                      <a:pt x="12614" y="9989"/>
                    </a:lnTo>
                    <a:lnTo>
                      <a:pt x="12601" y="10003"/>
                    </a:lnTo>
                    <a:lnTo>
                      <a:pt x="12589" y="10015"/>
                    </a:lnTo>
                    <a:lnTo>
                      <a:pt x="12579" y="10030"/>
                    </a:lnTo>
                    <a:lnTo>
                      <a:pt x="12569" y="10043"/>
                    </a:lnTo>
                    <a:lnTo>
                      <a:pt x="12562" y="10057"/>
                    </a:lnTo>
                    <a:lnTo>
                      <a:pt x="12555" y="10073"/>
                    </a:lnTo>
                    <a:lnTo>
                      <a:pt x="12549" y="10087"/>
                    </a:lnTo>
                    <a:lnTo>
                      <a:pt x="12544" y="10102"/>
                    </a:lnTo>
                    <a:lnTo>
                      <a:pt x="12540" y="10117"/>
                    </a:lnTo>
                    <a:lnTo>
                      <a:pt x="12533" y="10149"/>
                    </a:lnTo>
                    <a:lnTo>
                      <a:pt x="12528" y="10181"/>
                    </a:lnTo>
                    <a:lnTo>
                      <a:pt x="12523" y="10213"/>
                    </a:lnTo>
                    <a:lnTo>
                      <a:pt x="12518" y="10245"/>
                    </a:lnTo>
                    <a:lnTo>
                      <a:pt x="13531" y="10245"/>
                    </a:lnTo>
                    <a:lnTo>
                      <a:pt x="13531" y="10510"/>
                    </a:lnTo>
                    <a:lnTo>
                      <a:pt x="12518" y="10510"/>
                    </a:lnTo>
                    <a:lnTo>
                      <a:pt x="12523" y="10537"/>
                    </a:lnTo>
                    <a:lnTo>
                      <a:pt x="12527" y="10562"/>
                    </a:lnTo>
                    <a:lnTo>
                      <a:pt x="12532" y="10586"/>
                    </a:lnTo>
                    <a:lnTo>
                      <a:pt x="12537" y="10608"/>
                    </a:lnTo>
                    <a:lnTo>
                      <a:pt x="12544" y="10629"/>
                    </a:lnTo>
                    <a:lnTo>
                      <a:pt x="12551" y="10649"/>
                    </a:lnTo>
                    <a:lnTo>
                      <a:pt x="12560" y="10668"/>
                    </a:lnTo>
                    <a:lnTo>
                      <a:pt x="12569" y="10686"/>
                    </a:lnTo>
                    <a:lnTo>
                      <a:pt x="12580" y="10703"/>
                    </a:lnTo>
                    <a:lnTo>
                      <a:pt x="12591" y="10718"/>
                    </a:lnTo>
                    <a:lnTo>
                      <a:pt x="12602" y="10732"/>
                    </a:lnTo>
                    <a:lnTo>
                      <a:pt x="12615" y="10747"/>
                    </a:lnTo>
                    <a:lnTo>
                      <a:pt x="12629" y="10759"/>
                    </a:lnTo>
                    <a:lnTo>
                      <a:pt x="12643" y="10770"/>
                    </a:lnTo>
                    <a:lnTo>
                      <a:pt x="12658" y="10781"/>
                    </a:lnTo>
                    <a:lnTo>
                      <a:pt x="12675" y="10792"/>
                    </a:lnTo>
                    <a:lnTo>
                      <a:pt x="12692" y="10800"/>
                    </a:lnTo>
                    <a:lnTo>
                      <a:pt x="12709" y="10809"/>
                    </a:lnTo>
                    <a:lnTo>
                      <a:pt x="12729" y="10816"/>
                    </a:lnTo>
                    <a:lnTo>
                      <a:pt x="12748" y="10822"/>
                    </a:lnTo>
                    <a:lnTo>
                      <a:pt x="12768" y="10828"/>
                    </a:lnTo>
                    <a:lnTo>
                      <a:pt x="12790" y="10833"/>
                    </a:lnTo>
                    <a:lnTo>
                      <a:pt x="12811" y="10839"/>
                    </a:lnTo>
                    <a:lnTo>
                      <a:pt x="12835" y="10843"/>
                    </a:lnTo>
                    <a:lnTo>
                      <a:pt x="12858" y="10846"/>
                    </a:lnTo>
                    <a:lnTo>
                      <a:pt x="12883" y="10849"/>
                    </a:lnTo>
                    <a:lnTo>
                      <a:pt x="12908" y="10851"/>
                    </a:lnTo>
                    <a:lnTo>
                      <a:pt x="12935" y="10853"/>
                    </a:lnTo>
                    <a:lnTo>
                      <a:pt x="12990" y="10856"/>
                    </a:lnTo>
                    <a:lnTo>
                      <a:pt x="13531" y="10856"/>
                    </a:lnTo>
                    <a:lnTo>
                      <a:pt x="13531" y="11124"/>
                    </a:lnTo>
                    <a:lnTo>
                      <a:pt x="12971" y="11124"/>
                    </a:lnTo>
                    <a:lnTo>
                      <a:pt x="12908" y="11122"/>
                    </a:lnTo>
                    <a:lnTo>
                      <a:pt x="12844" y="11120"/>
                    </a:lnTo>
                    <a:lnTo>
                      <a:pt x="12778" y="11115"/>
                    </a:lnTo>
                    <a:lnTo>
                      <a:pt x="12745" y="11112"/>
                    </a:lnTo>
                    <a:lnTo>
                      <a:pt x="12712" y="11108"/>
                    </a:lnTo>
                    <a:lnTo>
                      <a:pt x="12681" y="11104"/>
                    </a:lnTo>
                    <a:lnTo>
                      <a:pt x="12649" y="11099"/>
                    </a:lnTo>
                    <a:lnTo>
                      <a:pt x="12618" y="11094"/>
                    </a:lnTo>
                    <a:lnTo>
                      <a:pt x="12588" y="11086"/>
                    </a:lnTo>
                    <a:lnTo>
                      <a:pt x="12558" y="11079"/>
                    </a:lnTo>
                    <a:lnTo>
                      <a:pt x="12530" y="11071"/>
                    </a:lnTo>
                    <a:lnTo>
                      <a:pt x="12499" y="11062"/>
                    </a:lnTo>
                    <a:lnTo>
                      <a:pt x="12471" y="11050"/>
                    </a:lnTo>
                    <a:lnTo>
                      <a:pt x="12442" y="11037"/>
                    </a:lnTo>
                    <a:lnTo>
                      <a:pt x="12415" y="11023"/>
                    </a:lnTo>
                    <a:lnTo>
                      <a:pt x="12389" y="11008"/>
                    </a:lnTo>
                    <a:lnTo>
                      <a:pt x="12364" y="10992"/>
                    </a:lnTo>
                    <a:lnTo>
                      <a:pt x="12342" y="10974"/>
                    </a:lnTo>
                    <a:lnTo>
                      <a:pt x="12320" y="10956"/>
                    </a:lnTo>
                    <a:lnTo>
                      <a:pt x="12298" y="10936"/>
                    </a:lnTo>
                    <a:lnTo>
                      <a:pt x="12279" y="10917"/>
                    </a:lnTo>
                    <a:lnTo>
                      <a:pt x="12260" y="10896"/>
                    </a:lnTo>
                    <a:lnTo>
                      <a:pt x="12242" y="10873"/>
                    </a:lnTo>
                    <a:lnTo>
                      <a:pt x="12226" y="10851"/>
                    </a:lnTo>
                    <a:lnTo>
                      <a:pt x="12210" y="10828"/>
                    </a:lnTo>
                    <a:lnTo>
                      <a:pt x="12196" y="10804"/>
                    </a:lnTo>
                    <a:lnTo>
                      <a:pt x="12182" y="10779"/>
                    </a:lnTo>
                    <a:lnTo>
                      <a:pt x="12170" y="10755"/>
                    </a:lnTo>
                    <a:lnTo>
                      <a:pt x="12158" y="10729"/>
                    </a:lnTo>
                    <a:lnTo>
                      <a:pt x="12147" y="10704"/>
                    </a:lnTo>
                    <a:lnTo>
                      <a:pt x="12138" y="10677"/>
                    </a:lnTo>
                    <a:lnTo>
                      <a:pt x="12129" y="10651"/>
                    </a:lnTo>
                    <a:lnTo>
                      <a:pt x="12121" y="10624"/>
                    </a:lnTo>
                    <a:lnTo>
                      <a:pt x="12114" y="10598"/>
                    </a:lnTo>
                    <a:lnTo>
                      <a:pt x="12107" y="10571"/>
                    </a:lnTo>
                    <a:lnTo>
                      <a:pt x="12102" y="10545"/>
                    </a:lnTo>
                    <a:lnTo>
                      <a:pt x="12097" y="10518"/>
                    </a:lnTo>
                    <a:lnTo>
                      <a:pt x="12093" y="10491"/>
                    </a:lnTo>
                    <a:lnTo>
                      <a:pt x="12090" y="10464"/>
                    </a:lnTo>
                    <a:lnTo>
                      <a:pt x="12088" y="10439"/>
                    </a:lnTo>
                    <a:lnTo>
                      <a:pt x="12086" y="10412"/>
                    </a:lnTo>
                    <a:lnTo>
                      <a:pt x="12085" y="10387"/>
                    </a:lnTo>
                    <a:lnTo>
                      <a:pt x="12085" y="10337"/>
                    </a:lnTo>
                    <a:lnTo>
                      <a:pt x="12086" y="10312"/>
                    </a:lnTo>
                    <a:lnTo>
                      <a:pt x="12088" y="10288"/>
                    </a:lnTo>
                    <a:lnTo>
                      <a:pt x="12090" y="10263"/>
                    </a:lnTo>
                    <a:lnTo>
                      <a:pt x="12093" y="10240"/>
                    </a:lnTo>
                    <a:lnTo>
                      <a:pt x="12097" y="10215"/>
                    </a:lnTo>
                    <a:lnTo>
                      <a:pt x="12101" y="10192"/>
                    </a:lnTo>
                    <a:lnTo>
                      <a:pt x="12106" y="10167"/>
                    </a:lnTo>
                    <a:lnTo>
                      <a:pt x="12113" y="10144"/>
                    </a:lnTo>
                    <a:lnTo>
                      <a:pt x="12119" y="10120"/>
                    </a:lnTo>
                    <a:lnTo>
                      <a:pt x="12127" y="10097"/>
                    </a:lnTo>
                    <a:lnTo>
                      <a:pt x="12135" y="10075"/>
                    </a:lnTo>
                    <a:lnTo>
                      <a:pt x="12143" y="10051"/>
                    </a:lnTo>
                    <a:lnTo>
                      <a:pt x="12153" y="10029"/>
                    </a:lnTo>
                    <a:lnTo>
                      <a:pt x="12164" y="10007"/>
                    </a:lnTo>
                    <a:lnTo>
                      <a:pt x="12175" y="9985"/>
                    </a:lnTo>
                    <a:lnTo>
                      <a:pt x="12187" y="9963"/>
                    </a:lnTo>
                    <a:lnTo>
                      <a:pt x="12199" y="9942"/>
                    </a:lnTo>
                    <a:lnTo>
                      <a:pt x="12213" y="9922"/>
                    </a:lnTo>
                    <a:lnTo>
                      <a:pt x="12228" y="9901"/>
                    </a:lnTo>
                    <a:lnTo>
                      <a:pt x="12243" y="9881"/>
                    </a:lnTo>
                    <a:lnTo>
                      <a:pt x="12259" y="9861"/>
                    </a:lnTo>
                    <a:lnTo>
                      <a:pt x="12277" y="9843"/>
                    </a:lnTo>
                    <a:lnTo>
                      <a:pt x="12294" y="9824"/>
                    </a:lnTo>
                    <a:lnTo>
                      <a:pt x="12313" y="9806"/>
                    </a:lnTo>
                    <a:lnTo>
                      <a:pt x="12333" y="9789"/>
                    </a:lnTo>
                    <a:lnTo>
                      <a:pt x="12353" y="9772"/>
                    </a:lnTo>
                    <a:lnTo>
                      <a:pt x="12376" y="9755"/>
                    </a:lnTo>
                    <a:lnTo>
                      <a:pt x="12398" y="9739"/>
                    </a:lnTo>
                    <a:lnTo>
                      <a:pt x="12421" y="9724"/>
                    </a:lnTo>
                    <a:lnTo>
                      <a:pt x="12445" y="9709"/>
                    </a:lnTo>
                    <a:lnTo>
                      <a:pt x="12471" y="9696"/>
                    </a:lnTo>
                    <a:lnTo>
                      <a:pt x="12494" y="9685"/>
                    </a:lnTo>
                    <a:lnTo>
                      <a:pt x="12517" y="9675"/>
                    </a:lnTo>
                    <a:lnTo>
                      <a:pt x="12542" y="9666"/>
                    </a:lnTo>
                    <a:lnTo>
                      <a:pt x="12567" y="9658"/>
                    </a:lnTo>
                    <a:lnTo>
                      <a:pt x="12593" y="9651"/>
                    </a:lnTo>
                    <a:lnTo>
                      <a:pt x="12618" y="9646"/>
                    </a:lnTo>
                    <a:lnTo>
                      <a:pt x="12644" y="9641"/>
                    </a:lnTo>
                    <a:lnTo>
                      <a:pt x="12670" y="9637"/>
                    </a:lnTo>
                    <a:lnTo>
                      <a:pt x="12697" y="9634"/>
                    </a:lnTo>
                    <a:lnTo>
                      <a:pt x="12723" y="9631"/>
                    </a:lnTo>
                    <a:lnTo>
                      <a:pt x="12751" y="9629"/>
                    </a:lnTo>
                    <a:lnTo>
                      <a:pt x="12778" y="9627"/>
                    </a:lnTo>
                    <a:lnTo>
                      <a:pt x="12831" y="9626"/>
                    </a:lnTo>
                    <a:lnTo>
                      <a:pt x="12884" y="9625"/>
                    </a:lnTo>
                    <a:lnTo>
                      <a:pt x="13531" y="9625"/>
                    </a:lnTo>
                    <a:lnTo>
                      <a:pt x="13531" y="9892"/>
                    </a:lnTo>
                    <a:close/>
                    <a:moveTo>
                      <a:pt x="12802" y="11713"/>
                    </a:moveTo>
                    <a:lnTo>
                      <a:pt x="12269" y="11713"/>
                    </a:lnTo>
                    <a:lnTo>
                      <a:pt x="12232" y="11714"/>
                    </a:lnTo>
                    <a:lnTo>
                      <a:pt x="12192" y="11715"/>
                    </a:lnTo>
                    <a:lnTo>
                      <a:pt x="12150" y="11717"/>
                    </a:lnTo>
                    <a:lnTo>
                      <a:pt x="12108" y="11720"/>
                    </a:lnTo>
                    <a:lnTo>
                      <a:pt x="12069" y="11724"/>
                    </a:lnTo>
                    <a:lnTo>
                      <a:pt x="12050" y="11727"/>
                    </a:lnTo>
                    <a:lnTo>
                      <a:pt x="12032" y="11730"/>
                    </a:lnTo>
                    <a:lnTo>
                      <a:pt x="12016" y="11734"/>
                    </a:lnTo>
                    <a:lnTo>
                      <a:pt x="11999" y="11738"/>
                    </a:lnTo>
                    <a:lnTo>
                      <a:pt x="11980" y="11746"/>
                    </a:lnTo>
                    <a:lnTo>
                      <a:pt x="11963" y="11754"/>
                    </a:lnTo>
                    <a:lnTo>
                      <a:pt x="11945" y="11764"/>
                    </a:lnTo>
                    <a:lnTo>
                      <a:pt x="11929" y="11773"/>
                    </a:lnTo>
                    <a:lnTo>
                      <a:pt x="11914" y="11784"/>
                    </a:lnTo>
                    <a:lnTo>
                      <a:pt x="11898" y="11795"/>
                    </a:lnTo>
                    <a:lnTo>
                      <a:pt x="11885" y="11809"/>
                    </a:lnTo>
                    <a:lnTo>
                      <a:pt x="11871" y="11822"/>
                    </a:lnTo>
                    <a:lnTo>
                      <a:pt x="11860" y="11835"/>
                    </a:lnTo>
                    <a:lnTo>
                      <a:pt x="11849" y="11849"/>
                    </a:lnTo>
                    <a:lnTo>
                      <a:pt x="11840" y="11863"/>
                    </a:lnTo>
                    <a:lnTo>
                      <a:pt x="11832" y="11877"/>
                    </a:lnTo>
                    <a:lnTo>
                      <a:pt x="11825" y="11892"/>
                    </a:lnTo>
                    <a:lnTo>
                      <a:pt x="11820" y="11906"/>
                    </a:lnTo>
                    <a:lnTo>
                      <a:pt x="11814" y="11922"/>
                    </a:lnTo>
                    <a:lnTo>
                      <a:pt x="11810" y="11937"/>
                    </a:lnTo>
                    <a:lnTo>
                      <a:pt x="11802" y="11969"/>
                    </a:lnTo>
                    <a:lnTo>
                      <a:pt x="11797" y="12000"/>
                    </a:lnTo>
                    <a:lnTo>
                      <a:pt x="11793" y="12033"/>
                    </a:lnTo>
                    <a:lnTo>
                      <a:pt x="11789" y="12065"/>
                    </a:lnTo>
                    <a:lnTo>
                      <a:pt x="12802" y="12065"/>
                    </a:lnTo>
                    <a:lnTo>
                      <a:pt x="12802" y="12330"/>
                    </a:lnTo>
                    <a:lnTo>
                      <a:pt x="11789" y="12330"/>
                    </a:lnTo>
                    <a:lnTo>
                      <a:pt x="11792" y="12356"/>
                    </a:lnTo>
                    <a:lnTo>
                      <a:pt x="11796" y="12382"/>
                    </a:lnTo>
                    <a:lnTo>
                      <a:pt x="11801" y="12405"/>
                    </a:lnTo>
                    <a:lnTo>
                      <a:pt x="11808" y="12428"/>
                    </a:lnTo>
                    <a:lnTo>
                      <a:pt x="11815" y="12449"/>
                    </a:lnTo>
                    <a:lnTo>
                      <a:pt x="11822" y="12468"/>
                    </a:lnTo>
                    <a:lnTo>
                      <a:pt x="11830" y="12488"/>
                    </a:lnTo>
                    <a:lnTo>
                      <a:pt x="11840" y="12505"/>
                    </a:lnTo>
                    <a:lnTo>
                      <a:pt x="11850" y="12523"/>
                    </a:lnTo>
                    <a:lnTo>
                      <a:pt x="11861" y="12538"/>
                    </a:lnTo>
                    <a:lnTo>
                      <a:pt x="11873" y="12552"/>
                    </a:lnTo>
                    <a:lnTo>
                      <a:pt x="11886" y="12566"/>
                    </a:lnTo>
                    <a:lnTo>
                      <a:pt x="11899" y="12579"/>
                    </a:lnTo>
                    <a:lnTo>
                      <a:pt x="11914" y="12591"/>
                    </a:lnTo>
                    <a:lnTo>
                      <a:pt x="11929" y="12601"/>
                    </a:lnTo>
                    <a:lnTo>
                      <a:pt x="11945" y="12611"/>
                    </a:lnTo>
                    <a:lnTo>
                      <a:pt x="11963" y="12620"/>
                    </a:lnTo>
                    <a:lnTo>
                      <a:pt x="11980" y="12629"/>
                    </a:lnTo>
                    <a:lnTo>
                      <a:pt x="11998" y="12637"/>
                    </a:lnTo>
                    <a:lnTo>
                      <a:pt x="12019" y="12643"/>
                    </a:lnTo>
                    <a:lnTo>
                      <a:pt x="12038" y="12649"/>
                    </a:lnTo>
                    <a:lnTo>
                      <a:pt x="12059" y="12654"/>
                    </a:lnTo>
                    <a:lnTo>
                      <a:pt x="12082" y="12659"/>
                    </a:lnTo>
                    <a:lnTo>
                      <a:pt x="12104" y="12663"/>
                    </a:lnTo>
                    <a:lnTo>
                      <a:pt x="12129" y="12666"/>
                    </a:lnTo>
                    <a:lnTo>
                      <a:pt x="12153" y="12669"/>
                    </a:lnTo>
                    <a:lnTo>
                      <a:pt x="12179" y="12672"/>
                    </a:lnTo>
                    <a:lnTo>
                      <a:pt x="12204" y="12674"/>
                    </a:lnTo>
                    <a:lnTo>
                      <a:pt x="12259" y="12677"/>
                    </a:lnTo>
                    <a:lnTo>
                      <a:pt x="12318" y="12678"/>
                    </a:lnTo>
                    <a:lnTo>
                      <a:pt x="12802" y="12678"/>
                    </a:lnTo>
                    <a:lnTo>
                      <a:pt x="12802" y="12944"/>
                    </a:lnTo>
                    <a:lnTo>
                      <a:pt x="12242" y="12944"/>
                    </a:lnTo>
                    <a:lnTo>
                      <a:pt x="12179" y="12942"/>
                    </a:lnTo>
                    <a:lnTo>
                      <a:pt x="12114" y="12940"/>
                    </a:lnTo>
                    <a:lnTo>
                      <a:pt x="12048" y="12935"/>
                    </a:lnTo>
                    <a:lnTo>
                      <a:pt x="12016" y="12932"/>
                    </a:lnTo>
                    <a:lnTo>
                      <a:pt x="11983" y="12929"/>
                    </a:lnTo>
                    <a:lnTo>
                      <a:pt x="11951" y="12924"/>
                    </a:lnTo>
                    <a:lnTo>
                      <a:pt x="11920" y="12919"/>
                    </a:lnTo>
                    <a:lnTo>
                      <a:pt x="11888" y="12914"/>
                    </a:lnTo>
                    <a:lnTo>
                      <a:pt x="11859" y="12907"/>
                    </a:lnTo>
                    <a:lnTo>
                      <a:pt x="11829" y="12900"/>
                    </a:lnTo>
                    <a:lnTo>
                      <a:pt x="11800" y="12893"/>
                    </a:lnTo>
                    <a:lnTo>
                      <a:pt x="11770" y="12883"/>
                    </a:lnTo>
                    <a:lnTo>
                      <a:pt x="11740" y="12870"/>
                    </a:lnTo>
                    <a:lnTo>
                      <a:pt x="11713" y="12858"/>
                    </a:lnTo>
                    <a:lnTo>
                      <a:pt x="11685" y="12844"/>
                    </a:lnTo>
                    <a:lnTo>
                      <a:pt x="11660" y="12829"/>
                    </a:lnTo>
                    <a:lnTo>
                      <a:pt x="11635" y="12812"/>
                    </a:lnTo>
                    <a:lnTo>
                      <a:pt x="11612" y="12795"/>
                    </a:lnTo>
                    <a:lnTo>
                      <a:pt x="11590" y="12777"/>
                    </a:lnTo>
                    <a:lnTo>
                      <a:pt x="11569" y="12757"/>
                    </a:lnTo>
                    <a:lnTo>
                      <a:pt x="11549" y="12737"/>
                    </a:lnTo>
                    <a:lnTo>
                      <a:pt x="11530" y="12715"/>
                    </a:lnTo>
                    <a:lnTo>
                      <a:pt x="11513" y="12694"/>
                    </a:lnTo>
                    <a:lnTo>
                      <a:pt x="11496" y="12670"/>
                    </a:lnTo>
                    <a:lnTo>
                      <a:pt x="11480" y="12648"/>
                    </a:lnTo>
                    <a:lnTo>
                      <a:pt x="11466" y="12624"/>
                    </a:lnTo>
                    <a:lnTo>
                      <a:pt x="11453" y="12599"/>
                    </a:lnTo>
                    <a:lnTo>
                      <a:pt x="11440" y="12575"/>
                    </a:lnTo>
                    <a:lnTo>
                      <a:pt x="11428" y="12549"/>
                    </a:lnTo>
                    <a:lnTo>
                      <a:pt x="11418" y="12524"/>
                    </a:lnTo>
                    <a:lnTo>
                      <a:pt x="11408" y="12497"/>
                    </a:lnTo>
                    <a:lnTo>
                      <a:pt x="11400" y="12472"/>
                    </a:lnTo>
                    <a:lnTo>
                      <a:pt x="11391" y="12445"/>
                    </a:lnTo>
                    <a:lnTo>
                      <a:pt x="11384" y="12419"/>
                    </a:lnTo>
                    <a:lnTo>
                      <a:pt x="11378" y="12391"/>
                    </a:lnTo>
                    <a:lnTo>
                      <a:pt x="11372" y="12364"/>
                    </a:lnTo>
                    <a:lnTo>
                      <a:pt x="11368" y="12338"/>
                    </a:lnTo>
                    <a:lnTo>
                      <a:pt x="11364" y="12311"/>
                    </a:lnTo>
                    <a:lnTo>
                      <a:pt x="11361" y="12285"/>
                    </a:lnTo>
                    <a:lnTo>
                      <a:pt x="11358" y="12258"/>
                    </a:lnTo>
                    <a:lnTo>
                      <a:pt x="11357" y="12233"/>
                    </a:lnTo>
                    <a:lnTo>
                      <a:pt x="11356" y="12207"/>
                    </a:lnTo>
                    <a:lnTo>
                      <a:pt x="11356" y="12157"/>
                    </a:lnTo>
                    <a:lnTo>
                      <a:pt x="11357" y="12133"/>
                    </a:lnTo>
                    <a:lnTo>
                      <a:pt x="11358" y="12109"/>
                    </a:lnTo>
                    <a:lnTo>
                      <a:pt x="11361" y="12085"/>
                    </a:lnTo>
                    <a:lnTo>
                      <a:pt x="11364" y="12060"/>
                    </a:lnTo>
                    <a:lnTo>
                      <a:pt x="11367" y="12036"/>
                    </a:lnTo>
                    <a:lnTo>
                      <a:pt x="11372" y="12013"/>
                    </a:lnTo>
                    <a:lnTo>
                      <a:pt x="11377" y="11988"/>
                    </a:lnTo>
                    <a:lnTo>
                      <a:pt x="11382" y="11965"/>
                    </a:lnTo>
                    <a:lnTo>
                      <a:pt x="11389" y="11941"/>
                    </a:lnTo>
                    <a:lnTo>
                      <a:pt x="11396" y="11918"/>
                    </a:lnTo>
                    <a:lnTo>
                      <a:pt x="11405" y="11895"/>
                    </a:lnTo>
                    <a:lnTo>
                      <a:pt x="11414" y="11872"/>
                    </a:lnTo>
                    <a:lnTo>
                      <a:pt x="11423" y="11849"/>
                    </a:lnTo>
                    <a:lnTo>
                      <a:pt x="11434" y="11827"/>
                    </a:lnTo>
                    <a:lnTo>
                      <a:pt x="11445" y="11805"/>
                    </a:lnTo>
                    <a:lnTo>
                      <a:pt x="11457" y="11784"/>
                    </a:lnTo>
                    <a:lnTo>
                      <a:pt x="11470" y="11763"/>
                    </a:lnTo>
                    <a:lnTo>
                      <a:pt x="11483" y="11742"/>
                    </a:lnTo>
                    <a:lnTo>
                      <a:pt x="11498" y="11722"/>
                    </a:lnTo>
                    <a:lnTo>
                      <a:pt x="11514" y="11701"/>
                    </a:lnTo>
                    <a:lnTo>
                      <a:pt x="11530" y="11682"/>
                    </a:lnTo>
                    <a:lnTo>
                      <a:pt x="11546" y="11663"/>
                    </a:lnTo>
                    <a:lnTo>
                      <a:pt x="11565" y="11644"/>
                    </a:lnTo>
                    <a:lnTo>
                      <a:pt x="11583" y="11626"/>
                    </a:lnTo>
                    <a:lnTo>
                      <a:pt x="11604" y="11609"/>
                    </a:lnTo>
                    <a:lnTo>
                      <a:pt x="11624" y="11592"/>
                    </a:lnTo>
                    <a:lnTo>
                      <a:pt x="11645" y="11576"/>
                    </a:lnTo>
                    <a:lnTo>
                      <a:pt x="11668" y="11560"/>
                    </a:lnTo>
                    <a:lnTo>
                      <a:pt x="11691" y="11544"/>
                    </a:lnTo>
                    <a:lnTo>
                      <a:pt x="11716" y="11530"/>
                    </a:lnTo>
                    <a:lnTo>
                      <a:pt x="11741" y="11517"/>
                    </a:lnTo>
                    <a:lnTo>
                      <a:pt x="11765" y="11506"/>
                    </a:lnTo>
                    <a:lnTo>
                      <a:pt x="11788" y="11495"/>
                    </a:lnTo>
                    <a:lnTo>
                      <a:pt x="11813" y="11486"/>
                    </a:lnTo>
                    <a:lnTo>
                      <a:pt x="11837" y="11479"/>
                    </a:lnTo>
                    <a:lnTo>
                      <a:pt x="11863" y="11472"/>
                    </a:lnTo>
                    <a:lnTo>
                      <a:pt x="11888" y="11466"/>
                    </a:lnTo>
                    <a:lnTo>
                      <a:pt x="11915" y="11462"/>
                    </a:lnTo>
                    <a:lnTo>
                      <a:pt x="11941" y="11457"/>
                    </a:lnTo>
                    <a:lnTo>
                      <a:pt x="11968" y="11454"/>
                    </a:lnTo>
                    <a:lnTo>
                      <a:pt x="11994" y="11451"/>
                    </a:lnTo>
                    <a:lnTo>
                      <a:pt x="12021" y="11448"/>
                    </a:lnTo>
                    <a:lnTo>
                      <a:pt x="12047" y="11446"/>
                    </a:lnTo>
                    <a:lnTo>
                      <a:pt x="12101" y="11445"/>
                    </a:lnTo>
                    <a:lnTo>
                      <a:pt x="12154" y="11444"/>
                    </a:lnTo>
                    <a:lnTo>
                      <a:pt x="12802" y="11444"/>
                    </a:lnTo>
                    <a:lnTo>
                      <a:pt x="12802" y="11713"/>
                    </a:lnTo>
                    <a:close/>
                    <a:moveTo>
                      <a:pt x="10931" y="11124"/>
                    </a:moveTo>
                    <a:lnTo>
                      <a:pt x="10172" y="9625"/>
                    </a:lnTo>
                    <a:lnTo>
                      <a:pt x="10603" y="9625"/>
                    </a:lnTo>
                    <a:lnTo>
                      <a:pt x="11131" y="10753"/>
                    </a:lnTo>
                    <a:lnTo>
                      <a:pt x="11670" y="9625"/>
                    </a:lnTo>
                    <a:lnTo>
                      <a:pt x="12101" y="9625"/>
                    </a:lnTo>
                    <a:lnTo>
                      <a:pt x="11314" y="11124"/>
                    </a:lnTo>
                    <a:lnTo>
                      <a:pt x="10931" y="11124"/>
                    </a:lnTo>
                    <a:close/>
                    <a:moveTo>
                      <a:pt x="11123" y="12522"/>
                    </a:moveTo>
                    <a:lnTo>
                      <a:pt x="11122" y="12541"/>
                    </a:lnTo>
                    <a:lnTo>
                      <a:pt x="11120" y="12561"/>
                    </a:lnTo>
                    <a:lnTo>
                      <a:pt x="11117" y="12581"/>
                    </a:lnTo>
                    <a:lnTo>
                      <a:pt x="11113" y="12601"/>
                    </a:lnTo>
                    <a:lnTo>
                      <a:pt x="11108" y="12620"/>
                    </a:lnTo>
                    <a:lnTo>
                      <a:pt x="11102" y="12640"/>
                    </a:lnTo>
                    <a:lnTo>
                      <a:pt x="11095" y="12659"/>
                    </a:lnTo>
                    <a:lnTo>
                      <a:pt x="11086" y="12679"/>
                    </a:lnTo>
                    <a:lnTo>
                      <a:pt x="11078" y="12697"/>
                    </a:lnTo>
                    <a:lnTo>
                      <a:pt x="11068" y="12715"/>
                    </a:lnTo>
                    <a:lnTo>
                      <a:pt x="11058" y="12734"/>
                    </a:lnTo>
                    <a:lnTo>
                      <a:pt x="11046" y="12751"/>
                    </a:lnTo>
                    <a:lnTo>
                      <a:pt x="11033" y="12768"/>
                    </a:lnTo>
                    <a:lnTo>
                      <a:pt x="11019" y="12785"/>
                    </a:lnTo>
                    <a:lnTo>
                      <a:pt x="11005" y="12801"/>
                    </a:lnTo>
                    <a:lnTo>
                      <a:pt x="10991" y="12814"/>
                    </a:lnTo>
                    <a:lnTo>
                      <a:pt x="10976" y="12828"/>
                    </a:lnTo>
                    <a:lnTo>
                      <a:pt x="10961" y="12840"/>
                    </a:lnTo>
                    <a:lnTo>
                      <a:pt x="10946" y="12851"/>
                    </a:lnTo>
                    <a:lnTo>
                      <a:pt x="10929" y="12861"/>
                    </a:lnTo>
                    <a:lnTo>
                      <a:pt x="10914" y="12871"/>
                    </a:lnTo>
                    <a:lnTo>
                      <a:pt x="10898" y="12881"/>
                    </a:lnTo>
                    <a:lnTo>
                      <a:pt x="10880" y="12889"/>
                    </a:lnTo>
                    <a:lnTo>
                      <a:pt x="10864" y="12896"/>
                    </a:lnTo>
                    <a:lnTo>
                      <a:pt x="10847" y="12902"/>
                    </a:lnTo>
                    <a:lnTo>
                      <a:pt x="10829" y="12908"/>
                    </a:lnTo>
                    <a:lnTo>
                      <a:pt x="10812" y="12914"/>
                    </a:lnTo>
                    <a:lnTo>
                      <a:pt x="10794" y="12918"/>
                    </a:lnTo>
                    <a:lnTo>
                      <a:pt x="10775" y="12923"/>
                    </a:lnTo>
                    <a:lnTo>
                      <a:pt x="10757" y="12926"/>
                    </a:lnTo>
                    <a:lnTo>
                      <a:pt x="10739" y="12931"/>
                    </a:lnTo>
                    <a:lnTo>
                      <a:pt x="10701" y="12936"/>
                    </a:lnTo>
                    <a:lnTo>
                      <a:pt x="10663" y="12940"/>
                    </a:lnTo>
                    <a:lnTo>
                      <a:pt x="10623" y="12942"/>
                    </a:lnTo>
                    <a:lnTo>
                      <a:pt x="10585" y="12943"/>
                    </a:lnTo>
                    <a:lnTo>
                      <a:pt x="10504" y="12944"/>
                    </a:lnTo>
                    <a:lnTo>
                      <a:pt x="9519" y="12944"/>
                    </a:lnTo>
                    <a:lnTo>
                      <a:pt x="9519" y="12678"/>
                    </a:lnTo>
                    <a:lnTo>
                      <a:pt x="10340" y="12678"/>
                    </a:lnTo>
                    <a:lnTo>
                      <a:pt x="10368" y="12677"/>
                    </a:lnTo>
                    <a:lnTo>
                      <a:pt x="10398" y="12677"/>
                    </a:lnTo>
                    <a:lnTo>
                      <a:pt x="10428" y="12676"/>
                    </a:lnTo>
                    <a:lnTo>
                      <a:pt x="10459" y="12674"/>
                    </a:lnTo>
                    <a:lnTo>
                      <a:pt x="10490" y="12671"/>
                    </a:lnTo>
                    <a:lnTo>
                      <a:pt x="10519" y="12667"/>
                    </a:lnTo>
                    <a:lnTo>
                      <a:pt x="10534" y="12664"/>
                    </a:lnTo>
                    <a:lnTo>
                      <a:pt x="10548" y="12661"/>
                    </a:lnTo>
                    <a:lnTo>
                      <a:pt x="10562" y="12658"/>
                    </a:lnTo>
                    <a:lnTo>
                      <a:pt x="10575" y="12654"/>
                    </a:lnTo>
                    <a:lnTo>
                      <a:pt x="10589" y="12650"/>
                    </a:lnTo>
                    <a:lnTo>
                      <a:pt x="10601" y="12645"/>
                    </a:lnTo>
                    <a:lnTo>
                      <a:pt x="10613" y="12640"/>
                    </a:lnTo>
                    <a:lnTo>
                      <a:pt x="10624" y="12634"/>
                    </a:lnTo>
                    <a:lnTo>
                      <a:pt x="10636" y="12627"/>
                    </a:lnTo>
                    <a:lnTo>
                      <a:pt x="10645" y="12619"/>
                    </a:lnTo>
                    <a:lnTo>
                      <a:pt x="10655" y="12611"/>
                    </a:lnTo>
                    <a:lnTo>
                      <a:pt x="10663" y="12602"/>
                    </a:lnTo>
                    <a:lnTo>
                      <a:pt x="10671" y="12593"/>
                    </a:lnTo>
                    <a:lnTo>
                      <a:pt x="10677" y="12583"/>
                    </a:lnTo>
                    <a:lnTo>
                      <a:pt x="10683" y="12572"/>
                    </a:lnTo>
                    <a:lnTo>
                      <a:pt x="10689" y="12560"/>
                    </a:lnTo>
                    <a:lnTo>
                      <a:pt x="10693" y="12547"/>
                    </a:lnTo>
                    <a:lnTo>
                      <a:pt x="10696" y="12534"/>
                    </a:lnTo>
                    <a:lnTo>
                      <a:pt x="10697" y="12518"/>
                    </a:lnTo>
                    <a:lnTo>
                      <a:pt x="10698" y="12503"/>
                    </a:lnTo>
                    <a:lnTo>
                      <a:pt x="10698" y="12494"/>
                    </a:lnTo>
                    <a:lnTo>
                      <a:pt x="10697" y="12485"/>
                    </a:lnTo>
                    <a:lnTo>
                      <a:pt x="10696" y="12476"/>
                    </a:lnTo>
                    <a:lnTo>
                      <a:pt x="10694" y="12466"/>
                    </a:lnTo>
                    <a:lnTo>
                      <a:pt x="10691" y="12458"/>
                    </a:lnTo>
                    <a:lnTo>
                      <a:pt x="10688" y="12449"/>
                    </a:lnTo>
                    <a:lnTo>
                      <a:pt x="10685" y="12441"/>
                    </a:lnTo>
                    <a:lnTo>
                      <a:pt x="10680" y="12433"/>
                    </a:lnTo>
                    <a:lnTo>
                      <a:pt x="10676" y="12425"/>
                    </a:lnTo>
                    <a:lnTo>
                      <a:pt x="10671" y="12416"/>
                    </a:lnTo>
                    <a:lnTo>
                      <a:pt x="10666" y="12408"/>
                    </a:lnTo>
                    <a:lnTo>
                      <a:pt x="10660" y="12401"/>
                    </a:lnTo>
                    <a:lnTo>
                      <a:pt x="10647" y="12387"/>
                    </a:lnTo>
                    <a:lnTo>
                      <a:pt x="10631" y="12374"/>
                    </a:lnTo>
                    <a:lnTo>
                      <a:pt x="10620" y="12363"/>
                    </a:lnTo>
                    <a:lnTo>
                      <a:pt x="10607" y="12355"/>
                    </a:lnTo>
                    <a:lnTo>
                      <a:pt x="10594" y="12347"/>
                    </a:lnTo>
                    <a:lnTo>
                      <a:pt x="10579" y="12341"/>
                    </a:lnTo>
                    <a:lnTo>
                      <a:pt x="10564" y="12335"/>
                    </a:lnTo>
                    <a:lnTo>
                      <a:pt x="10549" y="12331"/>
                    </a:lnTo>
                    <a:lnTo>
                      <a:pt x="10534" y="12327"/>
                    </a:lnTo>
                    <a:lnTo>
                      <a:pt x="10517" y="12323"/>
                    </a:lnTo>
                    <a:lnTo>
                      <a:pt x="10500" y="12321"/>
                    </a:lnTo>
                    <a:lnTo>
                      <a:pt x="10484" y="12319"/>
                    </a:lnTo>
                    <a:lnTo>
                      <a:pt x="10467" y="12317"/>
                    </a:lnTo>
                    <a:lnTo>
                      <a:pt x="10450" y="12315"/>
                    </a:lnTo>
                    <a:lnTo>
                      <a:pt x="10417" y="12314"/>
                    </a:lnTo>
                    <a:lnTo>
                      <a:pt x="10385" y="12313"/>
                    </a:lnTo>
                    <a:lnTo>
                      <a:pt x="10014" y="12313"/>
                    </a:lnTo>
                    <a:lnTo>
                      <a:pt x="9972" y="12312"/>
                    </a:lnTo>
                    <a:lnTo>
                      <a:pt x="9928" y="12309"/>
                    </a:lnTo>
                    <a:lnTo>
                      <a:pt x="9884" y="12306"/>
                    </a:lnTo>
                    <a:lnTo>
                      <a:pt x="9840" y="12300"/>
                    </a:lnTo>
                    <a:lnTo>
                      <a:pt x="9797" y="12293"/>
                    </a:lnTo>
                    <a:lnTo>
                      <a:pt x="9777" y="12289"/>
                    </a:lnTo>
                    <a:lnTo>
                      <a:pt x="9756" y="12285"/>
                    </a:lnTo>
                    <a:lnTo>
                      <a:pt x="9737" y="12280"/>
                    </a:lnTo>
                    <a:lnTo>
                      <a:pt x="9718" y="12274"/>
                    </a:lnTo>
                    <a:lnTo>
                      <a:pt x="9700" y="12268"/>
                    </a:lnTo>
                    <a:lnTo>
                      <a:pt x="9684" y="12261"/>
                    </a:lnTo>
                    <a:lnTo>
                      <a:pt x="9668" y="12254"/>
                    </a:lnTo>
                    <a:lnTo>
                      <a:pt x="9652" y="12246"/>
                    </a:lnTo>
                    <a:lnTo>
                      <a:pt x="9637" y="12238"/>
                    </a:lnTo>
                    <a:lnTo>
                      <a:pt x="9623" y="12230"/>
                    </a:lnTo>
                    <a:lnTo>
                      <a:pt x="9608" y="12221"/>
                    </a:lnTo>
                    <a:lnTo>
                      <a:pt x="9595" y="12210"/>
                    </a:lnTo>
                    <a:lnTo>
                      <a:pt x="9582" y="12200"/>
                    </a:lnTo>
                    <a:lnTo>
                      <a:pt x="9570" y="12190"/>
                    </a:lnTo>
                    <a:lnTo>
                      <a:pt x="9557" y="12179"/>
                    </a:lnTo>
                    <a:lnTo>
                      <a:pt x="9546" y="12167"/>
                    </a:lnTo>
                    <a:lnTo>
                      <a:pt x="9535" y="12155"/>
                    </a:lnTo>
                    <a:lnTo>
                      <a:pt x="9525" y="12143"/>
                    </a:lnTo>
                    <a:lnTo>
                      <a:pt x="9515" y="12131"/>
                    </a:lnTo>
                    <a:lnTo>
                      <a:pt x="9505" y="12118"/>
                    </a:lnTo>
                    <a:lnTo>
                      <a:pt x="9496" y="12104"/>
                    </a:lnTo>
                    <a:lnTo>
                      <a:pt x="9488" y="12091"/>
                    </a:lnTo>
                    <a:lnTo>
                      <a:pt x="9481" y="12078"/>
                    </a:lnTo>
                    <a:lnTo>
                      <a:pt x="9474" y="12064"/>
                    </a:lnTo>
                    <a:lnTo>
                      <a:pt x="9467" y="12049"/>
                    </a:lnTo>
                    <a:lnTo>
                      <a:pt x="9461" y="12035"/>
                    </a:lnTo>
                    <a:lnTo>
                      <a:pt x="9455" y="12021"/>
                    </a:lnTo>
                    <a:lnTo>
                      <a:pt x="9450" y="12006"/>
                    </a:lnTo>
                    <a:lnTo>
                      <a:pt x="9446" y="11991"/>
                    </a:lnTo>
                    <a:lnTo>
                      <a:pt x="9442" y="11977"/>
                    </a:lnTo>
                    <a:lnTo>
                      <a:pt x="9439" y="11963"/>
                    </a:lnTo>
                    <a:lnTo>
                      <a:pt x="9436" y="11947"/>
                    </a:lnTo>
                    <a:lnTo>
                      <a:pt x="9434" y="11932"/>
                    </a:lnTo>
                    <a:lnTo>
                      <a:pt x="9433" y="11918"/>
                    </a:lnTo>
                    <a:lnTo>
                      <a:pt x="9432" y="11902"/>
                    </a:lnTo>
                    <a:lnTo>
                      <a:pt x="9432" y="11865"/>
                    </a:lnTo>
                    <a:lnTo>
                      <a:pt x="9435" y="11841"/>
                    </a:lnTo>
                    <a:lnTo>
                      <a:pt x="9438" y="11818"/>
                    </a:lnTo>
                    <a:lnTo>
                      <a:pt x="9443" y="11794"/>
                    </a:lnTo>
                    <a:lnTo>
                      <a:pt x="9450" y="11770"/>
                    </a:lnTo>
                    <a:lnTo>
                      <a:pt x="9458" y="11746"/>
                    </a:lnTo>
                    <a:lnTo>
                      <a:pt x="9468" y="11723"/>
                    </a:lnTo>
                    <a:lnTo>
                      <a:pt x="9478" y="11700"/>
                    </a:lnTo>
                    <a:lnTo>
                      <a:pt x="9490" y="11678"/>
                    </a:lnTo>
                    <a:lnTo>
                      <a:pt x="9503" y="11656"/>
                    </a:lnTo>
                    <a:lnTo>
                      <a:pt x="9519" y="11635"/>
                    </a:lnTo>
                    <a:lnTo>
                      <a:pt x="9534" y="11615"/>
                    </a:lnTo>
                    <a:lnTo>
                      <a:pt x="9551" y="11595"/>
                    </a:lnTo>
                    <a:lnTo>
                      <a:pt x="9569" y="11577"/>
                    </a:lnTo>
                    <a:lnTo>
                      <a:pt x="9588" y="11560"/>
                    </a:lnTo>
                    <a:lnTo>
                      <a:pt x="9608" y="11544"/>
                    </a:lnTo>
                    <a:lnTo>
                      <a:pt x="9622" y="11534"/>
                    </a:lnTo>
                    <a:lnTo>
                      <a:pt x="9636" y="11526"/>
                    </a:lnTo>
                    <a:lnTo>
                      <a:pt x="9650" y="11518"/>
                    </a:lnTo>
                    <a:lnTo>
                      <a:pt x="9666" y="11510"/>
                    </a:lnTo>
                    <a:lnTo>
                      <a:pt x="9680" y="11503"/>
                    </a:lnTo>
                    <a:lnTo>
                      <a:pt x="9695" y="11496"/>
                    </a:lnTo>
                    <a:lnTo>
                      <a:pt x="9710" y="11490"/>
                    </a:lnTo>
                    <a:lnTo>
                      <a:pt x="9726" y="11484"/>
                    </a:lnTo>
                    <a:lnTo>
                      <a:pt x="9757" y="11475"/>
                    </a:lnTo>
                    <a:lnTo>
                      <a:pt x="9790" y="11467"/>
                    </a:lnTo>
                    <a:lnTo>
                      <a:pt x="9824" y="11460"/>
                    </a:lnTo>
                    <a:lnTo>
                      <a:pt x="9857" y="11455"/>
                    </a:lnTo>
                    <a:lnTo>
                      <a:pt x="9891" y="11452"/>
                    </a:lnTo>
                    <a:lnTo>
                      <a:pt x="9926" y="11448"/>
                    </a:lnTo>
                    <a:lnTo>
                      <a:pt x="9960" y="11446"/>
                    </a:lnTo>
                    <a:lnTo>
                      <a:pt x="9995" y="11445"/>
                    </a:lnTo>
                    <a:lnTo>
                      <a:pt x="10064" y="11444"/>
                    </a:lnTo>
                    <a:lnTo>
                      <a:pt x="11021" y="11444"/>
                    </a:lnTo>
                    <a:lnTo>
                      <a:pt x="11021" y="11713"/>
                    </a:lnTo>
                    <a:lnTo>
                      <a:pt x="10093" y="11713"/>
                    </a:lnTo>
                    <a:lnTo>
                      <a:pt x="10062" y="11714"/>
                    </a:lnTo>
                    <a:lnTo>
                      <a:pt x="10033" y="11717"/>
                    </a:lnTo>
                    <a:lnTo>
                      <a:pt x="10018" y="11718"/>
                    </a:lnTo>
                    <a:lnTo>
                      <a:pt x="10004" y="11721"/>
                    </a:lnTo>
                    <a:lnTo>
                      <a:pt x="9990" y="11723"/>
                    </a:lnTo>
                    <a:lnTo>
                      <a:pt x="9977" y="11726"/>
                    </a:lnTo>
                    <a:lnTo>
                      <a:pt x="9964" y="11730"/>
                    </a:lnTo>
                    <a:lnTo>
                      <a:pt x="9951" y="11734"/>
                    </a:lnTo>
                    <a:lnTo>
                      <a:pt x="9940" y="11739"/>
                    </a:lnTo>
                    <a:lnTo>
                      <a:pt x="9929" y="11744"/>
                    </a:lnTo>
                    <a:lnTo>
                      <a:pt x="9918" y="11751"/>
                    </a:lnTo>
                    <a:lnTo>
                      <a:pt x="9908" y="11759"/>
                    </a:lnTo>
                    <a:lnTo>
                      <a:pt x="9899" y="11766"/>
                    </a:lnTo>
                    <a:lnTo>
                      <a:pt x="9891" y="11775"/>
                    </a:lnTo>
                    <a:lnTo>
                      <a:pt x="9884" y="11784"/>
                    </a:lnTo>
                    <a:lnTo>
                      <a:pt x="9877" y="11794"/>
                    </a:lnTo>
                    <a:lnTo>
                      <a:pt x="9872" y="11805"/>
                    </a:lnTo>
                    <a:lnTo>
                      <a:pt x="9866" y="11818"/>
                    </a:lnTo>
                    <a:lnTo>
                      <a:pt x="9862" y="11832"/>
                    </a:lnTo>
                    <a:lnTo>
                      <a:pt x="9859" y="11846"/>
                    </a:lnTo>
                    <a:lnTo>
                      <a:pt x="9858" y="11862"/>
                    </a:lnTo>
                    <a:lnTo>
                      <a:pt x="9857" y="11878"/>
                    </a:lnTo>
                    <a:lnTo>
                      <a:pt x="9858" y="11893"/>
                    </a:lnTo>
                    <a:lnTo>
                      <a:pt x="9859" y="11906"/>
                    </a:lnTo>
                    <a:lnTo>
                      <a:pt x="9862" y="11920"/>
                    </a:lnTo>
                    <a:lnTo>
                      <a:pt x="9865" y="11932"/>
                    </a:lnTo>
                    <a:lnTo>
                      <a:pt x="9871" y="11943"/>
                    </a:lnTo>
                    <a:lnTo>
                      <a:pt x="9876" y="11954"/>
                    </a:lnTo>
                    <a:lnTo>
                      <a:pt x="9882" y="11965"/>
                    </a:lnTo>
                    <a:lnTo>
                      <a:pt x="9888" y="11974"/>
                    </a:lnTo>
                    <a:lnTo>
                      <a:pt x="9896" y="11982"/>
                    </a:lnTo>
                    <a:lnTo>
                      <a:pt x="9904" y="11990"/>
                    </a:lnTo>
                    <a:lnTo>
                      <a:pt x="9913" y="11997"/>
                    </a:lnTo>
                    <a:lnTo>
                      <a:pt x="9924" y="12003"/>
                    </a:lnTo>
                    <a:lnTo>
                      <a:pt x="9934" y="12009"/>
                    </a:lnTo>
                    <a:lnTo>
                      <a:pt x="9944" y="12015"/>
                    </a:lnTo>
                    <a:lnTo>
                      <a:pt x="9955" y="12020"/>
                    </a:lnTo>
                    <a:lnTo>
                      <a:pt x="9967" y="12025"/>
                    </a:lnTo>
                    <a:lnTo>
                      <a:pt x="9992" y="12032"/>
                    </a:lnTo>
                    <a:lnTo>
                      <a:pt x="10018" y="12038"/>
                    </a:lnTo>
                    <a:lnTo>
                      <a:pt x="10046" y="12042"/>
                    </a:lnTo>
                    <a:lnTo>
                      <a:pt x="10074" y="12045"/>
                    </a:lnTo>
                    <a:lnTo>
                      <a:pt x="10102" y="12047"/>
                    </a:lnTo>
                    <a:lnTo>
                      <a:pt x="10131" y="12048"/>
                    </a:lnTo>
                    <a:lnTo>
                      <a:pt x="10474" y="12048"/>
                    </a:lnTo>
                    <a:lnTo>
                      <a:pt x="10526" y="12049"/>
                    </a:lnTo>
                    <a:lnTo>
                      <a:pt x="10578" y="12050"/>
                    </a:lnTo>
                    <a:lnTo>
                      <a:pt x="10629" y="12052"/>
                    </a:lnTo>
                    <a:lnTo>
                      <a:pt x="10680" y="12056"/>
                    </a:lnTo>
                    <a:lnTo>
                      <a:pt x="10706" y="12059"/>
                    </a:lnTo>
                    <a:lnTo>
                      <a:pt x="10730" y="12064"/>
                    </a:lnTo>
                    <a:lnTo>
                      <a:pt x="10756" y="12069"/>
                    </a:lnTo>
                    <a:lnTo>
                      <a:pt x="10780" y="12074"/>
                    </a:lnTo>
                    <a:lnTo>
                      <a:pt x="10805" y="12080"/>
                    </a:lnTo>
                    <a:lnTo>
                      <a:pt x="10829" y="12087"/>
                    </a:lnTo>
                    <a:lnTo>
                      <a:pt x="10854" y="12095"/>
                    </a:lnTo>
                    <a:lnTo>
                      <a:pt x="10878" y="12105"/>
                    </a:lnTo>
                    <a:lnTo>
                      <a:pt x="10895" y="12111"/>
                    </a:lnTo>
                    <a:lnTo>
                      <a:pt x="10910" y="12120"/>
                    </a:lnTo>
                    <a:lnTo>
                      <a:pt x="10925" y="12128"/>
                    </a:lnTo>
                    <a:lnTo>
                      <a:pt x="10940" y="12136"/>
                    </a:lnTo>
                    <a:lnTo>
                      <a:pt x="10954" y="12145"/>
                    </a:lnTo>
                    <a:lnTo>
                      <a:pt x="10967" y="12155"/>
                    </a:lnTo>
                    <a:lnTo>
                      <a:pt x="10979" y="12166"/>
                    </a:lnTo>
                    <a:lnTo>
                      <a:pt x="10992" y="12176"/>
                    </a:lnTo>
                    <a:lnTo>
                      <a:pt x="11003" y="12186"/>
                    </a:lnTo>
                    <a:lnTo>
                      <a:pt x="11014" y="12197"/>
                    </a:lnTo>
                    <a:lnTo>
                      <a:pt x="11024" y="12209"/>
                    </a:lnTo>
                    <a:lnTo>
                      <a:pt x="11034" y="12222"/>
                    </a:lnTo>
                    <a:lnTo>
                      <a:pt x="11044" y="12234"/>
                    </a:lnTo>
                    <a:lnTo>
                      <a:pt x="11052" y="12246"/>
                    </a:lnTo>
                    <a:lnTo>
                      <a:pt x="11060" y="12259"/>
                    </a:lnTo>
                    <a:lnTo>
                      <a:pt x="11068" y="12272"/>
                    </a:lnTo>
                    <a:lnTo>
                      <a:pt x="11075" y="12286"/>
                    </a:lnTo>
                    <a:lnTo>
                      <a:pt x="11081" y="12299"/>
                    </a:lnTo>
                    <a:lnTo>
                      <a:pt x="11087" y="12312"/>
                    </a:lnTo>
                    <a:lnTo>
                      <a:pt x="11094" y="12327"/>
                    </a:lnTo>
                    <a:lnTo>
                      <a:pt x="11103" y="12355"/>
                    </a:lnTo>
                    <a:lnTo>
                      <a:pt x="11111" y="12384"/>
                    </a:lnTo>
                    <a:lnTo>
                      <a:pt x="11117" y="12413"/>
                    </a:lnTo>
                    <a:lnTo>
                      <a:pt x="11121" y="12443"/>
                    </a:lnTo>
                    <a:lnTo>
                      <a:pt x="11123" y="12473"/>
                    </a:lnTo>
                    <a:lnTo>
                      <a:pt x="11124" y="12502"/>
                    </a:lnTo>
                    <a:lnTo>
                      <a:pt x="11123" y="12522"/>
                    </a:lnTo>
                    <a:close/>
                    <a:moveTo>
                      <a:pt x="9353" y="11132"/>
                    </a:moveTo>
                    <a:lnTo>
                      <a:pt x="9261" y="11132"/>
                    </a:lnTo>
                    <a:lnTo>
                      <a:pt x="9221" y="11130"/>
                    </a:lnTo>
                    <a:lnTo>
                      <a:pt x="9180" y="11128"/>
                    </a:lnTo>
                    <a:lnTo>
                      <a:pt x="9139" y="11125"/>
                    </a:lnTo>
                    <a:lnTo>
                      <a:pt x="9097" y="11120"/>
                    </a:lnTo>
                    <a:lnTo>
                      <a:pt x="9056" y="11114"/>
                    </a:lnTo>
                    <a:lnTo>
                      <a:pt x="9014" y="11108"/>
                    </a:lnTo>
                    <a:lnTo>
                      <a:pt x="8973" y="11100"/>
                    </a:lnTo>
                    <a:lnTo>
                      <a:pt x="8932" y="11089"/>
                    </a:lnTo>
                    <a:lnTo>
                      <a:pt x="8891" y="11079"/>
                    </a:lnTo>
                    <a:lnTo>
                      <a:pt x="8852" y="11067"/>
                    </a:lnTo>
                    <a:lnTo>
                      <a:pt x="8814" y="11054"/>
                    </a:lnTo>
                    <a:lnTo>
                      <a:pt x="8776" y="11039"/>
                    </a:lnTo>
                    <a:lnTo>
                      <a:pt x="8740" y="11023"/>
                    </a:lnTo>
                    <a:lnTo>
                      <a:pt x="8723" y="11015"/>
                    </a:lnTo>
                    <a:lnTo>
                      <a:pt x="8707" y="11006"/>
                    </a:lnTo>
                    <a:lnTo>
                      <a:pt x="8689" y="10997"/>
                    </a:lnTo>
                    <a:lnTo>
                      <a:pt x="8674" y="10986"/>
                    </a:lnTo>
                    <a:lnTo>
                      <a:pt x="8654" y="10973"/>
                    </a:lnTo>
                    <a:lnTo>
                      <a:pt x="8634" y="10959"/>
                    </a:lnTo>
                    <a:lnTo>
                      <a:pt x="8615" y="10945"/>
                    </a:lnTo>
                    <a:lnTo>
                      <a:pt x="8598" y="10929"/>
                    </a:lnTo>
                    <a:lnTo>
                      <a:pt x="8580" y="10914"/>
                    </a:lnTo>
                    <a:lnTo>
                      <a:pt x="8564" y="10898"/>
                    </a:lnTo>
                    <a:lnTo>
                      <a:pt x="8549" y="10881"/>
                    </a:lnTo>
                    <a:lnTo>
                      <a:pt x="8534" y="10864"/>
                    </a:lnTo>
                    <a:lnTo>
                      <a:pt x="8521" y="10847"/>
                    </a:lnTo>
                    <a:lnTo>
                      <a:pt x="8508" y="10829"/>
                    </a:lnTo>
                    <a:lnTo>
                      <a:pt x="8496" y="10811"/>
                    </a:lnTo>
                    <a:lnTo>
                      <a:pt x="8484" y="10792"/>
                    </a:lnTo>
                    <a:lnTo>
                      <a:pt x="8473" y="10773"/>
                    </a:lnTo>
                    <a:lnTo>
                      <a:pt x="8463" y="10754"/>
                    </a:lnTo>
                    <a:lnTo>
                      <a:pt x="8454" y="10734"/>
                    </a:lnTo>
                    <a:lnTo>
                      <a:pt x="8446" y="10714"/>
                    </a:lnTo>
                    <a:lnTo>
                      <a:pt x="8437" y="10694"/>
                    </a:lnTo>
                    <a:lnTo>
                      <a:pt x="8429" y="10674"/>
                    </a:lnTo>
                    <a:lnTo>
                      <a:pt x="8423" y="10654"/>
                    </a:lnTo>
                    <a:lnTo>
                      <a:pt x="8417" y="10632"/>
                    </a:lnTo>
                    <a:lnTo>
                      <a:pt x="8411" y="10612"/>
                    </a:lnTo>
                    <a:lnTo>
                      <a:pt x="8406" y="10591"/>
                    </a:lnTo>
                    <a:lnTo>
                      <a:pt x="8402" y="10570"/>
                    </a:lnTo>
                    <a:lnTo>
                      <a:pt x="8398" y="10549"/>
                    </a:lnTo>
                    <a:lnTo>
                      <a:pt x="8392" y="10507"/>
                    </a:lnTo>
                    <a:lnTo>
                      <a:pt x="8387" y="10465"/>
                    </a:lnTo>
                    <a:lnTo>
                      <a:pt x="8384" y="10423"/>
                    </a:lnTo>
                    <a:lnTo>
                      <a:pt x="8383" y="10382"/>
                    </a:lnTo>
                    <a:lnTo>
                      <a:pt x="8384" y="10336"/>
                    </a:lnTo>
                    <a:lnTo>
                      <a:pt x="8386" y="10291"/>
                    </a:lnTo>
                    <a:lnTo>
                      <a:pt x="8391" y="10247"/>
                    </a:lnTo>
                    <a:lnTo>
                      <a:pt x="8397" y="10205"/>
                    </a:lnTo>
                    <a:lnTo>
                      <a:pt x="8404" y="10164"/>
                    </a:lnTo>
                    <a:lnTo>
                      <a:pt x="8413" y="10125"/>
                    </a:lnTo>
                    <a:lnTo>
                      <a:pt x="8424" y="10087"/>
                    </a:lnTo>
                    <a:lnTo>
                      <a:pt x="8436" y="10050"/>
                    </a:lnTo>
                    <a:lnTo>
                      <a:pt x="8450" y="10015"/>
                    </a:lnTo>
                    <a:lnTo>
                      <a:pt x="8466" y="9982"/>
                    </a:lnTo>
                    <a:lnTo>
                      <a:pt x="8483" y="9949"/>
                    </a:lnTo>
                    <a:lnTo>
                      <a:pt x="8503" y="9918"/>
                    </a:lnTo>
                    <a:lnTo>
                      <a:pt x="8524" y="9889"/>
                    </a:lnTo>
                    <a:lnTo>
                      <a:pt x="8547" y="9861"/>
                    </a:lnTo>
                    <a:lnTo>
                      <a:pt x="8571" y="9835"/>
                    </a:lnTo>
                    <a:lnTo>
                      <a:pt x="8598" y="9810"/>
                    </a:lnTo>
                    <a:lnTo>
                      <a:pt x="8626" y="9787"/>
                    </a:lnTo>
                    <a:lnTo>
                      <a:pt x="8656" y="9764"/>
                    </a:lnTo>
                    <a:lnTo>
                      <a:pt x="8687" y="9744"/>
                    </a:lnTo>
                    <a:lnTo>
                      <a:pt x="8721" y="9726"/>
                    </a:lnTo>
                    <a:lnTo>
                      <a:pt x="8757" y="9708"/>
                    </a:lnTo>
                    <a:lnTo>
                      <a:pt x="8793" y="9692"/>
                    </a:lnTo>
                    <a:lnTo>
                      <a:pt x="8833" y="9678"/>
                    </a:lnTo>
                    <a:lnTo>
                      <a:pt x="8874" y="9665"/>
                    </a:lnTo>
                    <a:lnTo>
                      <a:pt x="8917" y="9653"/>
                    </a:lnTo>
                    <a:lnTo>
                      <a:pt x="8962" y="9643"/>
                    </a:lnTo>
                    <a:lnTo>
                      <a:pt x="9009" y="9635"/>
                    </a:lnTo>
                    <a:lnTo>
                      <a:pt x="9058" y="9628"/>
                    </a:lnTo>
                    <a:lnTo>
                      <a:pt x="9109" y="9623"/>
                    </a:lnTo>
                    <a:lnTo>
                      <a:pt x="9162" y="9619"/>
                    </a:lnTo>
                    <a:lnTo>
                      <a:pt x="9216" y="9617"/>
                    </a:lnTo>
                    <a:lnTo>
                      <a:pt x="9273" y="9616"/>
                    </a:lnTo>
                    <a:lnTo>
                      <a:pt x="9330" y="9617"/>
                    </a:lnTo>
                    <a:lnTo>
                      <a:pt x="9385" y="9619"/>
                    </a:lnTo>
                    <a:lnTo>
                      <a:pt x="9438" y="9623"/>
                    </a:lnTo>
                    <a:lnTo>
                      <a:pt x="9489" y="9628"/>
                    </a:lnTo>
                    <a:lnTo>
                      <a:pt x="9538" y="9635"/>
                    </a:lnTo>
                    <a:lnTo>
                      <a:pt x="9585" y="9644"/>
                    </a:lnTo>
                    <a:lnTo>
                      <a:pt x="9630" y="9654"/>
                    </a:lnTo>
                    <a:lnTo>
                      <a:pt x="9674" y="9667"/>
                    </a:lnTo>
                    <a:lnTo>
                      <a:pt x="9714" y="9680"/>
                    </a:lnTo>
                    <a:lnTo>
                      <a:pt x="9753" y="9694"/>
                    </a:lnTo>
                    <a:lnTo>
                      <a:pt x="9791" y="9711"/>
                    </a:lnTo>
                    <a:lnTo>
                      <a:pt x="9827" y="9729"/>
                    </a:lnTo>
                    <a:lnTo>
                      <a:pt x="9860" y="9748"/>
                    </a:lnTo>
                    <a:lnTo>
                      <a:pt x="9891" y="9770"/>
                    </a:lnTo>
                    <a:lnTo>
                      <a:pt x="9922" y="9792"/>
                    </a:lnTo>
                    <a:lnTo>
                      <a:pt x="9949" y="9815"/>
                    </a:lnTo>
                    <a:lnTo>
                      <a:pt x="9976" y="9841"/>
                    </a:lnTo>
                    <a:lnTo>
                      <a:pt x="9999" y="9869"/>
                    </a:lnTo>
                    <a:lnTo>
                      <a:pt x="10022" y="9896"/>
                    </a:lnTo>
                    <a:lnTo>
                      <a:pt x="10043" y="9926"/>
                    </a:lnTo>
                    <a:lnTo>
                      <a:pt x="10061" y="9957"/>
                    </a:lnTo>
                    <a:lnTo>
                      <a:pt x="10079" y="9990"/>
                    </a:lnTo>
                    <a:lnTo>
                      <a:pt x="10095" y="10024"/>
                    </a:lnTo>
                    <a:lnTo>
                      <a:pt x="10108" y="10059"/>
                    </a:lnTo>
                    <a:lnTo>
                      <a:pt x="10120" y="10096"/>
                    </a:lnTo>
                    <a:lnTo>
                      <a:pt x="10131" y="10135"/>
                    </a:lnTo>
                    <a:lnTo>
                      <a:pt x="10140" y="10175"/>
                    </a:lnTo>
                    <a:lnTo>
                      <a:pt x="10147" y="10215"/>
                    </a:lnTo>
                    <a:lnTo>
                      <a:pt x="10152" y="10258"/>
                    </a:lnTo>
                    <a:lnTo>
                      <a:pt x="10156" y="10302"/>
                    </a:lnTo>
                    <a:lnTo>
                      <a:pt x="10158" y="10347"/>
                    </a:lnTo>
                    <a:lnTo>
                      <a:pt x="10159" y="10393"/>
                    </a:lnTo>
                    <a:lnTo>
                      <a:pt x="10158" y="10437"/>
                    </a:lnTo>
                    <a:lnTo>
                      <a:pt x="10156" y="10479"/>
                    </a:lnTo>
                    <a:lnTo>
                      <a:pt x="10152" y="10521"/>
                    </a:lnTo>
                    <a:lnTo>
                      <a:pt x="10146" y="10561"/>
                    </a:lnTo>
                    <a:lnTo>
                      <a:pt x="10139" y="10600"/>
                    </a:lnTo>
                    <a:lnTo>
                      <a:pt x="10130" y="10638"/>
                    </a:lnTo>
                    <a:lnTo>
                      <a:pt x="10119" y="10673"/>
                    </a:lnTo>
                    <a:lnTo>
                      <a:pt x="10106" y="10709"/>
                    </a:lnTo>
                    <a:lnTo>
                      <a:pt x="10092" y="10743"/>
                    </a:lnTo>
                    <a:lnTo>
                      <a:pt x="10077" y="10775"/>
                    </a:lnTo>
                    <a:lnTo>
                      <a:pt x="10059" y="10806"/>
                    </a:lnTo>
                    <a:lnTo>
                      <a:pt x="10040" y="10835"/>
                    </a:lnTo>
                    <a:lnTo>
                      <a:pt x="10019" y="10864"/>
                    </a:lnTo>
                    <a:lnTo>
                      <a:pt x="9997" y="10891"/>
                    </a:lnTo>
                    <a:lnTo>
                      <a:pt x="9973" y="10916"/>
                    </a:lnTo>
                    <a:lnTo>
                      <a:pt x="9947" y="10941"/>
                    </a:lnTo>
                    <a:lnTo>
                      <a:pt x="9918" y="10964"/>
                    </a:lnTo>
                    <a:lnTo>
                      <a:pt x="9890" y="10985"/>
                    </a:lnTo>
                    <a:lnTo>
                      <a:pt x="9858" y="11005"/>
                    </a:lnTo>
                    <a:lnTo>
                      <a:pt x="9826" y="11024"/>
                    </a:lnTo>
                    <a:lnTo>
                      <a:pt x="9792" y="11040"/>
                    </a:lnTo>
                    <a:lnTo>
                      <a:pt x="9755" y="11057"/>
                    </a:lnTo>
                    <a:lnTo>
                      <a:pt x="9718" y="11071"/>
                    </a:lnTo>
                    <a:lnTo>
                      <a:pt x="9678" y="11083"/>
                    </a:lnTo>
                    <a:lnTo>
                      <a:pt x="9637" y="11096"/>
                    </a:lnTo>
                    <a:lnTo>
                      <a:pt x="9594" y="11105"/>
                    </a:lnTo>
                    <a:lnTo>
                      <a:pt x="9549" y="11113"/>
                    </a:lnTo>
                    <a:lnTo>
                      <a:pt x="9502" y="11120"/>
                    </a:lnTo>
                    <a:lnTo>
                      <a:pt x="9454" y="11125"/>
                    </a:lnTo>
                    <a:lnTo>
                      <a:pt x="9404" y="11129"/>
                    </a:lnTo>
                    <a:lnTo>
                      <a:pt x="9353" y="11132"/>
                    </a:lnTo>
                    <a:close/>
                    <a:moveTo>
                      <a:pt x="9221" y="12522"/>
                    </a:moveTo>
                    <a:lnTo>
                      <a:pt x="9219" y="12541"/>
                    </a:lnTo>
                    <a:lnTo>
                      <a:pt x="9217" y="12561"/>
                    </a:lnTo>
                    <a:lnTo>
                      <a:pt x="9214" y="12581"/>
                    </a:lnTo>
                    <a:lnTo>
                      <a:pt x="9210" y="12601"/>
                    </a:lnTo>
                    <a:lnTo>
                      <a:pt x="9204" y="12620"/>
                    </a:lnTo>
                    <a:lnTo>
                      <a:pt x="9199" y="12640"/>
                    </a:lnTo>
                    <a:lnTo>
                      <a:pt x="9192" y="12659"/>
                    </a:lnTo>
                    <a:lnTo>
                      <a:pt x="9185" y="12679"/>
                    </a:lnTo>
                    <a:lnTo>
                      <a:pt x="9176" y="12697"/>
                    </a:lnTo>
                    <a:lnTo>
                      <a:pt x="9167" y="12715"/>
                    </a:lnTo>
                    <a:lnTo>
                      <a:pt x="9156" y="12734"/>
                    </a:lnTo>
                    <a:lnTo>
                      <a:pt x="9144" y="12751"/>
                    </a:lnTo>
                    <a:lnTo>
                      <a:pt x="9132" y="12768"/>
                    </a:lnTo>
                    <a:lnTo>
                      <a:pt x="9118" y="12785"/>
                    </a:lnTo>
                    <a:lnTo>
                      <a:pt x="9104" y="12801"/>
                    </a:lnTo>
                    <a:lnTo>
                      <a:pt x="9089" y="12814"/>
                    </a:lnTo>
                    <a:lnTo>
                      <a:pt x="9075" y="12828"/>
                    </a:lnTo>
                    <a:lnTo>
                      <a:pt x="9060" y="12840"/>
                    </a:lnTo>
                    <a:lnTo>
                      <a:pt x="9044" y="12851"/>
                    </a:lnTo>
                    <a:lnTo>
                      <a:pt x="9028" y="12861"/>
                    </a:lnTo>
                    <a:lnTo>
                      <a:pt x="9013" y="12871"/>
                    </a:lnTo>
                    <a:lnTo>
                      <a:pt x="8995" y="12881"/>
                    </a:lnTo>
                    <a:lnTo>
                      <a:pt x="8979" y="12889"/>
                    </a:lnTo>
                    <a:lnTo>
                      <a:pt x="8963" y="12896"/>
                    </a:lnTo>
                    <a:lnTo>
                      <a:pt x="8945" y="12902"/>
                    </a:lnTo>
                    <a:lnTo>
                      <a:pt x="8928" y="12908"/>
                    </a:lnTo>
                    <a:lnTo>
                      <a:pt x="8910" y="12914"/>
                    </a:lnTo>
                    <a:lnTo>
                      <a:pt x="8892" y="12918"/>
                    </a:lnTo>
                    <a:lnTo>
                      <a:pt x="8874" y="12923"/>
                    </a:lnTo>
                    <a:lnTo>
                      <a:pt x="8856" y="12926"/>
                    </a:lnTo>
                    <a:lnTo>
                      <a:pt x="8837" y="12931"/>
                    </a:lnTo>
                    <a:lnTo>
                      <a:pt x="8800" y="12936"/>
                    </a:lnTo>
                    <a:lnTo>
                      <a:pt x="8761" y="12940"/>
                    </a:lnTo>
                    <a:lnTo>
                      <a:pt x="8722" y="12942"/>
                    </a:lnTo>
                    <a:lnTo>
                      <a:pt x="8682" y="12943"/>
                    </a:lnTo>
                    <a:lnTo>
                      <a:pt x="8603" y="12944"/>
                    </a:lnTo>
                    <a:lnTo>
                      <a:pt x="7617" y="12944"/>
                    </a:lnTo>
                    <a:lnTo>
                      <a:pt x="7617" y="12678"/>
                    </a:lnTo>
                    <a:lnTo>
                      <a:pt x="8437" y="12678"/>
                    </a:lnTo>
                    <a:lnTo>
                      <a:pt x="8467" y="12677"/>
                    </a:lnTo>
                    <a:lnTo>
                      <a:pt x="8497" y="12677"/>
                    </a:lnTo>
                    <a:lnTo>
                      <a:pt x="8527" y="12676"/>
                    </a:lnTo>
                    <a:lnTo>
                      <a:pt x="8557" y="12674"/>
                    </a:lnTo>
                    <a:lnTo>
                      <a:pt x="8587" y="12671"/>
                    </a:lnTo>
                    <a:lnTo>
                      <a:pt x="8617" y="12667"/>
                    </a:lnTo>
                    <a:lnTo>
                      <a:pt x="8631" y="12664"/>
                    </a:lnTo>
                    <a:lnTo>
                      <a:pt x="8646" y="12661"/>
                    </a:lnTo>
                    <a:lnTo>
                      <a:pt x="8660" y="12658"/>
                    </a:lnTo>
                    <a:lnTo>
                      <a:pt x="8673" y="12654"/>
                    </a:lnTo>
                    <a:lnTo>
                      <a:pt x="8686" y="12650"/>
                    </a:lnTo>
                    <a:lnTo>
                      <a:pt x="8699" y="12645"/>
                    </a:lnTo>
                    <a:lnTo>
                      <a:pt x="8711" y="12640"/>
                    </a:lnTo>
                    <a:lnTo>
                      <a:pt x="8722" y="12634"/>
                    </a:lnTo>
                    <a:lnTo>
                      <a:pt x="8732" y="12627"/>
                    </a:lnTo>
                    <a:lnTo>
                      <a:pt x="8742" y="12619"/>
                    </a:lnTo>
                    <a:lnTo>
                      <a:pt x="8752" y="12611"/>
                    </a:lnTo>
                    <a:lnTo>
                      <a:pt x="8761" y="12602"/>
                    </a:lnTo>
                    <a:lnTo>
                      <a:pt x="8768" y="12593"/>
                    </a:lnTo>
                    <a:lnTo>
                      <a:pt x="8775" y="12583"/>
                    </a:lnTo>
                    <a:lnTo>
                      <a:pt x="8781" y="12572"/>
                    </a:lnTo>
                    <a:lnTo>
                      <a:pt x="8786" y="12560"/>
                    </a:lnTo>
                    <a:lnTo>
                      <a:pt x="8790" y="12547"/>
                    </a:lnTo>
                    <a:lnTo>
                      <a:pt x="8792" y="12534"/>
                    </a:lnTo>
                    <a:lnTo>
                      <a:pt x="8794" y="12518"/>
                    </a:lnTo>
                    <a:lnTo>
                      <a:pt x="8795" y="12503"/>
                    </a:lnTo>
                    <a:lnTo>
                      <a:pt x="8794" y="12494"/>
                    </a:lnTo>
                    <a:lnTo>
                      <a:pt x="8794" y="12485"/>
                    </a:lnTo>
                    <a:lnTo>
                      <a:pt x="8792" y="12476"/>
                    </a:lnTo>
                    <a:lnTo>
                      <a:pt x="8790" y="12466"/>
                    </a:lnTo>
                    <a:lnTo>
                      <a:pt x="8788" y="12458"/>
                    </a:lnTo>
                    <a:lnTo>
                      <a:pt x="8785" y="12449"/>
                    </a:lnTo>
                    <a:lnTo>
                      <a:pt x="8782" y="12441"/>
                    </a:lnTo>
                    <a:lnTo>
                      <a:pt x="8778" y="12433"/>
                    </a:lnTo>
                    <a:lnTo>
                      <a:pt x="8769" y="12416"/>
                    </a:lnTo>
                    <a:lnTo>
                      <a:pt x="8758" y="12401"/>
                    </a:lnTo>
                    <a:lnTo>
                      <a:pt x="8745" y="12387"/>
                    </a:lnTo>
                    <a:lnTo>
                      <a:pt x="8731" y="12374"/>
                    </a:lnTo>
                    <a:lnTo>
                      <a:pt x="8719" y="12363"/>
                    </a:lnTo>
                    <a:lnTo>
                      <a:pt x="8706" y="12355"/>
                    </a:lnTo>
                    <a:lnTo>
                      <a:pt x="8692" y="12347"/>
                    </a:lnTo>
                    <a:lnTo>
                      <a:pt x="8678" y="12341"/>
                    </a:lnTo>
                    <a:lnTo>
                      <a:pt x="8663" y="12335"/>
                    </a:lnTo>
                    <a:lnTo>
                      <a:pt x="8648" y="12331"/>
                    </a:lnTo>
                    <a:lnTo>
                      <a:pt x="8631" y="12327"/>
                    </a:lnTo>
                    <a:lnTo>
                      <a:pt x="8615" y="12323"/>
                    </a:lnTo>
                    <a:lnTo>
                      <a:pt x="8599" y="12321"/>
                    </a:lnTo>
                    <a:lnTo>
                      <a:pt x="8582" y="12319"/>
                    </a:lnTo>
                    <a:lnTo>
                      <a:pt x="8565" y="12317"/>
                    </a:lnTo>
                    <a:lnTo>
                      <a:pt x="8549" y="12315"/>
                    </a:lnTo>
                    <a:lnTo>
                      <a:pt x="8515" y="12314"/>
                    </a:lnTo>
                    <a:lnTo>
                      <a:pt x="8483" y="12313"/>
                    </a:lnTo>
                    <a:lnTo>
                      <a:pt x="8112" y="12313"/>
                    </a:lnTo>
                    <a:lnTo>
                      <a:pt x="8069" y="12312"/>
                    </a:lnTo>
                    <a:lnTo>
                      <a:pt x="8026" y="12309"/>
                    </a:lnTo>
                    <a:lnTo>
                      <a:pt x="7982" y="12306"/>
                    </a:lnTo>
                    <a:lnTo>
                      <a:pt x="7938" y="12300"/>
                    </a:lnTo>
                    <a:lnTo>
                      <a:pt x="7895" y="12293"/>
                    </a:lnTo>
                    <a:lnTo>
                      <a:pt x="7874" y="12289"/>
                    </a:lnTo>
                    <a:lnTo>
                      <a:pt x="7854" y="12285"/>
                    </a:lnTo>
                    <a:lnTo>
                      <a:pt x="7834" y="12280"/>
                    </a:lnTo>
                    <a:lnTo>
                      <a:pt x="7814" y="12274"/>
                    </a:lnTo>
                    <a:lnTo>
                      <a:pt x="7798" y="12268"/>
                    </a:lnTo>
                    <a:lnTo>
                      <a:pt x="7782" y="12261"/>
                    </a:lnTo>
                    <a:lnTo>
                      <a:pt x="7765" y="12254"/>
                    </a:lnTo>
                    <a:lnTo>
                      <a:pt x="7750" y="12246"/>
                    </a:lnTo>
                    <a:lnTo>
                      <a:pt x="7735" y="12238"/>
                    </a:lnTo>
                    <a:lnTo>
                      <a:pt x="7720" y="12230"/>
                    </a:lnTo>
                    <a:lnTo>
                      <a:pt x="7706" y="12221"/>
                    </a:lnTo>
                    <a:lnTo>
                      <a:pt x="7693" y="12210"/>
                    </a:lnTo>
                    <a:lnTo>
                      <a:pt x="7680" y="12200"/>
                    </a:lnTo>
                    <a:lnTo>
                      <a:pt x="7667" y="12190"/>
                    </a:lnTo>
                    <a:lnTo>
                      <a:pt x="7655" y="12179"/>
                    </a:lnTo>
                    <a:lnTo>
                      <a:pt x="7644" y="12167"/>
                    </a:lnTo>
                    <a:lnTo>
                      <a:pt x="7633" y="12155"/>
                    </a:lnTo>
                    <a:lnTo>
                      <a:pt x="7622" y="12143"/>
                    </a:lnTo>
                    <a:lnTo>
                      <a:pt x="7613" y="12131"/>
                    </a:lnTo>
                    <a:lnTo>
                      <a:pt x="7603" y="12118"/>
                    </a:lnTo>
                    <a:lnTo>
                      <a:pt x="7595" y="12104"/>
                    </a:lnTo>
                    <a:lnTo>
                      <a:pt x="7587" y="12091"/>
                    </a:lnTo>
                    <a:lnTo>
                      <a:pt x="7579" y="12078"/>
                    </a:lnTo>
                    <a:lnTo>
                      <a:pt x="7571" y="12064"/>
                    </a:lnTo>
                    <a:lnTo>
                      <a:pt x="7565" y="12049"/>
                    </a:lnTo>
                    <a:lnTo>
                      <a:pt x="7559" y="12035"/>
                    </a:lnTo>
                    <a:lnTo>
                      <a:pt x="7554" y="12021"/>
                    </a:lnTo>
                    <a:lnTo>
                      <a:pt x="7549" y="12006"/>
                    </a:lnTo>
                    <a:lnTo>
                      <a:pt x="7545" y="11991"/>
                    </a:lnTo>
                    <a:lnTo>
                      <a:pt x="7541" y="11977"/>
                    </a:lnTo>
                    <a:lnTo>
                      <a:pt x="7538" y="11963"/>
                    </a:lnTo>
                    <a:lnTo>
                      <a:pt x="7535" y="11947"/>
                    </a:lnTo>
                    <a:lnTo>
                      <a:pt x="7533" y="11932"/>
                    </a:lnTo>
                    <a:lnTo>
                      <a:pt x="7532" y="11918"/>
                    </a:lnTo>
                    <a:lnTo>
                      <a:pt x="7531" y="11902"/>
                    </a:lnTo>
                    <a:lnTo>
                      <a:pt x="7531" y="11865"/>
                    </a:lnTo>
                    <a:lnTo>
                      <a:pt x="7534" y="11841"/>
                    </a:lnTo>
                    <a:lnTo>
                      <a:pt x="7537" y="11818"/>
                    </a:lnTo>
                    <a:lnTo>
                      <a:pt x="7542" y="11794"/>
                    </a:lnTo>
                    <a:lnTo>
                      <a:pt x="7549" y="11770"/>
                    </a:lnTo>
                    <a:lnTo>
                      <a:pt x="7557" y="11746"/>
                    </a:lnTo>
                    <a:lnTo>
                      <a:pt x="7566" y="11723"/>
                    </a:lnTo>
                    <a:lnTo>
                      <a:pt x="7577" y="11700"/>
                    </a:lnTo>
                    <a:lnTo>
                      <a:pt x="7589" y="11678"/>
                    </a:lnTo>
                    <a:lnTo>
                      <a:pt x="7602" y="11656"/>
                    </a:lnTo>
                    <a:lnTo>
                      <a:pt x="7616" y="11635"/>
                    </a:lnTo>
                    <a:lnTo>
                      <a:pt x="7632" y="11615"/>
                    </a:lnTo>
                    <a:lnTo>
                      <a:pt x="7649" y="11595"/>
                    </a:lnTo>
                    <a:lnTo>
                      <a:pt x="7667" y="11577"/>
                    </a:lnTo>
                    <a:lnTo>
                      <a:pt x="7686" y="11560"/>
                    </a:lnTo>
                    <a:lnTo>
                      <a:pt x="7706" y="11544"/>
                    </a:lnTo>
                    <a:lnTo>
                      <a:pt x="7720" y="11534"/>
                    </a:lnTo>
                    <a:lnTo>
                      <a:pt x="7734" y="11526"/>
                    </a:lnTo>
                    <a:lnTo>
                      <a:pt x="7748" y="11518"/>
                    </a:lnTo>
                    <a:lnTo>
                      <a:pt x="7763" y="11510"/>
                    </a:lnTo>
                    <a:lnTo>
                      <a:pt x="7778" y="11503"/>
                    </a:lnTo>
                    <a:lnTo>
                      <a:pt x="7793" y="11496"/>
                    </a:lnTo>
                    <a:lnTo>
                      <a:pt x="7808" y="11490"/>
                    </a:lnTo>
                    <a:lnTo>
                      <a:pt x="7823" y="11484"/>
                    </a:lnTo>
                    <a:lnTo>
                      <a:pt x="7855" y="11475"/>
                    </a:lnTo>
                    <a:lnTo>
                      <a:pt x="7888" y="11467"/>
                    </a:lnTo>
                    <a:lnTo>
                      <a:pt x="7921" y="11460"/>
                    </a:lnTo>
                    <a:lnTo>
                      <a:pt x="7955" y="11455"/>
                    </a:lnTo>
                    <a:lnTo>
                      <a:pt x="7989" y="11452"/>
                    </a:lnTo>
                    <a:lnTo>
                      <a:pt x="8023" y="11448"/>
                    </a:lnTo>
                    <a:lnTo>
                      <a:pt x="8058" y="11446"/>
                    </a:lnTo>
                    <a:lnTo>
                      <a:pt x="8093" y="11445"/>
                    </a:lnTo>
                    <a:lnTo>
                      <a:pt x="8162" y="11444"/>
                    </a:lnTo>
                    <a:lnTo>
                      <a:pt x="9120" y="11444"/>
                    </a:lnTo>
                    <a:lnTo>
                      <a:pt x="9120" y="11713"/>
                    </a:lnTo>
                    <a:lnTo>
                      <a:pt x="8191" y="11713"/>
                    </a:lnTo>
                    <a:lnTo>
                      <a:pt x="8160" y="11714"/>
                    </a:lnTo>
                    <a:lnTo>
                      <a:pt x="8130" y="11717"/>
                    </a:lnTo>
                    <a:lnTo>
                      <a:pt x="8116" y="11718"/>
                    </a:lnTo>
                    <a:lnTo>
                      <a:pt x="8102" y="11721"/>
                    </a:lnTo>
                    <a:lnTo>
                      <a:pt x="8088" y="11723"/>
                    </a:lnTo>
                    <a:lnTo>
                      <a:pt x="8074" y="11726"/>
                    </a:lnTo>
                    <a:lnTo>
                      <a:pt x="8062" y="11730"/>
                    </a:lnTo>
                    <a:lnTo>
                      <a:pt x="8050" y="11734"/>
                    </a:lnTo>
                    <a:lnTo>
                      <a:pt x="8038" y="11739"/>
                    </a:lnTo>
                    <a:lnTo>
                      <a:pt x="8027" y="11744"/>
                    </a:lnTo>
                    <a:lnTo>
                      <a:pt x="8016" y="11751"/>
                    </a:lnTo>
                    <a:lnTo>
                      <a:pt x="8007" y="11759"/>
                    </a:lnTo>
                    <a:lnTo>
                      <a:pt x="7998" y="11766"/>
                    </a:lnTo>
                    <a:lnTo>
                      <a:pt x="7990" y="11775"/>
                    </a:lnTo>
                    <a:lnTo>
                      <a:pt x="7983" y="11784"/>
                    </a:lnTo>
                    <a:lnTo>
                      <a:pt x="7975" y="11794"/>
                    </a:lnTo>
                    <a:lnTo>
                      <a:pt x="7970" y="11805"/>
                    </a:lnTo>
                    <a:lnTo>
                      <a:pt x="7965" y="11818"/>
                    </a:lnTo>
                    <a:lnTo>
                      <a:pt x="7961" y="11832"/>
                    </a:lnTo>
                    <a:lnTo>
                      <a:pt x="7958" y="11846"/>
                    </a:lnTo>
                    <a:lnTo>
                      <a:pt x="7957" y="11862"/>
                    </a:lnTo>
                    <a:lnTo>
                      <a:pt x="7956" y="11878"/>
                    </a:lnTo>
                    <a:lnTo>
                      <a:pt x="7957" y="11893"/>
                    </a:lnTo>
                    <a:lnTo>
                      <a:pt x="7958" y="11906"/>
                    </a:lnTo>
                    <a:lnTo>
                      <a:pt x="7961" y="11920"/>
                    </a:lnTo>
                    <a:lnTo>
                      <a:pt x="7964" y="11932"/>
                    </a:lnTo>
                    <a:lnTo>
                      <a:pt x="7969" y="11943"/>
                    </a:lnTo>
                    <a:lnTo>
                      <a:pt x="7974" y="11954"/>
                    </a:lnTo>
                    <a:lnTo>
                      <a:pt x="7980" y="11965"/>
                    </a:lnTo>
                    <a:lnTo>
                      <a:pt x="7988" y="11974"/>
                    </a:lnTo>
                    <a:lnTo>
                      <a:pt x="7995" y="11982"/>
                    </a:lnTo>
                    <a:lnTo>
                      <a:pt x="8003" y="11990"/>
                    </a:lnTo>
                    <a:lnTo>
                      <a:pt x="8012" y="11997"/>
                    </a:lnTo>
                    <a:lnTo>
                      <a:pt x="8022" y="12003"/>
                    </a:lnTo>
                    <a:lnTo>
                      <a:pt x="8033" y="12009"/>
                    </a:lnTo>
                    <a:lnTo>
                      <a:pt x="8043" y="12015"/>
                    </a:lnTo>
                    <a:lnTo>
                      <a:pt x="8054" y="12020"/>
                    </a:lnTo>
                    <a:lnTo>
                      <a:pt x="8066" y="12025"/>
                    </a:lnTo>
                    <a:lnTo>
                      <a:pt x="8091" y="12032"/>
                    </a:lnTo>
                    <a:lnTo>
                      <a:pt x="8117" y="12038"/>
                    </a:lnTo>
                    <a:lnTo>
                      <a:pt x="8144" y="12042"/>
                    </a:lnTo>
                    <a:lnTo>
                      <a:pt x="8172" y="12045"/>
                    </a:lnTo>
                    <a:lnTo>
                      <a:pt x="8200" y="12047"/>
                    </a:lnTo>
                    <a:lnTo>
                      <a:pt x="8228" y="12048"/>
                    </a:lnTo>
                    <a:lnTo>
                      <a:pt x="8573" y="12048"/>
                    </a:lnTo>
                    <a:lnTo>
                      <a:pt x="8625" y="12049"/>
                    </a:lnTo>
                    <a:lnTo>
                      <a:pt x="8676" y="12050"/>
                    </a:lnTo>
                    <a:lnTo>
                      <a:pt x="8727" y="12052"/>
                    </a:lnTo>
                    <a:lnTo>
                      <a:pt x="8778" y="12056"/>
                    </a:lnTo>
                    <a:lnTo>
                      <a:pt x="8804" y="12059"/>
                    </a:lnTo>
                    <a:lnTo>
                      <a:pt x="8828" y="12064"/>
                    </a:lnTo>
                    <a:lnTo>
                      <a:pt x="8854" y="12069"/>
                    </a:lnTo>
                    <a:lnTo>
                      <a:pt x="8878" y="12074"/>
                    </a:lnTo>
                    <a:lnTo>
                      <a:pt x="8903" y="12080"/>
                    </a:lnTo>
                    <a:lnTo>
                      <a:pt x="8927" y="12087"/>
                    </a:lnTo>
                    <a:lnTo>
                      <a:pt x="8952" y="12095"/>
                    </a:lnTo>
                    <a:lnTo>
                      <a:pt x="8976" y="12105"/>
                    </a:lnTo>
                    <a:lnTo>
                      <a:pt x="8992" y="12111"/>
                    </a:lnTo>
                    <a:lnTo>
                      <a:pt x="9008" y="12120"/>
                    </a:lnTo>
                    <a:lnTo>
                      <a:pt x="9023" y="12128"/>
                    </a:lnTo>
                    <a:lnTo>
                      <a:pt x="9038" y="12136"/>
                    </a:lnTo>
                    <a:lnTo>
                      <a:pt x="9051" y="12145"/>
                    </a:lnTo>
                    <a:lnTo>
                      <a:pt x="9065" y="12155"/>
                    </a:lnTo>
                    <a:lnTo>
                      <a:pt x="9078" y="12166"/>
                    </a:lnTo>
                    <a:lnTo>
                      <a:pt x="9090" y="12176"/>
                    </a:lnTo>
                    <a:lnTo>
                      <a:pt x="9101" y="12186"/>
                    </a:lnTo>
                    <a:lnTo>
                      <a:pt x="9112" y="12197"/>
                    </a:lnTo>
                    <a:lnTo>
                      <a:pt x="9123" y="12209"/>
                    </a:lnTo>
                    <a:lnTo>
                      <a:pt x="9132" y="12222"/>
                    </a:lnTo>
                    <a:lnTo>
                      <a:pt x="9141" y="12234"/>
                    </a:lnTo>
                    <a:lnTo>
                      <a:pt x="9150" y="12246"/>
                    </a:lnTo>
                    <a:lnTo>
                      <a:pt x="9158" y="12259"/>
                    </a:lnTo>
                    <a:lnTo>
                      <a:pt x="9166" y="12272"/>
                    </a:lnTo>
                    <a:lnTo>
                      <a:pt x="9173" y="12286"/>
                    </a:lnTo>
                    <a:lnTo>
                      <a:pt x="9179" y="12299"/>
                    </a:lnTo>
                    <a:lnTo>
                      <a:pt x="9185" y="12312"/>
                    </a:lnTo>
                    <a:lnTo>
                      <a:pt x="9190" y="12327"/>
                    </a:lnTo>
                    <a:lnTo>
                      <a:pt x="9200" y="12355"/>
                    </a:lnTo>
                    <a:lnTo>
                      <a:pt x="9208" y="12384"/>
                    </a:lnTo>
                    <a:lnTo>
                      <a:pt x="9214" y="12413"/>
                    </a:lnTo>
                    <a:lnTo>
                      <a:pt x="9218" y="12443"/>
                    </a:lnTo>
                    <a:lnTo>
                      <a:pt x="9220" y="12473"/>
                    </a:lnTo>
                    <a:lnTo>
                      <a:pt x="9221" y="12502"/>
                    </a:lnTo>
                    <a:lnTo>
                      <a:pt x="9221" y="12522"/>
                    </a:lnTo>
                    <a:close/>
                    <a:moveTo>
                      <a:pt x="7239" y="11713"/>
                    </a:moveTo>
                    <a:lnTo>
                      <a:pt x="6707" y="11713"/>
                    </a:lnTo>
                    <a:lnTo>
                      <a:pt x="6670" y="11714"/>
                    </a:lnTo>
                    <a:lnTo>
                      <a:pt x="6629" y="11715"/>
                    </a:lnTo>
                    <a:lnTo>
                      <a:pt x="6588" y="11717"/>
                    </a:lnTo>
                    <a:lnTo>
                      <a:pt x="6546" y="11720"/>
                    </a:lnTo>
                    <a:lnTo>
                      <a:pt x="6507" y="11724"/>
                    </a:lnTo>
                    <a:lnTo>
                      <a:pt x="6487" y="11727"/>
                    </a:lnTo>
                    <a:lnTo>
                      <a:pt x="6470" y="11730"/>
                    </a:lnTo>
                    <a:lnTo>
                      <a:pt x="6453" y="11734"/>
                    </a:lnTo>
                    <a:lnTo>
                      <a:pt x="6437" y="11738"/>
                    </a:lnTo>
                    <a:lnTo>
                      <a:pt x="6418" y="11746"/>
                    </a:lnTo>
                    <a:lnTo>
                      <a:pt x="6399" y="11754"/>
                    </a:lnTo>
                    <a:lnTo>
                      <a:pt x="6382" y="11764"/>
                    </a:lnTo>
                    <a:lnTo>
                      <a:pt x="6366" y="11773"/>
                    </a:lnTo>
                    <a:lnTo>
                      <a:pt x="6351" y="11784"/>
                    </a:lnTo>
                    <a:lnTo>
                      <a:pt x="6335" y="11795"/>
                    </a:lnTo>
                    <a:lnTo>
                      <a:pt x="6322" y="11809"/>
                    </a:lnTo>
                    <a:lnTo>
                      <a:pt x="6308" y="11822"/>
                    </a:lnTo>
                    <a:lnTo>
                      <a:pt x="6296" y="11835"/>
                    </a:lnTo>
                    <a:lnTo>
                      <a:pt x="6286" y="11849"/>
                    </a:lnTo>
                    <a:lnTo>
                      <a:pt x="6277" y="11863"/>
                    </a:lnTo>
                    <a:lnTo>
                      <a:pt x="6270" y="11877"/>
                    </a:lnTo>
                    <a:lnTo>
                      <a:pt x="6263" y="11892"/>
                    </a:lnTo>
                    <a:lnTo>
                      <a:pt x="6257" y="11906"/>
                    </a:lnTo>
                    <a:lnTo>
                      <a:pt x="6252" y="11922"/>
                    </a:lnTo>
                    <a:lnTo>
                      <a:pt x="6248" y="11937"/>
                    </a:lnTo>
                    <a:lnTo>
                      <a:pt x="6240" y="11969"/>
                    </a:lnTo>
                    <a:lnTo>
                      <a:pt x="6235" y="12000"/>
                    </a:lnTo>
                    <a:lnTo>
                      <a:pt x="6231" y="12033"/>
                    </a:lnTo>
                    <a:lnTo>
                      <a:pt x="6227" y="12065"/>
                    </a:lnTo>
                    <a:lnTo>
                      <a:pt x="7239" y="12065"/>
                    </a:lnTo>
                    <a:lnTo>
                      <a:pt x="7239" y="12330"/>
                    </a:lnTo>
                    <a:lnTo>
                      <a:pt x="6227" y="12330"/>
                    </a:lnTo>
                    <a:lnTo>
                      <a:pt x="6230" y="12356"/>
                    </a:lnTo>
                    <a:lnTo>
                      <a:pt x="6234" y="12382"/>
                    </a:lnTo>
                    <a:lnTo>
                      <a:pt x="6239" y="12405"/>
                    </a:lnTo>
                    <a:lnTo>
                      <a:pt x="6245" y="12428"/>
                    </a:lnTo>
                    <a:lnTo>
                      <a:pt x="6252" y="12449"/>
                    </a:lnTo>
                    <a:lnTo>
                      <a:pt x="6260" y="12468"/>
                    </a:lnTo>
                    <a:lnTo>
                      <a:pt x="6268" y="12488"/>
                    </a:lnTo>
                    <a:lnTo>
                      <a:pt x="6277" y="12505"/>
                    </a:lnTo>
                    <a:lnTo>
                      <a:pt x="6287" y="12523"/>
                    </a:lnTo>
                    <a:lnTo>
                      <a:pt x="6299" y="12538"/>
                    </a:lnTo>
                    <a:lnTo>
                      <a:pt x="6310" y="12552"/>
                    </a:lnTo>
                    <a:lnTo>
                      <a:pt x="6323" y="12566"/>
                    </a:lnTo>
                    <a:lnTo>
                      <a:pt x="6336" y="12579"/>
                    </a:lnTo>
                    <a:lnTo>
                      <a:pt x="6351" y="12591"/>
                    </a:lnTo>
                    <a:lnTo>
                      <a:pt x="6366" y="12601"/>
                    </a:lnTo>
                    <a:lnTo>
                      <a:pt x="6382" y="12611"/>
                    </a:lnTo>
                    <a:lnTo>
                      <a:pt x="6399" y="12620"/>
                    </a:lnTo>
                    <a:lnTo>
                      <a:pt x="6417" y="12629"/>
                    </a:lnTo>
                    <a:lnTo>
                      <a:pt x="6435" y="12637"/>
                    </a:lnTo>
                    <a:lnTo>
                      <a:pt x="6456" y="12643"/>
                    </a:lnTo>
                    <a:lnTo>
                      <a:pt x="6476" y="12649"/>
                    </a:lnTo>
                    <a:lnTo>
                      <a:pt x="6496" y="12654"/>
                    </a:lnTo>
                    <a:lnTo>
                      <a:pt x="6519" y="12659"/>
                    </a:lnTo>
                    <a:lnTo>
                      <a:pt x="6542" y="12663"/>
                    </a:lnTo>
                    <a:lnTo>
                      <a:pt x="6566" y="12666"/>
                    </a:lnTo>
                    <a:lnTo>
                      <a:pt x="6590" y="12669"/>
                    </a:lnTo>
                    <a:lnTo>
                      <a:pt x="6616" y="12672"/>
                    </a:lnTo>
                    <a:lnTo>
                      <a:pt x="6642" y="12674"/>
                    </a:lnTo>
                    <a:lnTo>
                      <a:pt x="6697" y="12677"/>
                    </a:lnTo>
                    <a:lnTo>
                      <a:pt x="6755" y="12678"/>
                    </a:lnTo>
                    <a:lnTo>
                      <a:pt x="7239" y="12678"/>
                    </a:lnTo>
                    <a:lnTo>
                      <a:pt x="7239" y="12944"/>
                    </a:lnTo>
                    <a:lnTo>
                      <a:pt x="6679" y="12944"/>
                    </a:lnTo>
                    <a:lnTo>
                      <a:pt x="6617" y="12942"/>
                    </a:lnTo>
                    <a:lnTo>
                      <a:pt x="6551" y="12940"/>
                    </a:lnTo>
                    <a:lnTo>
                      <a:pt x="6486" y="12935"/>
                    </a:lnTo>
                    <a:lnTo>
                      <a:pt x="6454" y="12932"/>
                    </a:lnTo>
                    <a:lnTo>
                      <a:pt x="6421" y="12929"/>
                    </a:lnTo>
                    <a:lnTo>
                      <a:pt x="6388" y="12924"/>
                    </a:lnTo>
                    <a:lnTo>
                      <a:pt x="6357" y="12919"/>
                    </a:lnTo>
                    <a:lnTo>
                      <a:pt x="6326" y="12914"/>
                    </a:lnTo>
                    <a:lnTo>
                      <a:pt x="6295" y="12907"/>
                    </a:lnTo>
                    <a:lnTo>
                      <a:pt x="6267" y="12900"/>
                    </a:lnTo>
                    <a:lnTo>
                      <a:pt x="6238" y="12893"/>
                    </a:lnTo>
                    <a:lnTo>
                      <a:pt x="6208" y="12883"/>
                    </a:lnTo>
                    <a:lnTo>
                      <a:pt x="6178" y="12870"/>
                    </a:lnTo>
                    <a:lnTo>
                      <a:pt x="6150" y="12858"/>
                    </a:lnTo>
                    <a:lnTo>
                      <a:pt x="6123" y="12844"/>
                    </a:lnTo>
                    <a:lnTo>
                      <a:pt x="6098" y="12829"/>
                    </a:lnTo>
                    <a:lnTo>
                      <a:pt x="6073" y="12812"/>
                    </a:lnTo>
                    <a:lnTo>
                      <a:pt x="6050" y="12795"/>
                    </a:lnTo>
                    <a:lnTo>
                      <a:pt x="6027" y="12777"/>
                    </a:lnTo>
                    <a:lnTo>
                      <a:pt x="6006" y="12757"/>
                    </a:lnTo>
                    <a:lnTo>
                      <a:pt x="5986" y="12737"/>
                    </a:lnTo>
                    <a:lnTo>
                      <a:pt x="5968" y="12715"/>
                    </a:lnTo>
                    <a:lnTo>
                      <a:pt x="5950" y="12694"/>
                    </a:lnTo>
                    <a:lnTo>
                      <a:pt x="5933" y="12670"/>
                    </a:lnTo>
                    <a:lnTo>
                      <a:pt x="5918" y="12648"/>
                    </a:lnTo>
                    <a:lnTo>
                      <a:pt x="5904" y="12624"/>
                    </a:lnTo>
                    <a:lnTo>
                      <a:pt x="5889" y="12599"/>
                    </a:lnTo>
                    <a:lnTo>
                      <a:pt x="5877" y="12575"/>
                    </a:lnTo>
                    <a:lnTo>
                      <a:pt x="5866" y="12549"/>
                    </a:lnTo>
                    <a:lnTo>
                      <a:pt x="5855" y="12524"/>
                    </a:lnTo>
                    <a:lnTo>
                      <a:pt x="5846" y="12497"/>
                    </a:lnTo>
                    <a:lnTo>
                      <a:pt x="5836" y="12472"/>
                    </a:lnTo>
                    <a:lnTo>
                      <a:pt x="5828" y="12445"/>
                    </a:lnTo>
                    <a:lnTo>
                      <a:pt x="5821" y="12419"/>
                    </a:lnTo>
                    <a:lnTo>
                      <a:pt x="5815" y="12391"/>
                    </a:lnTo>
                    <a:lnTo>
                      <a:pt x="5810" y="12364"/>
                    </a:lnTo>
                    <a:lnTo>
                      <a:pt x="5805" y="12338"/>
                    </a:lnTo>
                    <a:lnTo>
                      <a:pt x="5802" y="12311"/>
                    </a:lnTo>
                    <a:lnTo>
                      <a:pt x="5799" y="12285"/>
                    </a:lnTo>
                    <a:lnTo>
                      <a:pt x="5796" y="12258"/>
                    </a:lnTo>
                    <a:lnTo>
                      <a:pt x="5795" y="12233"/>
                    </a:lnTo>
                    <a:lnTo>
                      <a:pt x="5794" y="12207"/>
                    </a:lnTo>
                    <a:lnTo>
                      <a:pt x="5793" y="12182"/>
                    </a:lnTo>
                    <a:lnTo>
                      <a:pt x="5794" y="12157"/>
                    </a:lnTo>
                    <a:lnTo>
                      <a:pt x="5795" y="12133"/>
                    </a:lnTo>
                    <a:lnTo>
                      <a:pt x="5796" y="12109"/>
                    </a:lnTo>
                    <a:lnTo>
                      <a:pt x="5798" y="12085"/>
                    </a:lnTo>
                    <a:lnTo>
                      <a:pt x="5801" y="12060"/>
                    </a:lnTo>
                    <a:lnTo>
                      <a:pt x="5805" y="12036"/>
                    </a:lnTo>
                    <a:lnTo>
                      <a:pt x="5809" y="12013"/>
                    </a:lnTo>
                    <a:lnTo>
                      <a:pt x="5814" y="11988"/>
                    </a:lnTo>
                    <a:lnTo>
                      <a:pt x="5820" y="11965"/>
                    </a:lnTo>
                    <a:lnTo>
                      <a:pt x="5827" y="11941"/>
                    </a:lnTo>
                    <a:lnTo>
                      <a:pt x="5834" y="11918"/>
                    </a:lnTo>
                    <a:lnTo>
                      <a:pt x="5843" y="11895"/>
                    </a:lnTo>
                    <a:lnTo>
                      <a:pt x="5851" y="11872"/>
                    </a:lnTo>
                    <a:lnTo>
                      <a:pt x="5861" y="11849"/>
                    </a:lnTo>
                    <a:lnTo>
                      <a:pt x="5871" y="11827"/>
                    </a:lnTo>
                    <a:lnTo>
                      <a:pt x="5882" y="11805"/>
                    </a:lnTo>
                    <a:lnTo>
                      <a:pt x="5895" y="11784"/>
                    </a:lnTo>
                    <a:lnTo>
                      <a:pt x="5907" y="11763"/>
                    </a:lnTo>
                    <a:lnTo>
                      <a:pt x="5921" y="11742"/>
                    </a:lnTo>
                    <a:lnTo>
                      <a:pt x="5935" y="11722"/>
                    </a:lnTo>
                    <a:lnTo>
                      <a:pt x="5951" y="11701"/>
                    </a:lnTo>
                    <a:lnTo>
                      <a:pt x="5967" y="11682"/>
                    </a:lnTo>
                    <a:lnTo>
                      <a:pt x="5984" y="11663"/>
                    </a:lnTo>
                    <a:lnTo>
                      <a:pt x="6002" y="11644"/>
                    </a:lnTo>
                    <a:lnTo>
                      <a:pt x="6021" y="11626"/>
                    </a:lnTo>
                    <a:lnTo>
                      <a:pt x="6040" y="11609"/>
                    </a:lnTo>
                    <a:lnTo>
                      <a:pt x="6062" y="11592"/>
                    </a:lnTo>
                    <a:lnTo>
                      <a:pt x="6083" y="11576"/>
                    </a:lnTo>
                    <a:lnTo>
                      <a:pt x="6106" y="11560"/>
                    </a:lnTo>
                    <a:lnTo>
                      <a:pt x="6129" y="11544"/>
                    </a:lnTo>
                    <a:lnTo>
                      <a:pt x="6154" y="11530"/>
                    </a:lnTo>
                    <a:lnTo>
                      <a:pt x="6179" y="11517"/>
                    </a:lnTo>
                    <a:lnTo>
                      <a:pt x="6202" y="11506"/>
                    </a:lnTo>
                    <a:lnTo>
                      <a:pt x="6225" y="11495"/>
                    </a:lnTo>
                    <a:lnTo>
                      <a:pt x="6250" y="11486"/>
                    </a:lnTo>
                    <a:lnTo>
                      <a:pt x="6275" y="11479"/>
                    </a:lnTo>
                    <a:lnTo>
                      <a:pt x="6300" y="11472"/>
                    </a:lnTo>
                    <a:lnTo>
                      <a:pt x="6326" y="11466"/>
                    </a:lnTo>
                    <a:lnTo>
                      <a:pt x="6352" y="11462"/>
                    </a:lnTo>
                    <a:lnTo>
                      <a:pt x="6378" y="11457"/>
                    </a:lnTo>
                    <a:lnTo>
                      <a:pt x="6405" y="11454"/>
                    </a:lnTo>
                    <a:lnTo>
                      <a:pt x="6431" y="11451"/>
                    </a:lnTo>
                    <a:lnTo>
                      <a:pt x="6458" y="11448"/>
                    </a:lnTo>
                    <a:lnTo>
                      <a:pt x="6485" y="11446"/>
                    </a:lnTo>
                    <a:lnTo>
                      <a:pt x="6538" y="11445"/>
                    </a:lnTo>
                    <a:lnTo>
                      <a:pt x="6591" y="11444"/>
                    </a:lnTo>
                    <a:lnTo>
                      <a:pt x="7239" y="11444"/>
                    </a:lnTo>
                    <a:lnTo>
                      <a:pt x="7239" y="11713"/>
                    </a:lnTo>
                    <a:close/>
                    <a:moveTo>
                      <a:pt x="4975" y="10026"/>
                    </a:moveTo>
                    <a:lnTo>
                      <a:pt x="4975" y="11124"/>
                    </a:lnTo>
                    <a:lnTo>
                      <a:pt x="4607" y="11124"/>
                    </a:lnTo>
                    <a:lnTo>
                      <a:pt x="4607" y="9625"/>
                    </a:lnTo>
                    <a:lnTo>
                      <a:pt x="5098" y="9625"/>
                    </a:lnTo>
                    <a:lnTo>
                      <a:pt x="5813" y="10742"/>
                    </a:lnTo>
                    <a:lnTo>
                      <a:pt x="5813" y="9625"/>
                    </a:lnTo>
                    <a:lnTo>
                      <a:pt x="6177" y="9625"/>
                    </a:lnTo>
                    <a:lnTo>
                      <a:pt x="6177" y="11124"/>
                    </a:lnTo>
                    <a:lnTo>
                      <a:pt x="5705" y="11124"/>
                    </a:lnTo>
                    <a:lnTo>
                      <a:pt x="4975" y="10026"/>
                    </a:lnTo>
                    <a:close/>
                    <a:moveTo>
                      <a:pt x="5550" y="12944"/>
                    </a:moveTo>
                    <a:lnTo>
                      <a:pt x="5183" y="12944"/>
                    </a:lnTo>
                    <a:lnTo>
                      <a:pt x="5183" y="11817"/>
                    </a:lnTo>
                    <a:lnTo>
                      <a:pt x="4713" y="12944"/>
                    </a:lnTo>
                    <a:lnTo>
                      <a:pt x="4320" y="12944"/>
                    </a:lnTo>
                    <a:lnTo>
                      <a:pt x="3875" y="11817"/>
                    </a:lnTo>
                    <a:lnTo>
                      <a:pt x="3875" y="12944"/>
                    </a:lnTo>
                    <a:lnTo>
                      <a:pt x="3510" y="12944"/>
                    </a:lnTo>
                    <a:lnTo>
                      <a:pt x="3510" y="11444"/>
                    </a:lnTo>
                    <a:lnTo>
                      <a:pt x="4072" y="11444"/>
                    </a:lnTo>
                    <a:lnTo>
                      <a:pt x="4520" y="12616"/>
                    </a:lnTo>
                    <a:lnTo>
                      <a:pt x="4990" y="11444"/>
                    </a:lnTo>
                    <a:lnTo>
                      <a:pt x="5550" y="11444"/>
                    </a:lnTo>
                    <a:lnTo>
                      <a:pt x="5550" y="12944"/>
                    </a:lnTo>
                    <a:close/>
                    <a:moveTo>
                      <a:pt x="2931" y="11124"/>
                    </a:moveTo>
                    <a:lnTo>
                      <a:pt x="2484" y="11124"/>
                    </a:lnTo>
                    <a:lnTo>
                      <a:pt x="3228" y="9625"/>
                    </a:lnTo>
                    <a:lnTo>
                      <a:pt x="3668" y="9625"/>
                    </a:lnTo>
                    <a:lnTo>
                      <a:pt x="4414" y="11124"/>
                    </a:lnTo>
                    <a:lnTo>
                      <a:pt x="3963" y="11124"/>
                    </a:lnTo>
                    <a:lnTo>
                      <a:pt x="3789" y="10775"/>
                    </a:lnTo>
                    <a:lnTo>
                      <a:pt x="3104" y="10775"/>
                    </a:lnTo>
                    <a:lnTo>
                      <a:pt x="2931" y="11124"/>
                    </a:lnTo>
                    <a:close/>
                    <a:moveTo>
                      <a:pt x="2290" y="11124"/>
                    </a:moveTo>
                    <a:lnTo>
                      <a:pt x="1909" y="11124"/>
                    </a:lnTo>
                    <a:lnTo>
                      <a:pt x="1909" y="10504"/>
                    </a:lnTo>
                    <a:lnTo>
                      <a:pt x="1214" y="10504"/>
                    </a:lnTo>
                    <a:lnTo>
                      <a:pt x="1214" y="11124"/>
                    </a:lnTo>
                    <a:lnTo>
                      <a:pt x="830" y="11124"/>
                    </a:lnTo>
                    <a:lnTo>
                      <a:pt x="830" y="9625"/>
                    </a:lnTo>
                    <a:lnTo>
                      <a:pt x="1214" y="9625"/>
                    </a:lnTo>
                    <a:lnTo>
                      <a:pt x="1214" y="10238"/>
                    </a:lnTo>
                    <a:lnTo>
                      <a:pt x="1909" y="10238"/>
                    </a:lnTo>
                    <a:lnTo>
                      <a:pt x="1909" y="9625"/>
                    </a:lnTo>
                    <a:lnTo>
                      <a:pt x="2290" y="9625"/>
                    </a:lnTo>
                    <a:lnTo>
                      <a:pt x="2290" y="11124"/>
                    </a:lnTo>
                    <a:close/>
                    <a:moveTo>
                      <a:pt x="8114" y="9625"/>
                    </a:moveTo>
                    <a:lnTo>
                      <a:pt x="8114" y="11124"/>
                    </a:lnTo>
                    <a:lnTo>
                      <a:pt x="7642" y="11124"/>
                    </a:lnTo>
                    <a:lnTo>
                      <a:pt x="6911" y="10026"/>
                    </a:lnTo>
                    <a:lnTo>
                      <a:pt x="6911" y="11124"/>
                    </a:lnTo>
                    <a:lnTo>
                      <a:pt x="6543" y="11124"/>
                    </a:lnTo>
                    <a:lnTo>
                      <a:pt x="6543" y="9625"/>
                    </a:lnTo>
                    <a:lnTo>
                      <a:pt x="7035" y="9625"/>
                    </a:lnTo>
                    <a:lnTo>
                      <a:pt x="7750" y="10742"/>
                    </a:lnTo>
                    <a:lnTo>
                      <a:pt x="7750" y="9625"/>
                    </a:lnTo>
                    <a:lnTo>
                      <a:pt x="8114" y="9625"/>
                    </a:lnTo>
                    <a:close/>
                    <a:moveTo>
                      <a:pt x="6191" y="4872"/>
                    </a:moveTo>
                    <a:lnTo>
                      <a:pt x="6520" y="4872"/>
                    </a:lnTo>
                    <a:lnTo>
                      <a:pt x="6527" y="4808"/>
                    </a:lnTo>
                    <a:lnTo>
                      <a:pt x="6535" y="4744"/>
                    </a:lnTo>
                    <a:lnTo>
                      <a:pt x="6541" y="4710"/>
                    </a:lnTo>
                    <a:lnTo>
                      <a:pt x="6546" y="4678"/>
                    </a:lnTo>
                    <a:lnTo>
                      <a:pt x="6554" y="4644"/>
                    </a:lnTo>
                    <a:lnTo>
                      <a:pt x="6560" y="4609"/>
                    </a:lnTo>
                    <a:lnTo>
                      <a:pt x="6568" y="4576"/>
                    </a:lnTo>
                    <a:lnTo>
                      <a:pt x="6576" y="4541"/>
                    </a:lnTo>
                    <a:lnTo>
                      <a:pt x="6585" y="4506"/>
                    </a:lnTo>
                    <a:lnTo>
                      <a:pt x="6595" y="4472"/>
                    </a:lnTo>
                    <a:lnTo>
                      <a:pt x="6607" y="4437"/>
                    </a:lnTo>
                    <a:lnTo>
                      <a:pt x="6618" y="4402"/>
                    </a:lnTo>
                    <a:lnTo>
                      <a:pt x="6630" y="4368"/>
                    </a:lnTo>
                    <a:lnTo>
                      <a:pt x="6644" y="4332"/>
                    </a:lnTo>
                    <a:lnTo>
                      <a:pt x="6659" y="4297"/>
                    </a:lnTo>
                    <a:lnTo>
                      <a:pt x="6674" y="4262"/>
                    </a:lnTo>
                    <a:lnTo>
                      <a:pt x="6691" y="4227"/>
                    </a:lnTo>
                    <a:lnTo>
                      <a:pt x="6709" y="4192"/>
                    </a:lnTo>
                    <a:lnTo>
                      <a:pt x="6728" y="4157"/>
                    </a:lnTo>
                    <a:lnTo>
                      <a:pt x="6748" y="4122"/>
                    </a:lnTo>
                    <a:lnTo>
                      <a:pt x="6770" y="4087"/>
                    </a:lnTo>
                    <a:lnTo>
                      <a:pt x="6792" y="4052"/>
                    </a:lnTo>
                    <a:lnTo>
                      <a:pt x="6817" y="4018"/>
                    </a:lnTo>
                    <a:lnTo>
                      <a:pt x="6842" y="3984"/>
                    </a:lnTo>
                    <a:lnTo>
                      <a:pt x="6870" y="3950"/>
                    </a:lnTo>
                    <a:lnTo>
                      <a:pt x="6898" y="3917"/>
                    </a:lnTo>
                    <a:lnTo>
                      <a:pt x="6928" y="3883"/>
                    </a:lnTo>
                    <a:lnTo>
                      <a:pt x="6959" y="3849"/>
                    </a:lnTo>
                    <a:lnTo>
                      <a:pt x="6992" y="3817"/>
                    </a:lnTo>
                    <a:lnTo>
                      <a:pt x="7027" y="3784"/>
                    </a:lnTo>
                    <a:lnTo>
                      <a:pt x="7058" y="3757"/>
                    </a:lnTo>
                    <a:lnTo>
                      <a:pt x="7091" y="3730"/>
                    </a:lnTo>
                    <a:lnTo>
                      <a:pt x="7123" y="3704"/>
                    </a:lnTo>
                    <a:lnTo>
                      <a:pt x="7156" y="3679"/>
                    </a:lnTo>
                    <a:lnTo>
                      <a:pt x="7189" y="3655"/>
                    </a:lnTo>
                    <a:lnTo>
                      <a:pt x="7223" y="3631"/>
                    </a:lnTo>
                    <a:lnTo>
                      <a:pt x="7256" y="3609"/>
                    </a:lnTo>
                    <a:lnTo>
                      <a:pt x="7291" y="3587"/>
                    </a:lnTo>
                    <a:lnTo>
                      <a:pt x="7326" y="3567"/>
                    </a:lnTo>
                    <a:lnTo>
                      <a:pt x="7360" y="3548"/>
                    </a:lnTo>
                    <a:lnTo>
                      <a:pt x="7396" y="3529"/>
                    </a:lnTo>
                    <a:lnTo>
                      <a:pt x="7432" y="3511"/>
                    </a:lnTo>
                    <a:lnTo>
                      <a:pt x="7467" y="3495"/>
                    </a:lnTo>
                    <a:lnTo>
                      <a:pt x="7504" y="3478"/>
                    </a:lnTo>
                    <a:lnTo>
                      <a:pt x="7541" y="3464"/>
                    </a:lnTo>
                    <a:lnTo>
                      <a:pt x="7578" y="3450"/>
                    </a:lnTo>
                    <a:lnTo>
                      <a:pt x="7615" y="3436"/>
                    </a:lnTo>
                    <a:lnTo>
                      <a:pt x="7653" y="3424"/>
                    </a:lnTo>
                    <a:lnTo>
                      <a:pt x="7691" y="3412"/>
                    </a:lnTo>
                    <a:lnTo>
                      <a:pt x="7729" y="3402"/>
                    </a:lnTo>
                    <a:lnTo>
                      <a:pt x="7766" y="3392"/>
                    </a:lnTo>
                    <a:lnTo>
                      <a:pt x="7805" y="3383"/>
                    </a:lnTo>
                    <a:lnTo>
                      <a:pt x="7844" y="3375"/>
                    </a:lnTo>
                    <a:lnTo>
                      <a:pt x="7883" y="3368"/>
                    </a:lnTo>
                    <a:lnTo>
                      <a:pt x="7922" y="3362"/>
                    </a:lnTo>
                    <a:lnTo>
                      <a:pt x="7961" y="3356"/>
                    </a:lnTo>
                    <a:lnTo>
                      <a:pt x="8001" y="3352"/>
                    </a:lnTo>
                    <a:lnTo>
                      <a:pt x="8041" y="3348"/>
                    </a:lnTo>
                    <a:lnTo>
                      <a:pt x="8080" y="3345"/>
                    </a:lnTo>
                    <a:lnTo>
                      <a:pt x="8120" y="3343"/>
                    </a:lnTo>
                    <a:lnTo>
                      <a:pt x="8161" y="3342"/>
                    </a:lnTo>
                    <a:lnTo>
                      <a:pt x="8201" y="3342"/>
                    </a:lnTo>
                    <a:lnTo>
                      <a:pt x="8275" y="3343"/>
                    </a:lnTo>
                    <a:lnTo>
                      <a:pt x="8349" y="3347"/>
                    </a:lnTo>
                    <a:lnTo>
                      <a:pt x="8420" y="3354"/>
                    </a:lnTo>
                    <a:lnTo>
                      <a:pt x="8492" y="3362"/>
                    </a:lnTo>
                    <a:lnTo>
                      <a:pt x="8561" y="3373"/>
                    </a:lnTo>
                    <a:lnTo>
                      <a:pt x="8629" y="3386"/>
                    </a:lnTo>
                    <a:lnTo>
                      <a:pt x="8698" y="3402"/>
                    </a:lnTo>
                    <a:lnTo>
                      <a:pt x="8764" y="3419"/>
                    </a:lnTo>
                    <a:lnTo>
                      <a:pt x="8830" y="3436"/>
                    </a:lnTo>
                    <a:lnTo>
                      <a:pt x="8894" y="3456"/>
                    </a:lnTo>
                    <a:lnTo>
                      <a:pt x="8959" y="3476"/>
                    </a:lnTo>
                    <a:lnTo>
                      <a:pt x="9022" y="3498"/>
                    </a:lnTo>
                    <a:lnTo>
                      <a:pt x="9084" y="3520"/>
                    </a:lnTo>
                    <a:lnTo>
                      <a:pt x="9145" y="3542"/>
                    </a:lnTo>
                    <a:lnTo>
                      <a:pt x="9207" y="3566"/>
                    </a:lnTo>
                    <a:lnTo>
                      <a:pt x="9266" y="3589"/>
                    </a:lnTo>
                    <a:lnTo>
                      <a:pt x="9383" y="3635"/>
                    </a:lnTo>
                    <a:lnTo>
                      <a:pt x="9498" y="3680"/>
                    </a:lnTo>
                    <a:lnTo>
                      <a:pt x="9554" y="3702"/>
                    </a:lnTo>
                    <a:lnTo>
                      <a:pt x="9609" y="3722"/>
                    </a:lnTo>
                    <a:lnTo>
                      <a:pt x="9665" y="3741"/>
                    </a:lnTo>
                    <a:lnTo>
                      <a:pt x="9720" y="3760"/>
                    </a:lnTo>
                    <a:lnTo>
                      <a:pt x="9774" y="3776"/>
                    </a:lnTo>
                    <a:lnTo>
                      <a:pt x="9827" y="3791"/>
                    </a:lnTo>
                    <a:lnTo>
                      <a:pt x="9880" y="3805"/>
                    </a:lnTo>
                    <a:lnTo>
                      <a:pt x="9932" y="3816"/>
                    </a:lnTo>
                    <a:lnTo>
                      <a:pt x="9984" y="3825"/>
                    </a:lnTo>
                    <a:lnTo>
                      <a:pt x="10036" y="3831"/>
                    </a:lnTo>
                    <a:lnTo>
                      <a:pt x="10087" y="3835"/>
                    </a:lnTo>
                    <a:lnTo>
                      <a:pt x="10137" y="3837"/>
                    </a:lnTo>
                    <a:lnTo>
                      <a:pt x="10137" y="4188"/>
                    </a:lnTo>
                    <a:lnTo>
                      <a:pt x="10079" y="4187"/>
                    </a:lnTo>
                    <a:lnTo>
                      <a:pt x="10020" y="4182"/>
                    </a:lnTo>
                    <a:lnTo>
                      <a:pt x="9962" y="4176"/>
                    </a:lnTo>
                    <a:lnTo>
                      <a:pt x="9904" y="4167"/>
                    </a:lnTo>
                    <a:lnTo>
                      <a:pt x="9847" y="4155"/>
                    </a:lnTo>
                    <a:lnTo>
                      <a:pt x="9789" y="4141"/>
                    </a:lnTo>
                    <a:lnTo>
                      <a:pt x="9732" y="4126"/>
                    </a:lnTo>
                    <a:lnTo>
                      <a:pt x="9674" y="4110"/>
                    </a:lnTo>
                    <a:lnTo>
                      <a:pt x="9617" y="4091"/>
                    </a:lnTo>
                    <a:lnTo>
                      <a:pt x="9558" y="4072"/>
                    </a:lnTo>
                    <a:lnTo>
                      <a:pt x="9501" y="4050"/>
                    </a:lnTo>
                    <a:lnTo>
                      <a:pt x="9443" y="4029"/>
                    </a:lnTo>
                    <a:lnTo>
                      <a:pt x="9327" y="3983"/>
                    </a:lnTo>
                    <a:lnTo>
                      <a:pt x="9211" y="3936"/>
                    </a:lnTo>
                    <a:lnTo>
                      <a:pt x="9091" y="3889"/>
                    </a:lnTo>
                    <a:lnTo>
                      <a:pt x="8972" y="3844"/>
                    </a:lnTo>
                    <a:lnTo>
                      <a:pt x="8911" y="3823"/>
                    </a:lnTo>
                    <a:lnTo>
                      <a:pt x="8850" y="3802"/>
                    </a:lnTo>
                    <a:lnTo>
                      <a:pt x="8788" y="3782"/>
                    </a:lnTo>
                    <a:lnTo>
                      <a:pt x="8726" y="3764"/>
                    </a:lnTo>
                    <a:lnTo>
                      <a:pt x="8663" y="3746"/>
                    </a:lnTo>
                    <a:lnTo>
                      <a:pt x="8599" y="3731"/>
                    </a:lnTo>
                    <a:lnTo>
                      <a:pt x="8534" y="3718"/>
                    </a:lnTo>
                    <a:lnTo>
                      <a:pt x="8470" y="3707"/>
                    </a:lnTo>
                    <a:lnTo>
                      <a:pt x="8404" y="3698"/>
                    </a:lnTo>
                    <a:lnTo>
                      <a:pt x="8337" y="3690"/>
                    </a:lnTo>
                    <a:lnTo>
                      <a:pt x="8270" y="3686"/>
                    </a:lnTo>
                    <a:lnTo>
                      <a:pt x="8201" y="3685"/>
                    </a:lnTo>
                    <a:lnTo>
                      <a:pt x="8171" y="3685"/>
                    </a:lnTo>
                    <a:lnTo>
                      <a:pt x="8141" y="3686"/>
                    </a:lnTo>
                    <a:lnTo>
                      <a:pt x="8110" y="3688"/>
                    </a:lnTo>
                    <a:lnTo>
                      <a:pt x="8079" y="3690"/>
                    </a:lnTo>
                    <a:lnTo>
                      <a:pt x="8049" y="3693"/>
                    </a:lnTo>
                    <a:lnTo>
                      <a:pt x="8018" y="3696"/>
                    </a:lnTo>
                    <a:lnTo>
                      <a:pt x="7988" y="3702"/>
                    </a:lnTo>
                    <a:lnTo>
                      <a:pt x="7957" y="3707"/>
                    </a:lnTo>
                    <a:lnTo>
                      <a:pt x="7926" y="3712"/>
                    </a:lnTo>
                    <a:lnTo>
                      <a:pt x="7897" y="3718"/>
                    </a:lnTo>
                    <a:lnTo>
                      <a:pt x="7866" y="3725"/>
                    </a:lnTo>
                    <a:lnTo>
                      <a:pt x="7836" y="3733"/>
                    </a:lnTo>
                    <a:lnTo>
                      <a:pt x="7806" y="3741"/>
                    </a:lnTo>
                    <a:lnTo>
                      <a:pt x="7776" y="3751"/>
                    </a:lnTo>
                    <a:lnTo>
                      <a:pt x="7747" y="3761"/>
                    </a:lnTo>
                    <a:lnTo>
                      <a:pt x="7717" y="3771"/>
                    </a:lnTo>
                    <a:lnTo>
                      <a:pt x="7688" y="3782"/>
                    </a:lnTo>
                    <a:lnTo>
                      <a:pt x="7658" y="3794"/>
                    </a:lnTo>
                    <a:lnTo>
                      <a:pt x="7630" y="3807"/>
                    </a:lnTo>
                    <a:lnTo>
                      <a:pt x="7600" y="3820"/>
                    </a:lnTo>
                    <a:lnTo>
                      <a:pt x="7571" y="3834"/>
                    </a:lnTo>
                    <a:lnTo>
                      <a:pt x="7544" y="3848"/>
                    </a:lnTo>
                    <a:lnTo>
                      <a:pt x="7515" y="3865"/>
                    </a:lnTo>
                    <a:lnTo>
                      <a:pt x="7488" y="3881"/>
                    </a:lnTo>
                    <a:lnTo>
                      <a:pt x="7460" y="3897"/>
                    </a:lnTo>
                    <a:lnTo>
                      <a:pt x="7433" y="3916"/>
                    </a:lnTo>
                    <a:lnTo>
                      <a:pt x="7406" y="3934"/>
                    </a:lnTo>
                    <a:lnTo>
                      <a:pt x="7380" y="3953"/>
                    </a:lnTo>
                    <a:lnTo>
                      <a:pt x="7353" y="3973"/>
                    </a:lnTo>
                    <a:lnTo>
                      <a:pt x="7327" y="3993"/>
                    </a:lnTo>
                    <a:lnTo>
                      <a:pt x="7301" y="4015"/>
                    </a:lnTo>
                    <a:lnTo>
                      <a:pt x="7277" y="4037"/>
                    </a:lnTo>
                    <a:lnTo>
                      <a:pt x="7254" y="4059"/>
                    </a:lnTo>
                    <a:lnTo>
                      <a:pt x="7232" y="4079"/>
                    </a:lnTo>
                    <a:lnTo>
                      <a:pt x="7211" y="4100"/>
                    </a:lnTo>
                    <a:lnTo>
                      <a:pt x="7191" y="4123"/>
                    </a:lnTo>
                    <a:lnTo>
                      <a:pt x="7173" y="4145"/>
                    </a:lnTo>
                    <a:lnTo>
                      <a:pt x="7153" y="4168"/>
                    </a:lnTo>
                    <a:lnTo>
                      <a:pt x="7136" y="4190"/>
                    </a:lnTo>
                    <a:lnTo>
                      <a:pt x="7120" y="4213"/>
                    </a:lnTo>
                    <a:lnTo>
                      <a:pt x="7103" y="4236"/>
                    </a:lnTo>
                    <a:lnTo>
                      <a:pt x="7087" y="4260"/>
                    </a:lnTo>
                    <a:lnTo>
                      <a:pt x="7073" y="4284"/>
                    </a:lnTo>
                    <a:lnTo>
                      <a:pt x="7058" y="4308"/>
                    </a:lnTo>
                    <a:lnTo>
                      <a:pt x="7045" y="4333"/>
                    </a:lnTo>
                    <a:lnTo>
                      <a:pt x="7032" y="4357"/>
                    </a:lnTo>
                    <a:lnTo>
                      <a:pt x="7020" y="4383"/>
                    </a:lnTo>
                    <a:lnTo>
                      <a:pt x="7008" y="4408"/>
                    </a:lnTo>
                    <a:lnTo>
                      <a:pt x="6997" y="4435"/>
                    </a:lnTo>
                    <a:lnTo>
                      <a:pt x="6987" y="4461"/>
                    </a:lnTo>
                    <a:lnTo>
                      <a:pt x="6977" y="4488"/>
                    </a:lnTo>
                    <a:lnTo>
                      <a:pt x="6968" y="4515"/>
                    </a:lnTo>
                    <a:lnTo>
                      <a:pt x="6959" y="4542"/>
                    </a:lnTo>
                    <a:lnTo>
                      <a:pt x="6950" y="4571"/>
                    </a:lnTo>
                    <a:lnTo>
                      <a:pt x="6943" y="4598"/>
                    </a:lnTo>
                    <a:lnTo>
                      <a:pt x="6936" y="4627"/>
                    </a:lnTo>
                    <a:lnTo>
                      <a:pt x="6929" y="4656"/>
                    </a:lnTo>
                    <a:lnTo>
                      <a:pt x="6923" y="4686"/>
                    </a:lnTo>
                    <a:lnTo>
                      <a:pt x="6917" y="4715"/>
                    </a:lnTo>
                    <a:lnTo>
                      <a:pt x="6912" y="4746"/>
                    </a:lnTo>
                    <a:lnTo>
                      <a:pt x="6901" y="4808"/>
                    </a:lnTo>
                    <a:lnTo>
                      <a:pt x="6893" y="4872"/>
                    </a:lnTo>
                    <a:lnTo>
                      <a:pt x="7620" y="4872"/>
                    </a:lnTo>
                    <a:lnTo>
                      <a:pt x="7648" y="4868"/>
                    </a:lnTo>
                    <a:lnTo>
                      <a:pt x="7660" y="4866"/>
                    </a:lnTo>
                    <a:lnTo>
                      <a:pt x="7672" y="4864"/>
                    </a:lnTo>
                    <a:lnTo>
                      <a:pt x="7683" y="4861"/>
                    </a:lnTo>
                    <a:lnTo>
                      <a:pt x="7693" y="4858"/>
                    </a:lnTo>
                    <a:lnTo>
                      <a:pt x="7703" y="4855"/>
                    </a:lnTo>
                    <a:lnTo>
                      <a:pt x="7711" y="4851"/>
                    </a:lnTo>
                    <a:lnTo>
                      <a:pt x="7719" y="4847"/>
                    </a:lnTo>
                    <a:lnTo>
                      <a:pt x="7728" y="4842"/>
                    </a:lnTo>
                    <a:lnTo>
                      <a:pt x="7735" y="4837"/>
                    </a:lnTo>
                    <a:lnTo>
                      <a:pt x="7741" y="4832"/>
                    </a:lnTo>
                    <a:lnTo>
                      <a:pt x="7747" y="4826"/>
                    </a:lnTo>
                    <a:lnTo>
                      <a:pt x="7752" y="4820"/>
                    </a:lnTo>
                    <a:lnTo>
                      <a:pt x="7757" y="4813"/>
                    </a:lnTo>
                    <a:lnTo>
                      <a:pt x="7761" y="4806"/>
                    </a:lnTo>
                    <a:lnTo>
                      <a:pt x="7765" y="4799"/>
                    </a:lnTo>
                    <a:lnTo>
                      <a:pt x="7768" y="4791"/>
                    </a:lnTo>
                    <a:lnTo>
                      <a:pt x="7774" y="4775"/>
                    </a:lnTo>
                    <a:lnTo>
                      <a:pt x="7779" y="4756"/>
                    </a:lnTo>
                    <a:lnTo>
                      <a:pt x="7782" y="4738"/>
                    </a:lnTo>
                    <a:lnTo>
                      <a:pt x="7783" y="4716"/>
                    </a:lnTo>
                    <a:lnTo>
                      <a:pt x="7784" y="4695"/>
                    </a:lnTo>
                    <a:lnTo>
                      <a:pt x="7785" y="4672"/>
                    </a:lnTo>
                    <a:lnTo>
                      <a:pt x="7785" y="4645"/>
                    </a:lnTo>
                    <a:lnTo>
                      <a:pt x="7787" y="4618"/>
                    </a:lnTo>
                    <a:lnTo>
                      <a:pt x="7791" y="4591"/>
                    </a:lnTo>
                    <a:lnTo>
                      <a:pt x="7795" y="4566"/>
                    </a:lnTo>
                    <a:lnTo>
                      <a:pt x="7801" y="4539"/>
                    </a:lnTo>
                    <a:lnTo>
                      <a:pt x="7808" y="4515"/>
                    </a:lnTo>
                    <a:lnTo>
                      <a:pt x="7817" y="4489"/>
                    </a:lnTo>
                    <a:lnTo>
                      <a:pt x="7826" y="4466"/>
                    </a:lnTo>
                    <a:lnTo>
                      <a:pt x="7838" y="4441"/>
                    </a:lnTo>
                    <a:lnTo>
                      <a:pt x="7850" y="4419"/>
                    </a:lnTo>
                    <a:lnTo>
                      <a:pt x="7863" y="4396"/>
                    </a:lnTo>
                    <a:lnTo>
                      <a:pt x="7877" y="4374"/>
                    </a:lnTo>
                    <a:lnTo>
                      <a:pt x="7893" y="4352"/>
                    </a:lnTo>
                    <a:lnTo>
                      <a:pt x="7909" y="4332"/>
                    </a:lnTo>
                    <a:lnTo>
                      <a:pt x="7926" y="4313"/>
                    </a:lnTo>
                    <a:lnTo>
                      <a:pt x="7945" y="4294"/>
                    </a:lnTo>
                    <a:lnTo>
                      <a:pt x="7964" y="4276"/>
                    </a:lnTo>
                    <a:lnTo>
                      <a:pt x="7985" y="4259"/>
                    </a:lnTo>
                    <a:lnTo>
                      <a:pt x="8006" y="4243"/>
                    </a:lnTo>
                    <a:lnTo>
                      <a:pt x="8028" y="4228"/>
                    </a:lnTo>
                    <a:lnTo>
                      <a:pt x="8052" y="4214"/>
                    </a:lnTo>
                    <a:lnTo>
                      <a:pt x="8075" y="4200"/>
                    </a:lnTo>
                    <a:lnTo>
                      <a:pt x="8100" y="4188"/>
                    </a:lnTo>
                    <a:lnTo>
                      <a:pt x="8125" y="4177"/>
                    </a:lnTo>
                    <a:lnTo>
                      <a:pt x="8152" y="4168"/>
                    </a:lnTo>
                    <a:lnTo>
                      <a:pt x="8178" y="4159"/>
                    </a:lnTo>
                    <a:lnTo>
                      <a:pt x="8206" y="4151"/>
                    </a:lnTo>
                    <a:lnTo>
                      <a:pt x="8234" y="4145"/>
                    </a:lnTo>
                    <a:lnTo>
                      <a:pt x="8263" y="4140"/>
                    </a:lnTo>
                    <a:lnTo>
                      <a:pt x="8293" y="4137"/>
                    </a:lnTo>
                    <a:lnTo>
                      <a:pt x="8322" y="4135"/>
                    </a:lnTo>
                    <a:lnTo>
                      <a:pt x="8353" y="4134"/>
                    </a:lnTo>
                    <a:lnTo>
                      <a:pt x="8396" y="4135"/>
                    </a:lnTo>
                    <a:lnTo>
                      <a:pt x="8438" y="4137"/>
                    </a:lnTo>
                    <a:lnTo>
                      <a:pt x="8481" y="4140"/>
                    </a:lnTo>
                    <a:lnTo>
                      <a:pt x="8524" y="4144"/>
                    </a:lnTo>
                    <a:lnTo>
                      <a:pt x="8568" y="4149"/>
                    </a:lnTo>
                    <a:lnTo>
                      <a:pt x="8611" y="4155"/>
                    </a:lnTo>
                    <a:lnTo>
                      <a:pt x="8655" y="4163"/>
                    </a:lnTo>
                    <a:lnTo>
                      <a:pt x="8699" y="4170"/>
                    </a:lnTo>
                    <a:lnTo>
                      <a:pt x="8787" y="4187"/>
                    </a:lnTo>
                    <a:lnTo>
                      <a:pt x="8877" y="4206"/>
                    </a:lnTo>
                    <a:lnTo>
                      <a:pt x="8968" y="4227"/>
                    </a:lnTo>
                    <a:lnTo>
                      <a:pt x="9061" y="4248"/>
                    </a:lnTo>
                    <a:lnTo>
                      <a:pt x="9153" y="4270"/>
                    </a:lnTo>
                    <a:lnTo>
                      <a:pt x="9248" y="4291"/>
                    </a:lnTo>
                    <a:lnTo>
                      <a:pt x="9297" y="4300"/>
                    </a:lnTo>
                    <a:lnTo>
                      <a:pt x="9345" y="4311"/>
                    </a:lnTo>
                    <a:lnTo>
                      <a:pt x="9394" y="4319"/>
                    </a:lnTo>
                    <a:lnTo>
                      <a:pt x="9443" y="4328"/>
                    </a:lnTo>
                    <a:lnTo>
                      <a:pt x="9493" y="4335"/>
                    </a:lnTo>
                    <a:lnTo>
                      <a:pt x="9543" y="4342"/>
                    </a:lnTo>
                    <a:lnTo>
                      <a:pt x="9593" y="4348"/>
                    </a:lnTo>
                    <a:lnTo>
                      <a:pt x="9644" y="4353"/>
                    </a:lnTo>
                    <a:lnTo>
                      <a:pt x="9696" y="4357"/>
                    </a:lnTo>
                    <a:lnTo>
                      <a:pt x="9747" y="4361"/>
                    </a:lnTo>
                    <a:lnTo>
                      <a:pt x="9800" y="4363"/>
                    </a:lnTo>
                    <a:lnTo>
                      <a:pt x="9852" y="4364"/>
                    </a:lnTo>
                    <a:lnTo>
                      <a:pt x="9895" y="4363"/>
                    </a:lnTo>
                    <a:lnTo>
                      <a:pt x="9935" y="4362"/>
                    </a:lnTo>
                    <a:lnTo>
                      <a:pt x="9975" y="4359"/>
                    </a:lnTo>
                    <a:lnTo>
                      <a:pt x="10014" y="4357"/>
                    </a:lnTo>
                    <a:lnTo>
                      <a:pt x="10054" y="4353"/>
                    </a:lnTo>
                    <a:lnTo>
                      <a:pt x="10095" y="4348"/>
                    </a:lnTo>
                    <a:lnTo>
                      <a:pt x="10137" y="4342"/>
                    </a:lnTo>
                    <a:lnTo>
                      <a:pt x="10181" y="4335"/>
                    </a:lnTo>
                    <a:lnTo>
                      <a:pt x="10181" y="4426"/>
                    </a:lnTo>
                    <a:lnTo>
                      <a:pt x="10153" y="4439"/>
                    </a:lnTo>
                    <a:lnTo>
                      <a:pt x="10125" y="4452"/>
                    </a:lnTo>
                    <a:lnTo>
                      <a:pt x="10097" y="4466"/>
                    </a:lnTo>
                    <a:lnTo>
                      <a:pt x="10068" y="4477"/>
                    </a:lnTo>
                    <a:lnTo>
                      <a:pt x="10039" y="4489"/>
                    </a:lnTo>
                    <a:lnTo>
                      <a:pt x="10010" y="4500"/>
                    </a:lnTo>
                    <a:lnTo>
                      <a:pt x="9981" y="4510"/>
                    </a:lnTo>
                    <a:lnTo>
                      <a:pt x="9950" y="4521"/>
                    </a:lnTo>
                    <a:lnTo>
                      <a:pt x="9921" y="4530"/>
                    </a:lnTo>
                    <a:lnTo>
                      <a:pt x="9890" y="4539"/>
                    </a:lnTo>
                    <a:lnTo>
                      <a:pt x="9858" y="4548"/>
                    </a:lnTo>
                    <a:lnTo>
                      <a:pt x="9828" y="4556"/>
                    </a:lnTo>
                    <a:lnTo>
                      <a:pt x="9796" y="4563"/>
                    </a:lnTo>
                    <a:lnTo>
                      <a:pt x="9763" y="4571"/>
                    </a:lnTo>
                    <a:lnTo>
                      <a:pt x="9732" y="4578"/>
                    </a:lnTo>
                    <a:lnTo>
                      <a:pt x="9698" y="4584"/>
                    </a:lnTo>
                    <a:lnTo>
                      <a:pt x="9632" y="4596"/>
                    </a:lnTo>
                    <a:lnTo>
                      <a:pt x="9565" y="4605"/>
                    </a:lnTo>
                    <a:lnTo>
                      <a:pt x="9495" y="4613"/>
                    </a:lnTo>
                    <a:lnTo>
                      <a:pt x="9425" y="4621"/>
                    </a:lnTo>
                    <a:lnTo>
                      <a:pt x="9352" y="4626"/>
                    </a:lnTo>
                    <a:lnTo>
                      <a:pt x="9279" y="4629"/>
                    </a:lnTo>
                    <a:lnTo>
                      <a:pt x="9204" y="4631"/>
                    </a:lnTo>
                    <a:lnTo>
                      <a:pt x="9128" y="4632"/>
                    </a:lnTo>
                    <a:lnTo>
                      <a:pt x="9062" y="4631"/>
                    </a:lnTo>
                    <a:lnTo>
                      <a:pt x="9002" y="4631"/>
                    </a:lnTo>
                    <a:lnTo>
                      <a:pt x="8946" y="4629"/>
                    </a:lnTo>
                    <a:lnTo>
                      <a:pt x="8895" y="4627"/>
                    </a:lnTo>
                    <a:lnTo>
                      <a:pt x="8806" y="4622"/>
                    </a:lnTo>
                    <a:lnTo>
                      <a:pt x="8729" y="4617"/>
                    </a:lnTo>
                    <a:lnTo>
                      <a:pt x="8662" y="4610"/>
                    </a:lnTo>
                    <a:lnTo>
                      <a:pt x="8601" y="4606"/>
                    </a:lnTo>
                    <a:lnTo>
                      <a:pt x="8571" y="4604"/>
                    </a:lnTo>
                    <a:lnTo>
                      <a:pt x="8541" y="4602"/>
                    </a:lnTo>
                    <a:lnTo>
                      <a:pt x="8512" y="4601"/>
                    </a:lnTo>
                    <a:lnTo>
                      <a:pt x="8481" y="4601"/>
                    </a:lnTo>
                    <a:lnTo>
                      <a:pt x="8436" y="4602"/>
                    </a:lnTo>
                    <a:lnTo>
                      <a:pt x="8395" y="4604"/>
                    </a:lnTo>
                    <a:lnTo>
                      <a:pt x="8374" y="4606"/>
                    </a:lnTo>
                    <a:lnTo>
                      <a:pt x="8356" y="4609"/>
                    </a:lnTo>
                    <a:lnTo>
                      <a:pt x="8337" y="4612"/>
                    </a:lnTo>
                    <a:lnTo>
                      <a:pt x="8319" y="4616"/>
                    </a:lnTo>
                    <a:lnTo>
                      <a:pt x="8303" y="4620"/>
                    </a:lnTo>
                    <a:lnTo>
                      <a:pt x="8286" y="4624"/>
                    </a:lnTo>
                    <a:lnTo>
                      <a:pt x="8271" y="4629"/>
                    </a:lnTo>
                    <a:lnTo>
                      <a:pt x="8256" y="4634"/>
                    </a:lnTo>
                    <a:lnTo>
                      <a:pt x="8243" y="4640"/>
                    </a:lnTo>
                    <a:lnTo>
                      <a:pt x="8229" y="4646"/>
                    </a:lnTo>
                    <a:lnTo>
                      <a:pt x="8216" y="4653"/>
                    </a:lnTo>
                    <a:lnTo>
                      <a:pt x="8205" y="4660"/>
                    </a:lnTo>
                    <a:lnTo>
                      <a:pt x="8194" y="4669"/>
                    </a:lnTo>
                    <a:lnTo>
                      <a:pt x="8183" y="4677"/>
                    </a:lnTo>
                    <a:lnTo>
                      <a:pt x="8173" y="4686"/>
                    </a:lnTo>
                    <a:lnTo>
                      <a:pt x="8165" y="4695"/>
                    </a:lnTo>
                    <a:lnTo>
                      <a:pt x="8157" y="4705"/>
                    </a:lnTo>
                    <a:lnTo>
                      <a:pt x="8149" y="4715"/>
                    </a:lnTo>
                    <a:lnTo>
                      <a:pt x="8143" y="4727"/>
                    </a:lnTo>
                    <a:lnTo>
                      <a:pt x="8137" y="4738"/>
                    </a:lnTo>
                    <a:lnTo>
                      <a:pt x="8131" y="4750"/>
                    </a:lnTo>
                    <a:lnTo>
                      <a:pt x="8126" y="4763"/>
                    </a:lnTo>
                    <a:lnTo>
                      <a:pt x="8122" y="4777"/>
                    </a:lnTo>
                    <a:lnTo>
                      <a:pt x="8119" y="4790"/>
                    </a:lnTo>
                    <a:lnTo>
                      <a:pt x="8117" y="4804"/>
                    </a:lnTo>
                    <a:lnTo>
                      <a:pt x="8115" y="4820"/>
                    </a:lnTo>
                    <a:lnTo>
                      <a:pt x="8114" y="4835"/>
                    </a:lnTo>
                    <a:lnTo>
                      <a:pt x="8114" y="4872"/>
                    </a:lnTo>
                    <a:lnTo>
                      <a:pt x="8117" y="4895"/>
                    </a:lnTo>
                    <a:lnTo>
                      <a:pt x="8120" y="4923"/>
                    </a:lnTo>
                    <a:lnTo>
                      <a:pt x="8125" y="4951"/>
                    </a:lnTo>
                    <a:lnTo>
                      <a:pt x="8138" y="5014"/>
                    </a:lnTo>
                    <a:lnTo>
                      <a:pt x="8151" y="5077"/>
                    </a:lnTo>
                    <a:lnTo>
                      <a:pt x="8164" y="5136"/>
                    </a:lnTo>
                    <a:lnTo>
                      <a:pt x="8176" y="5184"/>
                    </a:lnTo>
                    <a:lnTo>
                      <a:pt x="8184" y="5217"/>
                    </a:lnTo>
                    <a:lnTo>
                      <a:pt x="8188" y="5230"/>
                    </a:lnTo>
                    <a:lnTo>
                      <a:pt x="6864" y="5230"/>
                    </a:lnTo>
                    <a:lnTo>
                      <a:pt x="6861" y="5276"/>
                    </a:lnTo>
                    <a:lnTo>
                      <a:pt x="6856" y="5325"/>
                    </a:lnTo>
                    <a:lnTo>
                      <a:pt x="6853" y="5374"/>
                    </a:lnTo>
                    <a:lnTo>
                      <a:pt x="6849" y="5425"/>
                    </a:lnTo>
                    <a:lnTo>
                      <a:pt x="6846" y="5475"/>
                    </a:lnTo>
                    <a:lnTo>
                      <a:pt x="6842" y="5526"/>
                    </a:lnTo>
                    <a:lnTo>
                      <a:pt x="6839" y="5577"/>
                    </a:lnTo>
                    <a:lnTo>
                      <a:pt x="6835" y="5628"/>
                    </a:lnTo>
                    <a:lnTo>
                      <a:pt x="6832" y="5678"/>
                    </a:lnTo>
                    <a:lnTo>
                      <a:pt x="6828" y="5728"/>
                    </a:lnTo>
                    <a:lnTo>
                      <a:pt x="6825" y="5776"/>
                    </a:lnTo>
                    <a:lnTo>
                      <a:pt x="6822" y="5824"/>
                    </a:lnTo>
                    <a:lnTo>
                      <a:pt x="6818" y="5870"/>
                    </a:lnTo>
                    <a:lnTo>
                      <a:pt x="6815" y="5914"/>
                    </a:lnTo>
                    <a:lnTo>
                      <a:pt x="6812" y="5956"/>
                    </a:lnTo>
                    <a:lnTo>
                      <a:pt x="6809" y="5997"/>
                    </a:lnTo>
                    <a:lnTo>
                      <a:pt x="7187" y="5997"/>
                    </a:lnTo>
                    <a:lnTo>
                      <a:pt x="7187" y="6406"/>
                    </a:lnTo>
                    <a:lnTo>
                      <a:pt x="7234" y="6423"/>
                    </a:lnTo>
                    <a:lnTo>
                      <a:pt x="7279" y="6441"/>
                    </a:lnTo>
                    <a:lnTo>
                      <a:pt x="7302" y="6452"/>
                    </a:lnTo>
                    <a:lnTo>
                      <a:pt x="7324" y="6462"/>
                    </a:lnTo>
                    <a:lnTo>
                      <a:pt x="7346" y="6473"/>
                    </a:lnTo>
                    <a:lnTo>
                      <a:pt x="7367" y="6484"/>
                    </a:lnTo>
                    <a:lnTo>
                      <a:pt x="7389" y="6496"/>
                    </a:lnTo>
                    <a:lnTo>
                      <a:pt x="7409" y="6509"/>
                    </a:lnTo>
                    <a:lnTo>
                      <a:pt x="7430" y="6522"/>
                    </a:lnTo>
                    <a:lnTo>
                      <a:pt x="7449" y="6536"/>
                    </a:lnTo>
                    <a:lnTo>
                      <a:pt x="7468" y="6550"/>
                    </a:lnTo>
                    <a:lnTo>
                      <a:pt x="7487" y="6565"/>
                    </a:lnTo>
                    <a:lnTo>
                      <a:pt x="7504" y="6581"/>
                    </a:lnTo>
                    <a:lnTo>
                      <a:pt x="7521" y="6597"/>
                    </a:lnTo>
                    <a:lnTo>
                      <a:pt x="7538" y="6614"/>
                    </a:lnTo>
                    <a:lnTo>
                      <a:pt x="7554" y="6632"/>
                    </a:lnTo>
                    <a:lnTo>
                      <a:pt x="7568" y="6650"/>
                    </a:lnTo>
                    <a:lnTo>
                      <a:pt x="7583" y="6669"/>
                    </a:lnTo>
                    <a:lnTo>
                      <a:pt x="7596" y="6689"/>
                    </a:lnTo>
                    <a:lnTo>
                      <a:pt x="7608" y="6710"/>
                    </a:lnTo>
                    <a:lnTo>
                      <a:pt x="7619" y="6731"/>
                    </a:lnTo>
                    <a:lnTo>
                      <a:pt x="7630" y="6752"/>
                    </a:lnTo>
                    <a:lnTo>
                      <a:pt x="7639" y="6776"/>
                    </a:lnTo>
                    <a:lnTo>
                      <a:pt x="7647" y="6799"/>
                    </a:lnTo>
                    <a:lnTo>
                      <a:pt x="7654" y="6824"/>
                    </a:lnTo>
                    <a:lnTo>
                      <a:pt x="7659" y="6849"/>
                    </a:lnTo>
                    <a:lnTo>
                      <a:pt x="7664" y="6875"/>
                    </a:lnTo>
                    <a:lnTo>
                      <a:pt x="7667" y="6902"/>
                    </a:lnTo>
                    <a:lnTo>
                      <a:pt x="7669" y="6930"/>
                    </a:lnTo>
                    <a:lnTo>
                      <a:pt x="7670" y="6958"/>
                    </a:lnTo>
                    <a:lnTo>
                      <a:pt x="7669" y="6984"/>
                    </a:lnTo>
                    <a:lnTo>
                      <a:pt x="7667" y="7008"/>
                    </a:lnTo>
                    <a:lnTo>
                      <a:pt x="7665" y="7032"/>
                    </a:lnTo>
                    <a:lnTo>
                      <a:pt x="7661" y="7055"/>
                    </a:lnTo>
                    <a:lnTo>
                      <a:pt x="7656" y="7078"/>
                    </a:lnTo>
                    <a:lnTo>
                      <a:pt x="7650" y="7100"/>
                    </a:lnTo>
                    <a:lnTo>
                      <a:pt x="7642" y="7122"/>
                    </a:lnTo>
                    <a:lnTo>
                      <a:pt x="7634" y="7143"/>
                    </a:lnTo>
                    <a:lnTo>
                      <a:pt x="7625" y="7163"/>
                    </a:lnTo>
                    <a:lnTo>
                      <a:pt x="7614" y="7183"/>
                    </a:lnTo>
                    <a:lnTo>
                      <a:pt x="7603" y="7202"/>
                    </a:lnTo>
                    <a:lnTo>
                      <a:pt x="7591" y="7222"/>
                    </a:lnTo>
                    <a:lnTo>
                      <a:pt x="7578" y="7240"/>
                    </a:lnTo>
                    <a:lnTo>
                      <a:pt x="7564" y="7257"/>
                    </a:lnTo>
                    <a:lnTo>
                      <a:pt x="7549" y="7275"/>
                    </a:lnTo>
                    <a:lnTo>
                      <a:pt x="7534" y="7291"/>
                    </a:lnTo>
                    <a:lnTo>
                      <a:pt x="7517" y="7307"/>
                    </a:lnTo>
                    <a:lnTo>
                      <a:pt x="7500" y="7324"/>
                    </a:lnTo>
                    <a:lnTo>
                      <a:pt x="7482" y="7338"/>
                    </a:lnTo>
                    <a:lnTo>
                      <a:pt x="7463" y="7353"/>
                    </a:lnTo>
                    <a:lnTo>
                      <a:pt x="7443" y="7367"/>
                    </a:lnTo>
                    <a:lnTo>
                      <a:pt x="7424" y="7381"/>
                    </a:lnTo>
                    <a:lnTo>
                      <a:pt x="7402" y="7394"/>
                    </a:lnTo>
                    <a:lnTo>
                      <a:pt x="7381" y="7406"/>
                    </a:lnTo>
                    <a:lnTo>
                      <a:pt x="7358" y="7418"/>
                    </a:lnTo>
                    <a:lnTo>
                      <a:pt x="7336" y="7430"/>
                    </a:lnTo>
                    <a:lnTo>
                      <a:pt x="7312" y="7441"/>
                    </a:lnTo>
                    <a:lnTo>
                      <a:pt x="7288" y="7452"/>
                    </a:lnTo>
                    <a:lnTo>
                      <a:pt x="7263" y="7462"/>
                    </a:lnTo>
                    <a:lnTo>
                      <a:pt x="7239" y="7472"/>
                    </a:lnTo>
                    <a:lnTo>
                      <a:pt x="7213" y="7481"/>
                    </a:lnTo>
                    <a:lnTo>
                      <a:pt x="7187" y="7490"/>
                    </a:lnTo>
                    <a:lnTo>
                      <a:pt x="7187" y="7894"/>
                    </a:lnTo>
                    <a:lnTo>
                      <a:pt x="7211" y="7898"/>
                    </a:lnTo>
                    <a:lnTo>
                      <a:pt x="7243" y="7903"/>
                    </a:lnTo>
                    <a:lnTo>
                      <a:pt x="7278" y="7907"/>
                    </a:lnTo>
                    <a:lnTo>
                      <a:pt x="7316" y="7910"/>
                    </a:lnTo>
                    <a:lnTo>
                      <a:pt x="7355" y="7912"/>
                    </a:lnTo>
                    <a:lnTo>
                      <a:pt x="7395" y="7914"/>
                    </a:lnTo>
                    <a:lnTo>
                      <a:pt x="7432" y="7915"/>
                    </a:lnTo>
                    <a:lnTo>
                      <a:pt x="7465" y="7916"/>
                    </a:lnTo>
                    <a:lnTo>
                      <a:pt x="7512" y="7915"/>
                    </a:lnTo>
                    <a:lnTo>
                      <a:pt x="7559" y="7913"/>
                    </a:lnTo>
                    <a:lnTo>
                      <a:pt x="7606" y="7910"/>
                    </a:lnTo>
                    <a:lnTo>
                      <a:pt x="7653" y="7906"/>
                    </a:lnTo>
                    <a:lnTo>
                      <a:pt x="7700" y="7900"/>
                    </a:lnTo>
                    <a:lnTo>
                      <a:pt x="7747" y="7894"/>
                    </a:lnTo>
                    <a:lnTo>
                      <a:pt x="7792" y="7886"/>
                    </a:lnTo>
                    <a:lnTo>
                      <a:pt x="7837" y="7877"/>
                    </a:lnTo>
                    <a:lnTo>
                      <a:pt x="7881" y="7868"/>
                    </a:lnTo>
                    <a:lnTo>
                      <a:pt x="7922" y="7857"/>
                    </a:lnTo>
                    <a:lnTo>
                      <a:pt x="7963" y="7846"/>
                    </a:lnTo>
                    <a:lnTo>
                      <a:pt x="8002" y="7834"/>
                    </a:lnTo>
                    <a:lnTo>
                      <a:pt x="8039" y="7820"/>
                    </a:lnTo>
                    <a:lnTo>
                      <a:pt x="8073" y="7807"/>
                    </a:lnTo>
                    <a:lnTo>
                      <a:pt x="8105" y="7792"/>
                    </a:lnTo>
                    <a:lnTo>
                      <a:pt x="8133" y="7776"/>
                    </a:lnTo>
                    <a:lnTo>
                      <a:pt x="8133" y="8757"/>
                    </a:lnTo>
                    <a:lnTo>
                      <a:pt x="7762" y="8757"/>
                    </a:lnTo>
                    <a:lnTo>
                      <a:pt x="7762" y="8242"/>
                    </a:lnTo>
                    <a:lnTo>
                      <a:pt x="7728" y="8248"/>
                    </a:lnTo>
                    <a:lnTo>
                      <a:pt x="7690" y="8254"/>
                    </a:lnTo>
                    <a:lnTo>
                      <a:pt x="7650" y="8259"/>
                    </a:lnTo>
                    <a:lnTo>
                      <a:pt x="7608" y="8264"/>
                    </a:lnTo>
                    <a:lnTo>
                      <a:pt x="7565" y="8268"/>
                    </a:lnTo>
                    <a:lnTo>
                      <a:pt x="7521" y="8271"/>
                    </a:lnTo>
                    <a:lnTo>
                      <a:pt x="7480" y="8272"/>
                    </a:lnTo>
                    <a:lnTo>
                      <a:pt x="7440" y="8273"/>
                    </a:lnTo>
                    <a:lnTo>
                      <a:pt x="7387" y="8273"/>
                    </a:lnTo>
                    <a:lnTo>
                      <a:pt x="7338" y="8272"/>
                    </a:lnTo>
                    <a:lnTo>
                      <a:pt x="7291" y="8270"/>
                    </a:lnTo>
                    <a:lnTo>
                      <a:pt x="7248" y="8268"/>
                    </a:lnTo>
                    <a:lnTo>
                      <a:pt x="7207" y="8264"/>
                    </a:lnTo>
                    <a:lnTo>
                      <a:pt x="7168" y="8261"/>
                    </a:lnTo>
                    <a:lnTo>
                      <a:pt x="7131" y="8256"/>
                    </a:lnTo>
                    <a:lnTo>
                      <a:pt x="7095" y="8251"/>
                    </a:lnTo>
                    <a:lnTo>
                      <a:pt x="7059" y="8246"/>
                    </a:lnTo>
                    <a:lnTo>
                      <a:pt x="7026" y="8239"/>
                    </a:lnTo>
                    <a:lnTo>
                      <a:pt x="6992" y="8231"/>
                    </a:lnTo>
                    <a:lnTo>
                      <a:pt x="6957" y="8224"/>
                    </a:lnTo>
                    <a:lnTo>
                      <a:pt x="6889" y="8207"/>
                    </a:lnTo>
                    <a:lnTo>
                      <a:pt x="6816" y="8189"/>
                    </a:lnTo>
                    <a:lnTo>
                      <a:pt x="6816" y="7245"/>
                    </a:lnTo>
                    <a:lnTo>
                      <a:pt x="6848" y="7238"/>
                    </a:lnTo>
                    <a:lnTo>
                      <a:pt x="6885" y="7231"/>
                    </a:lnTo>
                    <a:lnTo>
                      <a:pt x="6923" y="7223"/>
                    </a:lnTo>
                    <a:lnTo>
                      <a:pt x="6962" y="7212"/>
                    </a:lnTo>
                    <a:lnTo>
                      <a:pt x="7001" y="7201"/>
                    </a:lnTo>
                    <a:lnTo>
                      <a:pt x="7040" y="7188"/>
                    </a:lnTo>
                    <a:lnTo>
                      <a:pt x="7060" y="7181"/>
                    </a:lnTo>
                    <a:lnTo>
                      <a:pt x="7080" y="7174"/>
                    </a:lnTo>
                    <a:lnTo>
                      <a:pt x="7098" y="7167"/>
                    </a:lnTo>
                    <a:lnTo>
                      <a:pt x="7117" y="7158"/>
                    </a:lnTo>
                    <a:lnTo>
                      <a:pt x="7135" y="7149"/>
                    </a:lnTo>
                    <a:lnTo>
                      <a:pt x="7152" y="7140"/>
                    </a:lnTo>
                    <a:lnTo>
                      <a:pt x="7170" y="7131"/>
                    </a:lnTo>
                    <a:lnTo>
                      <a:pt x="7185" y="7121"/>
                    </a:lnTo>
                    <a:lnTo>
                      <a:pt x="7200" y="7110"/>
                    </a:lnTo>
                    <a:lnTo>
                      <a:pt x="7214" y="7099"/>
                    </a:lnTo>
                    <a:lnTo>
                      <a:pt x="7228" y="7088"/>
                    </a:lnTo>
                    <a:lnTo>
                      <a:pt x="7241" y="7076"/>
                    </a:lnTo>
                    <a:lnTo>
                      <a:pt x="7251" y="7064"/>
                    </a:lnTo>
                    <a:lnTo>
                      <a:pt x="7261" y="7050"/>
                    </a:lnTo>
                    <a:lnTo>
                      <a:pt x="7271" y="7036"/>
                    </a:lnTo>
                    <a:lnTo>
                      <a:pt x="7278" y="7022"/>
                    </a:lnTo>
                    <a:lnTo>
                      <a:pt x="7283" y="7007"/>
                    </a:lnTo>
                    <a:lnTo>
                      <a:pt x="7287" y="6992"/>
                    </a:lnTo>
                    <a:lnTo>
                      <a:pt x="7290" y="6976"/>
                    </a:lnTo>
                    <a:lnTo>
                      <a:pt x="7291" y="6958"/>
                    </a:lnTo>
                    <a:lnTo>
                      <a:pt x="7290" y="6941"/>
                    </a:lnTo>
                    <a:lnTo>
                      <a:pt x="7288" y="6924"/>
                    </a:lnTo>
                    <a:lnTo>
                      <a:pt x="7283" y="6907"/>
                    </a:lnTo>
                    <a:lnTo>
                      <a:pt x="7278" y="6891"/>
                    </a:lnTo>
                    <a:lnTo>
                      <a:pt x="7271" y="6876"/>
                    </a:lnTo>
                    <a:lnTo>
                      <a:pt x="7261" y="6862"/>
                    </a:lnTo>
                    <a:lnTo>
                      <a:pt x="7252" y="6847"/>
                    </a:lnTo>
                    <a:lnTo>
                      <a:pt x="7241" y="6834"/>
                    </a:lnTo>
                    <a:lnTo>
                      <a:pt x="7229" y="6822"/>
                    </a:lnTo>
                    <a:lnTo>
                      <a:pt x="7215" y="6810"/>
                    </a:lnTo>
                    <a:lnTo>
                      <a:pt x="7201" y="6798"/>
                    </a:lnTo>
                    <a:lnTo>
                      <a:pt x="7186" y="6787"/>
                    </a:lnTo>
                    <a:lnTo>
                      <a:pt x="7170" y="6777"/>
                    </a:lnTo>
                    <a:lnTo>
                      <a:pt x="7152" y="6767"/>
                    </a:lnTo>
                    <a:lnTo>
                      <a:pt x="7135" y="6758"/>
                    </a:lnTo>
                    <a:lnTo>
                      <a:pt x="7118" y="6748"/>
                    </a:lnTo>
                    <a:lnTo>
                      <a:pt x="7098" y="6740"/>
                    </a:lnTo>
                    <a:lnTo>
                      <a:pt x="7080" y="6732"/>
                    </a:lnTo>
                    <a:lnTo>
                      <a:pt x="7060" y="6724"/>
                    </a:lnTo>
                    <a:lnTo>
                      <a:pt x="7041" y="6717"/>
                    </a:lnTo>
                    <a:lnTo>
                      <a:pt x="7001" y="6703"/>
                    </a:lnTo>
                    <a:lnTo>
                      <a:pt x="6962" y="6691"/>
                    </a:lnTo>
                    <a:lnTo>
                      <a:pt x="6885" y="6670"/>
                    </a:lnTo>
                    <a:lnTo>
                      <a:pt x="6816" y="6651"/>
                    </a:lnTo>
                    <a:lnTo>
                      <a:pt x="6816" y="6354"/>
                    </a:lnTo>
                    <a:lnTo>
                      <a:pt x="6410" y="6354"/>
                    </a:lnTo>
                    <a:lnTo>
                      <a:pt x="6415" y="6283"/>
                    </a:lnTo>
                    <a:lnTo>
                      <a:pt x="6420" y="6213"/>
                    </a:lnTo>
                    <a:lnTo>
                      <a:pt x="6425" y="6143"/>
                    </a:lnTo>
                    <a:lnTo>
                      <a:pt x="6430" y="6073"/>
                    </a:lnTo>
                    <a:lnTo>
                      <a:pt x="6435" y="6003"/>
                    </a:lnTo>
                    <a:lnTo>
                      <a:pt x="6441" y="5932"/>
                    </a:lnTo>
                    <a:lnTo>
                      <a:pt x="6446" y="5862"/>
                    </a:lnTo>
                    <a:lnTo>
                      <a:pt x="6452" y="5792"/>
                    </a:lnTo>
                    <a:lnTo>
                      <a:pt x="6457" y="5721"/>
                    </a:lnTo>
                    <a:lnTo>
                      <a:pt x="6462" y="5651"/>
                    </a:lnTo>
                    <a:lnTo>
                      <a:pt x="6467" y="5580"/>
                    </a:lnTo>
                    <a:lnTo>
                      <a:pt x="6472" y="5510"/>
                    </a:lnTo>
                    <a:lnTo>
                      <a:pt x="6477" y="5441"/>
                    </a:lnTo>
                    <a:lnTo>
                      <a:pt x="6482" y="5370"/>
                    </a:lnTo>
                    <a:lnTo>
                      <a:pt x="6487" y="5300"/>
                    </a:lnTo>
                    <a:lnTo>
                      <a:pt x="6491" y="5230"/>
                    </a:lnTo>
                    <a:lnTo>
                      <a:pt x="6191" y="5230"/>
                    </a:lnTo>
                    <a:lnTo>
                      <a:pt x="6191" y="4872"/>
                    </a:lnTo>
                    <a:close/>
                    <a:moveTo>
                      <a:pt x="0" y="0"/>
                    </a:moveTo>
                    <a:lnTo>
                      <a:pt x="0" y="16320"/>
                    </a:lnTo>
                    <a:lnTo>
                      <a:pt x="16320" y="16320"/>
                    </a:lnTo>
                    <a:lnTo>
                      <a:pt x="16320" y="0"/>
                    </a:lnTo>
                    <a:lnTo>
                      <a:pt x="0" y="0"/>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grpSp>
      </p:grpSp>
      <p:pic>
        <p:nvPicPr>
          <p:cNvPr id="81" name="Grafik 8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3" name="Grafik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4556" y="4373688"/>
            <a:ext cx="2225149" cy="540393"/>
          </a:xfrm>
          <a:prstGeom prst="rect">
            <a:avLst/>
          </a:prstGeom>
        </p:spPr>
      </p:pic>
      <p:pic>
        <p:nvPicPr>
          <p:cNvPr id="2" name="Grafik 1"/>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604799" y="835045"/>
            <a:ext cx="3456000" cy="602122"/>
          </a:xfrm>
          <a:prstGeom prst="rect">
            <a:avLst/>
          </a:prstGeom>
        </p:spPr>
      </p:pic>
      <p:sp>
        <p:nvSpPr>
          <p:cNvPr id="37" name="Textplatzhalter 36"/>
          <p:cNvSpPr>
            <a:spLocks noGrp="1"/>
          </p:cNvSpPr>
          <p:nvPr>
            <p:ph type="body" sz="quarter" idx="12" hasCustomPrompt="1"/>
          </p:nvPr>
        </p:nvSpPr>
        <p:spPr>
          <a:xfrm rot="-240000">
            <a:off x="690478" y="968827"/>
            <a:ext cx="3237052" cy="311150"/>
          </a:xfrm>
        </p:spPr>
        <p:txBody>
          <a:bodyPr anchor="ctr" anchorCtr="0"/>
          <a:lstStyle>
            <a:lvl1pPr marL="0" indent="0" algn="ctr">
              <a:buNone/>
              <a:defRPr baseline="0">
                <a:solidFill>
                  <a:schemeClr val="bg1"/>
                </a:solidFill>
              </a:defRPr>
            </a:lvl1pPr>
          </a:lstStyle>
          <a:p>
            <a:pPr lvl="0"/>
            <a:r>
              <a:rPr lang="de-DE" dirty="0"/>
              <a:t>Ort &amp; Datum</a:t>
            </a:r>
          </a:p>
        </p:txBody>
      </p:sp>
      <p:sp>
        <p:nvSpPr>
          <p:cNvPr id="79" name="Textplatzhalter 38"/>
          <p:cNvSpPr>
            <a:spLocks noGrp="1"/>
          </p:cNvSpPr>
          <p:nvPr>
            <p:ph type="body" sz="quarter" idx="14" hasCustomPrompt="1"/>
          </p:nvPr>
        </p:nvSpPr>
        <p:spPr>
          <a:xfrm rot="-240000">
            <a:off x="395536" y="1320486"/>
            <a:ext cx="5418000" cy="2016000"/>
          </a:xfrm>
        </p:spPr>
        <p:txBody>
          <a:bodyPr anchor="ctr" anchorCtr="0">
            <a:normAutofit/>
          </a:bodyPr>
          <a:lstStyle>
            <a:lvl1pPr marL="0" indent="0">
              <a:lnSpc>
                <a:spcPts val="4600"/>
              </a:lnSpc>
              <a:spcAft>
                <a:spcPts val="0"/>
              </a:spcAft>
              <a:buNone/>
              <a:defRPr sz="4000" b="1" i="0">
                <a:solidFill>
                  <a:schemeClr val="bg1"/>
                </a:solidFill>
                <a:latin typeface="TheSans C4s Schwarz" charset="0"/>
              </a:defRPr>
            </a:lvl1pPr>
          </a:lstStyle>
          <a:p>
            <a:pPr lvl="0"/>
            <a:r>
              <a:rPr lang="de-DE" sz="4400" dirty="0">
                <a:latin typeface="Arial Black" panose="020B0A04020102020204" pitchFamily="34" charset="0"/>
              </a:rPr>
              <a:t>TITEL DER PRÄSENTATION</a:t>
            </a:r>
            <a:r>
              <a:rPr lang="de-DE" sz="4000" dirty="0">
                <a:latin typeface="Arial Black" panose="020B0A04020102020204" pitchFamily="34" charset="0"/>
              </a:rPr>
              <a:t/>
            </a:r>
            <a:br>
              <a:rPr lang="de-DE" sz="4000" dirty="0">
                <a:latin typeface="Arial Black" panose="020B0A04020102020204" pitchFamily="34" charset="0"/>
              </a:rPr>
            </a:br>
            <a:r>
              <a:rPr lang="de-DE" sz="4000" dirty="0">
                <a:latin typeface="Arial Black" panose="020B0A04020102020204" pitchFamily="34" charset="0"/>
              </a:rPr>
              <a:t>ARIAL BLACK</a:t>
            </a:r>
            <a:endParaRPr lang="de-DE" sz="4400" dirty="0">
              <a:latin typeface="Arial Black" panose="020B0A04020102020204" pitchFamily="34" charset="0"/>
            </a:endParaRPr>
          </a:p>
        </p:txBody>
      </p:sp>
      <p:sp>
        <p:nvSpPr>
          <p:cNvPr id="82" name="Textplatzhalter 40"/>
          <p:cNvSpPr>
            <a:spLocks noGrp="1"/>
          </p:cNvSpPr>
          <p:nvPr>
            <p:ph type="body" sz="quarter" idx="16" hasCustomPrompt="1"/>
          </p:nvPr>
        </p:nvSpPr>
        <p:spPr>
          <a:xfrm rot="-240000">
            <a:off x="486830" y="3405773"/>
            <a:ext cx="4074190" cy="695218"/>
          </a:xfrm>
        </p:spPr>
        <p:txBody>
          <a:bodyPr/>
          <a:lstStyle>
            <a:lvl1pPr marL="0" marR="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sz="1600">
                <a:solidFill>
                  <a:schemeClr val="bg1"/>
                </a:solidFill>
              </a:defRPr>
            </a:lvl1pPr>
          </a:lstStyle>
          <a:p>
            <a:pPr marL="0" marR="0" lvl="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a:pPr>
            <a:r>
              <a:rPr lang="de-DE" sz="1600" dirty="0">
                <a:solidFill>
                  <a:schemeClr val="bg1"/>
                </a:solidFill>
              </a:rPr>
              <a:t>Themenbeschreibung, Inhalte,</a:t>
            </a:r>
            <a:r>
              <a:rPr lang="de-DE" sz="1600" baseline="0" dirty="0">
                <a:solidFill>
                  <a:schemeClr val="bg1"/>
                </a:solidFill>
              </a:rPr>
              <a:t> Abteilung und Verfasser, Arial, 16 PT, Weiß</a:t>
            </a:r>
            <a:br>
              <a:rPr lang="de-DE" sz="1600" baseline="0" dirty="0">
                <a:solidFill>
                  <a:schemeClr val="bg1"/>
                </a:solidFill>
              </a:rPr>
            </a:br>
            <a:endParaRPr lang="de-DE" sz="1600" baseline="0" dirty="0">
              <a:solidFill>
                <a:schemeClr val="bg1"/>
              </a:solidFill>
            </a:endParaRPr>
          </a:p>
        </p:txBody>
      </p:sp>
    </p:spTree>
    <p:extLst>
      <p:ext uri="{BB962C8B-B14F-4D97-AF65-F5344CB8AC3E}">
        <p14:creationId xmlns:p14="http://schemas.microsoft.com/office/powerpoint/2010/main" val="305915843"/>
      </p:ext>
    </p:extLst>
  </p:cSld>
  <p:clrMapOvr>
    <a:masterClrMapping/>
  </p:clrMapOvr>
  <p:extLst mod="1">
    <p:ext uri="{DCECCB84-F9BA-43D5-87BE-67443E8EF086}">
      <p15:sldGuideLst xmlns:p15="http://schemas.microsoft.com/office/powerpoint/2012/main">
        <p15:guide id="1" orient="horz" pos="3013">
          <p15:clr>
            <a:srgbClr val="FBAE40"/>
          </p15:clr>
        </p15:guide>
        <p15:guide id="2" pos="2880">
          <p15:clr>
            <a:srgbClr val="FBAE40"/>
          </p15:clr>
        </p15:guide>
        <p15:guide id="3" pos="249">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el_Motiv1_magenta">
    <p:bg bwMode="gray">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pic>
        <p:nvPicPr>
          <p:cNvPr id="84" name="Grafik 83"/>
          <p:cNvPicPr>
            <a:picLocks noChangeAspect="1"/>
          </p:cNvPicPr>
          <p:nvPr userDrawn="1"/>
        </p:nvPicPr>
        <p:blipFill rotWithShape="1">
          <a:blip r:embed="rId3" cstate="print">
            <a:extLst>
              <a:ext uri="{28A0092B-C50C-407E-A947-70E740481C1C}">
                <a14:useLocalDpi xmlns:a14="http://schemas.microsoft.com/office/drawing/2010/main" val="0"/>
              </a:ext>
            </a:extLst>
          </a:blip>
          <a:srcRect l="28809"/>
          <a:stretch/>
        </p:blipFill>
        <p:spPr>
          <a:xfrm>
            <a:off x="-7951" y="73904"/>
            <a:ext cx="5811295" cy="4605408"/>
          </a:xfrm>
          <a:prstGeom prst="rect">
            <a:avLst/>
          </a:prstGeom>
        </p:spPr>
      </p:pic>
      <p:sp>
        <p:nvSpPr>
          <p:cNvPr id="13" name="Rechteck 12"/>
          <p:cNvSpPr/>
          <p:nvPr userDrawn="1"/>
        </p:nvSpPr>
        <p:spPr>
          <a:xfrm>
            <a:off x="0" y="3798267"/>
            <a:ext cx="9144000" cy="1348227"/>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mn-lt"/>
                </a:rPr>
                <a:t>Hilfslinien anzeigen über Menu: </a:t>
              </a:r>
              <a:br>
                <a:rPr lang="de-DE" sz="700" b="0" dirty="0">
                  <a:solidFill>
                    <a:schemeClr val="tx1"/>
                  </a:solidFill>
                  <a:latin typeface="+mn-lt"/>
                </a:rPr>
              </a:br>
              <a:r>
                <a:rPr lang="de-DE" sz="700" b="1" dirty="0">
                  <a:solidFill>
                    <a:schemeClr val="tx1"/>
                  </a:solidFill>
                  <a:latin typeface="+mn-lt"/>
                </a:rPr>
                <a:t>Ansicht | Anzeigen | </a:t>
              </a:r>
              <a:r>
                <a:rPr lang="de-DE" sz="700" b="0" dirty="0">
                  <a:solidFill>
                    <a:schemeClr val="tx1"/>
                  </a:solidFill>
                  <a:latin typeface="+mn-lt"/>
                </a:rPr>
                <a:t>Haken bei</a:t>
              </a:r>
              <a:r>
                <a:rPr lang="de-DE" sz="700" b="1" dirty="0">
                  <a:solidFill>
                    <a:schemeClr val="tx1"/>
                  </a:solidFill>
                  <a:latin typeface="+mn-lt"/>
                </a:rPr>
                <a:t/>
              </a:r>
              <a:br>
                <a:rPr lang="de-DE" sz="700" b="1" dirty="0">
                  <a:solidFill>
                    <a:schemeClr val="tx1"/>
                  </a:solidFill>
                  <a:latin typeface="+mn-lt"/>
                </a:rPr>
              </a:br>
              <a:r>
                <a:rPr lang="de-DE" sz="700" b="1" dirty="0">
                  <a:solidFill>
                    <a:schemeClr val="tx1"/>
                  </a:solidFill>
                  <a:latin typeface="+mn-lt"/>
                </a:rPr>
                <a:t>Führungslinien </a:t>
              </a:r>
              <a:r>
                <a:rPr lang="de-DE" sz="700" b="0" dirty="0">
                  <a:solidFill>
                    <a:schemeClr val="tx1"/>
                  </a:solidFill>
                  <a:latin typeface="+mn-lt"/>
                </a:rPr>
                <a:t>setzten</a:t>
              </a:r>
            </a:p>
            <a:p>
              <a:pPr indent="0" algn="r">
                <a:lnSpc>
                  <a:spcPct val="100000"/>
                </a:lnSpc>
                <a:spcBef>
                  <a:spcPts val="0"/>
                </a:spcBef>
                <a:spcAft>
                  <a:spcPts val="0"/>
                </a:spcAft>
              </a:pPr>
              <a:r>
                <a:rPr lang="de-DE" sz="400" b="0" dirty="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mn-lt"/>
              </a:endParaRPr>
            </a:p>
            <a:p>
              <a:pPr indent="0" algn="r">
                <a:lnSpc>
                  <a:spcPct val="100000"/>
                </a:lnSpc>
                <a:spcBef>
                  <a:spcPts val="0"/>
                </a:spcBef>
                <a:spcAft>
                  <a:spcPts val="0"/>
                </a:spcAft>
              </a:pPr>
              <a:r>
                <a:rPr lang="de-DE" sz="700" b="0" dirty="0">
                  <a:solidFill>
                    <a:schemeClr val="tx1"/>
                  </a:solidFill>
                  <a:latin typeface="+mn-lt"/>
                </a:rPr>
                <a:t>Folie in</a:t>
              </a:r>
              <a:r>
                <a:rPr lang="de-DE" sz="700" b="0" baseline="0" dirty="0">
                  <a:solidFill>
                    <a:schemeClr val="tx1"/>
                  </a:solidFill>
                  <a:latin typeface="+mn-lt"/>
                </a:rPr>
                <a:t> Ursprungsform </a:t>
              </a:r>
            </a:p>
            <a:p>
              <a:pPr indent="0" algn="r">
                <a:lnSpc>
                  <a:spcPct val="100000"/>
                </a:lnSpc>
                <a:spcBef>
                  <a:spcPts val="0"/>
                </a:spcBef>
                <a:spcAft>
                  <a:spcPts val="0"/>
                </a:spcAft>
              </a:pPr>
              <a:r>
                <a:rPr lang="de-DE" sz="700" b="0" baseline="0" dirty="0">
                  <a:solidFill>
                    <a:schemeClr val="tx1"/>
                  </a:solidFill>
                  <a:latin typeface="+mn-lt"/>
                </a:rPr>
                <a:t>bringen über Menu:</a:t>
              </a:r>
            </a:p>
            <a:p>
              <a:pPr indent="0" algn="r">
                <a:lnSpc>
                  <a:spcPct val="100000"/>
                </a:lnSpc>
                <a:spcBef>
                  <a:spcPts val="0"/>
                </a:spcBef>
                <a:spcAft>
                  <a:spcPts val="0"/>
                </a:spcAft>
              </a:pPr>
              <a:r>
                <a:rPr lang="de-DE" sz="700" b="1" baseline="0" dirty="0">
                  <a:solidFill>
                    <a:schemeClr val="tx1"/>
                  </a:solidFill>
                  <a:latin typeface="+mn-lt"/>
                </a:rPr>
                <a:t>Start | Folien | Zurücksetzen</a:t>
              </a:r>
            </a:p>
            <a:p>
              <a:pPr indent="0" algn="r">
                <a:lnSpc>
                  <a:spcPct val="100000"/>
                </a:lnSpc>
                <a:spcBef>
                  <a:spcPts val="0"/>
                </a:spcBef>
                <a:spcAft>
                  <a:spcPts val="0"/>
                </a:spcAft>
              </a:pPr>
              <a:r>
                <a:rPr lang="de-DE" sz="400" b="0" baseline="0" dirty="0">
                  <a:solidFill>
                    <a:schemeClr val="tx1"/>
                  </a:solidFill>
                  <a:latin typeface="+mn-lt"/>
                </a:rPr>
                <a:t>______________________________________________________</a:t>
              </a:r>
              <a:endParaRPr lang="de-DE" sz="300" b="0" baseline="0" dirty="0">
                <a:solidFill>
                  <a:schemeClr val="tx1"/>
                </a:solidFill>
                <a:latin typeface="+mn-lt"/>
              </a:endParaRPr>
            </a:p>
            <a:p>
              <a:pPr indent="0" algn="r">
                <a:lnSpc>
                  <a:spcPct val="100000"/>
                </a:lnSpc>
                <a:spcBef>
                  <a:spcPts val="0"/>
                </a:spcBef>
                <a:spcAft>
                  <a:spcPts val="0"/>
                </a:spcAft>
              </a:pPr>
              <a:endParaRPr lang="de-DE" sz="300" b="1" baseline="0" dirty="0">
                <a:solidFill>
                  <a:schemeClr val="tx1"/>
                </a:solidFill>
                <a:latin typeface="+mn-lt"/>
              </a:endParaRPr>
            </a:p>
            <a:p>
              <a:pPr indent="0" algn="r">
                <a:lnSpc>
                  <a:spcPct val="100000"/>
                </a:lnSpc>
                <a:spcBef>
                  <a:spcPts val="0"/>
                </a:spcBef>
                <a:spcAft>
                  <a:spcPts val="0"/>
                </a:spcAft>
              </a:pPr>
              <a:r>
                <a:rPr lang="de-DE" sz="700" dirty="0">
                  <a:solidFill>
                    <a:schemeClr val="tx1"/>
                  </a:solidFill>
                </a:rPr>
                <a:t>Wechsel der Textebene im Menü über: </a:t>
              </a:r>
              <a:r>
                <a:rPr lang="de-DE" sz="700" b="1" dirty="0">
                  <a:solidFill>
                    <a:schemeClr val="tx1"/>
                  </a:solidFill>
                </a:rPr>
                <a:t>Start | Absatz | Listenebene erhöhen/verringern</a:t>
              </a:r>
            </a:p>
            <a:p>
              <a:pPr indent="0" algn="r">
                <a:lnSpc>
                  <a:spcPct val="100000"/>
                </a:lnSpc>
                <a:spcBef>
                  <a:spcPts val="0"/>
                </a:spcBef>
                <a:spcAft>
                  <a:spcPts val="0"/>
                </a:spcAft>
              </a:pPr>
              <a:r>
                <a:rPr lang="de-DE" sz="400" b="0" baseline="0" dirty="0">
                  <a:solidFill>
                    <a:schemeClr val="tx1"/>
                  </a:solidFill>
                  <a:latin typeface="+mn-lt"/>
                </a:rPr>
                <a:t>______________________________________________________</a:t>
              </a:r>
              <a:endParaRPr lang="de-DE" sz="300" b="0" baseline="0" dirty="0">
                <a:solidFill>
                  <a:schemeClr val="tx1"/>
                </a:solidFill>
                <a:latin typeface="+mn-lt"/>
              </a:endParaRPr>
            </a:p>
            <a:p>
              <a:pPr indent="0" algn="r">
                <a:lnSpc>
                  <a:spcPct val="100000"/>
                </a:lnSpc>
                <a:spcBef>
                  <a:spcPts val="0"/>
                </a:spcBef>
                <a:spcAft>
                  <a:spcPts val="0"/>
                </a:spcAft>
              </a:pPr>
              <a:endParaRPr lang="de-DE" sz="300" b="0" baseline="0" dirty="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mn-lt"/>
                </a:rPr>
                <a:t>Start | Folien | Layout</a:t>
              </a:r>
            </a:p>
            <a:p>
              <a:pPr indent="0" algn="r">
                <a:lnSpc>
                  <a:spcPct val="100000"/>
                </a:lnSpc>
                <a:spcBef>
                  <a:spcPts val="0"/>
                </a:spcBef>
                <a:spcAft>
                  <a:spcPts val="0"/>
                </a:spcAft>
              </a:pPr>
              <a:endParaRPr lang="de-DE" sz="700" b="1" baseline="0" noProof="0" dirty="0">
                <a:solidFill>
                  <a:schemeClr val="tx1"/>
                </a:solidFill>
                <a:latin typeface="+mn-lt"/>
              </a:endParaRPr>
            </a:p>
            <a:p>
              <a:pPr indent="0" algn="r">
                <a:lnSpc>
                  <a:spcPct val="100000"/>
                </a:lnSpc>
                <a:spcBef>
                  <a:spcPts val="0"/>
                </a:spcBef>
                <a:spcAft>
                  <a:spcPts val="0"/>
                </a:spcAft>
              </a:pPr>
              <a:endParaRPr lang="de-DE" sz="700" b="1" noProof="0" dirty="0">
                <a:solidFill>
                  <a:schemeClr val="tx1"/>
                </a:solidFill>
                <a:latin typeface="+mn-lt"/>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mn-lt"/>
                </a:rPr>
                <a:t>Hinweis</a:t>
              </a:r>
              <a:r>
                <a:rPr lang="de-DE" sz="700" b="0" baseline="0" dirty="0">
                  <a:solidFill>
                    <a:schemeClr val="tx1"/>
                  </a:solidFill>
                  <a:latin typeface="+mn-lt"/>
                </a:rPr>
                <a:t>: Titel der Präsentation ist Fußzeile</a:t>
              </a:r>
            </a:p>
            <a:p>
              <a:pPr indent="0" algn="r">
                <a:lnSpc>
                  <a:spcPct val="100000"/>
                </a:lnSpc>
                <a:spcBef>
                  <a:spcPts val="0"/>
                </a:spcBef>
                <a:spcAft>
                  <a:spcPts val="0"/>
                </a:spcAft>
              </a:pPr>
              <a:r>
                <a:rPr lang="de-DE" sz="700" b="0" baseline="0" dirty="0">
                  <a:solidFill>
                    <a:schemeClr val="tx1"/>
                  </a:solidFill>
                  <a:latin typeface="+mn-lt"/>
                </a:rPr>
                <a:t>Fußzeile (pro Folie oder für alle) </a:t>
              </a:r>
              <a:br>
                <a:rPr lang="de-DE" sz="700" b="0" baseline="0" dirty="0">
                  <a:solidFill>
                    <a:schemeClr val="tx1"/>
                  </a:solidFill>
                  <a:latin typeface="+mn-lt"/>
                </a:rPr>
              </a:br>
              <a:r>
                <a:rPr lang="de-DE" sz="700" b="0" baseline="0" dirty="0">
                  <a:solidFill>
                    <a:schemeClr val="tx1"/>
                  </a:solidFill>
                  <a:latin typeface="+mn-lt"/>
                </a:rPr>
                <a:t>anpassen über Menü:</a:t>
              </a:r>
            </a:p>
            <a:p>
              <a:pPr indent="0" algn="r">
                <a:lnSpc>
                  <a:spcPct val="100000"/>
                </a:lnSpc>
                <a:spcBef>
                  <a:spcPts val="0"/>
                </a:spcBef>
                <a:spcAft>
                  <a:spcPts val="0"/>
                </a:spcAft>
              </a:pPr>
              <a:r>
                <a:rPr lang="de-DE" sz="700" b="1" baseline="0" dirty="0">
                  <a:solidFill>
                    <a:schemeClr val="tx1"/>
                  </a:solidFill>
                  <a:latin typeface="+mn-lt"/>
                </a:rPr>
                <a:t>Einfügen | Text | Kopf- und Fußzeile</a:t>
              </a:r>
            </a:p>
          </p:txBody>
        </p:sp>
      </p:grpSp>
      <p:grpSp>
        <p:nvGrpSpPr>
          <p:cNvPr id="23" name="Gruppieren 22"/>
          <p:cNvGrpSpPr/>
          <p:nvPr userDrawn="1"/>
        </p:nvGrpSpPr>
        <p:grpSpPr>
          <a:xfrm>
            <a:off x="8589100" y="4123704"/>
            <a:ext cx="555433" cy="1021087"/>
            <a:chOff x="8589100" y="4123704"/>
            <a:chExt cx="555433" cy="1021087"/>
          </a:xfrm>
          <a:solidFill>
            <a:srgbClr val="D005F5">
              <a:alpha val="40000"/>
            </a:srgbClr>
          </a:solidFill>
        </p:grpSpPr>
        <p:sp>
          <p:nvSpPr>
            <p:cNvPr id="19" name="Flussdiagramm: Manuelle Eingabe 18"/>
            <p:cNvSpPr/>
            <p:nvPr userDrawn="1"/>
          </p:nvSpPr>
          <p:spPr>
            <a:xfrm rot="16200000" flipH="1">
              <a:off x="8372480" y="4374929"/>
              <a:ext cx="986482" cy="553241"/>
            </a:xfrm>
            <a:prstGeom prst="flowChartManualIn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Gleichschenkliges Dreieck 20"/>
            <p:cNvSpPr/>
            <p:nvPr userDrawn="1"/>
          </p:nvSpPr>
          <p:spPr>
            <a:xfrm rot="-5580000">
              <a:off x="8896738" y="3921628"/>
              <a:ext cx="45719" cy="4498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0" name="Gruppieren 19"/>
          <p:cNvGrpSpPr/>
          <p:nvPr userDrawn="1"/>
        </p:nvGrpSpPr>
        <p:grpSpPr>
          <a:xfrm>
            <a:off x="8379956" y="4374331"/>
            <a:ext cx="539750" cy="539750"/>
            <a:chOff x="8379956" y="4374331"/>
            <a:chExt cx="539750" cy="539750"/>
          </a:xfrm>
        </p:grpSpPr>
        <p:sp>
          <p:nvSpPr>
            <p:cNvPr id="4" name="Rechteck 3"/>
            <p:cNvSpPr>
              <a:spLocks noChangeAspect="1"/>
            </p:cNvSpPr>
            <p:nvPr userDrawn="1"/>
          </p:nvSpPr>
          <p:spPr>
            <a:xfrm>
              <a:off x="8388000" y="4390450"/>
              <a:ext cx="504000" cy="50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 name="Gruppieren 10"/>
            <p:cNvGrpSpPr/>
            <p:nvPr userDrawn="1"/>
          </p:nvGrpSpPr>
          <p:grpSpPr>
            <a:xfrm>
              <a:off x="8379956" y="4374331"/>
              <a:ext cx="539750" cy="539750"/>
              <a:chOff x="7583906" y="3939208"/>
              <a:chExt cx="539750" cy="539750"/>
            </a:xfrm>
          </p:grpSpPr>
          <p:sp>
            <p:nvSpPr>
              <p:cNvPr id="7" name="Freeform 5"/>
              <p:cNvSpPr>
                <a:spLocks/>
              </p:cNvSpPr>
              <p:nvPr userDrawn="1"/>
            </p:nvSpPr>
            <p:spPr bwMode="auto">
              <a:xfrm>
                <a:off x="7688681" y="4269408"/>
                <a:ext cx="17463" cy="17463"/>
              </a:xfrm>
              <a:custGeom>
                <a:avLst/>
                <a:gdLst>
                  <a:gd name="T0" fmla="*/ 0 w 513"/>
                  <a:gd name="T1" fmla="*/ 526 h 526"/>
                  <a:gd name="T2" fmla="*/ 513 w 513"/>
                  <a:gd name="T3" fmla="*/ 526 h 526"/>
                  <a:gd name="T4" fmla="*/ 257 w 513"/>
                  <a:gd name="T5" fmla="*/ 0 h 526"/>
                  <a:gd name="T6" fmla="*/ 0 w 513"/>
                  <a:gd name="T7" fmla="*/ 526 h 526"/>
                </a:gdLst>
                <a:ahLst/>
                <a:cxnLst>
                  <a:cxn ang="0">
                    <a:pos x="T0" y="T1"/>
                  </a:cxn>
                  <a:cxn ang="0">
                    <a:pos x="T2" y="T3"/>
                  </a:cxn>
                  <a:cxn ang="0">
                    <a:pos x="T4" y="T5"/>
                  </a:cxn>
                  <a:cxn ang="0">
                    <a:pos x="T6" y="T7"/>
                  </a:cxn>
                </a:cxnLst>
                <a:rect l="0" t="0" r="r" b="b"/>
                <a:pathLst>
                  <a:path w="513" h="526">
                    <a:moveTo>
                      <a:pt x="0" y="526"/>
                    </a:moveTo>
                    <a:lnTo>
                      <a:pt x="513" y="526"/>
                    </a:lnTo>
                    <a:lnTo>
                      <a:pt x="257" y="0"/>
                    </a:lnTo>
                    <a:lnTo>
                      <a:pt x="0" y="526"/>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 name="Freeform 6"/>
              <p:cNvSpPr>
                <a:spLocks/>
              </p:cNvSpPr>
              <p:nvPr userDrawn="1"/>
            </p:nvSpPr>
            <p:spPr bwMode="auto">
              <a:xfrm>
                <a:off x="8055394" y="4266233"/>
                <a:ext cx="26988" cy="12700"/>
              </a:xfrm>
              <a:custGeom>
                <a:avLst/>
                <a:gdLst>
                  <a:gd name="T0" fmla="*/ 812 w 815"/>
                  <a:gd name="T1" fmla="*/ 149 h 395"/>
                  <a:gd name="T2" fmla="*/ 810 w 815"/>
                  <a:gd name="T3" fmla="*/ 137 h 395"/>
                  <a:gd name="T4" fmla="*/ 807 w 815"/>
                  <a:gd name="T5" fmla="*/ 125 h 395"/>
                  <a:gd name="T6" fmla="*/ 803 w 815"/>
                  <a:gd name="T7" fmla="*/ 114 h 395"/>
                  <a:gd name="T8" fmla="*/ 799 w 815"/>
                  <a:gd name="T9" fmla="*/ 104 h 395"/>
                  <a:gd name="T10" fmla="*/ 794 w 815"/>
                  <a:gd name="T11" fmla="*/ 94 h 395"/>
                  <a:gd name="T12" fmla="*/ 789 w 815"/>
                  <a:gd name="T13" fmla="*/ 85 h 395"/>
                  <a:gd name="T14" fmla="*/ 783 w 815"/>
                  <a:gd name="T15" fmla="*/ 76 h 395"/>
                  <a:gd name="T16" fmla="*/ 777 w 815"/>
                  <a:gd name="T17" fmla="*/ 68 h 395"/>
                  <a:gd name="T18" fmla="*/ 769 w 815"/>
                  <a:gd name="T19" fmla="*/ 61 h 395"/>
                  <a:gd name="T20" fmla="*/ 761 w 815"/>
                  <a:gd name="T21" fmla="*/ 54 h 395"/>
                  <a:gd name="T22" fmla="*/ 754 w 815"/>
                  <a:gd name="T23" fmla="*/ 48 h 395"/>
                  <a:gd name="T24" fmla="*/ 745 w 815"/>
                  <a:gd name="T25" fmla="*/ 42 h 395"/>
                  <a:gd name="T26" fmla="*/ 736 w 815"/>
                  <a:gd name="T27" fmla="*/ 37 h 395"/>
                  <a:gd name="T28" fmla="*/ 727 w 815"/>
                  <a:gd name="T29" fmla="*/ 32 h 395"/>
                  <a:gd name="T30" fmla="*/ 716 w 815"/>
                  <a:gd name="T31" fmla="*/ 26 h 395"/>
                  <a:gd name="T32" fmla="*/ 706 w 815"/>
                  <a:gd name="T33" fmla="*/ 22 h 395"/>
                  <a:gd name="T34" fmla="*/ 695 w 815"/>
                  <a:gd name="T35" fmla="*/ 18 h 395"/>
                  <a:gd name="T36" fmla="*/ 672 w 815"/>
                  <a:gd name="T37" fmla="*/ 12 h 395"/>
                  <a:gd name="T38" fmla="*/ 648 w 815"/>
                  <a:gd name="T39" fmla="*/ 7 h 395"/>
                  <a:gd name="T40" fmla="*/ 621 w 815"/>
                  <a:gd name="T41" fmla="*/ 4 h 395"/>
                  <a:gd name="T42" fmla="*/ 595 w 815"/>
                  <a:gd name="T43" fmla="*/ 2 h 395"/>
                  <a:gd name="T44" fmla="*/ 566 w 815"/>
                  <a:gd name="T45" fmla="*/ 0 h 395"/>
                  <a:gd name="T46" fmla="*/ 0 w 815"/>
                  <a:gd name="T47" fmla="*/ 0 h 395"/>
                  <a:gd name="T48" fmla="*/ 0 w 815"/>
                  <a:gd name="T49" fmla="*/ 395 h 395"/>
                  <a:gd name="T50" fmla="*/ 569 w 815"/>
                  <a:gd name="T51" fmla="*/ 395 h 395"/>
                  <a:gd name="T52" fmla="*/ 599 w 815"/>
                  <a:gd name="T53" fmla="*/ 393 h 395"/>
                  <a:gd name="T54" fmla="*/ 628 w 815"/>
                  <a:gd name="T55" fmla="*/ 390 h 395"/>
                  <a:gd name="T56" fmla="*/ 654 w 815"/>
                  <a:gd name="T57" fmla="*/ 386 h 395"/>
                  <a:gd name="T58" fmla="*/ 667 w 815"/>
                  <a:gd name="T59" fmla="*/ 382 h 395"/>
                  <a:gd name="T60" fmla="*/ 680 w 815"/>
                  <a:gd name="T61" fmla="*/ 379 h 395"/>
                  <a:gd name="T62" fmla="*/ 691 w 815"/>
                  <a:gd name="T63" fmla="*/ 376 h 395"/>
                  <a:gd name="T64" fmla="*/ 702 w 815"/>
                  <a:gd name="T65" fmla="*/ 372 h 395"/>
                  <a:gd name="T66" fmla="*/ 713 w 815"/>
                  <a:gd name="T67" fmla="*/ 368 h 395"/>
                  <a:gd name="T68" fmla="*/ 723 w 815"/>
                  <a:gd name="T69" fmla="*/ 363 h 395"/>
                  <a:gd name="T70" fmla="*/ 733 w 815"/>
                  <a:gd name="T71" fmla="*/ 358 h 395"/>
                  <a:gd name="T72" fmla="*/ 742 w 815"/>
                  <a:gd name="T73" fmla="*/ 352 h 395"/>
                  <a:gd name="T74" fmla="*/ 751 w 815"/>
                  <a:gd name="T75" fmla="*/ 346 h 395"/>
                  <a:gd name="T76" fmla="*/ 759 w 815"/>
                  <a:gd name="T77" fmla="*/ 340 h 395"/>
                  <a:gd name="T78" fmla="*/ 766 w 815"/>
                  <a:gd name="T79" fmla="*/ 332 h 395"/>
                  <a:gd name="T80" fmla="*/ 773 w 815"/>
                  <a:gd name="T81" fmla="*/ 324 h 395"/>
                  <a:gd name="T82" fmla="*/ 781 w 815"/>
                  <a:gd name="T83" fmla="*/ 316 h 395"/>
                  <a:gd name="T84" fmla="*/ 786 w 815"/>
                  <a:gd name="T85" fmla="*/ 308 h 395"/>
                  <a:gd name="T86" fmla="*/ 792 w 815"/>
                  <a:gd name="T87" fmla="*/ 299 h 395"/>
                  <a:gd name="T88" fmla="*/ 797 w 815"/>
                  <a:gd name="T89" fmla="*/ 289 h 395"/>
                  <a:gd name="T90" fmla="*/ 801 w 815"/>
                  <a:gd name="T91" fmla="*/ 278 h 395"/>
                  <a:gd name="T92" fmla="*/ 805 w 815"/>
                  <a:gd name="T93" fmla="*/ 267 h 395"/>
                  <a:gd name="T94" fmla="*/ 808 w 815"/>
                  <a:gd name="T95" fmla="*/ 256 h 395"/>
                  <a:gd name="T96" fmla="*/ 810 w 815"/>
                  <a:gd name="T97" fmla="*/ 244 h 395"/>
                  <a:gd name="T98" fmla="*/ 812 w 815"/>
                  <a:gd name="T99" fmla="*/ 232 h 395"/>
                  <a:gd name="T100" fmla="*/ 814 w 815"/>
                  <a:gd name="T101" fmla="*/ 218 h 395"/>
                  <a:gd name="T102" fmla="*/ 815 w 815"/>
                  <a:gd name="T103" fmla="*/ 204 h 395"/>
                  <a:gd name="T104" fmla="*/ 815 w 815"/>
                  <a:gd name="T105" fmla="*/ 175 h 395"/>
                  <a:gd name="T106" fmla="*/ 814 w 815"/>
                  <a:gd name="T107" fmla="*/ 162 h 395"/>
                  <a:gd name="T108" fmla="*/ 812 w 815"/>
                  <a:gd name="T109" fmla="*/ 14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15" h="395">
                    <a:moveTo>
                      <a:pt x="812" y="149"/>
                    </a:moveTo>
                    <a:lnTo>
                      <a:pt x="810" y="137"/>
                    </a:lnTo>
                    <a:lnTo>
                      <a:pt x="807" y="125"/>
                    </a:lnTo>
                    <a:lnTo>
                      <a:pt x="803" y="114"/>
                    </a:lnTo>
                    <a:lnTo>
                      <a:pt x="799" y="104"/>
                    </a:lnTo>
                    <a:lnTo>
                      <a:pt x="794" y="94"/>
                    </a:lnTo>
                    <a:lnTo>
                      <a:pt x="789" y="85"/>
                    </a:lnTo>
                    <a:lnTo>
                      <a:pt x="783" y="76"/>
                    </a:lnTo>
                    <a:lnTo>
                      <a:pt x="777" y="68"/>
                    </a:lnTo>
                    <a:lnTo>
                      <a:pt x="769" y="61"/>
                    </a:lnTo>
                    <a:lnTo>
                      <a:pt x="761" y="54"/>
                    </a:lnTo>
                    <a:lnTo>
                      <a:pt x="754" y="48"/>
                    </a:lnTo>
                    <a:lnTo>
                      <a:pt x="745" y="42"/>
                    </a:lnTo>
                    <a:lnTo>
                      <a:pt x="736" y="37"/>
                    </a:lnTo>
                    <a:lnTo>
                      <a:pt x="727" y="32"/>
                    </a:lnTo>
                    <a:lnTo>
                      <a:pt x="716" y="26"/>
                    </a:lnTo>
                    <a:lnTo>
                      <a:pt x="706" y="22"/>
                    </a:lnTo>
                    <a:lnTo>
                      <a:pt x="695" y="18"/>
                    </a:lnTo>
                    <a:lnTo>
                      <a:pt x="672" y="12"/>
                    </a:lnTo>
                    <a:lnTo>
                      <a:pt x="648" y="7"/>
                    </a:lnTo>
                    <a:lnTo>
                      <a:pt x="621" y="4"/>
                    </a:lnTo>
                    <a:lnTo>
                      <a:pt x="595" y="2"/>
                    </a:lnTo>
                    <a:lnTo>
                      <a:pt x="566" y="0"/>
                    </a:lnTo>
                    <a:lnTo>
                      <a:pt x="0" y="0"/>
                    </a:lnTo>
                    <a:lnTo>
                      <a:pt x="0" y="395"/>
                    </a:lnTo>
                    <a:lnTo>
                      <a:pt x="569" y="395"/>
                    </a:lnTo>
                    <a:lnTo>
                      <a:pt x="599" y="393"/>
                    </a:lnTo>
                    <a:lnTo>
                      <a:pt x="628" y="390"/>
                    </a:lnTo>
                    <a:lnTo>
                      <a:pt x="654" y="386"/>
                    </a:lnTo>
                    <a:lnTo>
                      <a:pt x="667" y="382"/>
                    </a:lnTo>
                    <a:lnTo>
                      <a:pt x="680" y="379"/>
                    </a:lnTo>
                    <a:lnTo>
                      <a:pt x="691" y="376"/>
                    </a:lnTo>
                    <a:lnTo>
                      <a:pt x="702" y="372"/>
                    </a:lnTo>
                    <a:lnTo>
                      <a:pt x="713" y="368"/>
                    </a:lnTo>
                    <a:lnTo>
                      <a:pt x="723" y="363"/>
                    </a:lnTo>
                    <a:lnTo>
                      <a:pt x="733" y="358"/>
                    </a:lnTo>
                    <a:lnTo>
                      <a:pt x="742" y="352"/>
                    </a:lnTo>
                    <a:lnTo>
                      <a:pt x="751" y="346"/>
                    </a:lnTo>
                    <a:lnTo>
                      <a:pt x="759" y="340"/>
                    </a:lnTo>
                    <a:lnTo>
                      <a:pt x="766" y="332"/>
                    </a:lnTo>
                    <a:lnTo>
                      <a:pt x="773" y="324"/>
                    </a:lnTo>
                    <a:lnTo>
                      <a:pt x="781" y="316"/>
                    </a:lnTo>
                    <a:lnTo>
                      <a:pt x="786" y="308"/>
                    </a:lnTo>
                    <a:lnTo>
                      <a:pt x="792" y="299"/>
                    </a:lnTo>
                    <a:lnTo>
                      <a:pt x="797" y="289"/>
                    </a:lnTo>
                    <a:lnTo>
                      <a:pt x="801" y="278"/>
                    </a:lnTo>
                    <a:lnTo>
                      <a:pt x="805" y="267"/>
                    </a:lnTo>
                    <a:lnTo>
                      <a:pt x="808" y="256"/>
                    </a:lnTo>
                    <a:lnTo>
                      <a:pt x="810" y="244"/>
                    </a:lnTo>
                    <a:lnTo>
                      <a:pt x="812" y="232"/>
                    </a:lnTo>
                    <a:lnTo>
                      <a:pt x="814" y="218"/>
                    </a:lnTo>
                    <a:lnTo>
                      <a:pt x="815" y="204"/>
                    </a:lnTo>
                    <a:lnTo>
                      <a:pt x="815" y="175"/>
                    </a:lnTo>
                    <a:lnTo>
                      <a:pt x="814" y="162"/>
                    </a:lnTo>
                    <a:lnTo>
                      <a:pt x="812" y="149"/>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 name="Freeform 7"/>
              <p:cNvSpPr>
                <a:spLocks/>
              </p:cNvSpPr>
              <p:nvPr userDrawn="1"/>
            </p:nvSpPr>
            <p:spPr bwMode="auto">
              <a:xfrm>
                <a:off x="7876006" y="4266233"/>
                <a:ext cx="30163" cy="33338"/>
              </a:xfrm>
              <a:custGeom>
                <a:avLst/>
                <a:gdLst>
                  <a:gd name="T0" fmla="*/ 700 w 928"/>
                  <a:gd name="T1" fmla="*/ 974 h 1014"/>
                  <a:gd name="T2" fmla="*/ 743 w 928"/>
                  <a:gd name="T3" fmla="*/ 951 h 1014"/>
                  <a:gd name="T4" fmla="*/ 781 w 928"/>
                  <a:gd name="T5" fmla="*/ 925 h 1014"/>
                  <a:gd name="T6" fmla="*/ 814 w 928"/>
                  <a:gd name="T7" fmla="*/ 895 h 1014"/>
                  <a:gd name="T8" fmla="*/ 841 w 928"/>
                  <a:gd name="T9" fmla="*/ 861 h 1014"/>
                  <a:gd name="T10" fmla="*/ 865 w 928"/>
                  <a:gd name="T11" fmla="*/ 825 h 1014"/>
                  <a:gd name="T12" fmla="*/ 883 w 928"/>
                  <a:gd name="T13" fmla="*/ 785 h 1014"/>
                  <a:gd name="T14" fmla="*/ 898 w 928"/>
                  <a:gd name="T15" fmla="*/ 742 h 1014"/>
                  <a:gd name="T16" fmla="*/ 910 w 928"/>
                  <a:gd name="T17" fmla="*/ 697 h 1014"/>
                  <a:gd name="T18" fmla="*/ 919 w 928"/>
                  <a:gd name="T19" fmla="*/ 651 h 1014"/>
                  <a:gd name="T20" fmla="*/ 924 w 928"/>
                  <a:gd name="T21" fmla="*/ 602 h 1014"/>
                  <a:gd name="T22" fmla="*/ 927 w 928"/>
                  <a:gd name="T23" fmla="*/ 553 h 1014"/>
                  <a:gd name="T24" fmla="*/ 928 w 928"/>
                  <a:gd name="T25" fmla="*/ 477 h 1014"/>
                  <a:gd name="T26" fmla="*/ 926 w 928"/>
                  <a:gd name="T27" fmla="*/ 427 h 1014"/>
                  <a:gd name="T28" fmla="*/ 921 w 928"/>
                  <a:gd name="T29" fmla="*/ 378 h 1014"/>
                  <a:gd name="T30" fmla="*/ 914 w 928"/>
                  <a:gd name="T31" fmla="*/ 331 h 1014"/>
                  <a:gd name="T32" fmla="*/ 903 w 928"/>
                  <a:gd name="T33" fmla="*/ 286 h 1014"/>
                  <a:gd name="T34" fmla="*/ 889 w 928"/>
                  <a:gd name="T35" fmla="*/ 243 h 1014"/>
                  <a:gd name="T36" fmla="*/ 872 w 928"/>
                  <a:gd name="T37" fmla="*/ 203 h 1014"/>
                  <a:gd name="T38" fmla="*/ 850 w 928"/>
                  <a:gd name="T39" fmla="*/ 166 h 1014"/>
                  <a:gd name="T40" fmla="*/ 825 w 928"/>
                  <a:gd name="T41" fmla="*/ 132 h 1014"/>
                  <a:gd name="T42" fmla="*/ 794 w 928"/>
                  <a:gd name="T43" fmla="*/ 100 h 1014"/>
                  <a:gd name="T44" fmla="*/ 759 w 928"/>
                  <a:gd name="T45" fmla="*/ 74 h 1014"/>
                  <a:gd name="T46" fmla="*/ 719 w 928"/>
                  <a:gd name="T47" fmla="*/ 50 h 1014"/>
                  <a:gd name="T48" fmla="*/ 673 w 928"/>
                  <a:gd name="T49" fmla="*/ 31 h 1014"/>
                  <a:gd name="T50" fmla="*/ 622 w 928"/>
                  <a:gd name="T51" fmla="*/ 17 h 1014"/>
                  <a:gd name="T52" fmla="*/ 564 w 928"/>
                  <a:gd name="T53" fmla="*/ 7 h 1014"/>
                  <a:gd name="T54" fmla="*/ 501 w 928"/>
                  <a:gd name="T55" fmla="*/ 2 h 1014"/>
                  <a:gd name="T56" fmla="*/ 431 w 928"/>
                  <a:gd name="T57" fmla="*/ 2 h 1014"/>
                  <a:gd name="T58" fmla="*/ 366 w 928"/>
                  <a:gd name="T59" fmla="*/ 7 h 1014"/>
                  <a:gd name="T60" fmla="*/ 308 w 928"/>
                  <a:gd name="T61" fmla="*/ 17 h 1014"/>
                  <a:gd name="T62" fmla="*/ 256 w 928"/>
                  <a:gd name="T63" fmla="*/ 31 h 1014"/>
                  <a:gd name="T64" fmla="*/ 209 w 928"/>
                  <a:gd name="T65" fmla="*/ 50 h 1014"/>
                  <a:gd name="T66" fmla="*/ 168 w 928"/>
                  <a:gd name="T67" fmla="*/ 73 h 1014"/>
                  <a:gd name="T68" fmla="*/ 133 w 928"/>
                  <a:gd name="T69" fmla="*/ 100 h 1014"/>
                  <a:gd name="T70" fmla="*/ 103 w 928"/>
                  <a:gd name="T71" fmla="*/ 131 h 1014"/>
                  <a:gd name="T72" fmla="*/ 77 w 928"/>
                  <a:gd name="T73" fmla="*/ 165 h 1014"/>
                  <a:gd name="T74" fmla="*/ 56 w 928"/>
                  <a:gd name="T75" fmla="*/ 202 h 1014"/>
                  <a:gd name="T76" fmla="*/ 37 w 928"/>
                  <a:gd name="T77" fmla="*/ 242 h 1014"/>
                  <a:gd name="T78" fmla="*/ 24 w 928"/>
                  <a:gd name="T79" fmla="*/ 285 h 1014"/>
                  <a:gd name="T80" fmla="*/ 14 w 928"/>
                  <a:gd name="T81" fmla="*/ 330 h 1014"/>
                  <a:gd name="T82" fmla="*/ 7 w 928"/>
                  <a:gd name="T83" fmla="*/ 378 h 1014"/>
                  <a:gd name="T84" fmla="*/ 2 w 928"/>
                  <a:gd name="T85" fmla="*/ 427 h 1014"/>
                  <a:gd name="T86" fmla="*/ 0 w 928"/>
                  <a:gd name="T87" fmla="*/ 478 h 1014"/>
                  <a:gd name="T88" fmla="*/ 1 w 928"/>
                  <a:gd name="T89" fmla="*/ 555 h 1014"/>
                  <a:gd name="T90" fmla="*/ 4 w 928"/>
                  <a:gd name="T91" fmla="*/ 605 h 1014"/>
                  <a:gd name="T92" fmla="*/ 10 w 928"/>
                  <a:gd name="T93" fmla="*/ 654 h 1014"/>
                  <a:gd name="T94" fmla="*/ 19 w 928"/>
                  <a:gd name="T95" fmla="*/ 701 h 1014"/>
                  <a:gd name="T96" fmla="*/ 30 w 928"/>
                  <a:gd name="T97" fmla="*/ 745 h 1014"/>
                  <a:gd name="T98" fmla="*/ 47 w 928"/>
                  <a:gd name="T99" fmla="*/ 788 h 1014"/>
                  <a:gd name="T100" fmla="*/ 66 w 928"/>
                  <a:gd name="T101" fmla="*/ 827 h 1014"/>
                  <a:gd name="T102" fmla="*/ 90 w 928"/>
                  <a:gd name="T103" fmla="*/ 863 h 1014"/>
                  <a:gd name="T104" fmla="*/ 118 w 928"/>
                  <a:gd name="T105" fmla="*/ 897 h 1014"/>
                  <a:gd name="T106" fmla="*/ 151 w 928"/>
                  <a:gd name="T107" fmla="*/ 927 h 1014"/>
                  <a:gd name="T108" fmla="*/ 188 w 928"/>
                  <a:gd name="T109" fmla="*/ 952 h 1014"/>
                  <a:gd name="T110" fmla="*/ 232 w 928"/>
                  <a:gd name="T111" fmla="*/ 975 h 1014"/>
                  <a:gd name="T112" fmla="*/ 281 w 928"/>
                  <a:gd name="T113" fmla="*/ 992 h 1014"/>
                  <a:gd name="T114" fmla="*/ 336 w 928"/>
                  <a:gd name="T115" fmla="*/ 1004 h 1014"/>
                  <a:gd name="T116" fmla="*/ 399 w 928"/>
                  <a:gd name="T117" fmla="*/ 1012 h 1014"/>
                  <a:gd name="T118" fmla="*/ 503 w 928"/>
                  <a:gd name="T119" fmla="*/ 1014 h 1014"/>
                  <a:gd name="T120" fmla="*/ 567 w 928"/>
                  <a:gd name="T121" fmla="*/ 1008 h 1014"/>
                  <a:gd name="T122" fmla="*/ 625 w 928"/>
                  <a:gd name="T123" fmla="*/ 998 h 1014"/>
                  <a:gd name="T124" fmla="*/ 677 w 928"/>
                  <a:gd name="T125" fmla="*/ 98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8" h="1014">
                    <a:moveTo>
                      <a:pt x="677" y="983"/>
                    </a:moveTo>
                    <a:lnTo>
                      <a:pt x="700" y="974"/>
                    </a:lnTo>
                    <a:lnTo>
                      <a:pt x="723" y="962"/>
                    </a:lnTo>
                    <a:lnTo>
                      <a:pt x="743" y="951"/>
                    </a:lnTo>
                    <a:lnTo>
                      <a:pt x="763" y="938"/>
                    </a:lnTo>
                    <a:lnTo>
                      <a:pt x="781" y="925"/>
                    </a:lnTo>
                    <a:lnTo>
                      <a:pt x="798" y="910"/>
                    </a:lnTo>
                    <a:lnTo>
                      <a:pt x="814" y="895"/>
                    </a:lnTo>
                    <a:lnTo>
                      <a:pt x="828" y="878"/>
                    </a:lnTo>
                    <a:lnTo>
                      <a:pt x="841" y="861"/>
                    </a:lnTo>
                    <a:lnTo>
                      <a:pt x="853" y="843"/>
                    </a:lnTo>
                    <a:lnTo>
                      <a:pt x="865" y="825"/>
                    </a:lnTo>
                    <a:lnTo>
                      <a:pt x="874" y="804"/>
                    </a:lnTo>
                    <a:lnTo>
                      <a:pt x="883" y="785"/>
                    </a:lnTo>
                    <a:lnTo>
                      <a:pt x="891" y="763"/>
                    </a:lnTo>
                    <a:lnTo>
                      <a:pt x="898" y="742"/>
                    </a:lnTo>
                    <a:lnTo>
                      <a:pt x="904" y="721"/>
                    </a:lnTo>
                    <a:lnTo>
                      <a:pt x="910" y="697"/>
                    </a:lnTo>
                    <a:lnTo>
                      <a:pt x="915" y="675"/>
                    </a:lnTo>
                    <a:lnTo>
                      <a:pt x="919" y="651"/>
                    </a:lnTo>
                    <a:lnTo>
                      <a:pt x="922" y="627"/>
                    </a:lnTo>
                    <a:lnTo>
                      <a:pt x="924" y="602"/>
                    </a:lnTo>
                    <a:lnTo>
                      <a:pt x="926" y="578"/>
                    </a:lnTo>
                    <a:lnTo>
                      <a:pt x="927" y="553"/>
                    </a:lnTo>
                    <a:lnTo>
                      <a:pt x="928" y="528"/>
                    </a:lnTo>
                    <a:lnTo>
                      <a:pt x="928" y="477"/>
                    </a:lnTo>
                    <a:lnTo>
                      <a:pt x="927" y="451"/>
                    </a:lnTo>
                    <a:lnTo>
                      <a:pt x="926" y="427"/>
                    </a:lnTo>
                    <a:lnTo>
                      <a:pt x="924" y="401"/>
                    </a:lnTo>
                    <a:lnTo>
                      <a:pt x="921" y="378"/>
                    </a:lnTo>
                    <a:lnTo>
                      <a:pt x="918" y="353"/>
                    </a:lnTo>
                    <a:lnTo>
                      <a:pt x="914" y="331"/>
                    </a:lnTo>
                    <a:lnTo>
                      <a:pt x="909" y="308"/>
                    </a:lnTo>
                    <a:lnTo>
                      <a:pt x="903" y="286"/>
                    </a:lnTo>
                    <a:lnTo>
                      <a:pt x="896" y="264"/>
                    </a:lnTo>
                    <a:lnTo>
                      <a:pt x="889" y="243"/>
                    </a:lnTo>
                    <a:lnTo>
                      <a:pt x="881" y="223"/>
                    </a:lnTo>
                    <a:lnTo>
                      <a:pt x="872" y="203"/>
                    </a:lnTo>
                    <a:lnTo>
                      <a:pt x="862" y="184"/>
                    </a:lnTo>
                    <a:lnTo>
                      <a:pt x="850" y="166"/>
                    </a:lnTo>
                    <a:lnTo>
                      <a:pt x="838" y="148"/>
                    </a:lnTo>
                    <a:lnTo>
                      <a:pt x="825" y="132"/>
                    </a:lnTo>
                    <a:lnTo>
                      <a:pt x="810" y="116"/>
                    </a:lnTo>
                    <a:lnTo>
                      <a:pt x="794" y="100"/>
                    </a:lnTo>
                    <a:lnTo>
                      <a:pt x="777" y="87"/>
                    </a:lnTo>
                    <a:lnTo>
                      <a:pt x="759" y="74"/>
                    </a:lnTo>
                    <a:lnTo>
                      <a:pt x="739" y="62"/>
                    </a:lnTo>
                    <a:lnTo>
                      <a:pt x="719" y="50"/>
                    </a:lnTo>
                    <a:lnTo>
                      <a:pt x="696" y="40"/>
                    </a:lnTo>
                    <a:lnTo>
                      <a:pt x="673" y="31"/>
                    </a:lnTo>
                    <a:lnTo>
                      <a:pt x="647" y="23"/>
                    </a:lnTo>
                    <a:lnTo>
                      <a:pt x="622" y="17"/>
                    </a:lnTo>
                    <a:lnTo>
                      <a:pt x="593" y="11"/>
                    </a:lnTo>
                    <a:lnTo>
                      <a:pt x="564" y="7"/>
                    </a:lnTo>
                    <a:lnTo>
                      <a:pt x="533" y="4"/>
                    </a:lnTo>
                    <a:lnTo>
                      <a:pt x="501" y="2"/>
                    </a:lnTo>
                    <a:lnTo>
                      <a:pt x="466" y="0"/>
                    </a:lnTo>
                    <a:lnTo>
                      <a:pt x="431" y="2"/>
                    </a:lnTo>
                    <a:lnTo>
                      <a:pt x="398" y="4"/>
                    </a:lnTo>
                    <a:lnTo>
                      <a:pt x="366" y="7"/>
                    </a:lnTo>
                    <a:lnTo>
                      <a:pt x="336" y="11"/>
                    </a:lnTo>
                    <a:lnTo>
                      <a:pt x="308" y="17"/>
                    </a:lnTo>
                    <a:lnTo>
                      <a:pt x="280" y="23"/>
                    </a:lnTo>
                    <a:lnTo>
                      <a:pt x="256" y="31"/>
                    </a:lnTo>
                    <a:lnTo>
                      <a:pt x="231" y="40"/>
                    </a:lnTo>
                    <a:lnTo>
                      <a:pt x="209" y="50"/>
                    </a:lnTo>
                    <a:lnTo>
                      <a:pt x="188" y="61"/>
                    </a:lnTo>
                    <a:lnTo>
                      <a:pt x="168" y="73"/>
                    </a:lnTo>
                    <a:lnTo>
                      <a:pt x="150" y="86"/>
                    </a:lnTo>
                    <a:lnTo>
                      <a:pt x="133" y="100"/>
                    </a:lnTo>
                    <a:lnTo>
                      <a:pt x="117" y="115"/>
                    </a:lnTo>
                    <a:lnTo>
                      <a:pt x="103" y="131"/>
                    </a:lnTo>
                    <a:lnTo>
                      <a:pt x="90" y="147"/>
                    </a:lnTo>
                    <a:lnTo>
                      <a:pt x="77" y="165"/>
                    </a:lnTo>
                    <a:lnTo>
                      <a:pt x="66" y="183"/>
                    </a:lnTo>
                    <a:lnTo>
                      <a:pt x="56" y="202"/>
                    </a:lnTo>
                    <a:lnTo>
                      <a:pt x="47" y="222"/>
                    </a:lnTo>
                    <a:lnTo>
                      <a:pt x="37" y="242"/>
                    </a:lnTo>
                    <a:lnTo>
                      <a:pt x="30" y="264"/>
                    </a:lnTo>
                    <a:lnTo>
                      <a:pt x="24" y="285"/>
                    </a:lnTo>
                    <a:lnTo>
                      <a:pt x="19" y="308"/>
                    </a:lnTo>
                    <a:lnTo>
                      <a:pt x="14" y="330"/>
                    </a:lnTo>
                    <a:lnTo>
                      <a:pt x="10" y="353"/>
                    </a:lnTo>
                    <a:lnTo>
                      <a:pt x="7" y="378"/>
                    </a:lnTo>
                    <a:lnTo>
                      <a:pt x="4" y="402"/>
                    </a:lnTo>
                    <a:lnTo>
                      <a:pt x="2" y="427"/>
                    </a:lnTo>
                    <a:lnTo>
                      <a:pt x="1" y="452"/>
                    </a:lnTo>
                    <a:lnTo>
                      <a:pt x="0" y="478"/>
                    </a:lnTo>
                    <a:lnTo>
                      <a:pt x="0" y="530"/>
                    </a:lnTo>
                    <a:lnTo>
                      <a:pt x="1" y="555"/>
                    </a:lnTo>
                    <a:lnTo>
                      <a:pt x="2" y="581"/>
                    </a:lnTo>
                    <a:lnTo>
                      <a:pt x="4" y="605"/>
                    </a:lnTo>
                    <a:lnTo>
                      <a:pt x="7" y="630"/>
                    </a:lnTo>
                    <a:lnTo>
                      <a:pt x="10" y="654"/>
                    </a:lnTo>
                    <a:lnTo>
                      <a:pt x="14" y="678"/>
                    </a:lnTo>
                    <a:lnTo>
                      <a:pt x="19" y="701"/>
                    </a:lnTo>
                    <a:lnTo>
                      <a:pt x="24" y="724"/>
                    </a:lnTo>
                    <a:lnTo>
                      <a:pt x="30" y="745"/>
                    </a:lnTo>
                    <a:lnTo>
                      <a:pt x="39" y="767"/>
                    </a:lnTo>
                    <a:lnTo>
                      <a:pt x="47" y="788"/>
                    </a:lnTo>
                    <a:lnTo>
                      <a:pt x="56" y="807"/>
                    </a:lnTo>
                    <a:lnTo>
                      <a:pt x="66" y="827"/>
                    </a:lnTo>
                    <a:lnTo>
                      <a:pt x="77" y="846"/>
                    </a:lnTo>
                    <a:lnTo>
                      <a:pt x="90" y="863"/>
                    </a:lnTo>
                    <a:lnTo>
                      <a:pt x="103" y="881"/>
                    </a:lnTo>
                    <a:lnTo>
                      <a:pt x="118" y="897"/>
                    </a:lnTo>
                    <a:lnTo>
                      <a:pt x="133" y="912"/>
                    </a:lnTo>
                    <a:lnTo>
                      <a:pt x="151" y="927"/>
                    </a:lnTo>
                    <a:lnTo>
                      <a:pt x="169" y="940"/>
                    </a:lnTo>
                    <a:lnTo>
                      <a:pt x="188" y="952"/>
                    </a:lnTo>
                    <a:lnTo>
                      <a:pt x="210" y="963"/>
                    </a:lnTo>
                    <a:lnTo>
                      <a:pt x="232" y="975"/>
                    </a:lnTo>
                    <a:lnTo>
                      <a:pt x="256" y="984"/>
                    </a:lnTo>
                    <a:lnTo>
                      <a:pt x="281" y="992"/>
                    </a:lnTo>
                    <a:lnTo>
                      <a:pt x="309" y="998"/>
                    </a:lnTo>
                    <a:lnTo>
                      <a:pt x="336" y="1004"/>
                    </a:lnTo>
                    <a:lnTo>
                      <a:pt x="367" y="1009"/>
                    </a:lnTo>
                    <a:lnTo>
                      <a:pt x="399" y="1012"/>
                    </a:lnTo>
                    <a:lnTo>
                      <a:pt x="432" y="1014"/>
                    </a:lnTo>
                    <a:lnTo>
                      <a:pt x="503" y="1014"/>
                    </a:lnTo>
                    <a:lnTo>
                      <a:pt x="535" y="1012"/>
                    </a:lnTo>
                    <a:lnTo>
                      <a:pt x="567" y="1008"/>
                    </a:lnTo>
                    <a:lnTo>
                      <a:pt x="596" y="1004"/>
                    </a:lnTo>
                    <a:lnTo>
                      <a:pt x="625" y="998"/>
                    </a:lnTo>
                    <a:lnTo>
                      <a:pt x="652" y="991"/>
                    </a:lnTo>
                    <a:lnTo>
                      <a:pt x="677" y="983"/>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 name="Freeform 8"/>
              <p:cNvSpPr>
                <a:spLocks noEditPoints="1"/>
              </p:cNvSpPr>
              <p:nvPr userDrawn="1"/>
            </p:nvSpPr>
            <p:spPr bwMode="auto">
              <a:xfrm>
                <a:off x="7583906" y="3939208"/>
                <a:ext cx="539750" cy="539750"/>
              </a:xfrm>
              <a:custGeom>
                <a:avLst/>
                <a:gdLst>
                  <a:gd name="T0" fmla="*/ 14823 w 16320"/>
                  <a:gd name="T1" fmla="*/ 10588 h 16320"/>
                  <a:gd name="T2" fmla="*/ 15267 w 16320"/>
                  <a:gd name="T3" fmla="*/ 9704 h 16320"/>
                  <a:gd name="T4" fmla="*/ 15471 w 16320"/>
                  <a:gd name="T5" fmla="*/ 10136 h 16320"/>
                  <a:gd name="T6" fmla="*/ 15215 w 16320"/>
                  <a:gd name="T7" fmla="*/ 10504 h 16320"/>
                  <a:gd name="T8" fmla="*/ 15496 w 16320"/>
                  <a:gd name="T9" fmla="*/ 11094 h 16320"/>
                  <a:gd name="T10" fmla="*/ 12533 w 16320"/>
                  <a:gd name="T11" fmla="*/ 10149 h 16320"/>
                  <a:gd name="T12" fmla="*/ 12835 w 16320"/>
                  <a:gd name="T13" fmla="*/ 10843 h 16320"/>
                  <a:gd name="T14" fmla="*/ 12260 w 16320"/>
                  <a:gd name="T15" fmla="*/ 10896 h 16320"/>
                  <a:gd name="T16" fmla="*/ 12119 w 16320"/>
                  <a:gd name="T17" fmla="*/ 10120 h 16320"/>
                  <a:gd name="T18" fmla="*/ 12670 w 16320"/>
                  <a:gd name="T19" fmla="*/ 9637 h 16320"/>
                  <a:gd name="T20" fmla="*/ 11840 w 16320"/>
                  <a:gd name="T21" fmla="*/ 11863 h 16320"/>
                  <a:gd name="T22" fmla="*/ 11980 w 16320"/>
                  <a:gd name="T23" fmla="*/ 12629 h 16320"/>
                  <a:gd name="T24" fmla="*/ 11685 w 16320"/>
                  <a:gd name="T25" fmla="*/ 12844 h 16320"/>
                  <a:gd name="T26" fmla="*/ 11358 w 16320"/>
                  <a:gd name="T27" fmla="*/ 12109 h 16320"/>
                  <a:gd name="T28" fmla="*/ 11765 w 16320"/>
                  <a:gd name="T29" fmla="*/ 11506 h 16320"/>
                  <a:gd name="T30" fmla="*/ 11102 w 16320"/>
                  <a:gd name="T31" fmla="*/ 12640 h 16320"/>
                  <a:gd name="T32" fmla="*/ 10504 w 16320"/>
                  <a:gd name="T33" fmla="*/ 12944 h 16320"/>
                  <a:gd name="T34" fmla="*/ 10698 w 16320"/>
                  <a:gd name="T35" fmla="*/ 12494 h 16320"/>
                  <a:gd name="T36" fmla="*/ 9928 w 16320"/>
                  <a:gd name="T37" fmla="*/ 12309 h 16320"/>
                  <a:gd name="T38" fmla="*/ 9455 w 16320"/>
                  <a:gd name="T39" fmla="*/ 12021 h 16320"/>
                  <a:gd name="T40" fmla="*/ 9695 w 16320"/>
                  <a:gd name="T41" fmla="*/ 11496 h 16320"/>
                  <a:gd name="T42" fmla="*/ 9877 w 16320"/>
                  <a:gd name="T43" fmla="*/ 11794 h 16320"/>
                  <a:gd name="T44" fmla="*/ 10526 w 16320"/>
                  <a:gd name="T45" fmla="*/ 12049 h 16320"/>
                  <a:gd name="T46" fmla="*/ 11087 w 16320"/>
                  <a:gd name="T47" fmla="*/ 12312 h 16320"/>
                  <a:gd name="T48" fmla="*/ 8615 w 16320"/>
                  <a:gd name="T49" fmla="*/ 10945 h 16320"/>
                  <a:gd name="T50" fmla="*/ 8404 w 16320"/>
                  <a:gd name="T51" fmla="*/ 10164 h 16320"/>
                  <a:gd name="T52" fmla="*/ 9438 w 16320"/>
                  <a:gd name="T53" fmla="*/ 9623 h 16320"/>
                  <a:gd name="T54" fmla="*/ 10158 w 16320"/>
                  <a:gd name="T55" fmla="*/ 10437 h 16320"/>
                  <a:gd name="T56" fmla="*/ 9353 w 16320"/>
                  <a:gd name="T57" fmla="*/ 11132 h 16320"/>
                  <a:gd name="T58" fmla="*/ 8874 w 16320"/>
                  <a:gd name="T59" fmla="*/ 12923 h 16320"/>
                  <a:gd name="T60" fmla="*/ 8775 w 16320"/>
                  <a:gd name="T61" fmla="*/ 12583 h 16320"/>
                  <a:gd name="T62" fmla="*/ 8549 w 16320"/>
                  <a:gd name="T63" fmla="*/ 12315 h 16320"/>
                  <a:gd name="T64" fmla="*/ 7587 w 16320"/>
                  <a:gd name="T65" fmla="*/ 12091 h 16320"/>
                  <a:gd name="T66" fmla="*/ 7720 w 16320"/>
                  <a:gd name="T67" fmla="*/ 11534 h 16320"/>
                  <a:gd name="T68" fmla="*/ 8016 w 16320"/>
                  <a:gd name="T69" fmla="*/ 11751 h 16320"/>
                  <a:gd name="T70" fmla="*/ 8144 w 16320"/>
                  <a:gd name="T71" fmla="*/ 12042 h 16320"/>
                  <a:gd name="T72" fmla="*/ 9150 w 16320"/>
                  <a:gd name="T73" fmla="*/ 12246 h 16320"/>
                  <a:gd name="T74" fmla="*/ 6335 w 16320"/>
                  <a:gd name="T75" fmla="*/ 11795 h 16320"/>
                  <a:gd name="T76" fmla="*/ 6336 w 16320"/>
                  <a:gd name="T77" fmla="*/ 12579 h 16320"/>
                  <a:gd name="T78" fmla="*/ 6267 w 16320"/>
                  <a:gd name="T79" fmla="*/ 12900 h 16320"/>
                  <a:gd name="T80" fmla="*/ 5796 w 16320"/>
                  <a:gd name="T81" fmla="*/ 12258 h 16320"/>
                  <a:gd name="T82" fmla="*/ 6062 w 16320"/>
                  <a:gd name="T83" fmla="*/ 11592 h 16320"/>
                  <a:gd name="T84" fmla="*/ 6177 w 16320"/>
                  <a:gd name="T85" fmla="*/ 11124 h 16320"/>
                  <a:gd name="T86" fmla="*/ 1214 w 16320"/>
                  <a:gd name="T87" fmla="*/ 11124 h 16320"/>
                  <a:gd name="T88" fmla="*/ 6585 w 16320"/>
                  <a:gd name="T89" fmla="*/ 4506 h 16320"/>
                  <a:gd name="T90" fmla="*/ 7326 w 16320"/>
                  <a:gd name="T91" fmla="*/ 3567 h 16320"/>
                  <a:gd name="T92" fmla="*/ 8698 w 16320"/>
                  <a:gd name="T93" fmla="*/ 3402 h 16320"/>
                  <a:gd name="T94" fmla="*/ 9789 w 16320"/>
                  <a:gd name="T95" fmla="*/ 4141 h 16320"/>
                  <a:gd name="T96" fmla="*/ 7957 w 16320"/>
                  <a:gd name="T97" fmla="*/ 3707 h 16320"/>
                  <a:gd name="T98" fmla="*/ 7153 w 16320"/>
                  <a:gd name="T99" fmla="*/ 4168 h 16320"/>
                  <a:gd name="T100" fmla="*/ 7693 w 16320"/>
                  <a:gd name="T101" fmla="*/ 4858 h 16320"/>
                  <a:gd name="T102" fmla="*/ 7877 w 16320"/>
                  <a:gd name="T103" fmla="*/ 4374 h 16320"/>
                  <a:gd name="T104" fmla="*/ 8877 w 16320"/>
                  <a:gd name="T105" fmla="*/ 4206 h 16320"/>
                  <a:gd name="T106" fmla="*/ 10039 w 16320"/>
                  <a:gd name="T107" fmla="*/ 4489 h 16320"/>
                  <a:gd name="T108" fmla="*/ 8512 w 16320"/>
                  <a:gd name="T109" fmla="*/ 4601 h 16320"/>
                  <a:gd name="T110" fmla="*/ 8114 w 16320"/>
                  <a:gd name="T111" fmla="*/ 4835 h 16320"/>
                  <a:gd name="T112" fmla="*/ 7234 w 16320"/>
                  <a:gd name="T113" fmla="*/ 6423 h 16320"/>
                  <a:gd name="T114" fmla="*/ 7669 w 16320"/>
                  <a:gd name="T115" fmla="*/ 6984 h 16320"/>
                  <a:gd name="T116" fmla="*/ 7213 w 16320"/>
                  <a:gd name="T117" fmla="*/ 7481 h 16320"/>
                  <a:gd name="T118" fmla="*/ 7728 w 16320"/>
                  <a:gd name="T119" fmla="*/ 8248 h 16320"/>
                  <a:gd name="T120" fmla="*/ 7080 w 16320"/>
                  <a:gd name="T121" fmla="*/ 7174 h 16320"/>
                  <a:gd name="T122" fmla="*/ 7186 w 16320"/>
                  <a:gd name="T123" fmla="*/ 6787 h 16320"/>
                  <a:gd name="T124" fmla="*/ 6491 w 16320"/>
                  <a:gd name="T125" fmla="*/ 5230 h 16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320" h="16320">
                    <a:moveTo>
                      <a:pt x="15078" y="11124"/>
                    </a:moveTo>
                    <a:lnTo>
                      <a:pt x="15068" y="11098"/>
                    </a:lnTo>
                    <a:lnTo>
                      <a:pt x="15061" y="11071"/>
                    </a:lnTo>
                    <a:lnTo>
                      <a:pt x="15055" y="11045"/>
                    </a:lnTo>
                    <a:lnTo>
                      <a:pt x="15051" y="11018"/>
                    </a:lnTo>
                    <a:lnTo>
                      <a:pt x="15047" y="10991"/>
                    </a:lnTo>
                    <a:lnTo>
                      <a:pt x="15044" y="10964"/>
                    </a:lnTo>
                    <a:lnTo>
                      <a:pt x="15041" y="10937"/>
                    </a:lnTo>
                    <a:lnTo>
                      <a:pt x="15037" y="10911"/>
                    </a:lnTo>
                    <a:lnTo>
                      <a:pt x="15034" y="10885"/>
                    </a:lnTo>
                    <a:lnTo>
                      <a:pt x="15030" y="10861"/>
                    </a:lnTo>
                    <a:lnTo>
                      <a:pt x="15025" y="10838"/>
                    </a:lnTo>
                    <a:lnTo>
                      <a:pt x="15020" y="10815"/>
                    </a:lnTo>
                    <a:lnTo>
                      <a:pt x="15014" y="10795"/>
                    </a:lnTo>
                    <a:lnTo>
                      <a:pt x="15007" y="10774"/>
                    </a:lnTo>
                    <a:lnTo>
                      <a:pt x="15001" y="10755"/>
                    </a:lnTo>
                    <a:lnTo>
                      <a:pt x="14993" y="10738"/>
                    </a:lnTo>
                    <a:lnTo>
                      <a:pt x="14985" y="10720"/>
                    </a:lnTo>
                    <a:lnTo>
                      <a:pt x="14976" y="10705"/>
                    </a:lnTo>
                    <a:lnTo>
                      <a:pt x="14965" y="10690"/>
                    </a:lnTo>
                    <a:lnTo>
                      <a:pt x="14955" y="10675"/>
                    </a:lnTo>
                    <a:lnTo>
                      <a:pt x="14944" y="10662"/>
                    </a:lnTo>
                    <a:lnTo>
                      <a:pt x="14932" y="10650"/>
                    </a:lnTo>
                    <a:lnTo>
                      <a:pt x="14920" y="10639"/>
                    </a:lnTo>
                    <a:lnTo>
                      <a:pt x="14905" y="10628"/>
                    </a:lnTo>
                    <a:lnTo>
                      <a:pt x="14891" y="10618"/>
                    </a:lnTo>
                    <a:lnTo>
                      <a:pt x="14876" y="10610"/>
                    </a:lnTo>
                    <a:lnTo>
                      <a:pt x="14858" y="10602"/>
                    </a:lnTo>
                    <a:lnTo>
                      <a:pt x="14841" y="10594"/>
                    </a:lnTo>
                    <a:lnTo>
                      <a:pt x="14823" y="10588"/>
                    </a:lnTo>
                    <a:lnTo>
                      <a:pt x="14803" y="10581"/>
                    </a:lnTo>
                    <a:lnTo>
                      <a:pt x="14783" y="10576"/>
                    </a:lnTo>
                    <a:lnTo>
                      <a:pt x="14761" y="10571"/>
                    </a:lnTo>
                    <a:lnTo>
                      <a:pt x="14739" y="10567"/>
                    </a:lnTo>
                    <a:lnTo>
                      <a:pt x="14716" y="10564"/>
                    </a:lnTo>
                    <a:lnTo>
                      <a:pt x="14691" y="10561"/>
                    </a:lnTo>
                    <a:lnTo>
                      <a:pt x="14666" y="10559"/>
                    </a:lnTo>
                    <a:lnTo>
                      <a:pt x="14638" y="10558"/>
                    </a:lnTo>
                    <a:lnTo>
                      <a:pt x="14610" y="10556"/>
                    </a:lnTo>
                    <a:lnTo>
                      <a:pt x="14243" y="10556"/>
                    </a:lnTo>
                    <a:lnTo>
                      <a:pt x="14243" y="11124"/>
                    </a:lnTo>
                    <a:lnTo>
                      <a:pt x="13861" y="11124"/>
                    </a:lnTo>
                    <a:lnTo>
                      <a:pt x="13861" y="9625"/>
                    </a:lnTo>
                    <a:lnTo>
                      <a:pt x="14790" y="9625"/>
                    </a:lnTo>
                    <a:lnTo>
                      <a:pt x="14841" y="9626"/>
                    </a:lnTo>
                    <a:lnTo>
                      <a:pt x="14892" y="9628"/>
                    </a:lnTo>
                    <a:lnTo>
                      <a:pt x="14943" y="9630"/>
                    </a:lnTo>
                    <a:lnTo>
                      <a:pt x="14994" y="9634"/>
                    </a:lnTo>
                    <a:lnTo>
                      <a:pt x="15044" y="9640"/>
                    </a:lnTo>
                    <a:lnTo>
                      <a:pt x="15068" y="9643"/>
                    </a:lnTo>
                    <a:lnTo>
                      <a:pt x="15094" y="9647"/>
                    </a:lnTo>
                    <a:lnTo>
                      <a:pt x="15117" y="9652"/>
                    </a:lnTo>
                    <a:lnTo>
                      <a:pt x="15142" y="9657"/>
                    </a:lnTo>
                    <a:lnTo>
                      <a:pt x="15161" y="9662"/>
                    </a:lnTo>
                    <a:lnTo>
                      <a:pt x="15181" y="9668"/>
                    </a:lnTo>
                    <a:lnTo>
                      <a:pt x="15199" y="9674"/>
                    </a:lnTo>
                    <a:lnTo>
                      <a:pt x="15216" y="9681"/>
                    </a:lnTo>
                    <a:lnTo>
                      <a:pt x="15234" y="9688"/>
                    </a:lnTo>
                    <a:lnTo>
                      <a:pt x="15251" y="9696"/>
                    </a:lnTo>
                    <a:lnTo>
                      <a:pt x="15267" y="9704"/>
                    </a:lnTo>
                    <a:lnTo>
                      <a:pt x="15284" y="9713"/>
                    </a:lnTo>
                    <a:lnTo>
                      <a:pt x="15299" y="9723"/>
                    </a:lnTo>
                    <a:lnTo>
                      <a:pt x="15313" y="9733"/>
                    </a:lnTo>
                    <a:lnTo>
                      <a:pt x="15328" y="9743"/>
                    </a:lnTo>
                    <a:lnTo>
                      <a:pt x="15341" y="9753"/>
                    </a:lnTo>
                    <a:lnTo>
                      <a:pt x="15354" y="9764"/>
                    </a:lnTo>
                    <a:lnTo>
                      <a:pt x="15366" y="9777"/>
                    </a:lnTo>
                    <a:lnTo>
                      <a:pt x="15379" y="9789"/>
                    </a:lnTo>
                    <a:lnTo>
                      <a:pt x="15390" y="9801"/>
                    </a:lnTo>
                    <a:lnTo>
                      <a:pt x="15400" y="9814"/>
                    </a:lnTo>
                    <a:lnTo>
                      <a:pt x="15410" y="9828"/>
                    </a:lnTo>
                    <a:lnTo>
                      <a:pt x="15419" y="9841"/>
                    </a:lnTo>
                    <a:lnTo>
                      <a:pt x="15428" y="9855"/>
                    </a:lnTo>
                    <a:lnTo>
                      <a:pt x="15436" y="9870"/>
                    </a:lnTo>
                    <a:lnTo>
                      <a:pt x="15443" y="9884"/>
                    </a:lnTo>
                    <a:lnTo>
                      <a:pt x="15450" y="9898"/>
                    </a:lnTo>
                    <a:lnTo>
                      <a:pt x="15456" y="9913"/>
                    </a:lnTo>
                    <a:lnTo>
                      <a:pt x="15461" y="9929"/>
                    </a:lnTo>
                    <a:lnTo>
                      <a:pt x="15466" y="9945"/>
                    </a:lnTo>
                    <a:lnTo>
                      <a:pt x="15470" y="9960"/>
                    </a:lnTo>
                    <a:lnTo>
                      <a:pt x="15473" y="9977"/>
                    </a:lnTo>
                    <a:lnTo>
                      <a:pt x="15475" y="9993"/>
                    </a:lnTo>
                    <a:lnTo>
                      <a:pt x="15477" y="10009"/>
                    </a:lnTo>
                    <a:lnTo>
                      <a:pt x="15479" y="10027"/>
                    </a:lnTo>
                    <a:lnTo>
                      <a:pt x="15480" y="10043"/>
                    </a:lnTo>
                    <a:lnTo>
                      <a:pt x="15479" y="10062"/>
                    </a:lnTo>
                    <a:lnTo>
                      <a:pt x="15477" y="10081"/>
                    </a:lnTo>
                    <a:lnTo>
                      <a:pt x="15476" y="10100"/>
                    </a:lnTo>
                    <a:lnTo>
                      <a:pt x="15474" y="10118"/>
                    </a:lnTo>
                    <a:lnTo>
                      <a:pt x="15471" y="10136"/>
                    </a:lnTo>
                    <a:lnTo>
                      <a:pt x="15468" y="10154"/>
                    </a:lnTo>
                    <a:lnTo>
                      <a:pt x="15464" y="10171"/>
                    </a:lnTo>
                    <a:lnTo>
                      <a:pt x="15460" y="10189"/>
                    </a:lnTo>
                    <a:lnTo>
                      <a:pt x="15455" y="10205"/>
                    </a:lnTo>
                    <a:lnTo>
                      <a:pt x="15449" y="10222"/>
                    </a:lnTo>
                    <a:lnTo>
                      <a:pt x="15443" y="10239"/>
                    </a:lnTo>
                    <a:lnTo>
                      <a:pt x="15436" y="10254"/>
                    </a:lnTo>
                    <a:lnTo>
                      <a:pt x="15428" y="10269"/>
                    </a:lnTo>
                    <a:lnTo>
                      <a:pt x="15419" y="10285"/>
                    </a:lnTo>
                    <a:lnTo>
                      <a:pt x="15409" y="10299"/>
                    </a:lnTo>
                    <a:lnTo>
                      <a:pt x="15400" y="10314"/>
                    </a:lnTo>
                    <a:lnTo>
                      <a:pt x="15389" y="10328"/>
                    </a:lnTo>
                    <a:lnTo>
                      <a:pt x="15378" y="10341"/>
                    </a:lnTo>
                    <a:lnTo>
                      <a:pt x="15365" y="10354"/>
                    </a:lnTo>
                    <a:lnTo>
                      <a:pt x="15353" y="10366"/>
                    </a:lnTo>
                    <a:lnTo>
                      <a:pt x="15339" y="10379"/>
                    </a:lnTo>
                    <a:lnTo>
                      <a:pt x="15324" y="10391"/>
                    </a:lnTo>
                    <a:lnTo>
                      <a:pt x="15309" y="10402"/>
                    </a:lnTo>
                    <a:lnTo>
                      <a:pt x="15294" y="10412"/>
                    </a:lnTo>
                    <a:lnTo>
                      <a:pt x="15277" y="10422"/>
                    </a:lnTo>
                    <a:lnTo>
                      <a:pt x="15259" y="10433"/>
                    </a:lnTo>
                    <a:lnTo>
                      <a:pt x="15241" y="10441"/>
                    </a:lnTo>
                    <a:lnTo>
                      <a:pt x="15221" y="10450"/>
                    </a:lnTo>
                    <a:lnTo>
                      <a:pt x="15202" y="10458"/>
                    </a:lnTo>
                    <a:lnTo>
                      <a:pt x="15181" y="10465"/>
                    </a:lnTo>
                    <a:lnTo>
                      <a:pt x="15159" y="10472"/>
                    </a:lnTo>
                    <a:lnTo>
                      <a:pt x="15137" y="10478"/>
                    </a:lnTo>
                    <a:lnTo>
                      <a:pt x="15165" y="10488"/>
                    </a:lnTo>
                    <a:lnTo>
                      <a:pt x="15191" y="10496"/>
                    </a:lnTo>
                    <a:lnTo>
                      <a:pt x="15215" y="10504"/>
                    </a:lnTo>
                    <a:lnTo>
                      <a:pt x="15238" y="10513"/>
                    </a:lnTo>
                    <a:lnTo>
                      <a:pt x="15258" y="10522"/>
                    </a:lnTo>
                    <a:lnTo>
                      <a:pt x="15277" y="10533"/>
                    </a:lnTo>
                    <a:lnTo>
                      <a:pt x="15295" y="10543"/>
                    </a:lnTo>
                    <a:lnTo>
                      <a:pt x="15311" y="10554"/>
                    </a:lnTo>
                    <a:lnTo>
                      <a:pt x="15327" y="10566"/>
                    </a:lnTo>
                    <a:lnTo>
                      <a:pt x="15341" y="10579"/>
                    </a:lnTo>
                    <a:lnTo>
                      <a:pt x="15355" y="10595"/>
                    </a:lnTo>
                    <a:lnTo>
                      <a:pt x="15367" y="10610"/>
                    </a:lnTo>
                    <a:lnTo>
                      <a:pt x="15381" y="10628"/>
                    </a:lnTo>
                    <a:lnTo>
                      <a:pt x="15393" y="10648"/>
                    </a:lnTo>
                    <a:lnTo>
                      <a:pt x="15405" y="10669"/>
                    </a:lnTo>
                    <a:lnTo>
                      <a:pt x="15416" y="10692"/>
                    </a:lnTo>
                    <a:lnTo>
                      <a:pt x="15425" y="10711"/>
                    </a:lnTo>
                    <a:lnTo>
                      <a:pt x="15433" y="10729"/>
                    </a:lnTo>
                    <a:lnTo>
                      <a:pt x="15439" y="10749"/>
                    </a:lnTo>
                    <a:lnTo>
                      <a:pt x="15444" y="10768"/>
                    </a:lnTo>
                    <a:lnTo>
                      <a:pt x="15449" y="10788"/>
                    </a:lnTo>
                    <a:lnTo>
                      <a:pt x="15452" y="10807"/>
                    </a:lnTo>
                    <a:lnTo>
                      <a:pt x="15455" y="10826"/>
                    </a:lnTo>
                    <a:lnTo>
                      <a:pt x="15458" y="10846"/>
                    </a:lnTo>
                    <a:lnTo>
                      <a:pt x="15462" y="10885"/>
                    </a:lnTo>
                    <a:lnTo>
                      <a:pt x="15465" y="10924"/>
                    </a:lnTo>
                    <a:lnTo>
                      <a:pt x="15468" y="10964"/>
                    </a:lnTo>
                    <a:lnTo>
                      <a:pt x="15472" y="11003"/>
                    </a:lnTo>
                    <a:lnTo>
                      <a:pt x="15475" y="11018"/>
                    </a:lnTo>
                    <a:lnTo>
                      <a:pt x="15479" y="11034"/>
                    </a:lnTo>
                    <a:lnTo>
                      <a:pt x="15482" y="11049"/>
                    </a:lnTo>
                    <a:lnTo>
                      <a:pt x="15486" y="11064"/>
                    </a:lnTo>
                    <a:lnTo>
                      <a:pt x="15496" y="11094"/>
                    </a:lnTo>
                    <a:lnTo>
                      <a:pt x="15507" y="11124"/>
                    </a:lnTo>
                    <a:lnTo>
                      <a:pt x="15078" y="11124"/>
                    </a:lnTo>
                    <a:close/>
                    <a:moveTo>
                      <a:pt x="13531" y="9892"/>
                    </a:moveTo>
                    <a:lnTo>
                      <a:pt x="12999" y="9892"/>
                    </a:lnTo>
                    <a:lnTo>
                      <a:pt x="12961" y="9893"/>
                    </a:lnTo>
                    <a:lnTo>
                      <a:pt x="12921" y="9894"/>
                    </a:lnTo>
                    <a:lnTo>
                      <a:pt x="12880" y="9896"/>
                    </a:lnTo>
                    <a:lnTo>
                      <a:pt x="12839" y="9899"/>
                    </a:lnTo>
                    <a:lnTo>
                      <a:pt x="12799" y="9904"/>
                    </a:lnTo>
                    <a:lnTo>
                      <a:pt x="12780" y="9907"/>
                    </a:lnTo>
                    <a:lnTo>
                      <a:pt x="12761" y="9910"/>
                    </a:lnTo>
                    <a:lnTo>
                      <a:pt x="12745" y="9914"/>
                    </a:lnTo>
                    <a:lnTo>
                      <a:pt x="12730" y="9920"/>
                    </a:lnTo>
                    <a:lnTo>
                      <a:pt x="12710" y="9927"/>
                    </a:lnTo>
                    <a:lnTo>
                      <a:pt x="12692" y="9934"/>
                    </a:lnTo>
                    <a:lnTo>
                      <a:pt x="12675" y="9943"/>
                    </a:lnTo>
                    <a:lnTo>
                      <a:pt x="12658" y="9953"/>
                    </a:lnTo>
                    <a:lnTo>
                      <a:pt x="12643" y="9964"/>
                    </a:lnTo>
                    <a:lnTo>
                      <a:pt x="12629" y="9976"/>
                    </a:lnTo>
                    <a:lnTo>
                      <a:pt x="12614" y="9989"/>
                    </a:lnTo>
                    <a:lnTo>
                      <a:pt x="12601" y="10003"/>
                    </a:lnTo>
                    <a:lnTo>
                      <a:pt x="12589" y="10015"/>
                    </a:lnTo>
                    <a:lnTo>
                      <a:pt x="12579" y="10030"/>
                    </a:lnTo>
                    <a:lnTo>
                      <a:pt x="12569" y="10043"/>
                    </a:lnTo>
                    <a:lnTo>
                      <a:pt x="12562" y="10057"/>
                    </a:lnTo>
                    <a:lnTo>
                      <a:pt x="12555" y="10073"/>
                    </a:lnTo>
                    <a:lnTo>
                      <a:pt x="12549" y="10087"/>
                    </a:lnTo>
                    <a:lnTo>
                      <a:pt x="12544" y="10102"/>
                    </a:lnTo>
                    <a:lnTo>
                      <a:pt x="12540" y="10117"/>
                    </a:lnTo>
                    <a:lnTo>
                      <a:pt x="12533" y="10149"/>
                    </a:lnTo>
                    <a:lnTo>
                      <a:pt x="12528" y="10181"/>
                    </a:lnTo>
                    <a:lnTo>
                      <a:pt x="12523" y="10213"/>
                    </a:lnTo>
                    <a:lnTo>
                      <a:pt x="12518" y="10245"/>
                    </a:lnTo>
                    <a:lnTo>
                      <a:pt x="13531" y="10245"/>
                    </a:lnTo>
                    <a:lnTo>
                      <a:pt x="13531" y="10510"/>
                    </a:lnTo>
                    <a:lnTo>
                      <a:pt x="12518" y="10510"/>
                    </a:lnTo>
                    <a:lnTo>
                      <a:pt x="12523" y="10537"/>
                    </a:lnTo>
                    <a:lnTo>
                      <a:pt x="12527" y="10562"/>
                    </a:lnTo>
                    <a:lnTo>
                      <a:pt x="12532" y="10586"/>
                    </a:lnTo>
                    <a:lnTo>
                      <a:pt x="12537" y="10608"/>
                    </a:lnTo>
                    <a:lnTo>
                      <a:pt x="12544" y="10629"/>
                    </a:lnTo>
                    <a:lnTo>
                      <a:pt x="12551" y="10649"/>
                    </a:lnTo>
                    <a:lnTo>
                      <a:pt x="12560" y="10668"/>
                    </a:lnTo>
                    <a:lnTo>
                      <a:pt x="12569" y="10686"/>
                    </a:lnTo>
                    <a:lnTo>
                      <a:pt x="12580" y="10703"/>
                    </a:lnTo>
                    <a:lnTo>
                      <a:pt x="12591" y="10718"/>
                    </a:lnTo>
                    <a:lnTo>
                      <a:pt x="12602" y="10732"/>
                    </a:lnTo>
                    <a:lnTo>
                      <a:pt x="12615" y="10747"/>
                    </a:lnTo>
                    <a:lnTo>
                      <a:pt x="12629" y="10759"/>
                    </a:lnTo>
                    <a:lnTo>
                      <a:pt x="12643" y="10770"/>
                    </a:lnTo>
                    <a:lnTo>
                      <a:pt x="12658" y="10781"/>
                    </a:lnTo>
                    <a:lnTo>
                      <a:pt x="12675" y="10792"/>
                    </a:lnTo>
                    <a:lnTo>
                      <a:pt x="12692" y="10800"/>
                    </a:lnTo>
                    <a:lnTo>
                      <a:pt x="12709" y="10809"/>
                    </a:lnTo>
                    <a:lnTo>
                      <a:pt x="12729" y="10816"/>
                    </a:lnTo>
                    <a:lnTo>
                      <a:pt x="12748" y="10822"/>
                    </a:lnTo>
                    <a:lnTo>
                      <a:pt x="12768" y="10828"/>
                    </a:lnTo>
                    <a:lnTo>
                      <a:pt x="12790" y="10833"/>
                    </a:lnTo>
                    <a:lnTo>
                      <a:pt x="12811" y="10839"/>
                    </a:lnTo>
                    <a:lnTo>
                      <a:pt x="12835" y="10843"/>
                    </a:lnTo>
                    <a:lnTo>
                      <a:pt x="12858" y="10846"/>
                    </a:lnTo>
                    <a:lnTo>
                      <a:pt x="12883" y="10849"/>
                    </a:lnTo>
                    <a:lnTo>
                      <a:pt x="12908" y="10851"/>
                    </a:lnTo>
                    <a:lnTo>
                      <a:pt x="12935" y="10853"/>
                    </a:lnTo>
                    <a:lnTo>
                      <a:pt x="12990" y="10856"/>
                    </a:lnTo>
                    <a:lnTo>
                      <a:pt x="13531" y="10856"/>
                    </a:lnTo>
                    <a:lnTo>
                      <a:pt x="13531" y="11124"/>
                    </a:lnTo>
                    <a:lnTo>
                      <a:pt x="12971" y="11124"/>
                    </a:lnTo>
                    <a:lnTo>
                      <a:pt x="12908" y="11122"/>
                    </a:lnTo>
                    <a:lnTo>
                      <a:pt x="12844" y="11120"/>
                    </a:lnTo>
                    <a:lnTo>
                      <a:pt x="12778" y="11115"/>
                    </a:lnTo>
                    <a:lnTo>
                      <a:pt x="12745" y="11112"/>
                    </a:lnTo>
                    <a:lnTo>
                      <a:pt x="12712" y="11108"/>
                    </a:lnTo>
                    <a:lnTo>
                      <a:pt x="12681" y="11104"/>
                    </a:lnTo>
                    <a:lnTo>
                      <a:pt x="12649" y="11099"/>
                    </a:lnTo>
                    <a:lnTo>
                      <a:pt x="12618" y="11094"/>
                    </a:lnTo>
                    <a:lnTo>
                      <a:pt x="12588" y="11086"/>
                    </a:lnTo>
                    <a:lnTo>
                      <a:pt x="12558" y="11079"/>
                    </a:lnTo>
                    <a:lnTo>
                      <a:pt x="12530" y="11071"/>
                    </a:lnTo>
                    <a:lnTo>
                      <a:pt x="12499" y="11062"/>
                    </a:lnTo>
                    <a:lnTo>
                      <a:pt x="12471" y="11050"/>
                    </a:lnTo>
                    <a:lnTo>
                      <a:pt x="12442" y="11037"/>
                    </a:lnTo>
                    <a:lnTo>
                      <a:pt x="12415" y="11023"/>
                    </a:lnTo>
                    <a:lnTo>
                      <a:pt x="12389" y="11008"/>
                    </a:lnTo>
                    <a:lnTo>
                      <a:pt x="12364" y="10992"/>
                    </a:lnTo>
                    <a:lnTo>
                      <a:pt x="12342" y="10974"/>
                    </a:lnTo>
                    <a:lnTo>
                      <a:pt x="12320" y="10956"/>
                    </a:lnTo>
                    <a:lnTo>
                      <a:pt x="12298" y="10936"/>
                    </a:lnTo>
                    <a:lnTo>
                      <a:pt x="12279" y="10917"/>
                    </a:lnTo>
                    <a:lnTo>
                      <a:pt x="12260" y="10896"/>
                    </a:lnTo>
                    <a:lnTo>
                      <a:pt x="12242" y="10873"/>
                    </a:lnTo>
                    <a:lnTo>
                      <a:pt x="12226" y="10851"/>
                    </a:lnTo>
                    <a:lnTo>
                      <a:pt x="12210" y="10828"/>
                    </a:lnTo>
                    <a:lnTo>
                      <a:pt x="12196" y="10804"/>
                    </a:lnTo>
                    <a:lnTo>
                      <a:pt x="12182" y="10779"/>
                    </a:lnTo>
                    <a:lnTo>
                      <a:pt x="12170" y="10755"/>
                    </a:lnTo>
                    <a:lnTo>
                      <a:pt x="12158" y="10729"/>
                    </a:lnTo>
                    <a:lnTo>
                      <a:pt x="12147" y="10704"/>
                    </a:lnTo>
                    <a:lnTo>
                      <a:pt x="12138" y="10677"/>
                    </a:lnTo>
                    <a:lnTo>
                      <a:pt x="12129" y="10651"/>
                    </a:lnTo>
                    <a:lnTo>
                      <a:pt x="12121" y="10624"/>
                    </a:lnTo>
                    <a:lnTo>
                      <a:pt x="12114" y="10598"/>
                    </a:lnTo>
                    <a:lnTo>
                      <a:pt x="12107" y="10571"/>
                    </a:lnTo>
                    <a:lnTo>
                      <a:pt x="12102" y="10545"/>
                    </a:lnTo>
                    <a:lnTo>
                      <a:pt x="12097" y="10518"/>
                    </a:lnTo>
                    <a:lnTo>
                      <a:pt x="12093" y="10491"/>
                    </a:lnTo>
                    <a:lnTo>
                      <a:pt x="12090" y="10464"/>
                    </a:lnTo>
                    <a:lnTo>
                      <a:pt x="12088" y="10439"/>
                    </a:lnTo>
                    <a:lnTo>
                      <a:pt x="12086" y="10412"/>
                    </a:lnTo>
                    <a:lnTo>
                      <a:pt x="12085" y="10387"/>
                    </a:lnTo>
                    <a:lnTo>
                      <a:pt x="12085" y="10337"/>
                    </a:lnTo>
                    <a:lnTo>
                      <a:pt x="12086" y="10312"/>
                    </a:lnTo>
                    <a:lnTo>
                      <a:pt x="12088" y="10288"/>
                    </a:lnTo>
                    <a:lnTo>
                      <a:pt x="12090" y="10263"/>
                    </a:lnTo>
                    <a:lnTo>
                      <a:pt x="12093" y="10240"/>
                    </a:lnTo>
                    <a:lnTo>
                      <a:pt x="12097" y="10215"/>
                    </a:lnTo>
                    <a:lnTo>
                      <a:pt x="12101" y="10192"/>
                    </a:lnTo>
                    <a:lnTo>
                      <a:pt x="12106" y="10167"/>
                    </a:lnTo>
                    <a:lnTo>
                      <a:pt x="12113" y="10144"/>
                    </a:lnTo>
                    <a:lnTo>
                      <a:pt x="12119" y="10120"/>
                    </a:lnTo>
                    <a:lnTo>
                      <a:pt x="12127" y="10097"/>
                    </a:lnTo>
                    <a:lnTo>
                      <a:pt x="12135" y="10075"/>
                    </a:lnTo>
                    <a:lnTo>
                      <a:pt x="12143" y="10051"/>
                    </a:lnTo>
                    <a:lnTo>
                      <a:pt x="12153" y="10029"/>
                    </a:lnTo>
                    <a:lnTo>
                      <a:pt x="12164" y="10007"/>
                    </a:lnTo>
                    <a:lnTo>
                      <a:pt x="12175" y="9985"/>
                    </a:lnTo>
                    <a:lnTo>
                      <a:pt x="12187" y="9963"/>
                    </a:lnTo>
                    <a:lnTo>
                      <a:pt x="12199" y="9942"/>
                    </a:lnTo>
                    <a:lnTo>
                      <a:pt x="12213" y="9922"/>
                    </a:lnTo>
                    <a:lnTo>
                      <a:pt x="12228" y="9901"/>
                    </a:lnTo>
                    <a:lnTo>
                      <a:pt x="12243" y="9881"/>
                    </a:lnTo>
                    <a:lnTo>
                      <a:pt x="12259" y="9861"/>
                    </a:lnTo>
                    <a:lnTo>
                      <a:pt x="12277" y="9843"/>
                    </a:lnTo>
                    <a:lnTo>
                      <a:pt x="12294" y="9824"/>
                    </a:lnTo>
                    <a:lnTo>
                      <a:pt x="12313" y="9806"/>
                    </a:lnTo>
                    <a:lnTo>
                      <a:pt x="12333" y="9789"/>
                    </a:lnTo>
                    <a:lnTo>
                      <a:pt x="12353" y="9772"/>
                    </a:lnTo>
                    <a:lnTo>
                      <a:pt x="12376" y="9755"/>
                    </a:lnTo>
                    <a:lnTo>
                      <a:pt x="12398" y="9739"/>
                    </a:lnTo>
                    <a:lnTo>
                      <a:pt x="12421" y="9724"/>
                    </a:lnTo>
                    <a:lnTo>
                      <a:pt x="12445" y="9709"/>
                    </a:lnTo>
                    <a:lnTo>
                      <a:pt x="12471" y="9696"/>
                    </a:lnTo>
                    <a:lnTo>
                      <a:pt x="12494" y="9685"/>
                    </a:lnTo>
                    <a:lnTo>
                      <a:pt x="12517" y="9675"/>
                    </a:lnTo>
                    <a:lnTo>
                      <a:pt x="12542" y="9666"/>
                    </a:lnTo>
                    <a:lnTo>
                      <a:pt x="12567" y="9658"/>
                    </a:lnTo>
                    <a:lnTo>
                      <a:pt x="12593" y="9651"/>
                    </a:lnTo>
                    <a:lnTo>
                      <a:pt x="12618" y="9646"/>
                    </a:lnTo>
                    <a:lnTo>
                      <a:pt x="12644" y="9641"/>
                    </a:lnTo>
                    <a:lnTo>
                      <a:pt x="12670" y="9637"/>
                    </a:lnTo>
                    <a:lnTo>
                      <a:pt x="12697" y="9634"/>
                    </a:lnTo>
                    <a:lnTo>
                      <a:pt x="12723" y="9631"/>
                    </a:lnTo>
                    <a:lnTo>
                      <a:pt x="12751" y="9629"/>
                    </a:lnTo>
                    <a:lnTo>
                      <a:pt x="12778" y="9627"/>
                    </a:lnTo>
                    <a:lnTo>
                      <a:pt x="12831" y="9626"/>
                    </a:lnTo>
                    <a:lnTo>
                      <a:pt x="12884" y="9625"/>
                    </a:lnTo>
                    <a:lnTo>
                      <a:pt x="13531" y="9625"/>
                    </a:lnTo>
                    <a:lnTo>
                      <a:pt x="13531" y="9892"/>
                    </a:lnTo>
                    <a:close/>
                    <a:moveTo>
                      <a:pt x="12802" y="11713"/>
                    </a:moveTo>
                    <a:lnTo>
                      <a:pt x="12269" y="11713"/>
                    </a:lnTo>
                    <a:lnTo>
                      <a:pt x="12232" y="11714"/>
                    </a:lnTo>
                    <a:lnTo>
                      <a:pt x="12192" y="11715"/>
                    </a:lnTo>
                    <a:lnTo>
                      <a:pt x="12150" y="11717"/>
                    </a:lnTo>
                    <a:lnTo>
                      <a:pt x="12108" y="11720"/>
                    </a:lnTo>
                    <a:lnTo>
                      <a:pt x="12069" y="11724"/>
                    </a:lnTo>
                    <a:lnTo>
                      <a:pt x="12050" y="11727"/>
                    </a:lnTo>
                    <a:lnTo>
                      <a:pt x="12032" y="11730"/>
                    </a:lnTo>
                    <a:lnTo>
                      <a:pt x="12016" y="11734"/>
                    </a:lnTo>
                    <a:lnTo>
                      <a:pt x="11999" y="11738"/>
                    </a:lnTo>
                    <a:lnTo>
                      <a:pt x="11980" y="11746"/>
                    </a:lnTo>
                    <a:lnTo>
                      <a:pt x="11963" y="11754"/>
                    </a:lnTo>
                    <a:lnTo>
                      <a:pt x="11945" y="11764"/>
                    </a:lnTo>
                    <a:lnTo>
                      <a:pt x="11929" y="11773"/>
                    </a:lnTo>
                    <a:lnTo>
                      <a:pt x="11914" y="11784"/>
                    </a:lnTo>
                    <a:lnTo>
                      <a:pt x="11898" y="11795"/>
                    </a:lnTo>
                    <a:lnTo>
                      <a:pt x="11885" y="11809"/>
                    </a:lnTo>
                    <a:lnTo>
                      <a:pt x="11871" y="11822"/>
                    </a:lnTo>
                    <a:lnTo>
                      <a:pt x="11860" y="11835"/>
                    </a:lnTo>
                    <a:lnTo>
                      <a:pt x="11849" y="11849"/>
                    </a:lnTo>
                    <a:lnTo>
                      <a:pt x="11840" y="11863"/>
                    </a:lnTo>
                    <a:lnTo>
                      <a:pt x="11832" y="11877"/>
                    </a:lnTo>
                    <a:lnTo>
                      <a:pt x="11825" y="11892"/>
                    </a:lnTo>
                    <a:lnTo>
                      <a:pt x="11820" y="11906"/>
                    </a:lnTo>
                    <a:lnTo>
                      <a:pt x="11814" y="11922"/>
                    </a:lnTo>
                    <a:lnTo>
                      <a:pt x="11810" y="11937"/>
                    </a:lnTo>
                    <a:lnTo>
                      <a:pt x="11802" y="11969"/>
                    </a:lnTo>
                    <a:lnTo>
                      <a:pt x="11797" y="12000"/>
                    </a:lnTo>
                    <a:lnTo>
                      <a:pt x="11793" y="12033"/>
                    </a:lnTo>
                    <a:lnTo>
                      <a:pt x="11789" y="12065"/>
                    </a:lnTo>
                    <a:lnTo>
                      <a:pt x="12802" y="12065"/>
                    </a:lnTo>
                    <a:lnTo>
                      <a:pt x="12802" y="12330"/>
                    </a:lnTo>
                    <a:lnTo>
                      <a:pt x="11789" y="12330"/>
                    </a:lnTo>
                    <a:lnTo>
                      <a:pt x="11792" y="12356"/>
                    </a:lnTo>
                    <a:lnTo>
                      <a:pt x="11796" y="12382"/>
                    </a:lnTo>
                    <a:lnTo>
                      <a:pt x="11801" y="12405"/>
                    </a:lnTo>
                    <a:lnTo>
                      <a:pt x="11808" y="12428"/>
                    </a:lnTo>
                    <a:lnTo>
                      <a:pt x="11815" y="12449"/>
                    </a:lnTo>
                    <a:lnTo>
                      <a:pt x="11822" y="12468"/>
                    </a:lnTo>
                    <a:lnTo>
                      <a:pt x="11830" y="12488"/>
                    </a:lnTo>
                    <a:lnTo>
                      <a:pt x="11840" y="12505"/>
                    </a:lnTo>
                    <a:lnTo>
                      <a:pt x="11850" y="12523"/>
                    </a:lnTo>
                    <a:lnTo>
                      <a:pt x="11861" y="12538"/>
                    </a:lnTo>
                    <a:lnTo>
                      <a:pt x="11873" y="12552"/>
                    </a:lnTo>
                    <a:lnTo>
                      <a:pt x="11886" y="12566"/>
                    </a:lnTo>
                    <a:lnTo>
                      <a:pt x="11899" y="12579"/>
                    </a:lnTo>
                    <a:lnTo>
                      <a:pt x="11914" y="12591"/>
                    </a:lnTo>
                    <a:lnTo>
                      <a:pt x="11929" y="12601"/>
                    </a:lnTo>
                    <a:lnTo>
                      <a:pt x="11945" y="12611"/>
                    </a:lnTo>
                    <a:lnTo>
                      <a:pt x="11963" y="12620"/>
                    </a:lnTo>
                    <a:lnTo>
                      <a:pt x="11980" y="12629"/>
                    </a:lnTo>
                    <a:lnTo>
                      <a:pt x="11998" y="12637"/>
                    </a:lnTo>
                    <a:lnTo>
                      <a:pt x="12019" y="12643"/>
                    </a:lnTo>
                    <a:lnTo>
                      <a:pt x="12038" y="12649"/>
                    </a:lnTo>
                    <a:lnTo>
                      <a:pt x="12059" y="12654"/>
                    </a:lnTo>
                    <a:lnTo>
                      <a:pt x="12082" y="12659"/>
                    </a:lnTo>
                    <a:lnTo>
                      <a:pt x="12104" y="12663"/>
                    </a:lnTo>
                    <a:lnTo>
                      <a:pt x="12129" y="12666"/>
                    </a:lnTo>
                    <a:lnTo>
                      <a:pt x="12153" y="12669"/>
                    </a:lnTo>
                    <a:lnTo>
                      <a:pt x="12179" y="12672"/>
                    </a:lnTo>
                    <a:lnTo>
                      <a:pt x="12204" y="12674"/>
                    </a:lnTo>
                    <a:lnTo>
                      <a:pt x="12259" y="12677"/>
                    </a:lnTo>
                    <a:lnTo>
                      <a:pt x="12318" y="12678"/>
                    </a:lnTo>
                    <a:lnTo>
                      <a:pt x="12802" y="12678"/>
                    </a:lnTo>
                    <a:lnTo>
                      <a:pt x="12802" y="12944"/>
                    </a:lnTo>
                    <a:lnTo>
                      <a:pt x="12242" y="12944"/>
                    </a:lnTo>
                    <a:lnTo>
                      <a:pt x="12179" y="12942"/>
                    </a:lnTo>
                    <a:lnTo>
                      <a:pt x="12114" y="12940"/>
                    </a:lnTo>
                    <a:lnTo>
                      <a:pt x="12048" y="12935"/>
                    </a:lnTo>
                    <a:lnTo>
                      <a:pt x="12016" y="12932"/>
                    </a:lnTo>
                    <a:lnTo>
                      <a:pt x="11983" y="12929"/>
                    </a:lnTo>
                    <a:lnTo>
                      <a:pt x="11951" y="12924"/>
                    </a:lnTo>
                    <a:lnTo>
                      <a:pt x="11920" y="12919"/>
                    </a:lnTo>
                    <a:lnTo>
                      <a:pt x="11888" y="12914"/>
                    </a:lnTo>
                    <a:lnTo>
                      <a:pt x="11859" y="12907"/>
                    </a:lnTo>
                    <a:lnTo>
                      <a:pt x="11829" y="12900"/>
                    </a:lnTo>
                    <a:lnTo>
                      <a:pt x="11800" y="12893"/>
                    </a:lnTo>
                    <a:lnTo>
                      <a:pt x="11770" y="12883"/>
                    </a:lnTo>
                    <a:lnTo>
                      <a:pt x="11740" y="12870"/>
                    </a:lnTo>
                    <a:lnTo>
                      <a:pt x="11713" y="12858"/>
                    </a:lnTo>
                    <a:lnTo>
                      <a:pt x="11685" y="12844"/>
                    </a:lnTo>
                    <a:lnTo>
                      <a:pt x="11660" y="12829"/>
                    </a:lnTo>
                    <a:lnTo>
                      <a:pt x="11635" y="12812"/>
                    </a:lnTo>
                    <a:lnTo>
                      <a:pt x="11612" y="12795"/>
                    </a:lnTo>
                    <a:lnTo>
                      <a:pt x="11590" y="12777"/>
                    </a:lnTo>
                    <a:lnTo>
                      <a:pt x="11569" y="12757"/>
                    </a:lnTo>
                    <a:lnTo>
                      <a:pt x="11549" y="12737"/>
                    </a:lnTo>
                    <a:lnTo>
                      <a:pt x="11530" y="12715"/>
                    </a:lnTo>
                    <a:lnTo>
                      <a:pt x="11513" y="12694"/>
                    </a:lnTo>
                    <a:lnTo>
                      <a:pt x="11496" y="12670"/>
                    </a:lnTo>
                    <a:lnTo>
                      <a:pt x="11480" y="12648"/>
                    </a:lnTo>
                    <a:lnTo>
                      <a:pt x="11466" y="12624"/>
                    </a:lnTo>
                    <a:lnTo>
                      <a:pt x="11453" y="12599"/>
                    </a:lnTo>
                    <a:lnTo>
                      <a:pt x="11440" y="12575"/>
                    </a:lnTo>
                    <a:lnTo>
                      <a:pt x="11428" y="12549"/>
                    </a:lnTo>
                    <a:lnTo>
                      <a:pt x="11418" y="12524"/>
                    </a:lnTo>
                    <a:lnTo>
                      <a:pt x="11408" y="12497"/>
                    </a:lnTo>
                    <a:lnTo>
                      <a:pt x="11400" y="12472"/>
                    </a:lnTo>
                    <a:lnTo>
                      <a:pt x="11391" y="12445"/>
                    </a:lnTo>
                    <a:lnTo>
                      <a:pt x="11384" y="12419"/>
                    </a:lnTo>
                    <a:lnTo>
                      <a:pt x="11378" y="12391"/>
                    </a:lnTo>
                    <a:lnTo>
                      <a:pt x="11372" y="12364"/>
                    </a:lnTo>
                    <a:lnTo>
                      <a:pt x="11368" y="12338"/>
                    </a:lnTo>
                    <a:lnTo>
                      <a:pt x="11364" y="12311"/>
                    </a:lnTo>
                    <a:lnTo>
                      <a:pt x="11361" y="12285"/>
                    </a:lnTo>
                    <a:lnTo>
                      <a:pt x="11358" y="12258"/>
                    </a:lnTo>
                    <a:lnTo>
                      <a:pt x="11357" y="12233"/>
                    </a:lnTo>
                    <a:lnTo>
                      <a:pt x="11356" y="12207"/>
                    </a:lnTo>
                    <a:lnTo>
                      <a:pt x="11356" y="12157"/>
                    </a:lnTo>
                    <a:lnTo>
                      <a:pt x="11357" y="12133"/>
                    </a:lnTo>
                    <a:lnTo>
                      <a:pt x="11358" y="12109"/>
                    </a:lnTo>
                    <a:lnTo>
                      <a:pt x="11361" y="12085"/>
                    </a:lnTo>
                    <a:lnTo>
                      <a:pt x="11364" y="12060"/>
                    </a:lnTo>
                    <a:lnTo>
                      <a:pt x="11367" y="12036"/>
                    </a:lnTo>
                    <a:lnTo>
                      <a:pt x="11372" y="12013"/>
                    </a:lnTo>
                    <a:lnTo>
                      <a:pt x="11377" y="11988"/>
                    </a:lnTo>
                    <a:lnTo>
                      <a:pt x="11382" y="11965"/>
                    </a:lnTo>
                    <a:lnTo>
                      <a:pt x="11389" y="11941"/>
                    </a:lnTo>
                    <a:lnTo>
                      <a:pt x="11396" y="11918"/>
                    </a:lnTo>
                    <a:lnTo>
                      <a:pt x="11405" y="11895"/>
                    </a:lnTo>
                    <a:lnTo>
                      <a:pt x="11414" y="11872"/>
                    </a:lnTo>
                    <a:lnTo>
                      <a:pt x="11423" y="11849"/>
                    </a:lnTo>
                    <a:lnTo>
                      <a:pt x="11434" y="11827"/>
                    </a:lnTo>
                    <a:lnTo>
                      <a:pt x="11445" y="11805"/>
                    </a:lnTo>
                    <a:lnTo>
                      <a:pt x="11457" y="11784"/>
                    </a:lnTo>
                    <a:lnTo>
                      <a:pt x="11470" y="11763"/>
                    </a:lnTo>
                    <a:lnTo>
                      <a:pt x="11483" y="11742"/>
                    </a:lnTo>
                    <a:lnTo>
                      <a:pt x="11498" y="11722"/>
                    </a:lnTo>
                    <a:lnTo>
                      <a:pt x="11514" y="11701"/>
                    </a:lnTo>
                    <a:lnTo>
                      <a:pt x="11530" y="11682"/>
                    </a:lnTo>
                    <a:lnTo>
                      <a:pt x="11546" y="11663"/>
                    </a:lnTo>
                    <a:lnTo>
                      <a:pt x="11565" y="11644"/>
                    </a:lnTo>
                    <a:lnTo>
                      <a:pt x="11583" y="11626"/>
                    </a:lnTo>
                    <a:lnTo>
                      <a:pt x="11604" y="11609"/>
                    </a:lnTo>
                    <a:lnTo>
                      <a:pt x="11624" y="11592"/>
                    </a:lnTo>
                    <a:lnTo>
                      <a:pt x="11645" y="11576"/>
                    </a:lnTo>
                    <a:lnTo>
                      <a:pt x="11668" y="11560"/>
                    </a:lnTo>
                    <a:lnTo>
                      <a:pt x="11691" y="11544"/>
                    </a:lnTo>
                    <a:lnTo>
                      <a:pt x="11716" y="11530"/>
                    </a:lnTo>
                    <a:lnTo>
                      <a:pt x="11741" y="11517"/>
                    </a:lnTo>
                    <a:lnTo>
                      <a:pt x="11765" y="11506"/>
                    </a:lnTo>
                    <a:lnTo>
                      <a:pt x="11788" y="11495"/>
                    </a:lnTo>
                    <a:lnTo>
                      <a:pt x="11813" y="11486"/>
                    </a:lnTo>
                    <a:lnTo>
                      <a:pt x="11837" y="11479"/>
                    </a:lnTo>
                    <a:lnTo>
                      <a:pt x="11863" y="11472"/>
                    </a:lnTo>
                    <a:lnTo>
                      <a:pt x="11888" y="11466"/>
                    </a:lnTo>
                    <a:lnTo>
                      <a:pt x="11915" y="11462"/>
                    </a:lnTo>
                    <a:lnTo>
                      <a:pt x="11941" y="11457"/>
                    </a:lnTo>
                    <a:lnTo>
                      <a:pt x="11968" y="11454"/>
                    </a:lnTo>
                    <a:lnTo>
                      <a:pt x="11994" y="11451"/>
                    </a:lnTo>
                    <a:lnTo>
                      <a:pt x="12021" y="11448"/>
                    </a:lnTo>
                    <a:lnTo>
                      <a:pt x="12047" y="11446"/>
                    </a:lnTo>
                    <a:lnTo>
                      <a:pt x="12101" y="11445"/>
                    </a:lnTo>
                    <a:lnTo>
                      <a:pt x="12154" y="11444"/>
                    </a:lnTo>
                    <a:lnTo>
                      <a:pt x="12802" y="11444"/>
                    </a:lnTo>
                    <a:lnTo>
                      <a:pt x="12802" y="11713"/>
                    </a:lnTo>
                    <a:close/>
                    <a:moveTo>
                      <a:pt x="10931" y="11124"/>
                    </a:moveTo>
                    <a:lnTo>
                      <a:pt x="10172" y="9625"/>
                    </a:lnTo>
                    <a:lnTo>
                      <a:pt x="10603" y="9625"/>
                    </a:lnTo>
                    <a:lnTo>
                      <a:pt x="11131" y="10753"/>
                    </a:lnTo>
                    <a:lnTo>
                      <a:pt x="11670" y="9625"/>
                    </a:lnTo>
                    <a:lnTo>
                      <a:pt x="12101" y="9625"/>
                    </a:lnTo>
                    <a:lnTo>
                      <a:pt x="11314" y="11124"/>
                    </a:lnTo>
                    <a:lnTo>
                      <a:pt x="10931" y="11124"/>
                    </a:lnTo>
                    <a:close/>
                    <a:moveTo>
                      <a:pt x="11123" y="12522"/>
                    </a:moveTo>
                    <a:lnTo>
                      <a:pt x="11122" y="12541"/>
                    </a:lnTo>
                    <a:lnTo>
                      <a:pt x="11120" y="12561"/>
                    </a:lnTo>
                    <a:lnTo>
                      <a:pt x="11117" y="12581"/>
                    </a:lnTo>
                    <a:lnTo>
                      <a:pt x="11113" y="12601"/>
                    </a:lnTo>
                    <a:lnTo>
                      <a:pt x="11108" y="12620"/>
                    </a:lnTo>
                    <a:lnTo>
                      <a:pt x="11102" y="12640"/>
                    </a:lnTo>
                    <a:lnTo>
                      <a:pt x="11095" y="12659"/>
                    </a:lnTo>
                    <a:lnTo>
                      <a:pt x="11086" y="12679"/>
                    </a:lnTo>
                    <a:lnTo>
                      <a:pt x="11078" y="12697"/>
                    </a:lnTo>
                    <a:lnTo>
                      <a:pt x="11068" y="12715"/>
                    </a:lnTo>
                    <a:lnTo>
                      <a:pt x="11058" y="12734"/>
                    </a:lnTo>
                    <a:lnTo>
                      <a:pt x="11046" y="12751"/>
                    </a:lnTo>
                    <a:lnTo>
                      <a:pt x="11033" y="12768"/>
                    </a:lnTo>
                    <a:lnTo>
                      <a:pt x="11019" y="12785"/>
                    </a:lnTo>
                    <a:lnTo>
                      <a:pt x="11005" y="12801"/>
                    </a:lnTo>
                    <a:lnTo>
                      <a:pt x="10991" y="12814"/>
                    </a:lnTo>
                    <a:lnTo>
                      <a:pt x="10976" y="12828"/>
                    </a:lnTo>
                    <a:lnTo>
                      <a:pt x="10961" y="12840"/>
                    </a:lnTo>
                    <a:lnTo>
                      <a:pt x="10946" y="12851"/>
                    </a:lnTo>
                    <a:lnTo>
                      <a:pt x="10929" y="12861"/>
                    </a:lnTo>
                    <a:lnTo>
                      <a:pt x="10914" y="12871"/>
                    </a:lnTo>
                    <a:lnTo>
                      <a:pt x="10898" y="12881"/>
                    </a:lnTo>
                    <a:lnTo>
                      <a:pt x="10880" y="12889"/>
                    </a:lnTo>
                    <a:lnTo>
                      <a:pt x="10864" y="12896"/>
                    </a:lnTo>
                    <a:lnTo>
                      <a:pt x="10847" y="12902"/>
                    </a:lnTo>
                    <a:lnTo>
                      <a:pt x="10829" y="12908"/>
                    </a:lnTo>
                    <a:lnTo>
                      <a:pt x="10812" y="12914"/>
                    </a:lnTo>
                    <a:lnTo>
                      <a:pt x="10794" y="12918"/>
                    </a:lnTo>
                    <a:lnTo>
                      <a:pt x="10775" y="12923"/>
                    </a:lnTo>
                    <a:lnTo>
                      <a:pt x="10757" y="12926"/>
                    </a:lnTo>
                    <a:lnTo>
                      <a:pt x="10739" y="12931"/>
                    </a:lnTo>
                    <a:lnTo>
                      <a:pt x="10701" y="12936"/>
                    </a:lnTo>
                    <a:lnTo>
                      <a:pt x="10663" y="12940"/>
                    </a:lnTo>
                    <a:lnTo>
                      <a:pt x="10623" y="12942"/>
                    </a:lnTo>
                    <a:lnTo>
                      <a:pt x="10585" y="12943"/>
                    </a:lnTo>
                    <a:lnTo>
                      <a:pt x="10504" y="12944"/>
                    </a:lnTo>
                    <a:lnTo>
                      <a:pt x="9519" y="12944"/>
                    </a:lnTo>
                    <a:lnTo>
                      <a:pt x="9519" y="12678"/>
                    </a:lnTo>
                    <a:lnTo>
                      <a:pt x="10340" y="12678"/>
                    </a:lnTo>
                    <a:lnTo>
                      <a:pt x="10368" y="12677"/>
                    </a:lnTo>
                    <a:lnTo>
                      <a:pt x="10398" y="12677"/>
                    </a:lnTo>
                    <a:lnTo>
                      <a:pt x="10428" y="12676"/>
                    </a:lnTo>
                    <a:lnTo>
                      <a:pt x="10459" y="12674"/>
                    </a:lnTo>
                    <a:lnTo>
                      <a:pt x="10490" y="12671"/>
                    </a:lnTo>
                    <a:lnTo>
                      <a:pt x="10519" y="12667"/>
                    </a:lnTo>
                    <a:lnTo>
                      <a:pt x="10534" y="12664"/>
                    </a:lnTo>
                    <a:lnTo>
                      <a:pt x="10548" y="12661"/>
                    </a:lnTo>
                    <a:lnTo>
                      <a:pt x="10562" y="12658"/>
                    </a:lnTo>
                    <a:lnTo>
                      <a:pt x="10575" y="12654"/>
                    </a:lnTo>
                    <a:lnTo>
                      <a:pt x="10589" y="12650"/>
                    </a:lnTo>
                    <a:lnTo>
                      <a:pt x="10601" y="12645"/>
                    </a:lnTo>
                    <a:lnTo>
                      <a:pt x="10613" y="12640"/>
                    </a:lnTo>
                    <a:lnTo>
                      <a:pt x="10624" y="12634"/>
                    </a:lnTo>
                    <a:lnTo>
                      <a:pt x="10636" y="12627"/>
                    </a:lnTo>
                    <a:lnTo>
                      <a:pt x="10645" y="12619"/>
                    </a:lnTo>
                    <a:lnTo>
                      <a:pt x="10655" y="12611"/>
                    </a:lnTo>
                    <a:lnTo>
                      <a:pt x="10663" y="12602"/>
                    </a:lnTo>
                    <a:lnTo>
                      <a:pt x="10671" y="12593"/>
                    </a:lnTo>
                    <a:lnTo>
                      <a:pt x="10677" y="12583"/>
                    </a:lnTo>
                    <a:lnTo>
                      <a:pt x="10683" y="12572"/>
                    </a:lnTo>
                    <a:lnTo>
                      <a:pt x="10689" y="12560"/>
                    </a:lnTo>
                    <a:lnTo>
                      <a:pt x="10693" y="12547"/>
                    </a:lnTo>
                    <a:lnTo>
                      <a:pt x="10696" y="12534"/>
                    </a:lnTo>
                    <a:lnTo>
                      <a:pt x="10697" y="12518"/>
                    </a:lnTo>
                    <a:lnTo>
                      <a:pt x="10698" y="12503"/>
                    </a:lnTo>
                    <a:lnTo>
                      <a:pt x="10698" y="12494"/>
                    </a:lnTo>
                    <a:lnTo>
                      <a:pt x="10697" y="12485"/>
                    </a:lnTo>
                    <a:lnTo>
                      <a:pt x="10696" y="12476"/>
                    </a:lnTo>
                    <a:lnTo>
                      <a:pt x="10694" y="12466"/>
                    </a:lnTo>
                    <a:lnTo>
                      <a:pt x="10691" y="12458"/>
                    </a:lnTo>
                    <a:lnTo>
                      <a:pt x="10688" y="12449"/>
                    </a:lnTo>
                    <a:lnTo>
                      <a:pt x="10685" y="12441"/>
                    </a:lnTo>
                    <a:lnTo>
                      <a:pt x="10680" y="12433"/>
                    </a:lnTo>
                    <a:lnTo>
                      <a:pt x="10676" y="12425"/>
                    </a:lnTo>
                    <a:lnTo>
                      <a:pt x="10671" y="12416"/>
                    </a:lnTo>
                    <a:lnTo>
                      <a:pt x="10666" y="12408"/>
                    </a:lnTo>
                    <a:lnTo>
                      <a:pt x="10660" y="12401"/>
                    </a:lnTo>
                    <a:lnTo>
                      <a:pt x="10647" y="12387"/>
                    </a:lnTo>
                    <a:lnTo>
                      <a:pt x="10631" y="12374"/>
                    </a:lnTo>
                    <a:lnTo>
                      <a:pt x="10620" y="12363"/>
                    </a:lnTo>
                    <a:lnTo>
                      <a:pt x="10607" y="12355"/>
                    </a:lnTo>
                    <a:lnTo>
                      <a:pt x="10594" y="12347"/>
                    </a:lnTo>
                    <a:lnTo>
                      <a:pt x="10579" y="12341"/>
                    </a:lnTo>
                    <a:lnTo>
                      <a:pt x="10564" y="12335"/>
                    </a:lnTo>
                    <a:lnTo>
                      <a:pt x="10549" y="12331"/>
                    </a:lnTo>
                    <a:lnTo>
                      <a:pt x="10534" y="12327"/>
                    </a:lnTo>
                    <a:lnTo>
                      <a:pt x="10517" y="12323"/>
                    </a:lnTo>
                    <a:lnTo>
                      <a:pt x="10500" y="12321"/>
                    </a:lnTo>
                    <a:lnTo>
                      <a:pt x="10484" y="12319"/>
                    </a:lnTo>
                    <a:lnTo>
                      <a:pt x="10467" y="12317"/>
                    </a:lnTo>
                    <a:lnTo>
                      <a:pt x="10450" y="12315"/>
                    </a:lnTo>
                    <a:lnTo>
                      <a:pt x="10417" y="12314"/>
                    </a:lnTo>
                    <a:lnTo>
                      <a:pt x="10385" y="12313"/>
                    </a:lnTo>
                    <a:lnTo>
                      <a:pt x="10014" y="12313"/>
                    </a:lnTo>
                    <a:lnTo>
                      <a:pt x="9972" y="12312"/>
                    </a:lnTo>
                    <a:lnTo>
                      <a:pt x="9928" y="12309"/>
                    </a:lnTo>
                    <a:lnTo>
                      <a:pt x="9884" y="12306"/>
                    </a:lnTo>
                    <a:lnTo>
                      <a:pt x="9840" y="12300"/>
                    </a:lnTo>
                    <a:lnTo>
                      <a:pt x="9797" y="12293"/>
                    </a:lnTo>
                    <a:lnTo>
                      <a:pt x="9777" y="12289"/>
                    </a:lnTo>
                    <a:lnTo>
                      <a:pt x="9756" y="12285"/>
                    </a:lnTo>
                    <a:lnTo>
                      <a:pt x="9737" y="12280"/>
                    </a:lnTo>
                    <a:lnTo>
                      <a:pt x="9718" y="12274"/>
                    </a:lnTo>
                    <a:lnTo>
                      <a:pt x="9700" y="12268"/>
                    </a:lnTo>
                    <a:lnTo>
                      <a:pt x="9684" y="12261"/>
                    </a:lnTo>
                    <a:lnTo>
                      <a:pt x="9668" y="12254"/>
                    </a:lnTo>
                    <a:lnTo>
                      <a:pt x="9652" y="12246"/>
                    </a:lnTo>
                    <a:lnTo>
                      <a:pt x="9637" y="12238"/>
                    </a:lnTo>
                    <a:lnTo>
                      <a:pt x="9623" y="12230"/>
                    </a:lnTo>
                    <a:lnTo>
                      <a:pt x="9608" y="12221"/>
                    </a:lnTo>
                    <a:lnTo>
                      <a:pt x="9595" y="12210"/>
                    </a:lnTo>
                    <a:lnTo>
                      <a:pt x="9582" y="12200"/>
                    </a:lnTo>
                    <a:lnTo>
                      <a:pt x="9570" y="12190"/>
                    </a:lnTo>
                    <a:lnTo>
                      <a:pt x="9557" y="12179"/>
                    </a:lnTo>
                    <a:lnTo>
                      <a:pt x="9546" y="12167"/>
                    </a:lnTo>
                    <a:lnTo>
                      <a:pt x="9535" y="12155"/>
                    </a:lnTo>
                    <a:lnTo>
                      <a:pt x="9525" y="12143"/>
                    </a:lnTo>
                    <a:lnTo>
                      <a:pt x="9515" y="12131"/>
                    </a:lnTo>
                    <a:lnTo>
                      <a:pt x="9505" y="12118"/>
                    </a:lnTo>
                    <a:lnTo>
                      <a:pt x="9496" y="12104"/>
                    </a:lnTo>
                    <a:lnTo>
                      <a:pt x="9488" y="12091"/>
                    </a:lnTo>
                    <a:lnTo>
                      <a:pt x="9481" y="12078"/>
                    </a:lnTo>
                    <a:lnTo>
                      <a:pt x="9474" y="12064"/>
                    </a:lnTo>
                    <a:lnTo>
                      <a:pt x="9467" y="12049"/>
                    </a:lnTo>
                    <a:lnTo>
                      <a:pt x="9461" y="12035"/>
                    </a:lnTo>
                    <a:lnTo>
                      <a:pt x="9455" y="12021"/>
                    </a:lnTo>
                    <a:lnTo>
                      <a:pt x="9450" y="12006"/>
                    </a:lnTo>
                    <a:lnTo>
                      <a:pt x="9446" y="11991"/>
                    </a:lnTo>
                    <a:lnTo>
                      <a:pt x="9442" y="11977"/>
                    </a:lnTo>
                    <a:lnTo>
                      <a:pt x="9439" y="11963"/>
                    </a:lnTo>
                    <a:lnTo>
                      <a:pt x="9436" y="11947"/>
                    </a:lnTo>
                    <a:lnTo>
                      <a:pt x="9434" y="11932"/>
                    </a:lnTo>
                    <a:lnTo>
                      <a:pt x="9433" y="11918"/>
                    </a:lnTo>
                    <a:lnTo>
                      <a:pt x="9432" y="11902"/>
                    </a:lnTo>
                    <a:lnTo>
                      <a:pt x="9432" y="11865"/>
                    </a:lnTo>
                    <a:lnTo>
                      <a:pt x="9435" y="11841"/>
                    </a:lnTo>
                    <a:lnTo>
                      <a:pt x="9438" y="11818"/>
                    </a:lnTo>
                    <a:lnTo>
                      <a:pt x="9443" y="11794"/>
                    </a:lnTo>
                    <a:lnTo>
                      <a:pt x="9450" y="11770"/>
                    </a:lnTo>
                    <a:lnTo>
                      <a:pt x="9458" y="11746"/>
                    </a:lnTo>
                    <a:lnTo>
                      <a:pt x="9468" y="11723"/>
                    </a:lnTo>
                    <a:lnTo>
                      <a:pt x="9478" y="11700"/>
                    </a:lnTo>
                    <a:lnTo>
                      <a:pt x="9490" y="11678"/>
                    </a:lnTo>
                    <a:lnTo>
                      <a:pt x="9503" y="11656"/>
                    </a:lnTo>
                    <a:lnTo>
                      <a:pt x="9519" y="11635"/>
                    </a:lnTo>
                    <a:lnTo>
                      <a:pt x="9534" y="11615"/>
                    </a:lnTo>
                    <a:lnTo>
                      <a:pt x="9551" y="11595"/>
                    </a:lnTo>
                    <a:lnTo>
                      <a:pt x="9569" y="11577"/>
                    </a:lnTo>
                    <a:lnTo>
                      <a:pt x="9588" y="11560"/>
                    </a:lnTo>
                    <a:lnTo>
                      <a:pt x="9608" y="11544"/>
                    </a:lnTo>
                    <a:lnTo>
                      <a:pt x="9622" y="11534"/>
                    </a:lnTo>
                    <a:lnTo>
                      <a:pt x="9636" y="11526"/>
                    </a:lnTo>
                    <a:lnTo>
                      <a:pt x="9650" y="11518"/>
                    </a:lnTo>
                    <a:lnTo>
                      <a:pt x="9666" y="11510"/>
                    </a:lnTo>
                    <a:lnTo>
                      <a:pt x="9680" y="11503"/>
                    </a:lnTo>
                    <a:lnTo>
                      <a:pt x="9695" y="11496"/>
                    </a:lnTo>
                    <a:lnTo>
                      <a:pt x="9710" y="11490"/>
                    </a:lnTo>
                    <a:lnTo>
                      <a:pt x="9726" y="11484"/>
                    </a:lnTo>
                    <a:lnTo>
                      <a:pt x="9757" y="11475"/>
                    </a:lnTo>
                    <a:lnTo>
                      <a:pt x="9790" y="11467"/>
                    </a:lnTo>
                    <a:lnTo>
                      <a:pt x="9824" y="11460"/>
                    </a:lnTo>
                    <a:lnTo>
                      <a:pt x="9857" y="11455"/>
                    </a:lnTo>
                    <a:lnTo>
                      <a:pt x="9891" y="11452"/>
                    </a:lnTo>
                    <a:lnTo>
                      <a:pt x="9926" y="11448"/>
                    </a:lnTo>
                    <a:lnTo>
                      <a:pt x="9960" y="11446"/>
                    </a:lnTo>
                    <a:lnTo>
                      <a:pt x="9995" y="11445"/>
                    </a:lnTo>
                    <a:lnTo>
                      <a:pt x="10064" y="11444"/>
                    </a:lnTo>
                    <a:lnTo>
                      <a:pt x="11021" y="11444"/>
                    </a:lnTo>
                    <a:lnTo>
                      <a:pt x="11021" y="11713"/>
                    </a:lnTo>
                    <a:lnTo>
                      <a:pt x="10093" y="11713"/>
                    </a:lnTo>
                    <a:lnTo>
                      <a:pt x="10062" y="11714"/>
                    </a:lnTo>
                    <a:lnTo>
                      <a:pt x="10033" y="11717"/>
                    </a:lnTo>
                    <a:lnTo>
                      <a:pt x="10018" y="11718"/>
                    </a:lnTo>
                    <a:lnTo>
                      <a:pt x="10004" y="11721"/>
                    </a:lnTo>
                    <a:lnTo>
                      <a:pt x="9990" y="11723"/>
                    </a:lnTo>
                    <a:lnTo>
                      <a:pt x="9977" y="11726"/>
                    </a:lnTo>
                    <a:lnTo>
                      <a:pt x="9964" y="11730"/>
                    </a:lnTo>
                    <a:lnTo>
                      <a:pt x="9951" y="11734"/>
                    </a:lnTo>
                    <a:lnTo>
                      <a:pt x="9940" y="11739"/>
                    </a:lnTo>
                    <a:lnTo>
                      <a:pt x="9929" y="11744"/>
                    </a:lnTo>
                    <a:lnTo>
                      <a:pt x="9918" y="11751"/>
                    </a:lnTo>
                    <a:lnTo>
                      <a:pt x="9908" y="11759"/>
                    </a:lnTo>
                    <a:lnTo>
                      <a:pt x="9899" y="11766"/>
                    </a:lnTo>
                    <a:lnTo>
                      <a:pt x="9891" y="11775"/>
                    </a:lnTo>
                    <a:lnTo>
                      <a:pt x="9884" y="11784"/>
                    </a:lnTo>
                    <a:lnTo>
                      <a:pt x="9877" y="11794"/>
                    </a:lnTo>
                    <a:lnTo>
                      <a:pt x="9872" y="11805"/>
                    </a:lnTo>
                    <a:lnTo>
                      <a:pt x="9866" y="11818"/>
                    </a:lnTo>
                    <a:lnTo>
                      <a:pt x="9862" y="11832"/>
                    </a:lnTo>
                    <a:lnTo>
                      <a:pt x="9859" y="11846"/>
                    </a:lnTo>
                    <a:lnTo>
                      <a:pt x="9858" y="11862"/>
                    </a:lnTo>
                    <a:lnTo>
                      <a:pt x="9857" y="11878"/>
                    </a:lnTo>
                    <a:lnTo>
                      <a:pt x="9858" y="11893"/>
                    </a:lnTo>
                    <a:lnTo>
                      <a:pt x="9859" y="11906"/>
                    </a:lnTo>
                    <a:lnTo>
                      <a:pt x="9862" y="11920"/>
                    </a:lnTo>
                    <a:lnTo>
                      <a:pt x="9865" y="11932"/>
                    </a:lnTo>
                    <a:lnTo>
                      <a:pt x="9871" y="11943"/>
                    </a:lnTo>
                    <a:lnTo>
                      <a:pt x="9876" y="11954"/>
                    </a:lnTo>
                    <a:lnTo>
                      <a:pt x="9882" y="11965"/>
                    </a:lnTo>
                    <a:lnTo>
                      <a:pt x="9888" y="11974"/>
                    </a:lnTo>
                    <a:lnTo>
                      <a:pt x="9896" y="11982"/>
                    </a:lnTo>
                    <a:lnTo>
                      <a:pt x="9904" y="11990"/>
                    </a:lnTo>
                    <a:lnTo>
                      <a:pt x="9913" y="11997"/>
                    </a:lnTo>
                    <a:lnTo>
                      <a:pt x="9924" y="12003"/>
                    </a:lnTo>
                    <a:lnTo>
                      <a:pt x="9934" y="12009"/>
                    </a:lnTo>
                    <a:lnTo>
                      <a:pt x="9944" y="12015"/>
                    </a:lnTo>
                    <a:lnTo>
                      <a:pt x="9955" y="12020"/>
                    </a:lnTo>
                    <a:lnTo>
                      <a:pt x="9967" y="12025"/>
                    </a:lnTo>
                    <a:lnTo>
                      <a:pt x="9992" y="12032"/>
                    </a:lnTo>
                    <a:lnTo>
                      <a:pt x="10018" y="12038"/>
                    </a:lnTo>
                    <a:lnTo>
                      <a:pt x="10046" y="12042"/>
                    </a:lnTo>
                    <a:lnTo>
                      <a:pt x="10074" y="12045"/>
                    </a:lnTo>
                    <a:lnTo>
                      <a:pt x="10102" y="12047"/>
                    </a:lnTo>
                    <a:lnTo>
                      <a:pt x="10131" y="12048"/>
                    </a:lnTo>
                    <a:lnTo>
                      <a:pt x="10474" y="12048"/>
                    </a:lnTo>
                    <a:lnTo>
                      <a:pt x="10526" y="12049"/>
                    </a:lnTo>
                    <a:lnTo>
                      <a:pt x="10578" y="12050"/>
                    </a:lnTo>
                    <a:lnTo>
                      <a:pt x="10629" y="12052"/>
                    </a:lnTo>
                    <a:lnTo>
                      <a:pt x="10680" y="12056"/>
                    </a:lnTo>
                    <a:lnTo>
                      <a:pt x="10706" y="12059"/>
                    </a:lnTo>
                    <a:lnTo>
                      <a:pt x="10730" y="12064"/>
                    </a:lnTo>
                    <a:lnTo>
                      <a:pt x="10756" y="12069"/>
                    </a:lnTo>
                    <a:lnTo>
                      <a:pt x="10780" y="12074"/>
                    </a:lnTo>
                    <a:lnTo>
                      <a:pt x="10805" y="12080"/>
                    </a:lnTo>
                    <a:lnTo>
                      <a:pt x="10829" y="12087"/>
                    </a:lnTo>
                    <a:lnTo>
                      <a:pt x="10854" y="12095"/>
                    </a:lnTo>
                    <a:lnTo>
                      <a:pt x="10878" y="12105"/>
                    </a:lnTo>
                    <a:lnTo>
                      <a:pt x="10895" y="12111"/>
                    </a:lnTo>
                    <a:lnTo>
                      <a:pt x="10910" y="12120"/>
                    </a:lnTo>
                    <a:lnTo>
                      <a:pt x="10925" y="12128"/>
                    </a:lnTo>
                    <a:lnTo>
                      <a:pt x="10940" y="12136"/>
                    </a:lnTo>
                    <a:lnTo>
                      <a:pt x="10954" y="12145"/>
                    </a:lnTo>
                    <a:lnTo>
                      <a:pt x="10967" y="12155"/>
                    </a:lnTo>
                    <a:lnTo>
                      <a:pt x="10979" y="12166"/>
                    </a:lnTo>
                    <a:lnTo>
                      <a:pt x="10992" y="12176"/>
                    </a:lnTo>
                    <a:lnTo>
                      <a:pt x="11003" y="12186"/>
                    </a:lnTo>
                    <a:lnTo>
                      <a:pt x="11014" y="12197"/>
                    </a:lnTo>
                    <a:lnTo>
                      <a:pt x="11024" y="12209"/>
                    </a:lnTo>
                    <a:lnTo>
                      <a:pt x="11034" y="12222"/>
                    </a:lnTo>
                    <a:lnTo>
                      <a:pt x="11044" y="12234"/>
                    </a:lnTo>
                    <a:lnTo>
                      <a:pt x="11052" y="12246"/>
                    </a:lnTo>
                    <a:lnTo>
                      <a:pt x="11060" y="12259"/>
                    </a:lnTo>
                    <a:lnTo>
                      <a:pt x="11068" y="12272"/>
                    </a:lnTo>
                    <a:lnTo>
                      <a:pt x="11075" y="12286"/>
                    </a:lnTo>
                    <a:lnTo>
                      <a:pt x="11081" y="12299"/>
                    </a:lnTo>
                    <a:lnTo>
                      <a:pt x="11087" y="12312"/>
                    </a:lnTo>
                    <a:lnTo>
                      <a:pt x="11094" y="12327"/>
                    </a:lnTo>
                    <a:lnTo>
                      <a:pt x="11103" y="12355"/>
                    </a:lnTo>
                    <a:lnTo>
                      <a:pt x="11111" y="12384"/>
                    </a:lnTo>
                    <a:lnTo>
                      <a:pt x="11117" y="12413"/>
                    </a:lnTo>
                    <a:lnTo>
                      <a:pt x="11121" y="12443"/>
                    </a:lnTo>
                    <a:lnTo>
                      <a:pt x="11123" y="12473"/>
                    </a:lnTo>
                    <a:lnTo>
                      <a:pt x="11124" y="12502"/>
                    </a:lnTo>
                    <a:lnTo>
                      <a:pt x="11123" y="12522"/>
                    </a:lnTo>
                    <a:close/>
                    <a:moveTo>
                      <a:pt x="9353" y="11132"/>
                    </a:moveTo>
                    <a:lnTo>
                      <a:pt x="9261" y="11132"/>
                    </a:lnTo>
                    <a:lnTo>
                      <a:pt x="9221" y="11130"/>
                    </a:lnTo>
                    <a:lnTo>
                      <a:pt x="9180" y="11128"/>
                    </a:lnTo>
                    <a:lnTo>
                      <a:pt x="9139" y="11125"/>
                    </a:lnTo>
                    <a:lnTo>
                      <a:pt x="9097" y="11120"/>
                    </a:lnTo>
                    <a:lnTo>
                      <a:pt x="9056" y="11114"/>
                    </a:lnTo>
                    <a:lnTo>
                      <a:pt x="9014" y="11108"/>
                    </a:lnTo>
                    <a:lnTo>
                      <a:pt x="8973" y="11100"/>
                    </a:lnTo>
                    <a:lnTo>
                      <a:pt x="8932" y="11089"/>
                    </a:lnTo>
                    <a:lnTo>
                      <a:pt x="8891" y="11079"/>
                    </a:lnTo>
                    <a:lnTo>
                      <a:pt x="8852" y="11067"/>
                    </a:lnTo>
                    <a:lnTo>
                      <a:pt x="8814" y="11054"/>
                    </a:lnTo>
                    <a:lnTo>
                      <a:pt x="8776" y="11039"/>
                    </a:lnTo>
                    <a:lnTo>
                      <a:pt x="8740" y="11023"/>
                    </a:lnTo>
                    <a:lnTo>
                      <a:pt x="8723" y="11015"/>
                    </a:lnTo>
                    <a:lnTo>
                      <a:pt x="8707" y="11006"/>
                    </a:lnTo>
                    <a:lnTo>
                      <a:pt x="8689" y="10997"/>
                    </a:lnTo>
                    <a:lnTo>
                      <a:pt x="8674" y="10986"/>
                    </a:lnTo>
                    <a:lnTo>
                      <a:pt x="8654" y="10973"/>
                    </a:lnTo>
                    <a:lnTo>
                      <a:pt x="8634" y="10959"/>
                    </a:lnTo>
                    <a:lnTo>
                      <a:pt x="8615" y="10945"/>
                    </a:lnTo>
                    <a:lnTo>
                      <a:pt x="8598" y="10929"/>
                    </a:lnTo>
                    <a:lnTo>
                      <a:pt x="8580" y="10914"/>
                    </a:lnTo>
                    <a:lnTo>
                      <a:pt x="8564" y="10898"/>
                    </a:lnTo>
                    <a:lnTo>
                      <a:pt x="8549" y="10881"/>
                    </a:lnTo>
                    <a:lnTo>
                      <a:pt x="8534" y="10864"/>
                    </a:lnTo>
                    <a:lnTo>
                      <a:pt x="8521" y="10847"/>
                    </a:lnTo>
                    <a:lnTo>
                      <a:pt x="8508" y="10829"/>
                    </a:lnTo>
                    <a:lnTo>
                      <a:pt x="8496" y="10811"/>
                    </a:lnTo>
                    <a:lnTo>
                      <a:pt x="8484" y="10792"/>
                    </a:lnTo>
                    <a:lnTo>
                      <a:pt x="8473" y="10773"/>
                    </a:lnTo>
                    <a:lnTo>
                      <a:pt x="8463" y="10754"/>
                    </a:lnTo>
                    <a:lnTo>
                      <a:pt x="8454" y="10734"/>
                    </a:lnTo>
                    <a:lnTo>
                      <a:pt x="8446" y="10714"/>
                    </a:lnTo>
                    <a:lnTo>
                      <a:pt x="8437" y="10694"/>
                    </a:lnTo>
                    <a:lnTo>
                      <a:pt x="8429" y="10674"/>
                    </a:lnTo>
                    <a:lnTo>
                      <a:pt x="8423" y="10654"/>
                    </a:lnTo>
                    <a:lnTo>
                      <a:pt x="8417" y="10632"/>
                    </a:lnTo>
                    <a:lnTo>
                      <a:pt x="8411" y="10612"/>
                    </a:lnTo>
                    <a:lnTo>
                      <a:pt x="8406" y="10591"/>
                    </a:lnTo>
                    <a:lnTo>
                      <a:pt x="8402" y="10570"/>
                    </a:lnTo>
                    <a:lnTo>
                      <a:pt x="8398" y="10549"/>
                    </a:lnTo>
                    <a:lnTo>
                      <a:pt x="8392" y="10507"/>
                    </a:lnTo>
                    <a:lnTo>
                      <a:pt x="8387" y="10465"/>
                    </a:lnTo>
                    <a:lnTo>
                      <a:pt x="8384" y="10423"/>
                    </a:lnTo>
                    <a:lnTo>
                      <a:pt x="8383" y="10382"/>
                    </a:lnTo>
                    <a:lnTo>
                      <a:pt x="8384" y="10336"/>
                    </a:lnTo>
                    <a:lnTo>
                      <a:pt x="8386" y="10291"/>
                    </a:lnTo>
                    <a:lnTo>
                      <a:pt x="8391" y="10247"/>
                    </a:lnTo>
                    <a:lnTo>
                      <a:pt x="8397" y="10205"/>
                    </a:lnTo>
                    <a:lnTo>
                      <a:pt x="8404" y="10164"/>
                    </a:lnTo>
                    <a:lnTo>
                      <a:pt x="8413" y="10125"/>
                    </a:lnTo>
                    <a:lnTo>
                      <a:pt x="8424" y="10087"/>
                    </a:lnTo>
                    <a:lnTo>
                      <a:pt x="8436" y="10050"/>
                    </a:lnTo>
                    <a:lnTo>
                      <a:pt x="8450" y="10015"/>
                    </a:lnTo>
                    <a:lnTo>
                      <a:pt x="8466" y="9982"/>
                    </a:lnTo>
                    <a:lnTo>
                      <a:pt x="8483" y="9949"/>
                    </a:lnTo>
                    <a:lnTo>
                      <a:pt x="8503" y="9918"/>
                    </a:lnTo>
                    <a:lnTo>
                      <a:pt x="8524" y="9889"/>
                    </a:lnTo>
                    <a:lnTo>
                      <a:pt x="8547" y="9861"/>
                    </a:lnTo>
                    <a:lnTo>
                      <a:pt x="8571" y="9835"/>
                    </a:lnTo>
                    <a:lnTo>
                      <a:pt x="8598" y="9810"/>
                    </a:lnTo>
                    <a:lnTo>
                      <a:pt x="8626" y="9787"/>
                    </a:lnTo>
                    <a:lnTo>
                      <a:pt x="8656" y="9764"/>
                    </a:lnTo>
                    <a:lnTo>
                      <a:pt x="8687" y="9744"/>
                    </a:lnTo>
                    <a:lnTo>
                      <a:pt x="8721" y="9726"/>
                    </a:lnTo>
                    <a:lnTo>
                      <a:pt x="8757" y="9708"/>
                    </a:lnTo>
                    <a:lnTo>
                      <a:pt x="8793" y="9692"/>
                    </a:lnTo>
                    <a:lnTo>
                      <a:pt x="8833" y="9678"/>
                    </a:lnTo>
                    <a:lnTo>
                      <a:pt x="8874" y="9665"/>
                    </a:lnTo>
                    <a:lnTo>
                      <a:pt x="8917" y="9653"/>
                    </a:lnTo>
                    <a:lnTo>
                      <a:pt x="8962" y="9643"/>
                    </a:lnTo>
                    <a:lnTo>
                      <a:pt x="9009" y="9635"/>
                    </a:lnTo>
                    <a:lnTo>
                      <a:pt x="9058" y="9628"/>
                    </a:lnTo>
                    <a:lnTo>
                      <a:pt x="9109" y="9623"/>
                    </a:lnTo>
                    <a:lnTo>
                      <a:pt x="9162" y="9619"/>
                    </a:lnTo>
                    <a:lnTo>
                      <a:pt x="9216" y="9617"/>
                    </a:lnTo>
                    <a:lnTo>
                      <a:pt x="9273" y="9616"/>
                    </a:lnTo>
                    <a:lnTo>
                      <a:pt x="9330" y="9617"/>
                    </a:lnTo>
                    <a:lnTo>
                      <a:pt x="9385" y="9619"/>
                    </a:lnTo>
                    <a:lnTo>
                      <a:pt x="9438" y="9623"/>
                    </a:lnTo>
                    <a:lnTo>
                      <a:pt x="9489" y="9628"/>
                    </a:lnTo>
                    <a:lnTo>
                      <a:pt x="9538" y="9635"/>
                    </a:lnTo>
                    <a:lnTo>
                      <a:pt x="9585" y="9644"/>
                    </a:lnTo>
                    <a:lnTo>
                      <a:pt x="9630" y="9654"/>
                    </a:lnTo>
                    <a:lnTo>
                      <a:pt x="9674" y="9667"/>
                    </a:lnTo>
                    <a:lnTo>
                      <a:pt x="9714" y="9680"/>
                    </a:lnTo>
                    <a:lnTo>
                      <a:pt x="9753" y="9694"/>
                    </a:lnTo>
                    <a:lnTo>
                      <a:pt x="9791" y="9711"/>
                    </a:lnTo>
                    <a:lnTo>
                      <a:pt x="9827" y="9729"/>
                    </a:lnTo>
                    <a:lnTo>
                      <a:pt x="9860" y="9748"/>
                    </a:lnTo>
                    <a:lnTo>
                      <a:pt x="9891" y="9770"/>
                    </a:lnTo>
                    <a:lnTo>
                      <a:pt x="9922" y="9792"/>
                    </a:lnTo>
                    <a:lnTo>
                      <a:pt x="9949" y="9815"/>
                    </a:lnTo>
                    <a:lnTo>
                      <a:pt x="9976" y="9841"/>
                    </a:lnTo>
                    <a:lnTo>
                      <a:pt x="9999" y="9869"/>
                    </a:lnTo>
                    <a:lnTo>
                      <a:pt x="10022" y="9896"/>
                    </a:lnTo>
                    <a:lnTo>
                      <a:pt x="10043" y="9926"/>
                    </a:lnTo>
                    <a:lnTo>
                      <a:pt x="10061" y="9957"/>
                    </a:lnTo>
                    <a:lnTo>
                      <a:pt x="10079" y="9990"/>
                    </a:lnTo>
                    <a:lnTo>
                      <a:pt x="10095" y="10024"/>
                    </a:lnTo>
                    <a:lnTo>
                      <a:pt x="10108" y="10059"/>
                    </a:lnTo>
                    <a:lnTo>
                      <a:pt x="10120" y="10096"/>
                    </a:lnTo>
                    <a:lnTo>
                      <a:pt x="10131" y="10135"/>
                    </a:lnTo>
                    <a:lnTo>
                      <a:pt x="10140" y="10175"/>
                    </a:lnTo>
                    <a:lnTo>
                      <a:pt x="10147" y="10215"/>
                    </a:lnTo>
                    <a:lnTo>
                      <a:pt x="10152" y="10258"/>
                    </a:lnTo>
                    <a:lnTo>
                      <a:pt x="10156" y="10302"/>
                    </a:lnTo>
                    <a:lnTo>
                      <a:pt x="10158" y="10347"/>
                    </a:lnTo>
                    <a:lnTo>
                      <a:pt x="10159" y="10393"/>
                    </a:lnTo>
                    <a:lnTo>
                      <a:pt x="10158" y="10437"/>
                    </a:lnTo>
                    <a:lnTo>
                      <a:pt x="10156" y="10479"/>
                    </a:lnTo>
                    <a:lnTo>
                      <a:pt x="10152" y="10521"/>
                    </a:lnTo>
                    <a:lnTo>
                      <a:pt x="10146" y="10561"/>
                    </a:lnTo>
                    <a:lnTo>
                      <a:pt x="10139" y="10600"/>
                    </a:lnTo>
                    <a:lnTo>
                      <a:pt x="10130" y="10638"/>
                    </a:lnTo>
                    <a:lnTo>
                      <a:pt x="10119" y="10673"/>
                    </a:lnTo>
                    <a:lnTo>
                      <a:pt x="10106" y="10709"/>
                    </a:lnTo>
                    <a:lnTo>
                      <a:pt x="10092" y="10743"/>
                    </a:lnTo>
                    <a:lnTo>
                      <a:pt x="10077" y="10775"/>
                    </a:lnTo>
                    <a:lnTo>
                      <a:pt x="10059" y="10806"/>
                    </a:lnTo>
                    <a:lnTo>
                      <a:pt x="10040" y="10835"/>
                    </a:lnTo>
                    <a:lnTo>
                      <a:pt x="10019" y="10864"/>
                    </a:lnTo>
                    <a:lnTo>
                      <a:pt x="9997" y="10891"/>
                    </a:lnTo>
                    <a:lnTo>
                      <a:pt x="9973" y="10916"/>
                    </a:lnTo>
                    <a:lnTo>
                      <a:pt x="9947" y="10941"/>
                    </a:lnTo>
                    <a:lnTo>
                      <a:pt x="9918" y="10964"/>
                    </a:lnTo>
                    <a:lnTo>
                      <a:pt x="9890" y="10985"/>
                    </a:lnTo>
                    <a:lnTo>
                      <a:pt x="9858" y="11005"/>
                    </a:lnTo>
                    <a:lnTo>
                      <a:pt x="9826" y="11024"/>
                    </a:lnTo>
                    <a:lnTo>
                      <a:pt x="9792" y="11040"/>
                    </a:lnTo>
                    <a:lnTo>
                      <a:pt x="9755" y="11057"/>
                    </a:lnTo>
                    <a:lnTo>
                      <a:pt x="9718" y="11071"/>
                    </a:lnTo>
                    <a:lnTo>
                      <a:pt x="9678" y="11083"/>
                    </a:lnTo>
                    <a:lnTo>
                      <a:pt x="9637" y="11096"/>
                    </a:lnTo>
                    <a:lnTo>
                      <a:pt x="9594" y="11105"/>
                    </a:lnTo>
                    <a:lnTo>
                      <a:pt x="9549" y="11113"/>
                    </a:lnTo>
                    <a:lnTo>
                      <a:pt x="9502" y="11120"/>
                    </a:lnTo>
                    <a:lnTo>
                      <a:pt x="9454" y="11125"/>
                    </a:lnTo>
                    <a:lnTo>
                      <a:pt x="9404" y="11129"/>
                    </a:lnTo>
                    <a:lnTo>
                      <a:pt x="9353" y="11132"/>
                    </a:lnTo>
                    <a:close/>
                    <a:moveTo>
                      <a:pt x="9221" y="12522"/>
                    </a:moveTo>
                    <a:lnTo>
                      <a:pt x="9219" y="12541"/>
                    </a:lnTo>
                    <a:lnTo>
                      <a:pt x="9217" y="12561"/>
                    </a:lnTo>
                    <a:lnTo>
                      <a:pt x="9214" y="12581"/>
                    </a:lnTo>
                    <a:lnTo>
                      <a:pt x="9210" y="12601"/>
                    </a:lnTo>
                    <a:lnTo>
                      <a:pt x="9204" y="12620"/>
                    </a:lnTo>
                    <a:lnTo>
                      <a:pt x="9199" y="12640"/>
                    </a:lnTo>
                    <a:lnTo>
                      <a:pt x="9192" y="12659"/>
                    </a:lnTo>
                    <a:lnTo>
                      <a:pt x="9185" y="12679"/>
                    </a:lnTo>
                    <a:lnTo>
                      <a:pt x="9176" y="12697"/>
                    </a:lnTo>
                    <a:lnTo>
                      <a:pt x="9167" y="12715"/>
                    </a:lnTo>
                    <a:lnTo>
                      <a:pt x="9156" y="12734"/>
                    </a:lnTo>
                    <a:lnTo>
                      <a:pt x="9144" y="12751"/>
                    </a:lnTo>
                    <a:lnTo>
                      <a:pt x="9132" y="12768"/>
                    </a:lnTo>
                    <a:lnTo>
                      <a:pt x="9118" y="12785"/>
                    </a:lnTo>
                    <a:lnTo>
                      <a:pt x="9104" y="12801"/>
                    </a:lnTo>
                    <a:lnTo>
                      <a:pt x="9089" y="12814"/>
                    </a:lnTo>
                    <a:lnTo>
                      <a:pt x="9075" y="12828"/>
                    </a:lnTo>
                    <a:lnTo>
                      <a:pt x="9060" y="12840"/>
                    </a:lnTo>
                    <a:lnTo>
                      <a:pt x="9044" y="12851"/>
                    </a:lnTo>
                    <a:lnTo>
                      <a:pt x="9028" y="12861"/>
                    </a:lnTo>
                    <a:lnTo>
                      <a:pt x="9013" y="12871"/>
                    </a:lnTo>
                    <a:lnTo>
                      <a:pt x="8995" y="12881"/>
                    </a:lnTo>
                    <a:lnTo>
                      <a:pt x="8979" y="12889"/>
                    </a:lnTo>
                    <a:lnTo>
                      <a:pt x="8963" y="12896"/>
                    </a:lnTo>
                    <a:lnTo>
                      <a:pt x="8945" y="12902"/>
                    </a:lnTo>
                    <a:lnTo>
                      <a:pt x="8928" y="12908"/>
                    </a:lnTo>
                    <a:lnTo>
                      <a:pt x="8910" y="12914"/>
                    </a:lnTo>
                    <a:lnTo>
                      <a:pt x="8892" y="12918"/>
                    </a:lnTo>
                    <a:lnTo>
                      <a:pt x="8874" y="12923"/>
                    </a:lnTo>
                    <a:lnTo>
                      <a:pt x="8856" y="12926"/>
                    </a:lnTo>
                    <a:lnTo>
                      <a:pt x="8837" y="12931"/>
                    </a:lnTo>
                    <a:lnTo>
                      <a:pt x="8800" y="12936"/>
                    </a:lnTo>
                    <a:lnTo>
                      <a:pt x="8761" y="12940"/>
                    </a:lnTo>
                    <a:lnTo>
                      <a:pt x="8722" y="12942"/>
                    </a:lnTo>
                    <a:lnTo>
                      <a:pt x="8682" y="12943"/>
                    </a:lnTo>
                    <a:lnTo>
                      <a:pt x="8603" y="12944"/>
                    </a:lnTo>
                    <a:lnTo>
                      <a:pt x="7617" y="12944"/>
                    </a:lnTo>
                    <a:lnTo>
                      <a:pt x="7617" y="12678"/>
                    </a:lnTo>
                    <a:lnTo>
                      <a:pt x="8437" y="12678"/>
                    </a:lnTo>
                    <a:lnTo>
                      <a:pt x="8467" y="12677"/>
                    </a:lnTo>
                    <a:lnTo>
                      <a:pt x="8497" y="12677"/>
                    </a:lnTo>
                    <a:lnTo>
                      <a:pt x="8527" y="12676"/>
                    </a:lnTo>
                    <a:lnTo>
                      <a:pt x="8557" y="12674"/>
                    </a:lnTo>
                    <a:lnTo>
                      <a:pt x="8587" y="12671"/>
                    </a:lnTo>
                    <a:lnTo>
                      <a:pt x="8617" y="12667"/>
                    </a:lnTo>
                    <a:lnTo>
                      <a:pt x="8631" y="12664"/>
                    </a:lnTo>
                    <a:lnTo>
                      <a:pt x="8646" y="12661"/>
                    </a:lnTo>
                    <a:lnTo>
                      <a:pt x="8660" y="12658"/>
                    </a:lnTo>
                    <a:lnTo>
                      <a:pt x="8673" y="12654"/>
                    </a:lnTo>
                    <a:lnTo>
                      <a:pt x="8686" y="12650"/>
                    </a:lnTo>
                    <a:lnTo>
                      <a:pt x="8699" y="12645"/>
                    </a:lnTo>
                    <a:lnTo>
                      <a:pt x="8711" y="12640"/>
                    </a:lnTo>
                    <a:lnTo>
                      <a:pt x="8722" y="12634"/>
                    </a:lnTo>
                    <a:lnTo>
                      <a:pt x="8732" y="12627"/>
                    </a:lnTo>
                    <a:lnTo>
                      <a:pt x="8742" y="12619"/>
                    </a:lnTo>
                    <a:lnTo>
                      <a:pt x="8752" y="12611"/>
                    </a:lnTo>
                    <a:lnTo>
                      <a:pt x="8761" y="12602"/>
                    </a:lnTo>
                    <a:lnTo>
                      <a:pt x="8768" y="12593"/>
                    </a:lnTo>
                    <a:lnTo>
                      <a:pt x="8775" y="12583"/>
                    </a:lnTo>
                    <a:lnTo>
                      <a:pt x="8781" y="12572"/>
                    </a:lnTo>
                    <a:lnTo>
                      <a:pt x="8786" y="12560"/>
                    </a:lnTo>
                    <a:lnTo>
                      <a:pt x="8790" y="12547"/>
                    </a:lnTo>
                    <a:lnTo>
                      <a:pt x="8792" y="12534"/>
                    </a:lnTo>
                    <a:lnTo>
                      <a:pt x="8794" y="12518"/>
                    </a:lnTo>
                    <a:lnTo>
                      <a:pt x="8795" y="12503"/>
                    </a:lnTo>
                    <a:lnTo>
                      <a:pt x="8794" y="12494"/>
                    </a:lnTo>
                    <a:lnTo>
                      <a:pt x="8794" y="12485"/>
                    </a:lnTo>
                    <a:lnTo>
                      <a:pt x="8792" y="12476"/>
                    </a:lnTo>
                    <a:lnTo>
                      <a:pt x="8790" y="12466"/>
                    </a:lnTo>
                    <a:lnTo>
                      <a:pt x="8788" y="12458"/>
                    </a:lnTo>
                    <a:lnTo>
                      <a:pt x="8785" y="12449"/>
                    </a:lnTo>
                    <a:lnTo>
                      <a:pt x="8782" y="12441"/>
                    </a:lnTo>
                    <a:lnTo>
                      <a:pt x="8778" y="12433"/>
                    </a:lnTo>
                    <a:lnTo>
                      <a:pt x="8769" y="12416"/>
                    </a:lnTo>
                    <a:lnTo>
                      <a:pt x="8758" y="12401"/>
                    </a:lnTo>
                    <a:lnTo>
                      <a:pt x="8745" y="12387"/>
                    </a:lnTo>
                    <a:lnTo>
                      <a:pt x="8731" y="12374"/>
                    </a:lnTo>
                    <a:lnTo>
                      <a:pt x="8719" y="12363"/>
                    </a:lnTo>
                    <a:lnTo>
                      <a:pt x="8706" y="12355"/>
                    </a:lnTo>
                    <a:lnTo>
                      <a:pt x="8692" y="12347"/>
                    </a:lnTo>
                    <a:lnTo>
                      <a:pt x="8678" y="12341"/>
                    </a:lnTo>
                    <a:lnTo>
                      <a:pt x="8663" y="12335"/>
                    </a:lnTo>
                    <a:lnTo>
                      <a:pt x="8648" y="12331"/>
                    </a:lnTo>
                    <a:lnTo>
                      <a:pt x="8631" y="12327"/>
                    </a:lnTo>
                    <a:lnTo>
                      <a:pt x="8615" y="12323"/>
                    </a:lnTo>
                    <a:lnTo>
                      <a:pt x="8599" y="12321"/>
                    </a:lnTo>
                    <a:lnTo>
                      <a:pt x="8582" y="12319"/>
                    </a:lnTo>
                    <a:lnTo>
                      <a:pt x="8565" y="12317"/>
                    </a:lnTo>
                    <a:lnTo>
                      <a:pt x="8549" y="12315"/>
                    </a:lnTo>
                    <a:lnTo>
                      <a:pt x="8515" y="12314"/>
                    </a:lnTo>
                    <a:lnTo>
                      <a:pt x="8483" y="12313"/>
                    </a:lnTo>
                    <a:lnTo>
                      <a:pt x="8112" y="12313"/>
                    </a:lnTo>
                    <a:lnTo>
                      <a:pt x="8069" y="12312"/>
                    </a:lnTo>
                    <a:lnTo>
                      <a:pt x="8026" y="12309"/>
                    </a:lnTo>
                    <a:lnTo>
                      <a:pt x="7982" y="12306"/>
                    </a:lnTo>
                    <a:lnTo>
                      <a:pt x="7938" y="12300"/>
                    </a:lnTo>
                    <a:lnTo>
                      <a:pt x="7895" y="12293"/>
                    </a:lnTo>
                    <a:lnTo>
                      <a:pt x="7874" y="12289"/>
                    </a:lnTo>
                    <a:lnTo>
                      <a:pt x="7854" y="12285"/>
                    </a:lnTo>
                    <a:lnTo>
                      <a:pt x="7834" y="12280"/>
                    </a:lnTo>
                    <a:lnTo>
                      <a:pt x="7814" y="12274"/>
                    </a:lnTo>
                    <a:lnTo>
                      <a:pt x="7798" y="12268"/>
                    </a:lnTo>
                    <a:lnTo>
                      <a:pt x="7782" y="12261"/>
                    </a:lnTo>
                    <a:lnTo>
                      <a:pt x="7765" y="12254"/>
                    </a:lnTo>
                    <a:lnTo>
                      <a:pt x="7750" y="12246"/>
                    </a:lnTo>
                    <a:lnTo>
                      <a:pt x="7735" y="12238"/>
                    </a:lnTo>
                    <a:lnTo>
                      <a:pt x="7720" y="12230"/>
                    </a:lnTo>
                    <a:lnTo>
                      <a:pt x="7706" y="12221"/>
                    </a:lnTo>
                    <a:lnTo>
                      <a:pt x="7693" y="12210"/>
                    </a:lnTo>
                    <a:lnTo>
                      <a:pt x="7680" y="12200"/>
                    </a:lnTo>
                    <a:lnTo>
                      <a:pt x="7667" y="12190"/>
                    </a:lnTo>
                    <a:lnTo>
                      <a:pt x="7655" y="12179"/>
                    </a:lnTo>
                    <a:lnTo>
                      <a:pt x="7644" y="12167"/>
                    </a:lnTo>
                    <a:lnTo>
                      <a:pt x="7633" y="12155"/>
                    </a:lnTo>
                    <a:lnTo>
                      <a:pt x="7622" y="12143"/>
                    </a:lnTo>
                    <a:lnTo>
                      <a:pt x="7613" y="12131"/>
                    </a:lnTo>
                    <a:lnTo>
                      <a:pt x="7603" y="12118"/>
                    </a:lnTo>
                    <a:lnTo>
                      <a:pt x="7595" y="12104"/>
                    </a:lnTo>
                    <a:lnTo>
                      <a:pt x="7587" y="12091"/>
                    </a:lnTo>
                    <a:lnTo>
                      <a:pt x="7579" y="12078"/>
                    </a:lnTo>
                    <a:lnTo>
                      <a:pt x="7571" y="12064"/>
                    </a:lnTo>
                    <a:lnTo>
                      <a:pt x="7565" y="12049"/>
                    </a:lnTo>
                    <a:lnTo>
                      <a:pt x="7559" y="12035"/>
                    </a:lnTo>
                    <a:lnTo>
                      <a:pt x="7554" y="12021"/>
                    </a:lnTo>
                    <a:lnTo>
                      <a:pt x="7549" y="12006"/>
                    </a:lnTo>
                    <a:lnTo>
                      <a:pt x="7545" y="11991"/>
                    </a:lnTo>
                    <a:lnTo>
                      <a:pt x="7541" y="11977"/>
                    </a:lnTo>
                    <a:lnTo>
                      <a:pt x="7538" y="11963"/>
                    </a:lnTo>
                    <a:lnTo>
                      <a:pt x="7535" y="11947"/>
                    </a:lnTo>
                    <a:lnTo>
                      <a:pt x="7533" y="11932"/>
                    </a:lnTo>
                    <a:lnTo>
                      <a:pt x="7532" y="11918"/>
                    </a:lnTo>
                    <a:lnTo>
                      <a:pt x="7531" y="11902"/>
                    </a:lnTo>
                    <a:lnTo>
                      <a:pt x="7531" y="11865"/>
                    </a:lnTo>
                    <a:lnTo>
                      <a:pt x="7534" y="11841"/>
                    </a:lnTo>
                    <a:lnTo>
                      <a:pt x="7537" y="11818"/>
                    </a:lnTo>
                    <a:lnTo>
                      <a:pt x="7542" y="11794"/>
                    </a:lnTo>
                    <a:lnTo>
                      <a:pt x="7549" y="11770"/>
                    </a:lnTo>
                    <a:lnTo>
                      <a:pt x="7557" y="11746"/>
                    </a:lnTo>
                    <a:lnTo>
                      <a:pt x="7566" y="11723"/>
                    </a:lnTo>
                    <a:lnTo>
                      <a:pt x="7577" y="11700"/>
                    </a:lnTo>
                    <a:lnTo>
                      <a:pt x="7589" y="11678"/>
                    </a:lnTo>
                    <a:lnTo>
                      <a:pt x="7602" y="11656"/>
                    </a:lnTo>
                    <a:lnTo>
                      <a:pt x="7616" y="11635"/>
                    </a:lnTo>
                    <a:lnTo>
                      <a:pt x="7632" y="11615"/>
                    </a:lnTo>
                    <a:lnTo>
                      <a:pt x="7649" y="11595"/>
                    </a:lnTo>
                    <a:lnTo>
                      <a:pt x="7667" y="11577"/>
                    </a:lnTo>
                    <a:lnTo>
                      <a:pt x="7686" y="11560"/>
                    </a:lnTo>
                    <a:lnTo>
                      <a:pt x="7706" y="11544"/>
                    </a:lnTo>
                    <a:lnTo>
                      <a:pt x="7720" y="11534"/>
                    </a:lnTo>
                    <a:lnTo>
                      <a:pt x="7734" y="11526"/>
                    </a:lnTo>
                    <a:lnTo>
                      <a:pt x="7748" y="11518"/>
                    </a:lnTo>
                    <a:lnTo>
                      <a:pt x="7763" y="11510"/>
                    </a:lnTo>
                    <a:lnTo>
                      <a:pt x="7778" y="11503"/>
                    </a:lnTo>
                    <a:lnTo>
                      <a:pt x="7793" y="11496"/>
                    </a:lnTo>
                    <a:lnTo>
                      <a:pt x="7808" y="11490"/>
                    </a:lnTo>
                    <a:lnTo>
                      <a:pt x="7823" y="11484"/>
                    </a:lnTo>
                    <a:lnTo>
                      <a:pt x="7855" y="11475"/>
                    </a:lnTo>
                    <a:lnTo>
                      <a:pt x="7888" y="11467"/>
                    </a:lnTo>
                    <a:lnTo>
                      <a:pt x="7921" y="11460"/>
                    </a:lnTo>
                    <a:lnTo>
                      <a:pt x="7955" y="11455"/>
                    </a:lnTo>
                    <a:lnTo>
                      <a:pt x="7989" y="11452"/>
                    </a:lnTo>
                    <a:lnTo>
                      <a:pt x="8023" y="11448"/>
                    </a:lnTo>
                    <a:lnTo>
                      <a:pt x="8058" y="11446"/>
                    </a:lnTo>
                    <a:lnTo>
                      <a:pt x="8093" y="11445"/>
                    </a:lnTo>
                    <a:lnTo>
                      <a:pt x="8162" y="11444"/>
                    </a:lnTo>
                    <a:lnTo>
                      <a:pt x="9120" y="11444"/>
                    </a:lnTo>
                    <a:lnTo>
                      <a:pt x="9120" y="11713"/>
                    </a:lnTo>
                    <a:lnTo>
                      <a:pt x="8191" y="11713"/>
                    </a:lnTo>
                    <a:lnTo>
                      <a:pt x="8160" y="11714"/>
                    </a:lnTo>
                    <a:lnTo>
                      <a:pt x="8130" y="11717"/>
                    </a:lnTo>
                    <a:lnTo>
                      <a:pt x="8116" y="11718"/>
                    </a:lnTo>
                    <a:lnTo>
                      <a:pt x="8102" y="11721"/>
                    </a:lnTo>
                    <a:lnTo>
                      <a:pt x="8088" y="11723"/>
                    </a:lnTo>
                    <a:lnTo>
                      <a:pt x="8074" y="11726"/>
                    </a:lnTo>
                    <a:lnTo>
                      <a:pt x="8062" y="11730"/>
                    </a:lnTo>
                    <a:lnTo>
                      <a:pt x="8050" y="11734"/>
                    </a:lnTo>
                    <a:lnTo>
                      <a:pt x="8038" y="11739"/>
                    </a:lnTo>
                    <a:lnTo>
                      <a:pt x="8027" y="11744"/>
                    </a:lnTo>
                    <a:lnTo>
                      <a:pt x="8016" y="11751"/>
                    </a:lnTo>
                    <a:lnTo>
                      <a:pt x="8007" y="11759"/>
                    </a:lnTo>
                    <a:lnTo>
                      <a:pt x="7998" y="11766"/>
                    </a:lnTo>
                    <a:lnTo>
                      <a:pt x="7990" y="11775"/>
                    </a:lnTo>
                    <a:lnTo>
                      <a:pt x="7983" y="11784"/>
                    </a:lnTo>
                    <a:lnTo>
                      <a:pt x="7975" y="11794"/>
                    </a:lnTo>
                    <a:lnTo>
                      <a:pt x="7970" y="11805"/>
                    </a:lnTo>
                    <a:lnTo>
                      <a:pt x="7965" y="11818"/>
                    </a:lnTo>
                    <a:lnTo>
                      <a:pt x="7961" y="11832"/>
                    </a:lnTo>
                    <a:lnTo>
                      <a:pt x="7958" y="11846"/>
                    </a:lnTo>
                    <a:lnTo>
                      <a:pt x="7957" y="11862"/>
                    </a:lnTo>
                    <a:lnTo>
                      <a:pt x="7956" y="11878"/>
                    </a:lnTo>
                    <a:lnTo>
                      <a:pt x="7957" y="11893"/>
                    </a:lnTo>
                    <a:lnTo>
                      <a:pt x="7958" y="11906"/>
                    </a:lnTo>
                    <a:lnTo>
                      <a:pt x="7961" y="11920"/>
                    </a:lnTo>
                    <a:lnTo>
                      <a:pt x="7964" y="11932"/>
                    </a:lnTo>
                    <a:lnTo>
                      <a:pt x="7969" y="11943"/>
                    </a:lnTo>
                    <a:lnTo>
                      <a:pt x="7974" y="11954"/>
                    </a:lnTo>
                    <a:lnTo>
                      <a:pt x="7980" y="11965"/>
                    </a:lnTo>
                    <a:lnTo>
                      <a:pt x="7988" y="11974"/>
                    </a:lnTo>
                    <a:lnTo>
                      <a:pt x="7995" y="11982"/>
                    </a:lnTo>
                    <a:lnTo>
                      <a:pt x="8003" y="11990"/>
                    </a:lnTo>
                    <a:lnTo>
                      <a:pt x="8012" y="11997"/>
                    </a:lnTo>
                    <a:lnTo>
                      <a:pt x="8022" y="12003"/>
                    </a:lnTo>
                    <a:lnTo>
                      <a:pt x="8033" y="12009"/>
                    </a:lnTo>
                    <a:lnTo>
                      <a:pt x="8043" y="12015"/>
                    </a:lnTo>
                    <a:lnTo>
                      <a:pt x="8054" y="12020"/>
                    </a:lnTo>
                    <a:lnTo>
                      <a:pt x="8066" y="12025"/>
                    </a:lnTo>
                    <a:lnTo>
                      <a:pt x="8091" y="12032"/>
                    </a:lnTo>
                    <a:lnTo>
                      <a:pt x="8117" y="12038"/>
                    </a:lnTo>
                    <a:lnTo>
                      <a:pt x="8144" y="12042"/>
                    </a:lnTo>
                    <a:lnTo>
                      <a:pt x="8172" y="12045"/>
                    </a:lnTo>
                    <a:lnTo>
                      <a:pt x="8200" y="12047"/>
                    </a:lnTo>
                    <a:lnTo>
                      <a:pt x="8228" y="12048"/>
                    </a:lnTo>
                    <a:lnTo>
                      <a:pt x="8573" y="12048"/>
                    </a:lnTo>
                    <a:lnTo>
                      <a:pt x="8625" y="12049"/>
                    </a:lnTo>
                    <a:lnTo>
                      <a:pt x="8676" y="12050"/>
                    </a:lnTo>
                    <a:lnTo>
                      <a:pt x="8727" y="12052"/>
                    </a:lnTo>
                    <a:lnTo>
                      <a:pt x="8778" y="12056"/>
                    </a:lnTo>
                    <a:lnTo>
                      <a:pt x="8804" y="12059"/>
                    </a:lnTo>
                    <a:lnTo>
                      <a:pt x="8828" y="12064"/>
                    </a:lnTo>
                    <a:lnTo>
                      <a:pt x="8854" y="12069"/>
                    </a:lnTo>
                    <a:lnTo>
                      <a:pt x="8878" y="12074"/>
                    </a:lnTo>
                    <a:lnTo>
                      <a:pt x="8903" y="12080"/>
                    </a:lnTo>
                    <a:lnTo>
                      <a:pt x="8927" y="12087"/>
                    </a:lnTo>
                    <a:lnTo>
                      <a:pt x="8952" y="12095"/>
                    </a:lnTo>
                    <a:lnTo>
                      <a:pt x="8976" y="12105"/>
                    </a:lnTo>
                    <a:lnTo>
                      <a:pt x="8992" y="12111"/>
                    </a:lnTo>
                    <a:lnTo>
                      <a:pt x="9008" y="12120"/>
                    </a:lnTo>
                    <a:lnTo>
                      <a:pt x="9023" y="12128"/>
                    </a:lnTo>
                    <a:lnTo>
                      <a:pt x="9038" y="12136"/>
                    </a:lnTo>
                    <a:lnTo>
                      <a:pt x="9051" y="12145"/>
                    </a:lnTo>
                    <a:lnTo>
                      <a:pt x="9065" y="12155"/>
                    </a:lnTo>
                    <a:lnTo>
                      <a:pt x="9078" y="12166"/>
                    </a:lnTo>
                    <a:lnTo>
                      <a:pt x="9090" y="12176"/>
                    </a:lnTo>
                    <a:lnTo>
                      <a:pt x="9101" y="12186"/>
                    </a:lnTo>
                    <a:lnTo>
                      <a:pt x="9112" y="12197"/>
                    </a:lnTo>
                    <a:lnTo>
                      <a:pt x="9123" y="12209"/>
                    </a:lnTo>
                    <a:lnTo>
                      <a:pt x="9132" y="12222"/>
                    </a:lnTo>
                    <a:lnTo>
                      <a:pt x="9141" y="12234"/>
                    </a:lnTo>
                    <a:lnTo>
                      <a:pt x="9150" y="12246"/>
                    </a:lnTo>
                    <a:lnTo>
                      <a:pt x="9158" y="12259"/>
                    </a:lnTo>
                    <a:lnTo>
                      <a:pt x="9166" y="12272"/>
                    </a:lnTo>
                    <a:lnTo>
                      <a:pt x="9173" y="12286"/>
                    </a:lnTo>
                    <a:lnTo>
                      <a:pt x="9179" y="12299"/>
                    </a:lnTo>
                    <a:lnTo>
                      <a:pt x="9185" y="12312"/>
                    </a:lnTo>
                    <a:lnTo>
                      <a:pt x="9190" y="12327"/>
                    </a:lnTo>
                    <a:lnTo>
                      <a:pt x="9200" y="12355"/>
                    </a:lnTo>
                    <a:lnTo>
                      <a:pt x="9208" y="12384"/>
                    </a:lnTo>
                    <a:lnTo>
                      <a:pt x="9214" y="12413"/>
                    </a:lnTo>
                    <a:lnTo>
                      <a:pt x="9218" y="12443"/>
                    </a:lnTo>
                    <a:lnTo>
                      <a:pt x="9220" y="12473"/>
                    </a:lnTo>
                    <a:lnTo>
                      <a:pt x="9221" y="12502"/>
                    </a:lnTo>
                    <a:lnTo>
                      <a:pt x="9221" y="12522"/>
                    </a:lnTo>
                    <a:close/>
                    <a:moveTo>
                      <a:pt x="7239" y="11713"/>
                    </a:moveTo>
                    <a:lnTo>
                      <a:pt x="6707" y="11713"/>
                    </a:lnTo>
                    <a:lnTo>
                      <a:pt x="6670" y="11714"/>
                    </a:lnTo>
                    <a:lnTo>
                      <a:pt x="6629" y="11715"/>
                    </a:lnTo>
                    <a:lnTo>
                      <a:pt x="6588" y="11717"/>
                    </a:lnTo>
                    <a:lnTo>
                      <a:pt x="6546" y="11720"/>
                    </a:lnTo>
                    <a:lnTo>
                      <a:pt x="6507" y="11724"/>
                    </a:lnTo>
                    <a:lnTo>
                      <a:pt x="6487" y="11727"/>
                    </a:lnTo>
                    <a:lnTo>
                      <a:pt x="6470" y="11730"/>
                    </a:lnTo>
                    <a:lnTo>
                      <a:pt x="6453" y="11734"/>
                    </a:lnTo>
                    <a:lnTo>
                      <a:pt x="6437" y="11738"/>
                    </a:lnTo>
                    <a:lnTo>
                      <a:pt x="6418" y="11746"/>
                    </a:lnTo>
                    <a:lnTo>
                      <a:pt x="6399" y="11754"/>
                    </a:lnTo>
                    <a:lnTo>
                      <a:pt x="6382" y="11764"/>
                    </a:lnTo>
                    <a:lnTo>
                      <a:pt x="6366" y="11773"/>
                    </a:lnTo>
                    <a:lnTo>
                      <a:pt x="6351" y="11784"/>
                    </a:lnTo>
                    <a:lnTo>
                      <a:pt x="6335" y="11795"/>
                    </a:lnTo>
                    <a:lnTo>
                      <a:pt x="6322" y="11809"/>
                    </a:lnTo>
                    <a:lnTo>
                      <a:pt x="6308" y="11822"/>
                    </a:lnTo>
                    <a:lnTo>
                      <a:pt x="6296" y="11835"/>
                    </a:lnTo>
                    <a:lnTo>
                      <a:pt x="6286" y="11849"/>
                    </a:lnTo>
                    <a:lnTo>
                      <a:pt x="6277" y="11863"/>
                    </a:lnTo>
                    <a:lnTo>
                      <a:pt x="6270" y="11877"/>
                    </a:lnTo>
                    <a:lnTo>
                      <a:pt x="6263" y="11892"/>
                    </a:lnTo>
                    <a:lnTo>
                      <a:pt x="6257" y="11906"/>
                    </a:lnTo>
                    <a:lnTo>
                      <a:pt x="6252" y="11922"/>
                    </a:lnTo>
                    <a:lnTo>
                      <a:pt x="6248" y="11937"/>
                    </a:lnTo>
                    <a:lnTo>
                      <a:pt x="6240" y="11969"/>
                    </a:lnTo>
                    <a:lnTo>
                      <a:pt x="6235" y="12000"/>
                    </a:lnTo>
                    <a:lnTo>
                      <a:pt x="6231" y="12033"/>
                    </a:lnTo>
                    <a:lnTo>
                      <a:pt x="6227" y="12065"/>
                    </a:lnTo>
                    <a:lnTo>
                      <a:pt x="7239" y="12065"/>
                    </a:lnTo>
                    <a:lnTo>
                      <a:pt x="7239" y="12330"/>
                    </a:lnTo>
                    <a:lnTo>
                      <a:pt x="6227" y="12330"/>
                    </a:lnTo>
                    <a:lnTo>
                      <a:pt x="6230" y="12356"/>
                    </a:lnTo>
                    <a:lnTo>
                      <a:pt x="6234" y="12382"/>
                    </a:lnTo>
                    <a:lnTo>
                      <a:pt x="6239" y="12405"/>
                    </a:lnTo>
                    <a:lnTo>
                      <a:pt x="6245" y="12428"/>
                    </a:lnTo>
                    <a:lnTo>
                      <a:pt x="6252" y="12449"/>
                    </a:lnTo>
                    <a:lnTo>
                      <a:pt x="6260" y="12468"/>
                    </a:lnTo>
                    <a:lnTo>
                      <a:pt x="6268" y="12488"/>
                    </a:lnTo>
                    <a:lnTo>
                      <a:pt x="6277" y="12505"/>
                    </a:lnTo>
                    <a:lnTo>
                      <a:pt x="6287" y="12523"/>
                    </a:lnTo>
                    <a:lnTo>
                      <a:pt x="6299" y="12538"/>
                    </a:lnTo>
                    <a:lnTo>
                      <a:pt x="6310" y="12552"/>
                    </a:lnTo>
                    <a:lnTo>
                      <a:pt x="6323" y="12566"/>
                    </a:lnTo>
                    <a:lnTo>
                      <a:pt x="6336" y="12579"/>
                    </a:lnTo>
                    <a:lnTo>
                      <a:pt x="6351" y="12591"/>
                    </a:lnTo>
                    <a:lnTo>
                      <a:pt x="6366" y="12601"/>
                    </a:lnTo>
                    <a:lnTo>
                      <a:pt x="6382" y="12611"/>
                    </a:lnTo>
                    <a:lnTo>
                      <a:pt x="6399" y="12620"/>
                    </a:lnTo>
                    <a:lnTo>
                      <a:pt x="6417" y="12629"/>
                    </a:lnTo>
                    <a:lnTo>
                      <a:pt x="6435" y="12637"/>
                    </a:lnTo>
                    <a:lnTo>
                      <a:pt x="6456" y="12643"/>
                    </a:lnTo>
                    <a:lnTo>
                      <a:pt x="6476" y="12649"/>
                    </a:lnTo>
                    <a:lnTo>
                      <a:pt x="6496" y="12654"/>
                    </a:lnTo>
                    <a:lnTo>
                      <a:pt x="6519" y="12659"/>
                    </a:lnTo>
                    <a:lnTo>
                      <a:pt x="6542" y="12663"/>
                    </a:lnTo>
                    <a:lnTo>
                      <a:pt x="6566" y="12666"/>
                    </a:lnTo>
                    <a:lnTo>
                      <a:pt x="6590" y="12669"/>
                    </a:lnTo>
                    <a:lnTo>
                      <a:pt x="6616" y="12672"/>
                    </a:lnTo>
                    <a:lnTo>
                      <a:pt x="6642" y="12674"/>
                    </a:lnTo>
                    <a:lnTo>
                      <a:pt x="6697" y="12677"/>
                    </a:lnTo>
                    <a:lnTo>
                      <a:pt x="6755" y="12678"/>
                    </a:lnTo>
                    <a:lnTo>
                      <a:pt x="7239" y="12678"/>
                    </a:lnTo>
                    <a:lnTo>
                      <a:pt x="7239" y="12944"/>
                    </a:lnTo>
                    <a:lnTo>
                      <a:pt x="6679" y="12944"/>
                    </a:lnTo>
                    <a:lnTo>
                      <a:pt x="6617" y="12942"/>
                    </a:lnTo>
                    <a:lnTo>
                      <a:pt x="6551" y="12940"/>
                    </a:lnTo>
                    <a:lnTo>
                      <a:pt x="6486" y="12935"/>
                    </a:lnTo>
                    <a:lnTo>
                      <a:pt x="6454" y="12932"/>
                    </a:lnTo>
                    <a:lnTo>
                      <a:pt x="6421" y="12929"/>
                    </a:lnTo>
                    <a:lnTo>
                      <a:pt x="6388" y="12924"/>
                    </a:lnTo>
                    <a:lnTo>
                      <a:pt x="6357" y="12919"/>
                    </a:lnTo>
                    <a:lnTo>
                      <a:pt x="6326" y="12914"/>
                    </a:lnTo>
                    <a:lnTo>
                      <a:pt x="6295" y="12907"/>
                    </a:lnTo>
                    <a:lnTo>
                      <a:pt x="6267" y="12900"/>
                    </a:lnTo>
                    <a:lnTo>
                      <a:pt x="6238" y="12893"/>
                    </a:lnTo>
                    <a:lnTo>
                      <a:pt x="6208" y="12883"/>
                    </a:lnTo>
                    <a:lnTo>
                      <a:pt x="6178" y="12870"/>
                    </a:lnTo>
                    <a:lnTo>
                      <a:pt x="6150" y="12858"/>
                    </a:lnTo>
                    <a:lnTo>
                      <a:pt x="6123" y="12844"/>
                    </a:lnTo>
                    <a:lnTo>
                      <a:pt x="6098" y="12829"/>
                    </a:lnTo>
                    <a:lnTo>
                      <a:pt x="6073" y="12812"/>
                    </a:lnTo>
                    <a:lnTo>
                      <a:pt x="6050" y="12795"/>
                    </a:lnTo>
                    <a:lnTo>
                      <a:pt x="6027" y="12777"/>
                    </a:lnTo>
                    <a:lnTo>
                      <a:pt x="6006" y="12757"/>
                    </a:lnTo>
                    <a:lnTo>
                      <a:pt x="5986" y="12737"/>
                    </a:lnTo>
                    <a:lnTo>
                      <a:pt x="5968" y="12715"/>
                    </a:lnTo>
                    <a:lnTo>
                      <a:pt x="5950" y="12694"/>
                    </a:lnTo>
                    <a:lnTo>
                      <a:pt x="5933" y="12670"/>
                    </a:lnTo>
                    <a:lnTo>
                      <a:pt x="5918" y="12648"/>
                    </a:lnTo>
                    <a:lnTo>
                      <a:pt x="5904" y="12624"/>
                    </a:lnTo>
                    <a:lnTo>
                      <a:pt x="5889" y="12599"/>
                    </a:lnTo>
                    <a:lnTo>
                      <a:pt x="5877" y="12575"/>
                    </a:lnTo>
                    <a:lnTo>
                      <a:pt x="5866" y="12549"/>
                    </a:lnTo>
                    <a:lnTo>
                      <a:pt x="5855" y="12524"/>
                    </a:lnTo>
                    <a:lnTo>
                      <a:pt x="5846" y="12497"/>
                    </a:lnTo>
                    <a:lnTo>
                      <a:pt x="5836" y="12472"/>
                    </a:lnTo>
                    <a:lnTo>
                      <a:pt x="5828" y="12445"/>
                    </a:lnTo>
                    <a:lnTo>
                      <a:pt x="5821" y="12419"/>
                    </a:lnTo>
                    <a:lnTo>
                      <a:pt x="5815" y="12391"/>
                    </a:lnTo>
                    <a:lnTo>
                      <a:pt x="5810" y="12364"/>
                    </a:lnTo>
                    <a:lnTo>
                      <a:pt x="5805" y="12338"/>
                    </a:lnTo>
                    <a:lnTo>
                      <a:pt x="5802" y="12311"/>
                    </a:lnTo>
                    <a:lnTo>
                      <a:pt x="5799" y="12285"/>
                    </a:lnTo>
                    <a:lnTo>
                      <a:pt x="5796" y="12258"/>
                    </a:lnTo>
                    <a:lnTo>
                      <a:pt x="5795" y="12233"/>
                    </a:lnTo>
                    <a:lnTo>
                      <a:pt x="5794" y="12207"/>
                    </a:lnTo>
                    <a:lnTo>
                      <a:pt x="5793" y="12182"/>
                    </a:lnTo>
                    <a:lnTo>
                      <a:pt x="5794" y="12157"/>
                    </a:lnTo>
                    <a:lnTo>
                      <a:pt x="5795" y="12133"/>
                    </a:lnTo>
                    <a:lnTo>
                      <a:pt x="5796" y="12109"/>
                    </a:lnTo>
                    <a:lnTo>
                      <a:pt x="5798" y="12085"/>
                    </a:lnTo>
                    <a:lnTo>
                      <a:pt x="5801" y="12060"/>
                    </a:lnTo>
                    <a:lnTo>
                      <a:pt x="5805" y="12036"/>
                    </a:lnTo>
                    <a:lnTo>
                      <a:pt x="5809" y="12013"/>
                    </a:lnTo>
                    <a:lnTo>
                      <a:pt x="5814" y="11988"/>
                    </a:lnTo>
                    <a:lnTo>
                      <a:pt x="5820" y="11965"/>
                    </a:lnTo>
                    <a:lnTo>
                      <a:pt x="5827" y="11941"/>
                    </a:lnTo>
                    <a:lnTo>
                      <a:pt x="5834" y="11918"/>
                    </a:lnTo>
                    <a:lnTo>
                      <a:pt x="5843" y="11895"/>
                    </a:lnTo>
                    <a:lnTo>
                      <a:pt x="5851" y="11872"/>
                    </a:lnTo>
                    <a:lnTo>
                      <a:pt x="5861" y="11849"/>
                    </a:lnTo>
                    <a:lnTo>
                      <a:pt x="5871" y="11827"/>
                    </a:lnTo>
                    <a:lnTo>
                      <a:pt x="5882" y="11805"/>
                    </a:lnTo>
                    <a:lnTo>
                      <a:pt x="5895" y="11784"/>
                    </a:lnTo>
                    <a:lnTo>
                      <a:pt x="5907" y="11763"/>
                    </a:lnTo>
                    <a:lnTo>
                      <a:pt x="5921" y="11742"/>
                    </a:lnTo>
                    <a:lnTo>
                      <a:pt x="5935" y="11722"/>
                    </a:lnTo>
                    <a:lnTo>
                      <a:pt x="5951" y="11701"/>
                    </a:lnTo>
                    <a:lnTo>
                      <a:pt x="5967" y="11682"/>
                    </a:lnTo>
                    <a:lnTo>
                      <a:pt x="5984" y="11663"/>
                    </a:lnTo>
                    <a:lnTo>
                      <a:pt x="6002" y="11644"/>
                    </a:lnTo>
                    <a:lnTo>
                      <a:pt x="6021" y="11626"/>
                    </a:lnTo>
                    <a:lnTo>
                      <a:pt x="6040" y="11609"/>
                    </a:lnTo>
                    <a:lnTo>
                      <a:pt x="6062" y="11592"/>
                    </a:lnTo>
                    <a:lnTo>
                      <a:pt x="6083" y="11576"/>
                    </a:lnTo>
                    <a:lnTo>
                      <a:pt x="6106" y="11560"/>
                    </a:lnTo>
                    <a:lnTo>
                      <a:pt x="6129" y="11544"/>
                    </a:lnTo>
                    <a:lnTo>
                      <a:pt x="6154" y="11530"/>
                    </a:lnTo>
                    <a:lnTo>
                      <a:pt x="6179" y="11517"/>
                    </a:lnTo>
                    <a:lnTo>
                      <a:pt x="6202" y="11506"/>
                    </a:lnTo>
                    <a:lnTo>
                      <a:pt x="6225" y="11495"/>
                    </a:lnTo>
                    <a:lnTo>
                      <a:pt x="6250" y="11486"/>
                    </a:lnTo>
                    <a:lnTo>
                      <a:pt x="6275" y="11479"/>
                    </a:lnTo>
                    <a:lnTo>
                      <a:pt x="6300" y="11472"/>
                    </a:lnTo>
                    <a:lnTo>
                      <a:pt x="6326" y="11466"/>
                    </a:lnTo>
                    <a:lnTo>
                      <a:pt x="6352" y="11462"/>
                    </a:lnTo>
                    <a:lnTo>
                      <a:pt x="6378" y="11457"/>
                    </a:lnTo>
                    <a:lnTo>
                      <a:pt x="6405" y="11454"/>
                    </a:lnTo>
                    <a:lnTo>
                      <a:pt x="6431" y="11451"/>
                    </a:lnTo>
                    <a:lnTo>
                      <a:pt x="6458" y="11448"/>
                    </a:lnTo>
                    <a:lnTo>
                      <a:pt x="6485" y="11446"/>
                    </a:lnTo>
                    <a:lnTo>
                      <a:pt x="6538" y="11445"/>
                    </a:lnTo>
                    <a:lnTo>
                      <a:pt x="6591" y="11444"/>
                    </a:lnTo>
                    <a:lnTo>
                      <a:pt x="7239" y="11444"/>
                    </a:lnTo>
                    <a:lnTo>
                      <a:pt x="7239" y="11713"/>
                    </a:lnTo>
                    <a:close/>
                    <a:moveTo>
                      <a:pt x="4975" y="10026"/>
                    </a:moveTo>
                    <a:lnTo>
                      <a:pt x="4975" y="11124"/>
                    </a:lnTo>
                    <a:lnTo>
                      <a:pt x="4607" y="11124"/>
                    </a:lnTo>
                    <a:lnTo>
                      <a:pt x="4607" y="9625"/>
                    </a:lnTo>
                    <a:lnTo>
                      <a:pt x="5098" y="9625"/>
                    </a:lnTo>
                    <a:lnTo>
                      <a:pt x="5813" y="10742"/>
                    </a:lnTo>
                    <a:lnTo>
                      <a:pt x="5813" y="9625"/>
                    </a:lnTo>
                    <a:lnTo>
                      <a:pt x="6177" y="9625"/>
                    </a:lnTo>
                    <a:lnTo>
                      <a:pt x="6177" y="11124"/>
                    </a:lnTo>
                    <a:lnTo>
                      <a:pt x="5705" y="11124"/>
                    </a:lnTo>
                    <a:lnTo>
                      <a:pt x="4975" y="10026"/>
                    </a:lnTo>
                    <a:close/>
                    <a:moveTo>
                      <a:pt x="5550" y="12944"/>
                    </a:moveTo>
                    <a:lnTo>
                      <a:pt x="5183" y="12944"/>
                    </a:lnTo>
                    <a:lnTo>
                      <a:pt x="5183" y="11817"/>
                    </a:lnTo>
                    <a:lnTo>
                      <a:pt x="4713" y="12944"/>
                    </a:lnTo>
                    <a:lnTo>
                      <a:pt x="4320" y="12944"/>
                    </a:lnTo>
                    <a:lnTo>
                      <a:pt x="3875" y="11817"/>
                    </a:lnTo>
                    <a:lnTo>
                      <a:pt x="3875" y="12944"/>
                    </a:lnTo>
                    <a:lnTo>
                      <a:pt x="3510" y="12944"/>
                    </a:lnTo>
                    <a:lnTo>
                      <a:pt x="3510" y="11444"/>
                    </a:lnTo>
                    <a:lnTo>
                      <a:pt x="4072" y="11444"/>
                    </a:lnTo>
                    <a:lnTo>
                      <a:pt x="4520" y="12616"/>
                    </a:lnTo>
                    <a:lnTo>
                      <a:pt x="4990" y="11444"/>
                    </a:lnTo>
                    <a:lnTo>
                      <a:pt x="5550" y="11444"/>
                    </a:lnTo>
                    <a:lnTo>
                      <a:pt x="5550" y="12944"/>
                    </a:lnTo>
                    <a:close/>
                    <a:moveTo>
                      <a:pt x="2931" y="11124"/>
                    </a:moveTo>
                    <a:lnTo>
                      <a:pt x="2484" y="11124"/>
                    </a:lnTo>
                    <a:lnTo>
                      <a:pt x="3228" y="9625"/>
                    </a:lnTo>
                    <a:lnTo>
                      <a:pt x="3668" y="9625"/>
                    </a:lnTo>
                    <a:lnTo>
                      <a:pt x="4414" y="11124"/>
                    </a:lnTo>
                    <a:lnTo>
                      <a:pt x="3963" y="11124"/>
                    </a:lnTo>
                    <a:lnTo>
                      <a:pt x="3789" y="10775"/>
                    </a:lnTo>
                    <a:lnTo>
                      <a:pt x="3104" y="10775"/>
                    </a:lnTo>
                    <a:lnTo>
                      <a:pt x="2931" y="11124"/>
                    </a:lnTo>
                    <a:close/>
                    <a:moveTo>
                      <a:pt x="2290" y="11124"/>
                    </a:moveTo>
                    <a:lnTo>
                      <a:pt x="1909" y="11124"/>
                    </a:lnTo>
                    <a:lnTo>
                      <a:pt x="1909" y="10504"/>
                    </a:lnTo>
                    <a:lnTo>
                      <a:pt x="1214" y="10504"/>
                    </a:lnTo>
                    <a:lnTo>
                      <a:pt x="1214" y="11124"/>
                    </a:lnTo>
                    <a:lnTo>
                      <a:pt x="830" y="11124"/>
                    </a:lnTo>
                    <a:lnTo>
                      <a:pt x="830" y="9625"/>
                    </a:lnTo>
                    <a:lnTo>
                      <a:pt x="1214" y="9625"/>
                    </a:lnTo>
                    <a:lnTo>
                      <a:pt x="1214" y="10238"/>
                    </a:lnTo>
                    <a:lnTo>
                      <a:pt x="1909" y="10238"/>
                    </a:lnTo>
                    <a:lnTo>
                      <a:pt x="1909" y="9625"/>
                    </a:lnTo>
                    <a:lnTo>
                      <a:pt x="2290" y="9625"/>
                    </a:lnTo>
                    <a:lnTo>
                      <a:pt x="2290" y="11124"/>
                    </a:lnTo>
                    <a:close/>
                    <a:moveTo>
                      <a:pt x="8114" y="9625"/>
                    </a:moveTo>
                    <a:lnTo>
                      <a:pt x="8114" y="11124"/>
                    </a:lnTo>
                    <a:lnTo>
                      <a:pt x="7642" y="11124"/>
                    </a:lnTo>
                    <a:lnTo>
                      <a:pt x="6911" y="10026"/>
                    </a:lnTo>
                    <a:lnTo>
                      <a:pt x="6911" y="11124"/>
                    </a:lnTo>
                    <a:lnTo>
                      <a:pt x="6543" y="11124"/>
                    </a:lnTo>
                    <a:lnTo>
                      <a:pt x="6543" y="9625"/>
                    </a:lnTo>
                    <a:lnTo>
                      <a:pt x="7035" y="9625"/>
                    </a:lnTo>
                    <a:lnTo>
                      <a:pt x="7750" y="10742"/>
                    </a:lnTo>
                    <a:lnTo>
                      <a:pt x="7750" y="9625"/>
                    </a:lnTo>
                    <a:lnTo>
                      <a:pt x="8114" y="9625"/>
                    </a:lnTo>
                    <a:close/>
                    <a:moveTo>
                      <a:pt x="6191" y="4872"/>
                    </a:moveTo>
                    <a:lnTo>
                      <a:pt x="6520" y="4872"/>
                    </a:lnTo>
                    <a:lnTo>
                      <a:pt x="6527" y="4808"/>
                    </a:lnTo>
                    <a:lnTo>
                      <a:pt x="6535" y="4744"/>
                    </a:lnTo>
                    <a:lnTo>
                      <a:pt x="6541" y="4710"/>
                    </a:lnTo>
                    <a:lnTo>
                      <a:pt x="6546" y="4678"/>
                    </a:lnTo>
                    <a:lnTo>
                      <a:pt x="6554" y="4644"/>
                    </a:lnTo>
                    <a:lnTo>
                      <a:pt x="6560" y="4609"/>
                    </a:lnTo>
                    <a:lnTo>
                      <a:pt x="6568" y="4576"/>
                    </a:lnTo>
                    <a:lnTo>
                      <a:pt x="6576" y="4541"/>
                    </a:lnTo>
                    <a:lnTo>
                      <a:pt x="6585" y="4506"/>
                    </a:lnTo>
                    <a:lnTo>
                      <a:pt x="6595" y="4472"/>
                    </a:lnTo>
                    <a:lnTo>
                      <a:pt x="6607" y="4437"/>
                    </a:lnTo>
                    <a:lnTo>
                      <a:pt x="6618" y="4402"/>
                    </a:lnTo>
                    <a:lnTo>
                      <a:pt x="6630" y="4368"/>
                    </a:lnTo>
                    <a:lnTo>
                      <a:pt x="6644" y="4332"/>
                    </a:lnTo>
                    <a:lnTo>
                      <a:pt x="6659" y="4297"/>
                    </a:lnTo>
                    <a:lnTo>
                      <a:pt x="6674" y="4262"/>
                    </a:lnTo>
                    <a:lnTo>
                      <a:pt x="6691" y="4227"/>
                    </a:lnTo>
                    <a:lnTo>
                      <a:pt x="6709" y="4192"/>
                    </a:lnTo>
                    <a:lnTo>
                      <a:pt x="6728" y="4157"/>
                    </a:lnTo>
                    <a:lnTo>
                      <a:pt x="6748" y="4122"/>
                    </a:lnTo>
                    <a:lnTo>
                      <a:pt x="6770" y="4087"/>
                    </a:lnTo>
                    <a:lnTo>
                      <a:pt x="6792" y="4052"/>
                    </a:lnTo>
                    <a:lnTo>
                      <a:pt x="6817" y="4018"/>
                    </a:lnTo>
                    <a:lnTo>
                      <a:pt x="6842" y="3984"/>
                    </a:lnTo>
                    <a:lnTo>
                      <a:pt x="6870" y="3950"/>
                    </a:lnTo>
                    <a:lnTo>
                      <a:pt x="6898" y="3917"/>
                    </a:lnTo>
                    <a:lnTo>
                      <a:pt x="6928" y="3883"/>
                    </a:lnTo>
                    <a:lnTo>
                      <a:pt x="6959" y="3849"/>
                    </a:lnTo>
                    <a:lnTo>
                      <a:pt x="6992" y="3817"/>
                    </a:lnTo>
                    <a:lnTo>
                      <a:pt x="7027" y="3784"/>
                    </a:lnTo>
                    <a:lnTo>
                      <a:pt x="7058" y="3757"/>
                    </a:lnTo>
                    <a:lnTo>
                      <a:pt x="7091" y="3730"/>
                    </a:lnTo>
                    <a:lnTo>
                      <a:pt x="7123" y="3704"/>
                    </a:lnTo>
                    <a:lnTo>
                      <a:pt x="7156" y="3679"/>
                    </a:lnTo>
                    <a:lnTo>
                      <a:pt x="7189" y="3655"/>
                    </a:lnTo>
                    <a:lnTo>
                      <a:pt x="7223" y="3631"/>
                    </a:lnTo>
                    <a:lnTo>
                      <a:pt x="7256" y="3609"/>
                    </a:lnTo>
                    <a:lnTo>
                      <a:pt x="7291" y="3587"/>
                    </a:lnTo>
                    <a:lnTo>
                      <a:pt x="7326" y="3567"/>
                    </a:lnTo>
                    <a:lnTo>
                      <a:pt x="7360" y="3548"/>
                    </a:lnTo>
                    <a:lnTo>
                      <a:pt x="7396" y="3529"/>
                    </a:lnTo>
                    <a:lnTo>
                      <a:pt x="7432" y="3511"/>
                    </a:lnTo>
                    <a:lnTo>
                      <a:pt x="7467" y="3495"/>
                    </a:lnTo>
                    <a:lnTo>
                      <a:pt x="7504" y="3478"/>
                    </a:lnTo>
                    <a:lnTo>
                      <a:pt x="7541" y="3464"/>
                    </a:lnTo>
                    <a:lnTo>
                      <a:pt x="7578" y="3450"/>
                    </a:lnTo>
                    <a:lnTo>
                      <a:pt x="7615" y="3436"/>
                    </a:lnTo>
                    <a:lnTo>
                      <a:pt x="7653" y="3424"/>
                    </a:lnTo>
                    <a:lnTo>
                      <a:pt x="7691" y="3412"/>
                    </a:lnTo>
                    <a:lnTo>
                      <a:pt x="7729" y="3402"/>
                    </a:lnTo>
                    <a:lnTo>
                      <a:pt x="7766" y="3392"/>
                    </a:lnTo>
                    <a:lnTo>
                      <a:pt x="7805" y="3383"/>
                    </a:lnTo>
                    <a:lnTo>
                      <a:pt x="7844" y="3375"/>
                    </a:lnTo>
                    <a:lnTo>
                      <a:pt x="7883" y="3368"/>
                    </a:lnTo>
                    <a:lnTo>
                      <a:pt x="7922" y="3362"/>
                    </a:lnTo>
                    <a:lnTo>
                      <a:pt x="7961" y="3356"/>
                    </a:lnTo>
                    <a:lnTo>
                      <a:pt x="8001" y="3352"/>
                    </a:lnTo>
                    <a:lnTo>
                      <a:pt x="8041" y="3348"/>
                    </a:lnTo>
                    <a:lnTo>
                      <a:pt x="8080" y="3345"/>
                    </a:lnTo>
                    <a:lnTo>
                      <a:pt x="8120" y="3343"/>
                    </a:lnTo>
                    <a:lnTo>
                      <a:pt x="8161" y="3342"/>
                    </a:lnTo>
                    <a:lnTo>
                      <a:pt x="8201" y="3342"/>
                    </a:lnTo>
                    <a:lnTo>
                      <a:pt x="8275" y="3343"/>
                    </a:lnTo>
                    <a:lnTo>
                      <a:pt x="8349" y="3347"/>
                    </a:lnTo>
                    <a:lnTo>
                      <a:pt x="8420" y="3354"/>
                    </a:lnTo>
                    <a:lnTo>
                      <a:pt x="8492" y="3362"/>
                    </a:lnTo>
                    <a:lnTo>
                      <a:pt x="8561" y="3373"/>
                    </a:lnTo>
                    <a:lnTo>
                      <a:pt x="8629" y="3386"/>
                    </a:lnTo>
                    <a:lnTo>
                      <a:pt x="8698" y="3402"/>
                    </a:lnTo>
                    <a:lnTo>
                      <a:pt x="8764" y="3419"/>
                    </a:lnTo>
                    <a:lnTo>
                      <a:pt x="8830" y="3436"/>
                    </a:lnTo>
                    <a:lnTo>
                      <a:pt x="8894" y="3456"/>
                    </a:lnTo>
                    <a:lnTo>
                      <a:pt x="8959" y="3476"/>
                    </a:lnTo>
                    <a:lnTo>
                      <a:pt x="9022" y="3498"/>
                    </a:lnTo>
                    <a:lnTo>
                      <a:pt x="9084" y="3520"/>
                    </a:lnTo>
                    <a:lnTo>
                      <a:pt x="9145" y="3542"/>
                    </a:lnTo>
                    <a:lnTo>
                      <a:pt x="9207" y="3566"/>
                    </a:lnTo>
                    <a:lnTo>
                      <a:pt x="9266" y="3589"/>
                    </a:lnTo>
                    <a:lnTo>
                      <a:pt x="9383" y="3635"/>
                    </a:lnTo>
                    <a:lnTo>
                      <a:pt x="9498" y="3680"/>
                    </a:lnTo>
                    <a:lnTo>
                      <a:pt x="9554" y="3702"/>
                    </a:lnTo>
                    <a:lnTo>
                      <a:pt x="9609" y="3722"/>
                    </a:lnTo>
                    <a:lnTo>
                      <a:pt x="9665" y="3741"/>
                    </a:lnTo>
                    <a:lnTo>
                      <a:pt x="9720" y="3760"/>
                    </a:lnTo>
                    <a:lnTo>
                      <a:pt x="9774" y="3776"/>
                    </a:lnTo>
                    <a:lnTo>
                      <a:pt x="9827" y="3791"/>
                    </a:lnTo>
                    <a:lnTo>
                      <a:pt x="9880" y="3805"/>
                    </a:lnTo>
                    <a:lnTo>
                      <a:pt x="9932" y="3816"/>
                    </a:lnTo>
                    <a:lnTo>
                      <a:pt x="9984" y="3825"/>
                    </a:lnTo>
                    <a:lnTo>
                      <a:pt x="10036" y="3831"/>
                    </a:lnTo>
                    <a:lnTo>
                      <a:pt x="10087" y="3835"/>
                    </a:lnTo>
                    <a:lnTo>
                      <a:pt x="10137" y="3837"/>
                    </a:lnTo>
                    <a:lnTo>
                      <a:pt x="10137" y="4188"/>
                    </a:lnTo>
                    <a:lnTo>
                      <a:pt x="10079" y="4187"/>
                    </a:lnTo>
                    <a:lnTo>
                      <a:pt x="10020" y="4182"/>
                    </a:lnTo>
                    <a:lnTo>
                      <a:pt x="9962" y="4176"/>
                    </a:lnTo>
                    <a:lnTo>
                      <a:pt x="9904" y="4167"/>
                    </a:lnTo>
                    <a:lnTo>
                      <a:pt x="9847" y="4155"/>
                    </a:lnTo>
                    <a:lnTo>
                      <a:pt x="9789" y="4141"/>
                    </a:lnTo>
                    <a:lnTo>
                      <a:pt x="9732" y="4126"/>
                    </a:lnTo>
                    <a:lnTo>
                      <a:pt x="9674" y="4110"/>
                    </a:lnTo>
                    <a:lnTo>
                      <a:pt x="9617" y="4091"/>
                    </a:lnTo>
                    <a:lnTo>
                      <a:pt x="9558" y="4072"/>
                    </a:lnTo>
                    <a:lnTo>
                      <a:pt x="9501" y="4050"/>
                    </a:lnTo>
                    <a:lnTo>
                      <a:pt x="9443" y="4029"/>
                    </a:lnTo>
                    <a:lnTo>
                      <a:pt x="9327" y="3983"/>
                    </a:lnTo>
                    <a:lnTo>
                      <a:pt x="9211" y="3936"/>
                    </a:lnTo>
                    <a:lnTo>
                      <a:pt x="9091" y="3889"/>
                    </a:lnTo>
                    <a:lnTo>
                      <a:pt x="8972" y="3844"/>
                    </a:lnTo>
                    <a:lnTo>
                      <a:pt x="8911" y="3823"/>
                    </a:lnTo>
                    <a:lnTo>
                      <a:pt x="8850" y="3802"/>
                    </a:lnTo>
                    <a:lnTo>
                      <a:pt x="8788" y="3782"/>
                    </a:lnTo>
                    <a:lnTo>
                      <a:pt x="8726" y="3764"/>
                    </a:lnTo>
                    <a:lnTo>
                      <a:pt x="8663" y="3746"/>
                    </a:lnTo>
                    <a:lnTo>
                      <a:pt x="8599" y="3731"/>
                    </a:lnTo>
                    <a:lnTo>
                      <a:pt x="8534" y="3718"/>
                    </a:lnTo>
                    <a:lnTo>
                      <a:pt x="8470" y="3707"/>
                    </a:lnTo>
                    <a:lnTo>
                      <a:pt x="8404" y="3698"/>
                    </a:lnTo>
                    <a:lnTo>
                      <a:pt x="8337" y="3690"/>
                    </a:lnTo>
                    <a:lnTo>
                      <a:pt x="8270" y="3686"/>
                    </a:lnTo>
                    <a:lnTo>
                      <a:pt x="8201" y="3685"/>
                    </a:lnTo>
                    <a:lnTo>
                      <a:pt x="8171" y="3685"/>
                    </a:lnTo>
                    <a:lnTo>
                      <a:pt x="8141" y="3686"/>
                    </a:lnTo>
                    <a:lnTo>
                      <a:pt x="8110" y="3688"/>
                    </a:lnTo>
                    <a:lnTo>
                      <a:pt x="8079" y="3690"/>
                    </a:lnTo>
                    <a:lnTo>
                      <a:pt x="8049" y="3693"/>
                    </a:lnTo>
                    <a:lnTo>
                      <a:pt x="8018" y="3696"/>
                    </a:lnTo>
                    <a:lnTo>
                      <a:pt x="7988" y="3702"/>
                    </a:lnTo>
                    <a:lnTo>
                      <a:pt x="7957" y="3707"/>
                    </a:lnTo>
                    <a:lnTo>
                      <a:pt x="7926" y="3712"/>
                    </a:lnTo>
                    <a:lnTo>
                      <a:pt x="7897" y="3718"/>
                    </a:lnTo>
                    <a:lnTo>
                      <a:pt x="7866" y="3725"/>
                    </a:lnTo>
                    <a:lnTo>
                      <a:pt x="7836" y="3733"/>
                    </a:lnTo>
                    <a:lnTo>
                      <a:pt x="7806" y="3741"/>
                    </a:lnTo>
                    <a:lnTo>
                      <a:pt x="7776" y="3751"/>
                    </a:lnTo>
                    <a:lnTo>
                      <a:pt x="7747" y="3761"/>
                    </a:lnTo>
                    <a:lnTo>
                      <a:pt x="7717" y="3771"/>
                    </a:lnTo>
                    <a:lnTo>
                      <a:pt x="7688" y="3782"/>
                    </a:lnTo>
                    <a:lnTo>
                      <a:pt x="7658" y="3794"/>
                    </a:lnTo>
                    <a:lnTo>
                      <a:pt x="7630" y="3807"/>
                    </a:lnTo>
                    <a:lnTo>
                      <a:pt x="7600" y="3820"/>
                    </a:lnTo>
                    <a:lnTo>
                      <a:pt x="7571" y="3834"/>
                    </a:lnTo>
                    <a:lnTo>
                      <a:pt x="7544" y="3848"/>
                    </a:lnTo>
                    <a:lnTo>
                      <a:pt x="7515" y="3865"/>
                    </a:lnTo>
                    <a:lnTo>
                      <a:pt x="7488" y="3881"/>
                    </a:lnTo>
                    <a:lnTo>
                      <a:pt x="7460" y="3897"/>
                    </a:lnTo>
                    <a:lnTo>
                      <a:pt x="7433" y="3916"/>
                    </a:lnTo>
                    <a:lnTo>
                      <a:pt x="7406" y="3934"/>
                    </a:lnTo>
                    <a:lnTo>
                      <a:pt x="7380" y="3953"/>
                    </a:lnTo>
                    <a:lnTo>
                      <a:pt x="7353" y="3973"/>
                    </a:lnTo>
                    <a:lnTo>
                      <a:pt x="7327" y="3993"/>
                    </a:lnTo>
                    <a:lnTo>
                      <a:pt x="7301" y="4015"/>
                    </a:lnTo>
                    <a:lnTo>
                      <a:pt x="7277" y="4037"/>
                    </a:lnTo>
                    <a:lnTo>
                      <a:pt x="7254" y="4059"/>
                    </a:lnTo>
                    <a:lnTo>
                      <a:pt x="7232" y="4079"/>
                    </a:lnTo>
                    <a:lnTo>
                      <a:pt x="7211" y="4100"/>
                    </a:lnTo>
                    <a:lnTo>
                      <a:pt x="7191" y="4123"/>
                    </a:lnTo>
                    <a:lnTo>
                      <a:pt x="7173" y="4145"/>
                    </a:lnTo>
                    <a:lnTo>
                      <a:pt x="7153" y="4168"/>
                    </a:lnTo>
                    <a:lnTo>
                      <a:pt x="7136" y="4190"/>
                    </a:lnTo>
                    <a:lnTo>
                      <a:pt x="7120" y="4213"/>
                    </a:lnTo>
                    <a:lnTo>
                      <a:pt x="7103" y="4236"/>
                    </a:lnTo>
                    <a:lnTo>
                      <a:pt x="7087" y="4260"/>
                    </a:lnTo>
                    <a:lnTo>
                      <a:pt x="7073" y="4284"/>
                    </a:lnTo>
                    <a:lnTo>
                      <a:pt x="7058" y="4308"/>
                    </a:lnTo>
                    <a:lnTo>
                      <a:pt x="7045" y="4333"/>
                    </a:lnTo>
                    <a:lnTo>
                      <a:pt x="7032" y="4357"/>
                    </a:lnTo>
                    <a:lnTo>
                      <a:pt x="7020" y="4383"/>
                    </a:lnTo>
                    <a:lnTo>
                      <a:pt x="7008" y="4408"/>
                    </a:lnTo>
                    <a:lnTo>
                      <a:pt x="6997" y="4435"/>
                    </a:lnTo>
                    <a:lnTo>
                      <a:pt x="6987" y="4461"/>
                    </a:lnTo>
                    <a:lnTo>
                      <a:pt x="6977" y="4488"/>
                    </a:lnTo>
                    <a:lnTo>
                      <a:pt x="6968" y="4515"/>
                    </a:lnTo>
                    <a:lnTo>
                      <a:pt x="6959" y="4542"/>
                    </a:lnTo>
                    <a:lnTo>
                      <a:pt x="6950" y="4571"/>
                    </a:lnTo>
                    <a:lnTo>
                      <a:pt x="6943" y="4598"/>
                    </a:lnTo>
                    <a:lnTo>
                      <a:pt x="6936" y="4627"/>
                    </a:lnTo>
                    <a:lnTo>
                      <a:pt x="6929" y="4656"/>
                    </a:lnTo>
                    <a:lnTo>
                      <a:pt x="6923" y="4686"/>
                    </a:lnTo>
                    <a:lnTo>
                      <a:pt x="6917" y="4715"/>
                    </a:lnTo>
                    <a:lnTo>
                      <a:pt x="6912" y="4746"/>
                    </a:lnTo>
                    <a:lnTo>
                      <a:pt x="6901" y="4808"/>
                    </a:lnTo>
                    <a:lnTo>
                      <a:pt x="6893" y="4872"/>
                    </a:lnTo>
                    <a:lnTo>
                      <a:pt x="7620" y="4872"/>
                    </a:lnTo>
                    <a:lnTo>
                      <a:pt x="7648" y="4868"/>
                    </a:lnTo>
                    <a:lnTo>
                      <a:pt x="7660" y="4866"/>
                    </a:lnTo>
                    <a:lnTo>
                      <a:pt x="7672" y="4864"/>
                    </a:lnTo>
                    <a:lnTo>
                      <a:pt x="7683" y="4861"/>
                    </a:lnTo>
                    <a:lnTo>
                      <a:pt x="7693" y="4858"/>
                    </a:lnTo>
                    <a:lnTo>
                      <a:pt x="7703" y="4855"/>
                    </a:lnTo>
                    <a:lnTo>
                      <a:pt x="7711" y="4851"/>
                    </a:lnTo>
                    <a:lnTo>
                      <a:pt x="7719" y="4847"/>
                    </a:lnTo>
                    <a:lnTo>
                      <a:pt x="7728" y="4842"/>
                    </a:lnTo>
                    <a:lnTo>
                      <a:pt x="7735" y="4837"/>
                    </a:lnTo>
                    <a:lnTo>
                      <a:pt x="7741" y="4832"/>
                    </a:lnTo>
                    <a:lnTo>
                      <a:pt x="7747" y="4826"/>
                    </a:lnTo>
                    <a:lnTo>
                      <a:pt x="7752" y="4820"/>
                    </a:lnTo>
                    <a:lnTo>
                      <a:pt x="7757" y="4813"/>
                    </a:lnTo>
                    <a:lnTo>
                      <a:pt x="7761" y="4806"/>
                    </a:lnTo>
                    <a:lnTo>
                      <a:pt x="7765" y="4799"/>
                    </a:lnTo>
                    <a:lnTo>
                      <a:pt x="7768" y="4791"/>
                    </a:lnTo>
                    <a:lnTo>
                      <a:pt x="7774" y="4775"/>
                    </a:lnTo>
                    <a:lnTo>
                      <a:pt x="7779" y="4756"/>
                    </a:lnTo>
                    <a:lnTo>
                      <a:pt x="7782" y="4738"/>
                    </a:lnTo>
                    <a:lnTo>
                      <a:pt x="7783" y="4716"/>
                    </a:lnTo>
                    <a:lnTo>
                      <a:pt x="7784" y="4695"/>
                    </a:lnTo>
                    <a:lnTo>
                      <a:pt x="7785" y="4672"/>
                    </a:lnTo>
                    <a:lnTo>
                      <a:pt x="7785" y="4645"/>
                    </a:lnTo>
                    <a:lnTo>
                      <a:pt x="7787" y="4618"/>
                    </a:lnTo>
                    <a:lnTo>
                      <a:pt x="7791" y="4591"/>
                    </a:lnTo>
                    <a:lnTo>
                      <a:pt x="7795" y="4566"/>
                    </a:lnTo>
                    <a:lnTo>
                      <a:pt x="7801" y="4539"/>
                    </a:lnTo>
                    <a:lnTo>
                      <a:pt x="7808" y="4515"/>
                    </a:lnTo>
                    <a:lnTo>
                      <a:pt x="7817" y="4489"/>
                    </a:lnTo>
                    <a:lnTo>
                      <a:pt x="7826" y="4466"/>
                    </a:lnTo>
                    <a:lnTo>
                      <a:pt x="7838" y="4441"/>
                    </a:lnTo>
                    <a:lnTo>
                      <a:pt x="7850" y="4419"/>
                    </a:lnTo>
                    <a:lnTo>
                      <a:pt x="7863" y="4396"/>
                    </a:lnTo>
                    <a:lnTo>
                      <a:pt x="7877" y="4374"/>
                    </a:lnTo>
                    <a:lnTo>
                      <a:pt x="7893" y="4352"/>
                    </a:lnTo>
                    <a:lnTo>
                      <a:pt x="7909" y="4332"/>
                    </a:lnTo>
                    <a:lnTo>
                      <a:pt x="7926" y="4313"/>
                    </a:lnTo>
                    <a:lnTo>
                      <a:pt x="7945" y="4294"/>
                    </a:lnTo>
                    <a:lnTo>
                      <a:pt x="7964" y="4276"/>
                    </a:lnTo>
                    <a:lnTo>
                      <a:pt x="7985" y="4259"/>
                    </a:lnTo>
                    <a:lnTo>
                      <a:pt x="8006" y="4243"/>
                    </a:lnTo>
                    <a:lnTo>
                      <a:pt x="8028" y="4228"/>
                    </a:lnTo>
                    <a:lnTo>
                      <a:pt x="8052" y="4214"/>
                    </a:lnTo>
                    <a:lnTo>
                      <a:pt x="8075" y="4200"/>
                    </a:lnTo>
                    <a:lnTo>
                      <a:pt x="8100" y="4188"/>
                    </a:lnTo>
                    <a:lnTo>
                      <a:pt x="8125" y="4177"/>
                    </a:lnTo>
                    <a:lnTo>
                      <a:pt x="8152" y="4168"/>
                    </a:lnTo>
                    <a:lnTo>
                      <a:pt x="8178" y="4159"/>
                    </a:lnTo>
                    <a:lnTo>
                      <a:pt x="8206" y="4151"/>
                    </a:lnTo>
                    <a:lnTo>
                      <a:pt x="8234" y="4145"/>
                    </a:lnTo>
                    <a:lnTo>
                      <a:pt x="8263" y="4140"/>
                    </a:lnTo>
                    <a:lnTo>
                      <a:pt x="8293" y="4137"/>
                    </a:lnTo>
                    <a:lnTo>
                      <a:pt x="8322" y="4135"/>
                    </a:lnTo>
                    <a:lnTo>
                      <a:pt x="8353" y="4134"/>
                    </a:lnTo>
                    <a:lnTo>
                      <a:pt x="8396" y="4135"/>
                    </a:lnTo>
                    <a:lnTo>
                      <a:pt x="8438" y="4137"/>
                    </a:lnTo>
                    <a:lnTo>
                      <a:pt x="8481" y="4140"/>
                    </a:lnTo>
                    <a:lnTo>
                      <a:pt x="8524" y="4144"/>
                    </a:lnTo>
                    <a:lnTo>
                      <a:pt x="8568" y="4149"/>
                    </a:lnTo>
                    <a:lnTo>
                      <a:pt x="8611" y="4155"/>
                    </a:lnTo>
                    <a:lnTo>
                      <a:pt x="8655" y="4163"/>
                    </a:lnTo>
                    <a:lnTo>
                      <a:pt x="8699" y="4170"/>
                    </a:lnTo>
                    <a:lnTo>
                      <a:pt x="8787" y="4187"/>
                    </a:lnTo>
                    <a:lnTo>
                      <a:pt x="8877" y="4206"/>
                    </a:lnTo>
                    <a:lnTo>
                      <a:pt x="8968" y="4227"/>
                    </a:lnTo>
                    <a:lnTo>
                      <a:pt x="9061" y="4248"/>
                    </a:lnTo>
                    <a:lnTo>
                      <a:pt x="9153" y="4270"/>
                    </a:lnTo>
                    <a:lnTo>
                      <a:pt x="9248" y="4291"/>
                    </a:lnTo>
                    <a:lnTo>
                      <a:pt x="9297" y="4300"/>
                    </a:lnTo>
                    <a:lnTo>
                      <a:pt x="9345" y="4311"/>
                    </a:lnTo>
                    <a:lnTo>
                      <a:pt x="9394" y="4319"/>
                    </a:lnTo>
                    <a:lnTo>
                      <a:pt x="9443" y="4328"/>
                    </a:lnTo>
                    <a:lnTo>
                      <a:pt x="9493" y="4335"/>
                    </a:lnTo>
                    <a:lnTo>
                      <a:pt x="9543" y="4342"/>
                    </a:lnTo>
                    <a:lnTo>
                      <a:pt x="9593" y="4348"/>
                    </a:lnTo>
                    <a:lnTo>
                      <a:pt x="9644" y="4353"/>
                    </a:lnTo>
                    <a:lnTo>
                      <a:pt x="9696" y="4357"/>
                    </a:lnTo>
                    <a:lnTo>
                      <a:pt x="9747" y="4361"/>
                    </a:lnTo>
                    <a:lnTo>
                      <a:pt x="9800" y="4363"/>
                    </a:lnTo>
                    <a:lnTo>
                      <a:pt x="9852" y="4364"/>
                    </a:lnTo>
                    <a:lnTo>
                      <a:pt x="9895" y="4363"/>
                    </a:lnTo>
                    <a:lnTo>
                      <a:pt x="9935" y="4362"/>
                    </a:lnTo>
                    <a:lnTo>
                      <a:pt x="9975" y="4359"/>
                    </a:lnTo>
                    <a:lnTo>
                      <a:pt x="10014" y="4357"/>
                    </a:lnTo>
                    <a:lnTo>
                      <a:pt x="10054" y="4353"/>
                    </a:lnTo>
                    <a:lnTo>
                      <a:pt x="10095" y="4348"/>
                    </a:lnTo>
                    <a:lnTo>
                      <a:pt x="10137" y="4342"/>
                    </a:lnTo>
                    <a:lnTo>
                      <a:pt x="10181" y="4335"/>
                    </a:lnTo>
                    <a:lnTo>
                      <a:pt x="10181" y="4426"/>
                    </a:lnTo>
                    <a:lnTo>
                      <a:pt x="10153" y="4439"/>
                    </a:lnTo>
                    <a:lnTo>
                      <a:pt x="10125" y="4452"/>
                    </a:lnTo>
                    <a:lnTo>
                      <a:pt x="10097" y="4466"/>
                    </a:lnTo>
                    <a:lnTo>
                      <a:pt x="10068" y="4477"/>
                    </a:lnTo>
                    <a:lnTo>
                      <a:pt x="10039" y="4489"/>
                    </a:lnTo>
                    <a:lnTo>
                      <a:pt x="10010" y="4500"/>
                    </a:lnTo>
                    <a:lnTo>
                      <a:pt x="9981" y="4510"/>
                    </a:lnTo>
                    <a:lnTo>
                      <a:pt x="9950" y="4521"/>
                    </a:lnTo>
                    <a:lnTo>
                      <a:pt x="9921" y="4530"/>
                    </a:lnTo>
                    <a:lnTo>
                      <a:pt x="9890" y="4539"/>
                    </a:lnTo>
                    <a:lnTo>
                      <a:pt x="9858" y="4548"/>
                    </a:lnTo>
                    <a:lnTo>
                      <a:pt x="9828" y="4556"/>
                    </a:lnTo>
                    <a:lnTo>
                      <a:pt x="9796" y="4563"/>
                    </a:lnTo>
                    <a:lnTo>
                      <a:pt x="9763" y="4571"/>
                    </a:lnTo>
                    <a:lnTo>
                      <a:pt x="9732" y="4578"/>
                    </a:lnTo>
                    <a:lnTo>
                      <a:pt x="9698" y="4584"/>
                    </a:lnTo>
                    <a:lnTo>
                      <a:pt x="9632" y="4596"/>
                    </a:lnTo>
                    <a:lnTo>
                      <a:pt x="9565" y="4605"/>
                    </a:lnTo>
                    <a:lnTo>
                      <a:pt x="9495" y="4613"/>
                    </a:lnTo>
                    <a:lnTo>
                      <a:pt x="9425" y="4621"/>
                    </a:lnTo>
                    <a:lnTo>
                      <a:pt x="9352" y="4626"/>
                    </a:lnTo>
                    <a:lnTo>
                      <a:pt x="9279" y="4629"/>
                    </a:lnTo>
                    <a:lnTo>
                      <a:pt x="9204" y="4631"/>
                    </a:lnTo>
                    <a:lnTo>
                      <a:pt x="9128" y="4632"/>
                    </a:lnTo>
                    <a:lnTo>
                      <a:pt x="9062" y="4631"/>
                    </a:lnTo>
                    <a:lnTo>
                      <a:pt x="9002" y="4631"/>
                    </a:lnTo>
                    <a:lnTo>
                      <a:pt x="8946" y="4629"/>
                    </a:lnTo>
                    <a:lnTo>
                      <a:pt x="8895" y="4627"/>
                    </a:lnTo>
                    <a:lnTo>
                      <a:pt x="8806" y="4622"/>
                    </a:lnTo>
                    <a:lnTo>
                      <a:pt x="8729" y="4617"/>
                    </a:lnTo>
                    <a:lnTo>
                      <a:pt x="8662" y="4610"/>
                    </a:lnTo>
                    <a:lnTo>
                      <a:pt x="8601" y="4606"/>
                    </a:lnTo>
                    <a:lnTo>
                      <a:pt x="8571" y="4604"/>
                    </a:lnTo>
                    <a:lnTo>
                      <a:pt x="8541" y="4602"/>
                    </a:lnTo>
                    <a:lnTo>
                      <a:pt x="8512" y="4601"/>
                    </a:lnTo>
                    <a:lnTo>
                      <a:pt x="8481" y="4601"/>
                    </a:lnTo>
                    <a:lnTo>
                      <a:pt x="8436" y="4602"/>
                    </a:lnTo>
                    <a:lnTo>
                      <a:pt x="8395" y="4604"/>
                    </a:lnTo>
                    <a:lnTo>
                      <a:pt x="8374" y="4606"/>
                    </a:lnTo>
                    <a:lnTo>
                      <a:pt x="8356" y="4609"/>
                    </a:lnTo>
                    <a:lnTo>
                      <a:pt x="8337" y="4612"/>
                    </a:lnTo>
                    <a:lnTo>
                      <a:pt x="8319" y="4616"/>
                    </a:lnTo>
                    <a:lnTo>
                      <a:pt x="8303" y="4620"/>
                    </a:lnTo>
                    <a:lnTo>
                      <a:pt x="8286" y="4624"/>
                    </a:lnTo>
                    <a:lnTo>
                      <a:pt x="8271" y="4629"/>
                    </a:lnTo>
                    <a:lnTo>
                      <a:pt x="8256" y="4634"/>
                    </a:lnTo>
                    <a:lnTo>
                      <a:pt x="8243" y="4640"/>
                    </a:lnTo>
                    <a:lnTo>
                      <a:pt x="8229" y="4646"/>
                    </a:lnTo>
                    <a:lnTo>
                      <a:pt x="8216" y="4653"/>
                    </a:lnTo>
                    <a:lnTo>
                      <a:pt x="8205" y="4660"/>
                    </a:lnTo>
                    <a:lnTo>
                      <a:pt x="8194" y="4669"/>
                    </a:lnTo>
                    <a:lnTo>
                      <a:pt x="8183" y="4677"/>
                    </a:lnTo>
                    <a:lnTo>
                      <a:pt x="8173" y="4686"/>
                    </a:lnTo>
                    <a:lnTo>
                      <a:pt x="8165" y="4695"/>
                    </a:lnTo>
                    <a:lnTo>
                      <a:pt x="8157" y="4705"/>
                    </a:lnTo>
                    <a:lnTo>
                      <a:pt x="8149" y="4715"/>
                    </a:lnTo>
                    <a:lnTo>
                      <a:pt x="8143" y="4727"/>
                    </a:lnTo>
                    <a:lnTo>
                      <a:pt x="8137" y="4738"/>
                    </a:lnTo>
                    <a:lnTo>
                      <a:pt x="8131" y="4750"/>
                    </a:lnTo>
                    <a:lnTo>
                      <a:pt x="8126" y="4763"/>
                    </a:lnTo>
                    <a:lnTo>
                      <a:pt x="8122" y="4777"/>
                    </a:lnTo>
                    <a:lnTo>
                      <a:pt x="8119" y="4790"/>
                    </a:lnTo>
                    <a:lnTo>
                      <a:pt x="8117" y="4804"/>
                    </a:lnTo>
                    <a:lnTo>
                      <a:pt x="8115" y="4820"/>
                    </a:lnTo>
                    <a:lnTo>
                      <a:pt x="8114" y="4835"/>
                    </a:lnTo>
                    <a:lnTo>
                      <a:pt x="8114" y="4872"/>
                    </a:lnTo>
                    <a:lnTo>
                      <a:pt x="8117" y="4895"/>
                    </a:lnTo>
                    <a:lnTo>
                      <a:pt x="8120" y="4923"/>
                    </a:lnTo>
                    <a:lnTo>
                      <a:pt x="8125" y="4951"/>
                    </a:lnTo>
                    <a:lnTo>
                      <a:pt x="8138" y="5014"/>
                    </a:lnTo>
                    <a:lnTo>
                      <a:pt x="8151" y="5077"/>
                    </a:lnTo>
                    <a:lnTo>
                      <a:pt x="8164" y="5136"/>
                    </a:lnTo>
                    <a:lnTo>
                      <a:pt x="8176" y="5184"/>
                    </a:lnTo>
                    <a:lnTo>
                      <a:pt x="8184" y="5217"/>
                    </a:lnTo>
                    <a:lnTo>
                      <a:pt x="8188" y="5230"/>
                    </a:lnTo>
                    <a:lnTo>
                      <a:pt x="6864" y="5230"/>
                    </a:lnTo>
                    <a:lnTo>
                      <a:pt x="6861" y="5276"/>
                    </a:lnTo>
                    <a:lnTo>
                      <a:pt x="6856" y="5325"/>
                    </a:lnTo>
                    <a:lnTo>
                      <a:pt x="6853" y="5374"/>
                    </a:lnTo>
                    <a:lnTo>
                      <a:pt x="6849" y="5425"/>
                    </a:lnTo>
                    <a:lnTo>
                      <a:pt x="6846" y="5475"/>
                    </a:lnTo>
                    <a:lnTo>
                      <a:pt x="6842" y="5526"/>
                    </a:lnTo>
                    <a:lnTo>
                      <a:pt x="6839" y="5577"/>
                    </a:lnTo>
                    <a:lnTo>
                      <a:pt x="6835" y="5628"/>
                    </a:lnTo>
                    <a:lnTo>
                      <a:pt x="6832" y="5678"/>
                    </a:lnTo>
                    <a:lnTo>
                      <a:pt x="6828" y="5728"/>
                    </a:lnTo>
                    <a:lnTo>
                      <a:pt x="6825" y="5776"/>
                    </a:lnTo>
                    <a:lnTo>
                      <a:pt x="6822" y="5824"/>
                    </a:lnTo>
                    <a:lnTo>
                      <a:pt x="6818" y="5870"/>
                    </a:lnTo>
                    <a:lnTo>
                      <a:pt x="6815" y="5914"/>
                    </a:lnTo>
                    <a:lnTo>
                      <a:pt x="6812" y="5956"/>
                    </a:lnTo>
                    <a:lnTo>
                      <a:pt x="6809" y="5997"/>
                    </a:lnTo>
                    <a:lnTo>
                      <a:pt x="7187" y="5997"/>
                    </a:lnTo>
                    <a:lnTo>
                      <a:pt x="7187" y="6406"/>
                    </a:lnTo>
                    <a:lnTo>
                      <a:pt x="7234" y="6423"/>
                    </a:lnTo>
                    <a:lnTo>
                      <a:pt x="7279" y="6441"/>
                    </a:lnTo>
                    <a:lnTo>
                      <a:pt x="7302" y="6452"/>
                    </a:lnTo>
                    <a:lnTo>
                      <a:pt x="7324" y="6462"/>
                    </a:lnTo>
                    <a:lnTo>
                      <a:pt x="7346" y="6473"/>
                    </a:lnTo>
                    <a:lnTo>
                      <a:pt x="7367" y="6484"/>
                    </a:lnTo>
                    <a:lnTo>
                      <a:pt x="7389" y="6496"/>
                    </a:lnTo>
                    <a:lnTo>
                      <a:pt x="7409" y="6509"/>
                    </a:lnTo>
                    <a:lnTo>
                      <a:pt x="7430" y="6522"/>
                    </a:lnTo>
                    <a:lnTo>
                      <a:pt x="7449" y="6536"/>
                    </a:lnTo>
                    <a:lnTo>
                      <a:pt x="7468" y="6550"/>
                    </a:lnTo>
                    <a:lnTo>
                      <a:pt x="7487" y="6565"/>
                    </a:lnTo>
                    <a:lnTo>
                      <a:pt x="7504" y="6581"/>
                    </a:lnTo>
                    <a:lnTo>
                      <a:pt x="7521" y="6597"/>
                    </a:lnTo>
                    <a:lnTo>
                      <a:pt x="7538" y="6614"/>
                    </a:lnTo>
                    <a:lnTo>
                      <a:pt x="7554" y="6632"/>
                    </a:lnTo>
                    <a:lnTo>
                      <a:pt x="7568" y="6650"/>
                    </a:lnTo>
                    <a:lnTo>
                      <a:pt x="7583" y="6669"/>
                    </a:lnTo>
                    <a:lnTo>
                      <a:pt x="7596" y="6689"/>
                    </a:lnTo>
                    <a:lnTo>
                      <a:pt x="7608" y="6710"/>
                    </a:lnTo>
                    <a:lnTo>
                      <a:pt x="7619" y="6731"/>
                    </a:lnTo>
                    <a:lnTo>
                      <a:pt x="7630" y="6752"/>
                    </a:lnTo>
                    <a:lnTo>
                      <a:pt x="7639" y="6776"/>
                    </a:lnTo>
                    <a:lnTo>
                      <a:pt x="7647" y="6799"/>
                    </a:lnTo>
                    <a:lnTo>
                      <a:pt x="7654" y="6824"/>
                    </a:lnTo>
                    <a:lnTo>
                      <a:pt x="7659" y="6849"/>
                    </a:lnTo>
                    <a:lnTo>
                      <a:pt x="7664" y="6875"/>
                    </a:lnTo>
                    <a:lnTo>
                      <a:pt x="7667" y="6902"/>
                    </a:lnTo>
                    <a:lnTo>
                      <a:pt x="7669" y="6930"/>
                    </a:lnTo>
                    <a:lnTo>
                      <a:pt x="7670" y="6958"/>
                    </a:lnTo>
                    <a:lnTo>
                      <a:pt x="7669" y="6984"/>
                    </a:lnTo>
                    <a:lnTo>
                      <a:pt x="7667" y="7008"/>
                    </a:lnTo>
                    <a:lnTo>
                      <a:pt x="7665" y="7032"/>
                    </a:lnTo>
                    <a:lnTo>
                      <a:pt x="7661" y="7055"/>
                    </a:lnTo>
                    <a:lnTo>
                      <a:pt x="7656" y="7078"/>
                    </a:lnTo>
                    <a:lnTo>
                      <a:pt x="7650" y="7100"/>
                    </a:lnTo>
                    <a:lnTo>
                      <a:pt x="7642" y="7122"/>
                    </a:lnTo>
                    <a:lnTo>
                      <a:pt x="7634" y="7143"/>
                    </a:lnTo>
                    <a:lnTo>
                      <a:pt x="7625" y="7163"/>
                    </a:lnTo>
                    <a:lnTo>
                      <a:pt x="7614" y="7183"/>
                    </a:lnTo>
                    <a:lnTo>
                      <a:pt x="7603" y="7202"/>
                    </a:lnTo>
                    <a:lnTo>
                      <a:pt x="7591" y="7222"/>
                    </a:lnTo>
                    <a:lnTo>
                      <a:pt x="7578" y="7240"/>
                    </a:lnTo>
                    <a:lnTo>
                      <a:pt x="7564" y="7257"/>
                    </a:lnTo>
                    <a:lnTo>
                      <a:pt x="7549" y="7275"/>
                    </a:lnTo>
                    <a:lnTo>
                      <a:pt x="7534" y="7291"/>
                    </a:lnTo>
                    <a:lnTo>
                      <a:pt x="7517" y="7307"/>
                    </a:lnTo>
                    <a:lnTo>
                      <a:pt x="7500" y="7324"/>
                    </a:lnTo>
                    <a:lnTo>
                      <a:pt x="7482" y="7338"/>
                    </a:lnTo>
                    <a:lnTo>
                      <a:pt x="7463" y="7353"/>
                    </a:lnTo>
                    <a:lnTo>
                      <a:pt x="7443" y="7367"/>
                    </a:lnTo>
                    <a:lnTo>
                      <a:pt x="7424" y="7381"/>
                    </a:lnTo>
                    <a:lnTo>
                      <a:pt x="7402" y="7394"/>
                    </a:lnTo>
                    <a:lnTo>
                      <a:pt x="7381" y="7406"/>
                    </a:lnTo>
                    <a:lnTo>
                      <a:pt x="7358" y="7418"/>
                    </a:lnTo>
                    <a:lnTo>
                      <a:pt x="7336" y="7430"/>
                    </a:lnTo>
                    <a:lnTo>
                      <a:pt x="7312" y="7441"/>
                    </a:lnTo>
                    <a:lnTo>
                      <a:pt x="7288" y="7452"/>
                    </a:lnTo>
                    <a:lnTo>
                      <a:pt x="7263" y="7462"/>
                    </a:lnTo>
                    <a:lnTo>
                      <a:pt x="7239" y="7472"/>
                    </a:lnTo>
                    <a:lnTo>
                      <a:pt x="7213" y="7481"/>
                    </a:lnTo>
                    <a:lnTo>
                      <a:pt x="7187" y="7490"/>
                    </a:lnTo>
                    <a:lnTo>
                      <a:pt x="7187" y="7894"/>
                    </a:lnTo>
                    <a:lnTo>
                      <a:pt x="7211" y="7898"/>
                    </a:lnTo>
                    <a:lnTo>
                      <a:pt x="7243" y="7903"/>
                    </a:lnTo>
                    <a:lnTo>
                      <a:pt x="7278" y="7907"/>
                    </a:lnTo>
                    <a:lnTo>
                      <a:pt x="7316" y="7910"/>
                    </a:lnTo>
                    <a:lnTo>
                      <a:pt x="7355" y="7912"/>
                    </a:lnTo>
                    <a:lnTo>
                      <a:pt x="7395" y="7914"/>
                    </a:lnTo>
                    <a:lnTo>
                      <a:pt x="7432" y="7915"/>
                    </a:lnTo>
                    <a:lnTo>
                      <a:pt x="7465" y="7916"/>
                    </a:lnTo>
                    <a:lnTo>
                      <a:pt x="7512" y="7915"/>
                    </a:lnTo>
                    <a:lnTo>
                      <a:pt x="7559" y="7913"/>
                    </a:lnTo>
                    <a:lnTo>
                      <a:pt x="7606" y="7910"/>
                    </a:lnTo>
                    <a:lnTo>
                      <a:pt x="7653" y="7906"/>
                    </a:lnTo>
                    <a:lnTo>
                      <a:pt x="7700" y="7900"/>
                    </a:lnTo>
                    <a:lnTo>
                      <a:pt x="7747" y="7894"/>
                    </a:lnTo>
                    <a:lnTo>
                      <a:pt x="7792" y="7886"/>
                    </a:lnTo>
                    <a:lnTo>
                      <a:pt x="7837" y="7877"/>
                    </a:lnTo>
                    <a:lnTo>
                      <a:pt x="7881" y="7868"/>
                    </a:lnTo>
                    <a:lnTo>
                      <a:pt x="7922" y="7857"/>
                    </a:lnTo>
                    <a:lnTo>
                      <a:pt x="7963" y="7846"/>
                    </a:lnTo>
                    <a:lnTo>
                      <a:pt x="8002" y="7834"/>
                    </a:lnTo>
                    <a:lnTo>
                      <a:pt x="8039" y="7820"/>
                    </a:lnTo>
                    <a:lnTo>
                      <a:pt x="8073" y="7807"/>
                    </a:lnTo>
                    <a:lnTo>
                      <a:pt x="8105" y="7792"/>
                    </a:lnTo>
                    <a:lnTo>
                      <a:pt x="8133" y="7776"/>
                    </a:lnTo>
                    <a:lnTo>
                      <a:pt x="8133" y="8757"/>
                    </a:lnTo>
                    <a:lnTo>
                      <a:pt x="7762" y="8757"/>
                    </a:lnTo>
                    <a:lnTo>
                      <a:pt x="7762" y="8242"/>
                    </a:lnTo>
                    <a:lnTo>
                      <a:pt x="7728" y="8248"/>
                    </a:lnTo>
                    <a:lnTo>
                      <a:pt x="7690" y="8254"/>
                    </a:lnTo>
                    <a:lnTo>
                      <a:pt x="7650" y="8259"/>
                    </a:lnTo>
                    <a:lnTo>
                      <a:pt x="7608" y="8264"/>
                    </a:lnTo>
                    <a:lnTo>
                      <a:pt x="7565" y="8268"/>
                    </a:lnTo>
                    <a:lnTo>
                      <a:pt x="7521" y="8271"/>
                    </a:lnTo>
                    <a:lnTo>
                      <a:pt x="7480" y="8272"/>
                    </a:lnTo>
                    <a:lnTo>
                      <a:pt x="7440" y="8273"/>
                    </a:lnTo>
                    <a:lnTo>
                      <a:pt x="7387" y="8273"/>
                    </a:lnTo>
                    <a:lnTo>
                      <a:pt x="7338" y="8272"/>
                    </a:lnTo>
                    <a:lnTo>
                      <a:pt x="7291" y="8270"/>
                    </a:lnTo>
                    <a:lnTo>
                      <a:pt x="7248" y="8268"/>
                    </a:lnTo>
                    <a:lnTo>
                      <a:pt x="7207" y="8264"/>
                    </a:lnTo>
                    <a:lnTo>
                      <a:pt x="7168" y="8261"/>
                    </a:lnTo>
                    <a:lnTo>
                      <a:pt x="7131" y="8256"/>
                    </a:lnTo>
                    <a:lnTo>
                      <a:pt x="7095" y="8251"/>
                    </a:lnTo>
                    <a:lnTo>
                      <a:pt x="7059" y="8246"/>
                    </a:lnTo>
                    <a:lnTo>
                      <a:pt x="7026" y="8239"/>
                    </a:lnTo>
                    <a:lnTo>
                      <a:pt x="6992" y="8231"/>
                    </a:lnTo>
                    <a:lnTo>
                      <a:pt x="6957" y="8224"/>
                    </a:lnTo>
                    <a:lnTo>
                      <a:pt x="6889" y="8207"/>
                    </a:lnTo>
                    <a:lnTo>
                      <a:pt x="6816" y="8189"/>
                    </a:lnTo>
                    <a:lnTo>
                      <a:pt x="6816" y="7245"/>
                    </a:lnTo>
                    <a:lnTo>
                      <a:pt x="6848" y="7238"/>
                    </a:lnTo>
                    <a:lnTo>
                      <a:pt x="6885" y="7231"/>
                    </a:lnTo>
                    <a:lnTo>
                      <a:pt x="6923" y="7223"/>
                    </a:lnTo>
                    <a:lnTo>
                      <a:pt x="6962" y="7212"/>
                    </a:lnTo>
                    <a:lnTo>
                      <a:pt x="7001" y="7201"/>
                    </a:lnTo>
                    <a:lnTo>
                      <a:pt x="7040" y="7188"/>
                    </a:lnTo>
                    <a:lnTo>
                      <a:pt x="7060" y="7181"/>
                    </a:lnTo>
                    <a:lnTo>
                      <a:pt x="7080" y="7174"/>
                    </a:lnTo>
                    <a:lnTo>
                      <a:pt x="7098" y="7167"/>
                    </a:lnTo>
                    <a:lnTo>
                      <a:pt x="7117" y="7158"/>
                    </a:lnTo>
                    <a:lnTo>
                      <a:pt x="7135" y="7149"/>
                    </a:lnTo>
                    <a:lnTo>
                      <a:pt x="7152" y="7140"/>
                    </a:lnTo>
                    <a:lnTo>
                      <a:pt x="7170" y="7131"/>
                    </a:lnTo>
                    <a:lnTo>
                      <a:pt x="7185" y="7121"/>
                    </a:lnTo>
                    <a:lnTo>
                      <a:pt x="7200" y="7110"/>
                    </a:lnTo>
                    <a:lnTo>
                      <a:pt x="7214" y="7099"/>
                    </a:lnTo>
                    <a:lnTo>
                      <a:pt x="7228" y="7088"/>
                    </a:lnTo>
                    <a:lnTo>
                      <a:pt x="7241" y="7076"/>
                    </a:lnTo>
                    <a:lnTo>
                      <a:pt x="7251" y="7064"/>
                    </a:lnTo>
                    <a:lnTo>
                      <a:pt x="7261" y="7050"/>
                    </a:lnTo>
                    <a:lnTo>
                      <a:pt x="7271" y="7036"/>
                    </a:lnTo>
                    <a:lnTo>
                      <a:pt x="7278" y="7022"/>
                    </a:lnTo>
                    <a:lnTo>
                      <a:pt x="7283" y="7007"/>
                    </a:lnTo>
                    <a:lnTo>
                      <a:pt x="7287" y="6992"/>
                    </a:lnTo>
                    <a:lnTo>
                      <a:pt x="7290" y="6976"/>
                    </a:lnTo>
                    <a:lnTo>
                      <a:pt x="7291" y="6958"/>
                    </a:lnTo>
                    <a:lnTo>
                      <a:pt x="7290" y="6941"/>
                    </a:lnTo>
                    <a:lnTo>
                      <a:pt x="7288" y="6924"/>
                    </a:lnTo>
                    <a:lnTo>
                      <a:pt x="7283" y="6907"/>
                    </a:lnTo>
                    <a:lnTo>
                      <a:pt x="7278" y="6891"/>
                    </a:lnTo>
                    <a:lnTo>
                      <a:pt x="7271" y="6876"/>
                    </a:lnTo>
                    <a:lnTo>
                      <a:pt x="7261" y="6862"/>
                    </a:lnTo>
                    <a:lnTo>
                      <a:pt x="7252" y="6847"/>
                    </a:lnTo>
                    <a:lnTo>
                      <a:pt x="7241" y="6834"/>
                    </a:lnTo>
                    <a:lnTo>
                      <a:pt x="7229" y="6822"/>
                    </a:lnTo>
                    <a:lnTo>
                      <a:pt x="7215" y="6810"/>
                    </a:lnTo>
                    <a:lnTo>
                      <a:pt x="7201" y="6798"/>
                    </a:lnTo>
                    <a:lnTo>
                      <a:pt x="7186" y="6787"/>
                    </a:lnTo>
                    <a:lnTo>
                      <a:pt x="7170" y="6777"/>
                    </a:lnTo>
                    <a:lnTo>
                      <a:pt x="7152" y="6767"/>
                    </a:lnTo>
                    <a:lnTo>
                      <a:pt x="7135" y="6758"/>
                    </a:lnTo>
                    <a:lnTo>
                      <a:pt x="7118" y="6748"/>
                    </a:lnTo>
                    <a:lnTo>
                      <a:pt x="7098" y="6740"/>
                    </a:lnTo>
                    <a:lnTo>
                      <a:pt x="7080" y="6732"/>
                    </a:lnTo>
                    <a:lnTo>
                      <a:pt x="7060" y="6724"/>
                    </a:lnTo>
                    <a:lnTo>
                      <a:pt x="7041" y="6717"/>
                    </a:lnTo>
                    <a:lnTo>
                      <a:pt x="7001" y="6703"/>
                    </a:lnTo>
                    <a:lnTo>
                      <a:pt x="6962" y="6691"/>
                    </a:lnTo>
                    <a:lnTo>
                      <a:pt x="6885" y="6670"/>
                    </a:lnTo>
                    <a:lnTo>
                      <a:pt x="6816" y="6651"/>
                    </a:lnTo>
                    <a:lnTo>
                      <a:pt x="6816" y="6354"/>
                    </a:lnTo>
                    <a:lnTo>
                      <a:pt x="6410" y="6354"/>
                    </a:lnTo>
                    <a:lnTo>
                      <a:pt x="6415" y="6283"/>
                    </a:lnTo>
                    <a:lnTo>
                      <a:pt x="6420" y="6213"/>
                    </a:lnTo>
                    <a:lnTo>
                      <a:pt x="6425" y="6143"/>
                    </a:lnTo>
                    <a:lnTo>
                      <a:pt x="6430" y="6073"/>
                    </a:lnTo>
                    <a:lnTo>
                      <a:pt x="6435" y="6003"/>
                    </a:lnTo>
                    <a:lnTo>
                      <a:pt x="6441" y="5932"/>
                    </a:lnTo>
                    <a:lnTo>
                      <a:pt x="6446" y="5862"/>
                    </a:lnTo>
                    <a:lnTo>
                      <a:pt x="6452" y="5792"/>
                    </a:lnTo>
                    <a:lnTo>
                      <a:pt x="6457" y="5721"/>
                    </a:lnTo>
                    <a:lnTo>
                      <a:pt x="6462" y="5651"/>
                    </a:lnTo>
                    <a:lnTo>
                      <a:pt x="6467" y="5580"/>
                    </a:lnTo>
                    <a:lnTo>
                      <a:pt x="6472" y="5510"/>
                    </a:lnTo>
                    <a:lnTo>
                      <a:pt x="6477" y="5441"/>
                    </a:lnTo>
                    <a:lnTo>
                      <a:pt x="6482" y="5370"/>
                    </a:lnTo>
                    <a:lnTo>
                      <a:pt x="6487" y="5300"/>
                    </a:lnTo>
                    <a:lnTo>
                      <a:pt x="6491" y="5230"/>
                    </a:lnTo>
                    <a:lnTo>
                      <a:pt x="6191" y="5230"/>
                    </a:lnTo>
                    <a:lnTo>
                      <a:pt x="6191" y="4872"/>
                    </a:lnTo>
                    <a:close/>
                    <a:moveTo>
                      <a:pt x="0" y="0"/>
                    </a:moveTo>
                    <a:lnTo>
                      <a:pt x="0" y="16320"/>
                    </a:lnTo>
                    <a:lnTo>
                      <a:pt x="16320" y="16320"/>
                    </a:lnTo>
                    <a:lnTo>
                      <a:pt x="16320" y="0"/>
                    </a:lnTo>
                    <a:lnTo>
                      <a:pt x="0" y="0"/>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pic>
        <p:nvPicPr>
          <p:cNvPr id="81" name="Grafik 8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3" name="Grafik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4556" y="4373688"/>
            <a:ext cx="2225149" cy="540393"/>
          </a:xfrm>
          <a:prstGeom prst="rect">
            <a:avLst/>
          </a:prstGeom>
        </p:spPr>
      </p:pic>
      <p:pic>
        <p:nvPicPr>
          <p:cNvPr id="2" name="Grafik 1"/>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604799" y="835045"/>
            <a:ext cx="3456000" cy="602122"/>
          </a:xfrm>
          <a:prstGeom prst="rect">
            <a:avLst/>
          </a:prstGeom>
        </p:spPr>
      </p:pic>
      <p:sp>
        <p:nvSpPr>
          <p:cNvPr id="37" name="Textplatzhalter 36"/>
          <p:cNvSpPr>
            <a:spLocks noGrp="1"/>
          </p:cNvSpPr>
          <p:nvPr>
            <p:ph type="body" sz="quarter" idx="12" hasCustomPrompt="1"/>
          </p:nvPr>
        </p:nvSpPr>
        <p:spPr>
          <a:xfrm rot="-240000">
            <a:off x="690478" y="968827"/>
            <a:ext cx="3237052" cy="311150"/>
          </a:xfrm>
        </p:spPr>
        <p:txBody>
          <a:bodyPr anchor="ctr" anchorCtr="0"/>
          <a:lstStyle>
            <a:lvl1pPr marL="0" indent="0" algn="ctr">
              <a:buNone/>
              <a:defRPr baseline="0">
                <a:solidFill>
                  <a:schemeClr val="bg1"/>
                </a:solidFill>
              </a:defRPr>
            </a:lvl1pPr>
          </a:lstStyle>
          <a:p>
            <a:pPr lvl="0"/>
            <a:r>
              <a:rPr lang="de-DE" dirty="0"/>
              <a:t>Ort &amp; Datum</a:t>
            </a:r>
          </a:p>
        </p:txBody>
      </p:sp>
      <p:sp>
        <p:nvSpPr>
          <p:cNvPr id="79" name="Textplatzhalter 38"/>
          <p:cNvSpPr>
            <a:spLocks noGrp="1"/>
          </p:cNvSpPr>
          <p:nvPr>
            <p:ph type="body" sz="quarter" idx="14" hasCustomPrompt="1"/>
          </p:nvPr>
        </p:nvSpPr>
        <p:spPr>
          <a:xfrm rot="-240000">
            <a:off x="395536" y="1320486"/>
            <a:ext cx="5418000" cy="2016000"/>
          </a:xfrm>
        </p:spPr>
        <p:txBody>
          <a:bodyPr anchor="ctr" anchorCtr="0">
            <a:normAutofit/>
          </a:bodyPr>
          <a:lstStyle>
            <a:lvl1pPr marL="0" indent="0">
              <a:lnSpc>
                <a:spcPts val="4600"/>
              </a:lnSpc>
              <a:spcAft>
                <a:spcPts val="0"/>
              </a:spcAft>
              <a:buNone/>
              <a:defRPr sz="4000">
                <a:solidFill>
                  <a:schemeClr val="bg1"/>
                </a:solidFill>
                <a:latin typeface="Arial Black" panose="020B0A04020102020204" pitchFamily="34" charset="0"/>
              </a:defRPr>
            </a:lvl1pPr>
          </a:lstStyle>
          <a:p>
            <a:pPr lvl="0"/>
            <a:r>
              <a:rPr lang="de-DE" sz="4400" dirty="0">
                <a:latin typeface="Arial Black" panose="020B0A04020102020204" pitchFamily="34" charset="0"/>
              </a:rPr>
              <a:t>TITEL DER PRÄSENTATION</a:t>
            </a:r>
            <a:r>
              <a:rPr lang="de-DE" sz="4000" dirty="0">
                <a:latin typeface="Arial Black" panose="020B0A04020102020204" pitchFamily="34" charset="0"/>
              </a:rPr>
              <a:t/>
            </a:r>
            <a:br>
              <a:rPr lang="de-DE" sz="4000" dirty="0">
                <a:latin typeface="Arial Black" panose="020B0A04020102020204" pitchFamily="34" charset="0"/>
              </a:rPr>
            </a:br>
            <a:r>
              <a:rPr lang="de-DE" sz="4000" dirty="0">
                <a:latin typeface="Arial Black" panose="020B0A04020102020204" pitchFamily="34" charset="0"/>
              </a:rPr>
              <a:t>ARIAL BLACK</a:t>
            </a:r>
            <a:endParaRPr lang="de-DE" sz="4400" dirty="0">
              <a:latin typeface="Arial Black" panose="020B0A04020102020204" pitchFamily="34" charset="0"/>
            </a:endParaRPr>
          </a:p>
        </p:txBody>
      </p:sp>
      <p:sp>
        <p:nvSpPr>
          <p:cNvPr id="82" name="Textplatzhalter 40"/>
          <p:cNvSpPr>
            <a:spLocks noGrp="1"/>
          </p:cNvSpPr>
          <p:nvPr>
            <p:ph type="body" sz="quarter" idx="16" hasCustomPrompt="1"/>
          </p:nvPr>
        </p:nvSpPr>
        <p:spPr>
          <a:xfrm rot="-240000">
            <a:off x="486830" y="3405773"/>
            <a:ext cx="4074190" cy="695218"/>
          </a:xfrm>
        </p:spPr>
        <p:txBody>
          <a:bodyPr/>
          <a:lstStyle>
            <a:lvl1pPr marL="0" marR="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sz="1600">
                <a:solidFill>
                  <a:schemeClr val="bg1"/>
                </a:solidFill>
              </a:defRPr>
            </a:lvl1pPr>
          </a:lstStyle>
          <a:p>
            <a:pPr marL="0" marR="0" lvl="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a:pPr>
            <a:r>
              <a:rPr lang="de-DE" sz="1600" dirty="0">
                <a:solidFill>
                  <a:schemeClr val="bg1"/>
                </a:solidFill>
              </a:rPr>
              <a:t>Themenbeschreibung, Inhalte,</a:t>
            </a:r>
            <a:r>
              <a:rPr lang="de-DE" sz="1600" baseline="0" dirty="0">
                <a:solidFill>
                  <a:schemeClr val="bg1"/>
                </a:solidFill>
              </a:rPr>
              <a:t> Abteilung und Verfasser, Arial, 16 PT, Weiß</a:t>
            </a:r>
            <a:br>
              <a:rPr lang="de-DE" sz="1600" baseline="0" dirty="0">
                <a:solidFill>
                  <a:schemeClr val="bg1"/>
                </a:solidFill>
              </a:rPr>
            </a:br>
            <a:endParaRPr lang="de-DE" sz="1600" baseline="0" dirty="0">
              <a:solidFill>
                <a:schemeClr val="bg1"/>
              </a:solidFill>
            </a:endParaRPr>
          </a:p>
        </p:txBody>
      </p:sp>
    </p:spTree>
    <p:extLst>
      <p:ext uri="{BB962C8B-B14F-4D97-AF65-F5344CB8AC3E}">
        <p14:creationId xmlns:p14="http://schemas.microsoft.com/office/powerpoint/2010/main" val="1952768637"/>
      </p:ext>
    </p:extLst>
  </p:cSld>
  <p:clrMapOvr>
    <a:masterClrMapping/>
  </p:clrMapOvr>
  <p:extLst mod="1">
    <p:ext uri="{DCECCB84-F9BA-43D5-87BE-67443E8EF086}">
      <p15:sldGuideLst xmlns:p15="http://schemas.microsoft.com/office/powerpoint/2012/main">
        <p15:guide id="1" orient="horz" pos="3013">
          <p15:clr>
            <a:srgbClr val="FBAE40"/>
          </p15:clr>
        </p15:guide>
        <p15:guide id="2" pos="2880">
          <p15:clr>
            <a:srgbClr val="FBAE40"/>
          </p15:clr>
        </p15:guide>
        <p15:guide id="3" pos="24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el_Motiv_Leichtbau">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Rechteck 12"/>
          <p:cNvSpPr/>
          <p:nvPr userDrawn="1"/>
        </p:nvSpPr>
        <p:spPr>
          <a:xfrm>
            <a:off x="0" y="3798267"/>
            <a:ext cx="9144000" cy="1348227"/>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mn-lt"/>
                </a:rPr>
                <a:t>Hilfslinien anzeigen über Menu: </a:t>
              </a:r>
              <a:br>
                <a:rPr lang="de-DE" sz="700" b="0" dirty="0">
                  <a:solidFill>
                    <a:schemeClr val="tx1"/>
                  </a:solidFill>
                  <a:latin typeface="+mn-lt"/>
                </a:rPr>
              </a:br>
              <a:r>
                <a:rPr lang="de-DE" sz="700" b="1" dirty="0">
                  <a:solidFill>
                    <a:schemeClr val="tx1"/>
                  </a:solidFill>
                  <a:latin typeface="+mn-lt"/>
                </a:rPr>
                <a:t>Ansicht | Anzeigen | </a:t>
              </a:r>
              <a:r>
                <a:rPr lang="de-DE" sz="700" b="0" dirty="0">
                  <a:solidFill>
                    <a:schemeClr val="tx1"/>
                  </a:solidFill>
                  <a:latin typeface="+mn-lt"/>
                </a:rPr>
                <a:t>Haken bei</a:t>
              </a:r>
              <a:r>
                <a:rPr lang="de-DE" sz="700" b="1" dirty="0">
                  <a:solidFill>
                    <a:schemeClr val="tx1"/>
                  </a:solidFill>
                  <a:latin typeface="+mn-lt"/>
                </a:rPr>
                <a:t/>
              </a:r>
              <a:br>
                <a:rPr lang="de-DE" sz="700" b="1" dirty="0">
                  <a:solidFill>
                    <a:schemeClr val="tx1"/>
                  </a:solidFill>
                  <a:latin typeface="+mn-lt"/>
                </a:rPr>
              </a:br>
              <a:r>
                <a:rPr lang="de-DE" sz="700" b="1" dirty="0">
                  <a:solidFill>
                    <a:schemeClr val="tx1"/>
                  </a:solidFill>
                  <a:latin typeface="+mn-lt"/>
                </a:rPr>
                <a:t>Führungslinien </a:t>
              </a:r>
              <a:r>
                <a:rPr lang="de-DE" sz="700" b="0" dirty="0">
                  <a:solidFill>
                    <a:schemeClr val="tx1"/>
                  </a:solidFill>
                  <a:latin typeface="+mn-lt"/>
                </a:rPr>
                <a:t>setzten</a:t>
              </a:r>
            </a:p>
            <a:p>
              <a:pPr indent="0" algn="r">
                <a:lnSpc>
                  <a:spcPct val="100000"/>
                </a:lnSpc>
                <a:spcBef>
                  <a:spcPts val="0"/>
                </a:spcBef>
                <a:spcAft>
                  <a:spcPts val="0"/>
                </a:spcAft>
              </a:pPr>
              <a:r>
                <a:rPr lang="de-DE" sz="400" b="0" dirty="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mn-lt"/>
              </a:endParaRPr>
            </a:p>
            <a:p>
              <a:pPr indent="0" algn="r">
                <a:lnSpc>
                  <a:spcPct val="100000"/>
                </a:lnSpc>
                <a:spcBef>
                  <a:spcPts val="0"/>
                </a:spcBef>
                <a:spcAft>
                  <a:spcPts val="0"/>
                </a:spcAft>
              </a:pPr>
              <a:r>
                <a:rPr lang="de-DE" sz="700" b="0" dirty="0">
                  <a:solidFill>
                    <a:schemeClr val="tx1"/>
                  </a:solidFill>
                  <a:latin typeface="+mn-lt"/>
                </a:rPr>
                <a:t>Folie in</a:t>
              </a:r>
              <a:r>
                <a:rPr lang="de-DE" sz="700" b="0" baseline="0" dirty="0">
                  <a:solidFill>
                    <a:schemeClr val="tx1"/>
                  </a:solidFill>
                  <a:latin typeface="+mn-lt"/>
                </a:rPr>
                <a:t> Ursprungsform </a:t>
              </a:r>
            </a:p>
            <a:p>
              <a:pPr indent="0" algn="r">
                <a:lnSpc>
                  <a:spcPct val="100000"/>
                </a:lnSpc>
                <a:spcBef>
                  <a:spcPts val="0"/>
                </a:spcBef>
                <a:spcAft>
                  <a:spcPts val="0"/>
                </a:spcAft>
              </a:pPr>
              <a:r>
                <a:rPr lang="de-DE" sz="700" b="0" baseline="0" dirty="0">
                  <a:solidFill>
                    <a:schemeClr val="tx1"/>
                  </a:solidFill>
                  <a:latin typeface="+mn-lt"/>
                </a:rPr>
                <a:t>bringen über Menu:</a:t>
              </a:r>
            </a:p>
            <a:p>
              <a:pPr indent="0" algn="r">
                <a:lnSpc>
                  <a:spcPct val="100000"/>
                </a:lnSpc>
                <a:spcBef>
                  <a:spcPts val="0"/>
                </a:spcBef>
                <a:spcAft>
                  <a:spcPts val="0"/>
                </a:spcAft>
              </a:pPr>
              <a:r>
                <a:rPr lang="de-DE" sz="700" b="1" baseline="0" dirty="0">
                  <a:solidFill>
                    <a:schemeClr val="tx1"/>
                  </a:solidFill>
                  <a:latin typeface="+mn-lt"/>
                </a:rPr>
                <a:t>Start | Folien | Zurücksetzen</a:t>
              </a:r>
            </a:p>
            <a:p>
              <a:pPr indent="0" algn="r">
                <a:lnSpc>
                  <a:spcPct val="100000"/>
                </a:lnSpc>
                <a:spcBef>
                  <a:spcPts val="0"/>
                </a:spcBef>
                <a:spcAft>
                  <a:spcPts val="0"/>
                </a:spcAft>
              </a:pPr>
              <a:r>
                <a:rPr lang="de-DE" sz="400" b="0" baseline="0" dirty="0">
                  <a:solidFill>
                    <a:schemeClr val="tx1"/>
                  </a:solidFill>
                  <a:latin typeface="+mn-lt"/>
                </a:rPr>
                <a:t>______________________________________________________</a:t>
              </a:r>
              <a:endParaRPr lang="de-DE" sz="300" b="0" baseline="0" dirty="0">
                <a:solidFill>
                  <a:schemeClr val="tx1"/>
                </a:solidFill>
                <a:latin typeface="+mn-lt"/>
              </a:endParaRPr>
            </a:p>
            <a:p>
              <a:pPr indent="0" algn="r">
                <a:lnSpc>
                  <a:spcPct val="100000"/>
                </a:lnSpc>
                <a:spcBef>
                  <a:spcPts val="0"/>
                </a:spcBef>
                <a:spcAft>
                  <a:spcPts val="0"/>
                </a:spcAft>
              </a:pPr>
              <a:endParaRPr lang="de-DE" sz="300" b="1" baseline="0" dirty="0">
                <a:solidFill>
                  <a:schemeClr val="tx1"/>
                </a:solidFill>
                <a:latin typeface="+mn-lt"/>
              </a:endParaRPr>
            </a:p>
            <a:p>
              <a:pPr indent="0" algn="r">
                <a:lnSpc>
                  <a:spcPct val="100000"/>
                </a:lnSpc>
                <a:spcBef>
                  <a:spcPts val="0"/>
                </a:spcBef>
                <a:spcAft>
                  <a:spcPts val="0"/>
                </a:spcAft>
              </a:pPr>
              <a:r>
                <a:rPr lang="de-DE" sz="700" dirty="0">
                  <a:solidFill>
                    <a:schemeClr val="tx1"/>
                  </a:solidFill>
                </a:rPr>
                <a:t>Wechsel der Textebene im Menü über: </a:t>
              </a:r>
              <a:r>
                <a:rPr lang="de-DE" sz="700" b="1" dirty="0">
                  <a:solidFill>
                    <a:schemeClr val="tx1"/>
                  </a:solidFill>
                </a:rPr>
                <a:t>Start | Absatz | Listenebene erhöhen/verringern</a:t>
              </a:r>
            </a:p>
            <a:p>
              <a:pPr indent="0" algn="r">
                <a:lnSpc>
                  <a:spcPct val="100000"/>
                </a:lnSpc>
                <a:spcBef>
                  <a:spcPts val="0"/>
                </a:spcBef>
                <a:spcAft>
                  <a:spcPts val="0"/>
                </a:spcAft>
              </a:pPr>
              <a:r>
                <a:rPr lang="de-DE" sz="400" b="0" baseline="0" dirty="0">
                  <a:solidFill>
                    <a:schemeClr val="tx1"/>
                  </a:solidFill>
                  <a:latin typeface="+mn-lt"/>
                </a:rPr>
                <a:t>______________________________________________________</a:t>
              </a:r>
              <a:endParaRPr lang="de-DE" sz="300" b="0" baseline="0" dirty="0">
                <a:solidFill>
                  <a:schemeClr val="tx1"/>
                </a:solidFill>
                <a:latin typeface="+mn-lt"/>
              </a:endParaRPr>
            </a:p>
            <a:p>
              <a:pPr indent="0" algn="r">
                <a:lnSpc>
                  <a:spcPct val="100000"/>
                </a:lnSpc>
                <a:spcBef>
                  <a:spcPts val="0"/>
                </a:spcBef>
                <a:spcAft>
                  <a:spcPts val="0"/>
                </a:spcAft>
              </a:pPr>
              <a:endParaRPr lang="de-DE" sz="300" b="0" baseline="0" dirty="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mn-lt"/>
                </a:rPr>
                <a:t>Start | Folien | Layout</a:t>
              </a:r>
            </a:p>
            <a:p>
              <a:pPr indent="0" algn="r">
                <a:lnSpc>
                  <a:spcPct val="100000"/>
                </a:lnSpc>
                <a:spcBef>
                  <a:spcPts val="0"/>
                </a:spcBef>
                <a:spcAft>
                  <a:spcPts val="0"/>
                </a:spcAft>
              </a:pPr>
              <a:endParaRPr lang="de-DE" sz="700" b="1" baseline="0" noProof="0" dirty="0">
                <a:solidFill>
                  <a:schemeClr val="tx1"/>
                </a:solidFill>
                <a:latin typeface="+mn-lt"/>
              </a:endParaRPr>
            </a:p>
            <a:p>
              <a:pPr indent="0" algn="r">
                <a:lnSpc>
                  <a:spcPct val="100000"/>
                </a:lnSpc>
                <a:spcBef>
                  <a:spcPts val="0"/>
                </a:spcBef>
                <a:spcAft>
                  <a:spcPts val="0"/>
                </a:spcAft>
              </a:pPr>
              <a:endParaRPr lang="de-DE" sz="700" b="1" noProof="0" dirty="0">
                <a:solidFill>
                  <a:schemeClr val="tx1"/>
                </a:solidFill>
                <a:latin typeface="+mn-lt"/>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mn-lt"/>
                </a:rPr>
                <a:t>Hinweis</a:t>
              </a:r>
              <a:r>
                <a:rPr lang="de-DE" sz="700" b="0" baseline="0" dirty="0">
                  <a:solidFill>
                    <a:schemeClr val="tx1"/>
                  </a:solidFill>
                  <a:latin typeface="+mn-lt"/>
                </a:rPr>
                <a:t>: Titel der Präsentation ist Fußzeile</a:t>
              </a:r>
            </a:p>
            <a:p>
              <a:pPr indent="0" algn="r">
                <a:lnSpc>
                  <a:spcPct val="100000"/>
                </a:lnSpc>
                <a:spcBef>
                  <a:spcPts val="0"/>
                </a:spcBef>
                <a:spcAft>
                  <a:spcPts val="0"/>
                </a:spcAft>
              </a:pPr>
              <a:r>
                <a:rPr lang="de-DE" sz="700" b="0" baseline="0" dirty="0">
                  <a:solidFill>
                    <a:schemeClr val="tx1"/>
                  </a:solidFill>
                  <a:latin typeface="+mn-lt"/>
                </a:rPr>
                <a:t>Fußzeile (pro Folie oder für alle) </a:t>
              </a:r>
              <a:br>
                <a:rPr lang="de-DE" sz="700" b="0" baseline="0" dirty="0">
                  <a:solidFill>
                    <a:schemeClr val="tx1"/>
                  </a:solidFill>
                  <a:latin typeface="+mn-lt"/>
                </a:rPr>
              </a:br>
              <a:r>
                <a:rPr lang="de-DE" sz="700" b="0" baseline="0" dirty="0">
                  <a:solidFill>
                    <a:schemeClr val="tx1"/>
                  </a:solidFill>
                  <a:latin typeface="+mn-lt"/>
                </a:rPr>
                <a:t>anpassen über Menü:</a:t>
              </a:r>
            </a:p>
            <a:p>
              <a:pPr indent="0" algn="r">
                <a:lnSpc>
                  <a:spcPct val="100000"/>
                </a:lnSpc>
                <a:spcBef>
                  <a:spcPts val="0"/>
                </a:spcBef>
                <a:spcAft>
                  <a:spcPts val="0"/>
                </a:spcAft>
              </a:pPr>
              <a:r>
                <a:rPr lang="de-DE" sz="700" b="1" baseline="0" dirty="0">
                  <a:solidFill>
                    <a:schemeClr val="tx1"/>
                  </a:solidFill>
                  <a:latin typeface="+mn-lt"/>
                </a:rPr>
                <a:t>Einfügen | Text | Kopf- und Fußzeile</a:t>
              </a:r>
            </a:p>
          </p:txBody>
        </p:sp>
      </p:grpSp>
      <p:grpSp>
        <p:nvGrpSpPr>
          <p:cNvPr id="23" name="Gruppieren 22"/>
          <p:cNvGrpSpPr/>
          <p:nvPr userDrawn="1"/>
        </p:nvGrpSpPr>
        <p:grpSpPr>
          <a:xfrm>
            <a:off x="8589100" y="4123704"/>
            <a:ext cx="555433" cy="1021087"/>
            <a:chOff x="8589100" y="4123704"/>
            <a:chExt cx="555433" cy="1021087"/>
          </a:xfrm>
          <a:solidFill>
            <a:srgbClr val="216CE8">
              <a:alpha val="40000"/>
            </a:srgbClr>
          </a:solidFill>
        </p:grpSpPr>
        <p:sp>
          <p:nvSpPr>
            <p:cNvPr id="19" name="Flussdiagramm: Manuelle Eingabe 18"/>
            <p:cNvSpPr/>
            <p:nvPr userDrawn="1"/>
          </p:nvSpPr>
          <p:spPr>
            <a:xfrm rot="16200000" flipH="1">
              <a:off x="8372480" y="4374929"/>
              <a:ext cx="986482" cy="553241"/>
            </a:xfrm>
            <a:prstGeom prst="flowChartManualIn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Gleichschenkliges Dreieck 20"/>
            <p:cNvSpPr/>
            <p:nvPr userDrawn="1"/>
          </p:nvSpPr>
          <p:spPr>
            <a:xfrm rot="-5580000">
              <a:off x="8896738" y="3921628"/>
              <a:ext cx="45719" cy="4498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0" name="Gruppieren 19"/>
          <p:cNvGrpSpPr/>
          <p:nvPr userDrawn="1"/>
        </p:nvGrpSpPr>
        <p:grpSpPr>
          <a:xfrm>
            <a:off x="8379956" y="4374331"/>
            <a:ext cx="539750" cy="539750"/>
            <a:chOff x="8379956" y="4374331"/>
            <a:chExt cx="539750" cy="539750"/>
          </a:xfrm>
        </p:grpSpPr>
        <p:sp>
          <p:nvSpPr>
            <p:cNvPr id="4" name="Rechteck 3"/>
            <p:cNvSpPr>
              <a:spLocks noChangeAspect="1"/>
            </p:cNvSpPr>
            <p:nvPr userDrawn="1"/>
          </p:nvSpPr>
          <p:spPr>
            <a:xfrm>
              <a:off x="8388000" y="4390450"/>
              <a:ext cx="504000" cy="50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 name="Gruppieren 10"/>
            <p:cNvGrpSpPr/>
            <p:nvPr userDrawn="1"/>
          </p:nvGrpSpPr>
          <p:grpSpPr>
            <a:xfrm>
              <a:off x="8379956" y="4374331"/>
              <a:ext cx="539750" cy="539750"/>
              <a:chOff x="7583906" y="3939208"/>
              <a:chExt cx="539750" cy="539750"/>
            </a:xfrm>
          </p:grpSpPr>
          <p:sp>
            <p:nvSpPr>
              <p:cNvPr id="7" name="Freeform 5"/>
              <p:cNvSpPr>
                <a:spLocks/>
              </p:cNvSpPr>
              <p:nvPr userDrawn="1"/>
            </p:nvSpPr>
            <p:spPr bwMode="auto">
              <a:xfrm>
                <a:off x="7688681" y="4269408"/>
                <a:ext cx="17463" cy="17463"/>
              </a:xfrm>
              <a:custGeom>
                <a:avLst/>
                <a:gdLst>
                  <a:gd name="T0" fmla="*/ 0 w 513"/>
                  <a:gd name="T1" fmla="*/ 526 h 526"/>
                  <a:gd name="T2" fmla="*/ 513 w 513"/>
                  <a:gd name="T3" fmla="*/ 526 h 526"/>
                  <a:gd name="T4" fmla="*/ 257 w 513"/>
                  <a:gd name="T5" fmla="*/ 0 h 526"/>
                  <a:gd name="T6" fmla="*/ 0 w 513"/>
                  <a:gd name="T7" fmla="*/ 526 h 526"/>
                </a:gdLst>
                <a:ahLst/>
                <a:cxnLst>
                  <a:cxn ang="0">
                    <a:pos x="T0" y="T1"/>
                  </a:cxn>
                  <a:cxn ang="0">
                    <a:pos x="T2" y="T3"/>
                  </a:cxn>
                  <a:cxn ang="0">
                    <a:pos x="T4" y="T5"/>
                  </a:cxn>
                  <a:cxn ang="0">
                    <a:pos x="T6" y="T7"/>
                  </a:cxn>
                </a:cxnLst>
                <a:rect l="0" t="0" r="r" b="b"/>
                <a:pathLst>
                  <a:path w="513" h="526">
                    <a:moveTo>
                      <a:pt x="0" y="526"/>
                    </a:moveTo>
                    <a:lnTo>
                      <a:pt x="513" y="526"/>
                    </a:lnTo>
                    <a:lnTo>
                      <a:pt x="257" y="0"/>
                    </a:lnTo>
                    <a:lnTo>
                      <a:pt x="0" y="526"/>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 name="Freeform 6"/>
              <p:cNvSpPr>
                <a:spLocks/>
              </p:cNvSpPr>
              <p:nvPr userDrawn="1"/>
            </p:nvSpPr>
            <p:spPr bwMode="auto">
              <a:xfrm>
                <a:off x="8055394" y="4266233"/>
                <a:ext cx="26988" cy="12700"/>
              </a:xfrm>
              <a:custGeom>
                <a:avLst/>
                <a:gdLst>
                  <a:gd name="T0" fmla="*/ 812 w 815"/>
                  <a:gd name="T1" fmla="*/ 149 h 395"/>
                  <a:gd name="T2" fmla="*/ 810 w 815"/>
                  <a:gd name="T3" fmla="*/ 137 h 395"/>
                  <a:gd name="T4" fmla="*/ 807 w 815"/>
                  <a:gd name="T5" fmla="*/ 125 h 395"/>
                  <a:gd name="T6" fmla="*/ 803 w 815"/>
                  <a:gd name="T7" fmla="*/ 114 h 395"/>
                  <a:gd name="T8" fmla="*/ 799 w 815"/>
                  <a:gd name="T9" fmla="*/ 104 h 395"/>
                  <a:gd name="T10" fmla="*/ 794 w 815"/>
                  <a:gd name="T11" fmla="*/ 94 h 395"/>
                  <a:gd name="T12" fmla="*/ 789 w 815"/>
                  <a:gd name="T13" fmla="*/ 85 h 395"/>
                  <a:gd name="T14" fmla="*/ 783 w 815"/>
                  <a:gd name="T15" fmla="*/ 76 h 395"/>
                  <a:gd name="T16" fmla="*/ 777 w 815"/>
                  <a:gd name="T17" fmla="*/ 68 h 395"/>
                  <a:gd name="T18" fmla="*/ 769 w 815"/>
                  <a:gd name="T19" fmla="*/ 61 h 395"/>
                  <a:gd name="T20" fmla="*/ 761 w 815"/>
                  <a:gd name="T21" fmla="*/ 54 h 395"/>
                  <a:gd name="T22" fmla="*/ 754 w 815"/>
                  <a:gd name="T23" fmla="*/ 48 h 395"/>
                  <a:gd name="T24" fmla="*/ 745 w 815"/>
                  <a:gd name="T25" fmla="*/ 42 h 395"/>
                  <a:gd name="T26" fmla="*/ 736 w 815"/>
                  <a:gd name="T27" fmla="*/ 37 h 395"/>
                  <a:gd name="T28" fmla="*/ 727 w 815"/>
                  <a:gd name="T29" fmla="*/ 32 h 395"/>
                  <a:gd name="T30" fmla="*/ 716 w 815"/>
                  <a:gd name="T31" fmla="*/ 26 h 395"/>
                  <a:gd name="T32" fmla="*/ 706 w 815"/>
                  <a:gd name="T33" fmla="*/ 22 h 395"/>
                  <a:gd name="T34" fmla="*/ 695 w 815"/>
                  <a:gd name="T35" fmla="*/ 18 h 395"/>
                  <a:gd name="T36" fmla="*/ 672 w 815"/>
                  <a:gd name="T37" fmla="*/ 12 h 395"/>
                  <a:gd name="T38" fmla="*/ 648 w 815"/>
                  <a:gd name="T39" fmla="*/ 7 h 395"/>
                  <a:gd name="T40" fmla="*/ 621 w 815"/>
                  <a:gd name="T41" fmla="*/ 4 h 395"/>
                  <a:gd name="T42" fmla="*/ 595 w 815"/>
                  <a:gd name="T43" fmla="*/ 2 h 395"/>
                  <a:gd name="T44" fmla="*/ 566 w 815"/>
                  <a:gd name="T45" fmla="*/ 0 h 395"/>
                  <a:gd name="T46" fmla="*/ 0 w 815"/>
                  <a:gd name="T47" fmla="*/ 0 h 395"/>
                  <a:gd name="T48" fmla="*/ 0 w 815"/>
                  <a:gd name="T49" fmla="*/ 395 h 395"/>
                  <a:gd name="T50" fmla="*/ 569 w 815"/>
                  <a:gd name="T51" fmla="*/ 395 h 395"/>
                  <a:gd name="T52" fmla="*/ 599 w 815"/>
                  <a:gd name="T53" fmla="*/ 393 h 395"/>
                  <a:gd name="T54" fmla="*/ 628 w 815"/>
                  <a:gd name="T55" fmla="*/ 390 h 395"/>
                  <a:gd name="T56" fmla="*/ 654 w 815"/>
                  <a:gd name="T57" fmla="*/ 386 h 395"/>
                  <a:gd name="T58" fmla="*/ 667 w 815"/>
                  <a:gd name="T59" fmla="*/ 382 h 395"/>
                  <a:gd name="T60" fmla="*/ 680 w 815"/>
                  <a:gd name="T61" fmla="*/ 379 h 395"/>
                  <a:gd name="T62" fmla="*/ 691 w 815"/>
                  <a:gd name="T63" fmla="*/ 376 h 395"/>
                  <a:gd name="T64" fmla="*/ 702 w 815"/>
                  <a:gd name="T65" fmla="*/ 372 h 395"/>
                  <a:gd name="T66" fmla="*/ 713 w 815"/>
                  <a:gd name="T67" fmla="*/ 368 h 395"/>
                  <a:gd name="T68" fmla="*/ 723 w 815"/>
                  <a:gd name="T69" fmla="*/ 363 h 395"/>
                  <a:gd name="T70" fmla="*/ 733 w 815"/>
                  <a:gd name="T71" fmla="*/ 358 h 395"/>
                  <a:gd name="T72" fmla="*/ 742 w 815"/>
                  <a:gd name="T73" fmla="*/ 352 h 395"/>
                  <a:gd name="T74" fmla="*/ 751 w 815"/>
                  <a:gd name="T75" fmla="*/ 346 h 395"/>
                  <a:gd name="T76" fmla="*/ 759 w 815"/>
                  <a:gd name="T77" fmla="*/ 340 h 395"/>
                  <a:gd name="T78" fmla="*/ 766 w 815"/>
                  <a:gd name="T79" fmla="*/ 332 h 395"/>
                  <a:gd name="T80" fmla="*/ 773 w 815"/>
                  <a:gd name="T81" fmla="*/ 324 h 395"/>
                  <a:gd name="T82" fmla="*/ 781 w 815"/>
                  <a:gd name="T83" fmla="*/ 316 h 395"/>
                  <a:gd name="T84" fmla="*/ 786 w 815"/>
                  <a:gd name="T85" fmla="*/ 308 h 395"/>
                  <a:gd name="T86" fmla="*/ 792 w 815"/>
                  <a:gd name="T87" fmla="*/ 299 h 395"/>
                  <a:gd name="T88" fmla="*/ 797 w 815"/>
                  <a:gd name="T89" fmla="*/ 289 h 395"/>
                  <a:gd name="T90" fmla="*/ 801 w 815"/>
                  <a:gd name="T91" fmla="*/ 278 h 395"/>
                  <a:gd name="T92" fmla="*/ 805 w 815"/>
                  <a:gd name="T93" fmla="*/ 267 h 395"/>
                  <a:gd name="T94" fmla="*/ 808 w 815"/>
                  <a:gd name="T95" fmla="*/ 256 h 395"/>
                  <a:gd name="T96" fmla="*/ 810 w 815"/>
                  <a:gd name="T97" fmla="*/ 244 h 395"/>
                  <a:gd name="T98" fmla="*/ 812 w 815"/>
                  <a:gd name="T99" fmla="*/ 232 h 395"/>
                  <a:gd name="T100" fmla="*/ 814 w 815"/>
                  <a:gd name="T101" fmla="*/ 218 h 395"/>
                  <a:gd name="T102" fmla="*/ 815 w 815"/>
                  <a:gd name="T103" fmla="*/ 204 h 395"/>
                  <a:gd name="T104" fmla="*/ 815 w 815"/>
                  <a:gd name="T105" fmla="*/ 175 h 395"/>
                  <a:gd name="T106" fmla="*/ 814 w 815"/>
                  <a:gd name="T107" fmla="*/ 162 h 395"/>
                  <a:gd name="T108" fmla="*/ 812 w 815"/>
                  <a:gd name="T109" fmla="*/ 14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15" h="395">
                    <a:moveTo>
                      <a:pt x="812" y="149"/>
                    </a:moveTo>
                    <a:lnTo>
                      <a:pt x="810" y="137"/>
                    </a:lnTo>
                    <a:lnTo>
                      <a:pt x="807" y="125"/>
                    </a:lnTo>
                    <a:lnTo>
                      <a:pt x="803" y="114"/>
                    </a:lnTo>
                    <a:lnTo>
                      <a:pt x="799" y="104"/>
                    </a:lnTo>
                    <a:lnTo>
                      <a:pt x="794" y="94"/>
                    </a:lnTo>
                    <a:lnTo>
                      <a:pt x="789" y="85"/>
                    </a:lnTo>
                    <a:lnTo>
                      <a:pt x="783" y="76"/>
                    </a:lnTo>
                    <a:lnTo>
                      <a:pt x="777" y="68"/>
                    </a:lnTo>
                    <a:lnTo>
                      <a:pt x="769" y="61"/>
                    </a:lnTo>
                    <a:lnTo>
                      <a:pt x="761" y="54"/>
                    </a:lnTo>
                    <a:lnTo>
                      <a:pt x="754" y="48"/>
                    </a:lnTo>
                    <a:lnTo>
                      <a:pt x="745" y="42"/>
                    </a:lnTo>
                    <a:lnTo>
                      <a:pt x="736" y="37"/>
                    </a:lnTo>
                    <a:lnTo>
                      <a:pt x="727" y="32"/>
                    </a:lnTo>
                    <a:lnTo>
                      <a:pt x="716" y="26"/>
                    </a:lnTo>
                    <a:lnTo>
                      <a:pt x="706" y="22"/>
                    </a:lnTo>
                    <a:lnTo>
                      <a:pt x="695" y="18"/>
                    </a:lnTo>
                    <a:lnTo>
                      <a:pt x="672" y="12"/>
                    </a:lnTo>
                    <a:lnTo>
                      <a:pt x="648" y="7"/>
                    </a:lnTo>
                    <a:lnTo>
                      <a:pt x="621" y="4"/>
                    </a:lnTo>
                    <a:lnTo>
                      <a:pt x="595" y="2"/>
                    </a:lnTo>
                    <a:lnTo>
                      <a:pt x="566" y="0"/>
                    </a:lnTo>
                    <a:lnTo>
                      <a:pt x="0" y="0"/>
                    </a:lnTo>
                    <a:lnTo>
                      <a:pt x="0" y="395"/>
                    </a:lnTo>
                    <a:lnTo>
                      <a:pt x="569" y="395"/>
                    </a:lnTo>
                    <a:lnTo>
                      <a:pt x="599" y="393"/>
                    </a:lnTo>
                    <a:lnTo>
                      <a:pt x="628" y="390"/>
                    </a:lnTo>
                    <a:lnTo>
                      <a:pt x="654" y="386"/>
                    </a:lnTo>
                    <a:lnTo>
                      <a:pt x="667" y="382"/>
                    </a:lnTo>
                    <a:lnTo>
                      <a:pt x="680" y="379"/>
                    </a:lnTo>
                    <a:lnTo>
                      <a:pt x="691" y="376"/>
                    </a:lnTo>
                    <a:lnTo>
                      <a:pt x="702" y="372"/>
                    </a:lnTo>
                    <a:lnTo>
                      <a:pt x="713" y="368"/>
                    </a:lnTo>
                    <a:lnTo>
                      <a:pt x="723" y="363"/>
                    </a:lnTo>
                    <a:lnTo>
                      <a:pt x="733" y="358"/>
                    </a:lnTo>
                    <a:lnTo>
                      <a:pt x="742" y="352"/>
                    </a:lnTo>
                    <a:lnTo>
                      <a:pt x="751" y="346"/>
                    </a:lnTo>
                    <a:lnTo>
                      <a:pt x="759" y="340"/>
                    </a:lnTo>
                    <a:lnTo>
                      <a:pt x="766" y="332"/>
                    </a:lnTo>
                    <a:lnTo>
                      <a:pt x="773" y="324"/>
                    </a:lnTo>
                    <a:lnTo>
                      <a:pt x="781" y="316"/>
                    </a:lnTo>
                    <a:lnTo>
                      <a:pt x="786" y="308"/>
                    </a:lnTo>
                    <a:lnTo>
                      <a:pt x="792" y="299"/>
                    </a:lnTo>
                    <a:lnTo>
                      <a:pt x="797" y="289"/>
                    </a:lnTo>
                    <a:lnTo>
                      <a:pt x="801" y="278"/>
                    </a:lnTo>
                    <a:lnTo>
                      <a:pt x="805" y="267"/>
                    </a:lnTo>
                    <a:lnTo>
                      <a:pt x="808" y="256"/>
                    </a:lnTo>
                    <a:lnTo>
                      <a:pt x="810" y="244"/>
                    </a:lnTo>
                    <a:lnTo>
                      <a:pt x="812" y="232"/>
                    </a:lnTo>
                    <a:lnTo>
                      <a:pt x="814" y="218"/>
                    </a:lnTo>
                    <a:lnTo>
                      <a:pt x="815" y="204"/>
                    </a:lnTo>
                    <a:lnTo>
                      <a:pt x="815" y="175"/>
                    </a:lnTo>
                    <a:lnTo>
                      <a:pt x="814" y="162"/>
                    </a:lnTo>
                    <a:lnTo>
                      <a:pt x="812" y="149"/>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 name="Freeform 7"/>
              <p:cNvSpPr>
                <a:spLocks/>
              </p:cNvSpPr>
              <p:nvPr userDrawn="1"/>
            </p:nvSpPr>
            <p:spPr bwMode="auto">
              <a:xfrm>
                <a:off x="7876006" y="4266233"/>
                <a:ext cx="30163" cy="33338"/>
              </a:xfrm>
              <a:custGeom>
                <a:avLst/>
                <a:gdLst>
                  <a:gd name="T0" fmla="*/ 700 w 928"/>
                  <a:gd name="T1" fmla="*/ 974 h 1014"/>
                  <a:gd name="T2" fmla="*/ 743 w 928"/>
                  <a:gd name="T3" fmla="*/ 951 h 1014"/>
                  <a:gd name="T4" fmla="*/ 781 w 928"/>
                  <a:gd name="T5" fmla="*/ 925 h 1014"/>
                  <a:gd name="T6" fmla="*/ 814 w 928"/>
                  <a:gd name="T7" fmla="*/ 895 h 1014"/>
                  <a:gd name="T8" fmla="*/ 841 w 928"/>
                  <a:gd name="T9" fmla="*/ 861 h 1014"/>
                  <a:gd name="T10" fmla="*/ 865 w 928"/>
                  <a:gd name="T11" fmla="*/ 825 h 1014"/>
                  <a:gd name="T12" fmla="*/ 883 w 928"/>
                  <a:gd name="T13" fmla="*/ 785 h 1014"/>
                  <a:gd name="T14" fmla="*/ 898 w 928"/>
                  <a:gd name="T15" fmla="*/ 742 h 1014"/>
                  <a:gd name="T16" fmla="*/ 910 w 928"/>
                  <a:gd name="T17" fmla="*/ 697 h 1014"/>
                  <a:gd name="T18" fmla="*/ 919 w 928"/>
                  <a:gd name="T19" fmla="*/ 651 h 1014"/>
                  <a:gd name="T20" fmla="*/ 924 w 928"/>
                  <a:gd name="T21" fmla="*/ 602 h 1014"/>
                  <a:gd name="T22" fmla="*/ 927 w 928"/>
                  <a:gd name="T23" fmla="*/ 553 h 1014"/>
                  <a:gd name="T24" fmla="*/ 928 w 928"/>
                  <a:gd name="T25" fmla="*/ 477 h 1014"/>
                  <a:gd name="T26" fmla="*/ 926 w 928"/>
                  <a:gd name="T27" fmla="*/ 427 h 1014"/>
                  <a:gd name="T28" fmla="*/ 921 w 928"/>
                  <a:gd name="T29" fmla="*/ 378 h 1014"/>
                  <a:gd name="T30" fmla="*/ 914 w 928"/>
                  <a:gd name="T31" fmla="*/ 331 h 1014"/>
                  <a:gd name="T32" fmla="*/ 903 w 928"/>
                  <a:gd name="T33" fmla="*/ 286 h 1014"/>
                  <a:gd name="T34" fmla="*/ 889 w 928"/>
                  <a:gd name="T35" fmla="*/ 243 h 1014"/>
                  <a:gd name="T36" fmla="*/ 872 w 928"/>
                  <a:gd name="T37" fmla="*/ 203 h 1014"/>
                  <a:gd name="T38" fmla="*/ 850 w 928"/>
                  <a:gd name="T39" fmla="*/ 166 h 1014"/>
                  <a:gd name="T40" fmla="*/ 825 w 928"/>
                  <a:gd name="T41" fmla="*/ 132 h 1014"/>
                  <a:gd name="T42" fmla="*/ 794 w 928"/>
                  <a:gd name="T43" fmla="*/ 100 h 1014"/>
                  <a:gd name="T44" fmla="*/ 759 w 928"/>
                  <a:gd name="T45" fmla="*/ 74 h 1014"/>
                  <a:gd name="T46" fmla="*/ 719 w 928"/>
                  <a:gd name="T47" fmla="*/ 50 h 1014"/>
                  <a:gd name="T48" fmla="*/ 673 w 928"/>
                  <a:gd name="T49" fmla="*/ 31 h 1014"/>
                  <a:gd name="T50" fmla="*/ 622 w 928"/>
                  <a:gd name="T51" fmla="*/ 17 h 1014"/>
                  <a:gd name="T52" fmla="*/ 564 w 928"/>
                  <a:gd name="T53" fmla="*/ 7 h 1014"/>
                  <a:gd name="T54" fmla="*/ 501 w 928"/>
                  <a:gd name="T55" fmla="*/ 2 h 1014"/>
                  <a:gd name="T56" fmla="*/ 431 w 928"/>
                  <a:gd name="T57" fmla="*/ 2 h 1014"/>
                  <a:gd name="T58" fmla="*/ 366 w 928"/>
                  <a:gd name="T59" fmla="*/ 7 h 1014"/>
                  <a:gd name="T60" fmla="*/ 308 w 928"/>
                  <a:gd name="T61" fmla="*/ 17 h 1014"/>
                  <a:gd name="T62" fmla="*/ 256 w 928"/>
                  <a:gd name="T63" fmla="*/ 31 h 1014"/>
                  <a:gd name="T64" fmla="*/ 209 w 928"/>
                  <a:gd name="T65" fmla="*/ 50 h 1014"/>
                  <a:gd name="T66" fmla="*/ 168 w 928"/>
                  <a:gd name="T67" fmla="*/ 73 h 1014"/>
                  <a:gd name="T68" fmla="*/ 133 w 928"/>
                  <a:gd name="T69" fmla="*/ 100 h 1014"/>
                  <a:gd name="T70" fmla="*/ 103 w 928"/>
                  <a:gd name="T71" fmla="*/ 131 h 1014"/>
                  <a:gd name="T72" fmla="*/ 77 w 928"/>
                  <a:gd name="T73" fmla="*/ 165 h 1014"/>
                  <a:gd name="T74" fmla="*/ 56 w 928"/>
                  <a:gd name="T75" fmla="*/ 202 h 1014"/>
                  <a:gd name="T76" fmla="*/ 37 w 928"/>
                  <a:gd name="T77" fmla="*/ 242 h 1014"/>
                  <a:gd name="T78" fmla="*/ 24 w 928"/>
                  <a:gd name="T79" fmla="*/ 285 h 1014"/>
                  <a:gd name="T80" fmla="*/ 14 w 928"/>
                  <a:gd name="T81" fmla="*/ 330 h 1014"/>
                  <a:gd name="T82" fmla="*/ 7 w 928"/>
                  <a:gd name="T83" fmla="*/ 378 h 1014"/>
                  <a:gd name="T84" fmla="*/ 2 w 928"/>
                  <a:gd name="T85" fmla="*/ 427 h 1014"/>
                  <a:gd name="T86" fmla="*/ 0 w 928"/>
                  <a:gd name="T87" fmla="*/ 478 h 1014"/>
                  <a:gd name="T88" fmla="*/ 1 w 928"/>
                  <a:gd name="T89" fmla="*/ 555 h 1014"/>
                  <a:gd name="T90" fmla="*/ 4 w 928"/>
                  <a:gd name="T91" fmla="*/ 605 h 1014"/>
                  <a:gd name="T92" fmla="*/ 10 w 928"/>
                  <a:gd name="T93" fmla="*/ 654 h 1014"/>
                  <a:gd name="T94" fmla="*/ 19 w 928"/>
                  <a:gd name="T95" fmla="*/ 701 h 1014"/>
                  <a:gd name="T96" fmla="*/ 30 w 928"/>
                  <a:gd name="T97" fmla="*/ 745 h 1014"/>
                  <a:gd name="T98" fmla="*/ 47 w 928"/>
                  <a:gd name="T99" fmla="*/ 788 h 1014"/>
                  <a:gd name="T100" fmla="*/ 66 w 928"/>
                  <a:gd name="T101" fmla="*/ 827 h 1014"/>
                  <a:gd name="T102" fmla="*/ 90 w 928"/>
                  <a:gd name="T103" fmla="*/ 863 h 1014"/>
                  <a:gd name="T104" fmla="*/ 118 w 928"/>
                  <a:gd name="T105" fmla="*/ 897 h 1014"/>
                  <a:gd name="T106" fmla="*/ 151 w 928"/>
                  <a:gd name="T107" fmla="*/ 927 h 1014"/>
                  <a:gd name="T108" fmla="*/ 188 w 928"/>
                  <a:gd name="T109" fmla="*/ 952 h 1014"/>
                  <a:gd name="T110" fmla="*/ 232 w 928"/>
                  <a:gd name="T111" fmla="*/ 975 h 1014"/>
                  <a:gd name="T112" fmla="*/ 281 w 928"/>
                  <a:gd name="T113" fmla="*/ 992 h 1014"/>
                  <a:gd name="T114" fmla="*/ 336 w 928"/>
                  <a:gd name="T115" fmla="*/ 1004 h 1014"/>
                  <a:gd name="T116" fmla="*/ 399 w 928"/>
                  <a:gd name="T117" fmla="*/ 1012 h 1014"/>
                  <a:gd name="T118" fmla="*/ 503 w 928"/>
                  <a:gd name="T119" fmla="*/ 1014 h 1014"/>
                  <a:gd name="T120" fmla="*/ 567 w 928"/>
                  <a:gd name="T121" fmla="*/ 1008 h 1014"/>
                  <a:gd name="T122" fmla="*/ 625 w 928"/>
                  <a:gd name="T123" fmla="*/ 998 h 1014"/>
                  <a:gd name="T124" fmla="*/ 677 w 928"/>
                  <a:gd name="T125" fmla="*/ 98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8" h="1014">
                    <a:moveTo>
                      <a:pt x="677" y="983"/>
                    </a:moveTo>
                    <a:lnTo>
                      <a:pt x="700" y="974"/>
                    </a:lnTo>
                    <a:lnTo>
                      <a:pt x="723" y="962"/>
                    </a:lnTo>
                    <a:lnTo>
                      <a:pt x="743" y="951"/>
                    </a:lnTo>
                    <a:lnTo>
                      <a:pt x="763" y="938"/>
                    </a:lnTo>
                    <a:lnTo>
                      <a:pt x="781" y="925"/>
                    </a:lnTo>
                    <a:lnTo>
                      <a:pt x="798" y="910"/>
                    </a:lnTo>
                    <a:lnTo>
                      <a:pt x="814" y="895"/>
                    </a:lnTo>
                    <a:lnTo>
                      <a:pt x="828" y="878"/>
                    </a:lnTo>
                    <a:lnTo>
                      <a:pt x="841" y="861"/>
                    </a:lnTo>
                    <a:lnTo>
                      <a:pt x="853" y="843"/>
                    </a:lnTo>
                    <a:lnTo>
                      <a:pt x="865" y="825"/>
                    </a:lnTo>
                    <a:lnTo>
                      <a:pt x="874" y="804"/>
                    </a:lnTo>
                    <a:lnTo>
                      <a:pt x="883" y="785"/>
                    </a:lnTo>
                    <a:lnTo>
                      <a:pt x="891" y="763"/>
                    </a:lnTo>
                    <a:lnTo>
                      <a:pt x="898" y="742"/>
                    </a:lnTo>
                    <a:lnTo>
                      <a:pt x="904" y="721"/>
                    </a:lnTo>
                    <a:lnTo>
                      <a:pt x="910" y="697"/>
                    </a:lnTo>
                    <a:lnTo>
                      <a:pt x="915" y="675"/>
                    </a:lnTo>
                    <a:lnTo>
                      <a:pt x="919" y="651"/>
                    </a:lnTo>
                    <a:lnTo>
                      <a:pt x="922" y="627"/>
                    </a:lnTo>
                    <a:lnTo>
                      <a:pt x="924" y="602"/>
                    </a:lnTo>
                    <a:lnTo>
                      <a:pt x="926" y="578"/>
                    </a:lnTo>
                    <a:lnTo>
                      <a:pt x="927" y="553"/>
                    </a:lnTo>
                    <a:lnTo>
                      <a:pt x="928" y="528"/>
                    </a:lnTo>
                    <a:lnTo>
                      <a:pt x="928" y="477"/>
                    </a:lnTo>
                    <a:lnTo>
                      <a:pt x="927" y="451"/>
                    </a:lnTo>
                    <a:lnTo>
                      <a:pt x="926" y="427"/>
                    </a:lnTo>
                    <a:lnTo>
                      <a:pt x="924" y="401"/>
                    </a:lnTo>
                    <a:lnTo>
                      <a:pt x="921" y="378"/>
                    </a:lnTo>
                    <a:lnTo>
                      <a:pt x="918" y="353"/>
                    </a:lnTo>
                    <a:lnTo>
                      <a:pt x="914" y="331"/>
                    </a:lnTo>
                    <a:lnTo>
                      <a:pt x="909" y="308"/>
                    </a:lnTo>
                    <a:lnTo>
                      <a:pt x="903" y="286"/>
                    </a:lnTo>
                    <a:lnTo>
                      <a:pt x="896" y="264"/>
                    </a:lnTo>
                    <a:lnTo>
                      <a:pt x="889" y="243"/>
                    </a:lnTo>
                    <a:lnTo>
                      <a:pt x="881" y="223"/>
                    </a:lnTo>
                    <a:lnTo>
                      <a:pt x="872" y="203"/>
                    </a:lnTo>
                    <a:lnTo>
                      <a:pt x="862" y="184"/>
                    </a:lnTo>
                    <a:lnTo>
                      <a:pt x="850" y="166"/>
                    </a:lnTo>
                    <a:lnTo>
                      <a:pt x="838" y="148"/>
                    </a:lnTo>
                    <a:lnTo>
                      <a:pt x="825" y="132"/>
                    </a:lnTo>
                    <a:lnTo>
                      <a:pt x="810" y="116"/>
                    </a:lnTo>
                    <a:lnTo>
                      <a:pt x="794" y="100"/>
                    </a:lnTo>
                    <a:lnTo>
                      <a:pt x="777" y="87"/>
                    </a:lnTo>
                    <a:lnTo>
                      <a:pt x="759" y="74"/>
                    </a:lnTo>
                    <a:lnTo>
                      <a:pt x="739" y="62"/>
                    </a:lnTo>
                    <a:lnTo>
                      <a:pt x="719" y="50"/>
                    </a:lnTo>
                    <a:lnTo>
                      <a:pt x="696" y="40"/>
                    </a:lnTo>
                    <a:lnTo>
                      <a:pt x="673" y="31"/>
                    </a:lnTo>
                    <a:lnTo>
                      <a:pt x="647" y="23"/>
                    </a:lnTo>
                    <a:lnTo>
                      <a:pt x="622" y="17"/>
                    </a:lnTo>
                    <a:lnTo>
                      <a:pt x="593" y="11"/>
                    </a:lnTo>
                    <a:lnTo>
                      <a:pt x="564" y="7"/>
                    </a:lnTo>
                    <a:lnTo>
                      <a:pt x="533" y="4"/>
                    </a:lnTo>
                    <a:lnTo>
                      <a:pt x="501" y="2"/>
                    </a:lnTo>
                    <a:lnTo>
                      <a:pt x="466" y="0"/>
                    </a:lnTo>
                    <a:lnTo>
                      <a:pt x="431" y="2"/>
                    </a:lnTo>
                    <a:lnTo>
                      <a:pt x="398" y="4"/>
                    </a:lnTo>
                    <a:lnTo>
                      <a:pt x="366" y="7"/>
                    </a:lnTo>
                    <a:lnTo>
                      <a:pt x="336" y="11"/>
                    </a:lnTo>
                    <a:lnTo>
                      <a:pt x="308" y="17"/>
                    </a:lnTo>
                    <a:lnTo>
                      <a:pt x="280" y="23"/>
                    </a:lnTo>
                    <a:lnTo>
                      <a:pt x="256" y="31"/>
                    </a:lnTo>
                    <a:lnTo>
                      <a:pt x="231" y="40"/>
                    </a:lnTo>
                    <a:lnTo>
                      <a:pt x="209" y="50"/>
                    </a:lnTo>
                    <a:lnTo>
                      <a:pt x="188" y="61"/>
                    </a:lnTo>
                    <a:lnTo>
                      <a:pt x="168" y="73"/>
                    </a:lnTo>
                    <a:lnTo>
                      <a:pt x="150" y="86"/>
                    </a:lnTo>
                    <a:lnTo>
                      <a:pt x="133" y="100"/>
                    </a:lnTo>
                    <a:lnTo>
                      <a:pt x="117" y="115"/>
                    </a:lnTo>
                    <a:lnTo>
                      <a:pt x="103" y="131"/>
                    </a:lnTo>
                    <a:lnTo>
                      <a:pt x="90" y="147"/>
                    </a:lnTo>
                    <a:lnTo>
                      <a:pt x="77" y="165"/>
                    </a:lnTo>
                    <a:lnTo>
                      <a:pt x="66" y="183"/>
                    </a:lnTo>
                    <a:lnTo>
                      <a:pt x="56" y="202"/>
                    </a:lnTo>
                    <a:lnTo>
                      <a:pt x="47" y="222"/>
                    </a:lnTo>
                    <a:lnTo>
                      <a:pt x="37" y="242"/>
                    </a:lnTo>
                    <a:lnTo>
                      <a:pt x="30" y="264"/>
                    </a:lnTo>
                    <a:lnTo>
                      <a:pt x="24" y="285"/>
                    </a:lnTo>
                    <a:lnTo>
                      <a:pt x="19" y="308"/>
                    </a:lnTo>
                    <a:lnTo>
                      <a:pt x="14" y="330"/>
                    </a:lnTo>
                    <a:lnTo>
                      <a:pt x="10" y="353"/>
                    </a:lnTo>
                    <a:lnTo>
                      <a:pt x="7" y="378"/>
                    </a:lnTo>
                    <a:lnTo>
                      <a:pt x="4" y="402"/>
                    </a:lnTo>
                    <a:lnTo>
                      <a:pt x="2" y="427"/>
                    </a:lnTo>
                    <a:lnTo>
                      <a:pt x="1" y="452"/>
                    </a:lnTo>
                    <a:lnTo>
                      <a:pt x="0" y="478"/>
                    </a:lnTo>
                    <a:lnTo>
                      <a:pt x="0" y="530"/>
                    </a:lnTo>
                    <a:lnTo>
                      <a:pt x="1" y="555"/>
                    </a:lnTo>
                    <a:lnTo>
                      <a:pt x="2" y="581"/>
                    </a:lnTo>
                    <a:lnTo>
                      <a:pt x="4" y="605"/>
                    </a:lnTo>
                    <a:lnTo>
                      <a:pt x="7" y="630"/>
                    </a:lnTo>
                    <a:lnTo>
                      <a:pt x="10" y="654"/>
                    </a:lnTo>
                    <a:lnTo>
                      <a:pt x="14" y="678"/>
                    </a:lnTo>
                    <a:lnTo>
                      <a:pt x="19" y="701"/>
                    </a:lnTo>
                    <a:lnTo>
                      <a:pt x="24" y="724"/>
                    </a:lnTo>
                    <a:lnTo>
                      <a:pt x="30" y="745"/>
                    </a:lnTo>
                    <a:lnTo>
                      <a:pt x="39" y="767"/>
                    </a:lnTo>
                    <a:lnTo>
                      <a:pt x="47" y="788"/>
                    </a:lnTo>
                    <a:lnTo>
                      <a:pt x="56" y="807"/>
                    </a:lnTo>
                    <a:lnTo>
                      <a:pt x="66" y="827"/>
                    </a:lnTo>
                    <a:lnTo>
                      <a:pt x="77" y="846"/>
                    </a:lnTo>
                    <a:lnTo>
                      <a:pt x="90" y="863"/>
                    </a:lnTo>
                    <a:lnTo>
                      <a:pt x="103" y="881"/>
                    </a:lnTo>
                    <a:lnTo>
                      <a:pt x="118" y="897"/>
                    </a:lnTo>
                    <a:lnTo>
                      <a:pt x="133" y="912"/>
                    </a:lnTo>
                    <a:lnTo>
                      <a:pt x="151" y="927"/>
                    </a:lnTo>
                    <a:lnTo>
                      <a:pt x="169" y="940"/>
                    </a:lnTo>
                    <a:lnTo>
                      <a:pt x="188" y="952"/>
                    </a:lnTo>
                    <a:lnTo>
                      <a:pt x="210" y="963"/>
                    </a:lnTo>
                    <a:lnTo>
                      <a:pt x="232" y="975"/>
                    </a:lnTo>
                    <a:lnTo>
                      <a:pt x="256" y="984"/>
                    </a:lnTo>
                    <a:lnTo>
                      <a:pt x="281" y="992"/>
                    </a:lnTo>
                    <a:lnTo>
                      <a:pt x="309" y="998"/>
                    </a:lnTo>
                    <a:lnTo>
                      <a:pt x="336" y="1004"/>
                    </a:lnTo>
                    <a:lnTo>
                      <a:pt x="367" y="1009"/>
                    </a:lnTo>
                    <a:lnTo>
                      <a:pt x="399" y="1012"/>
                    </a:lnTo>
                    <a:lnTo>
                      <a:pt x="432" y="1014"/>
                    </a:lnTo>
                    <a:lnTo>
                      <a:pt x="503" y="1014"/>
                    </a:lnTo>
                    <a:lnTo>
                      <a:pt x="535" y="1012"/>
                    </a:lnTo>
                    <a:lnTo>
                      <a:pt x="567" y="1008"/>
                    </a:lnTo>
                    <a:lnTo>
                      <a:pt x="596" y="1004"/>
                    </a:lnTo>
                    <a:lnTo>
                      <a:pt x="625" y="998"/>
                    </a:lnTo>
                    <a:lnTo>
                      <a:pt x="652" y="991"/>
                    </a:lnTo>
                    <a:lnTo>
                      <a:pt x="677" y="983"/>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 name="Freeform 8"/>
              <p:cNvSpPr>
                <a:spLocks noEditPoints="1"/>
              </p:cNvSpPr>
              <p:nvPr userDrawn="1"/>
            </p:nvSpPr>
            <p:spPr bwMode="auto">
              <a:xfrm>
                <a:off x="7583906" y="3939208"/>
                <a:ext cx="539750" cy="539750"/>
              </a:xfrm>
              <a:custGeom>
                <a:avLst/>
                <a:gdLst>
                  <a:gd name="T0" fmla="*/ 14823 w 16320"/>
                  <a:gd name="T1" fmla="*/ 10588 h 16320"/>
                  <a:gd name="T2" fmla="*/ 15267 w 16320"/>
                  <a:gd name="T3" fmla="*/ 9704 h 16320"/>
                  <a:gd name="T4" fmla="*/ 15471 w 16320"/>
                  <a:gd name="T5" fmla="*/ 10136 h 16320"/>
                  <a:gd name="T6" fmla="*/ 15215 w 16320"/>
                  <a:gd name="T7" fmla="*/ 10504 h 16320"/>
                  <a:gd name="T8" fmla="*/ 15496 w 16320"/>
                  <a:gd name="T9" fmla="*/ 11094 h 16320"/>
                  <a:gd name="T10" fmla="*/ 12533 w 16320"/>
                  <a:gd name="T11" fmla="*/ 10149 h 16320"/>
                  <a:gd name="T12" fmla="*/ 12835 w 16320"/>
                  <a:gd name="T13" fmla="*/ 10843 h 16320"/>
                  <a:gd name="T14" fmla="*/ 12260 w 16320"/>
                  <a:gd name="T15" fmla="*/ 10896 h 16320"/>
                  <a:gd name="T16" fmla="*/ 12119 w 16320"/>
                  <a:gd name="T17" fmla="*/ 10120 h 16320"/>
                  <a:gd name="T18" fmla="*/ 12670 w 16320"/>
                  <a:gd name="T19" fmla="*/ 9637 h 16320"/>
                  <a:gd name="T20" fmla="*/ 11840 w 16320"/>
                  <a:gd name="T21" fmla="*/ 11863 h 16320"/>
                  <a:gd name="T22" fmla="*/ 11980 w 16320"/>
                  <a:gd name="T23" fmla="*/ 12629 h 16320"/>
                  <a:gd name="T24" fmla="*/ 11685 w 16320"/>
                  <a:gd name="T25" fmla="*/ 12844 h 16320"/>
                  <a:gd name="T26" fmla="*/ 11358 w 16320"/>
                  <a:gd name="T27" fmla="*/ 12109 h 16320"/>
                  <a:gd name="T28" fmla="*/ 11765 w 16320"/>
                  <a:gd name="T29" fmla="*/ 11506 h 16320"/>
                  <a:gd name="T30" fmla="*/ 11102 w 16320"/>
                  <a:gd name="T31" fmla="*/ 12640 h 16320"/>
                  <a:gd name="T32" fmla="*/ 10504 w 16320"/>
                  <a:gd name="T33" fmla="*/ 12944 h 16320"/>
                  <a:gd name="T34" fmla="*/ 10698 w 16320"/>
                  <a:gd name="T35" fmla="*/ 12494 h 16320"/>
                  <a:gd name="T36" fmla="*/ 9928 w 16320"/>
                  <a:gd name="T37" fmla="*/ 12309 h 16320"/>
                  <a:gd name="T38" fmla="*/ 9455 w 16320"/>
                  <a:gd name="T39" fmla="*/ 12021 h 16320"/>
                  <a:gd name="T40" fmla="*/ 9695 w 16320"/>
                  <a:gd name="T41" fmla="*/ 11496 h 16320"/>
                  <a:gd name="T42" fmla="*/ 9877 w 16320"/>
                  <a:gd name="T43" fmla="*/ 11794 h 16320"/>
                  <a:gd name="T44" fmla="*/ 10526 w 16320"/>
                  <a:gd name="T45" fmla="*/ 12049 h 16320"/>
                  <a:gd name="T46" fmla="*/ 11087 w 16320"/>
                  <a:gd name="T47" fmla="*/ 12312 h 16320"/>
                  <a:gd name="T48" fmla="*/ 8615 w 16320"/>
                  <a:gd name="T49" fmla="*/ 10945 h 16320"/>
                  <a:gd name="T50" fmla="*/ 8404 w 16320"/>
                  <a:gd name="T51" fmla="*/ 10164 h 16320"/>
                  <a:gd name="T52" fmla="*/ 9438 w 16320"/>
                  <a:gd name="T53" fmla="*/ 9623 h 16320"/>
                  <a:gd name="T54" fmla="*/ 10158 w 16320"/>
                  <a:gd name="T55" fmla="*/ 10437 h 16320"/>
                  <a:gd name="T56" fmla="*/ 9353 w 16320"/>
                  <a:gd name="T57" fmla="*/ 11132 h 16320"/>
                  <a:gd name="T58" fmla="*/ 8874 w 16320"/>
                  <a:gd name="T59" fmla="*/ 12923 h 16320"/>
                  <a:gd name="T60" fmla="*/ 8775 w 16320"/>
                  <a:gd name="T61" fmla="*/ 12583 h 16320"/>
                  <a:gd name="T62" fmla="*/ 8549 w 16320"/>
                  <a:gd name="T63" fmla="*/ 12315 h 16320"/>
                  <a:gd name="T64" fmla="*/ 7587 w 16320"/>
                  <a:gd name="T65" fmla="*/ 12091 h 16320"/>
                  <a:gd name="T66" fmla="*/ 7720 w 16320"/>
                  <a:gd name="T67" fmla="*/ 11534 h 16320"/>
                  <a:gd name="T68" fmla="*/ 8016 w 16320"/>
                  <a:gd name="T69" fmla="*/ 11751 h 16320"/>
                  <a:gd name="T70" fmla="*/ 8144 w 16320"/>
                  <a:gd name="T71" fmla="*/ 12042 h 16320"/>
                  <a:gd name="T72" fmla="*/ 9150 w 16320"/>
                  <a:gd name="T73" fmla="*/ 12246 h 16320"/>
                  <a:gd name="T74" fmla="*/ 6335 w 16320"/>
                  <a:gd name="T75" fmla="*/ 11795 h 16320"/>
                  <a:gd name="T76" fmla="*/ 6336 w 16320"/>
                  <a:gd name="T77" fmla="*/ 12579 h 16320"/>
                  <a:gd name="T78" fmla="*/ 6267 w 16320"/>
                  <a:gd name="T79" fmla="*/ 12900 h 16320"/>
                  <a:gd name="T80" fmla="*/ 5796 w 16320"/>
                  <a:gd name="T81" fmla="*/ 12258 h 16320"/>
                  <a:gd name="T82" fmla="*/ 6062 w 16320"/>
                  <a:gd name="T83" fmla="*/ 11592 h 16320"/>
                  <a:gd name="T84" fmla="*/ 6177 w 16320"/>
                  <a:gd name="T85" fmla="*/ 11124 h 16320"/>
                  <a:gd name="T86" fmla="*/ 1214 w 16320"/>
                  <a:gd name="T87" fmla="*/ 11124 h 16320"/>
                  <a:gd name="T88" fmla="*/ 6585 w 16320"/>
                  <a:gd name="T89" fmla="*/ 4506 h 16320"/>
                  <a:gd name="T90" fmla="*/ 7326 w 16320"/>
                  <a:gd name="T91" fmla="*/ 3567 h 16320"/>
                  <a:gd name="T92" fmla="*/ 8698 w 16320"/>
                  <a:gd name="T93" fmla="*/ 3402 h 16320"/>
                  <a:gd name="T94" fmla="*/ 9789 w 16320"/>
                  <a:gd name="T95" fmla="*/ 4141 h 16320"/>
                  <a:gd name="T96" fmla="*/ 7957 w 16320"/>
                  <a:gd name="T97" fmla="*/ 3707 h 16320"/>
                  <a:gd name="T98" fmla="*/ 7153 w 16320"/>
                  <a:gd name="T99" fmla="*/ 4168 h 16320"/>
                  <a:gd name="T100" fmla="*/ 7693 w 16320"/>
                  <a:gd name="T101" fmla="*/ 4858 h 16320"/>
                  <a:gd name="T102" fmla="*/ 7877 w 16320"/>
                  <a:gd name="T103" fmla="*/ 4374 h 16320"/>
                  <a:gd name="T104" fmla="*/ 8877 w 16320"/>
                  <a:gd name="T105" fmla="*/ 4206 h 16320"/>
                  <a:gd name="T106" fmla="*/ 10039 w 16320"/>
                  <a:gd name="T107" fmla="*/ 4489 h 16320"/>
                  <a:gd name="T108" fmla="*/ 8512 w 16320"/>
                  <a:gd name="T109" fmla="*/ 4601 h 16320"/>
                  <a:gd name="T110" fmla="*/ 8114 w 16320"/>
                  <a:gd name="T111" fmla="*/ 4835 h 16320"/>
                  <a:gd name="T112" fmla="*/ 7234 w 16320"/>
                  <a:gd name="T113" fmla="*/ 6423 h 16320"/>
                  <a:gd name="T114" fmla="*/ 7669 w 16320"/>
                  <a:gd name="T115" fmla="*/ 6984 h 16320"/>
                  <a:gd name="T116" fmla="*/ 7213 w 16320"/>
                  <a:gd name="T117" fmla="*/ 7481 h 16320"/>
                  <a:gd name="T118" fmla="*/ 7728 w 16320"/>
                  <a:gd name="T119" fmla="*/ 8248 h 16320"/>
                  <a:gd name="T120" fmla="*/ 7080 w 16320"/>
                  <a:gd name="T121" fmla="*/ 7174 h 16320"/>
                  <a:gd name="T122" fmla="*/ 7186 w 16320"/>
                  <a:gd name="T123" fmla="*/ 6787 h 16320"/>
                  <a:gd name="T124" fmla="*/ 6491 w 16320"/>
                  <a:gd name="T125" fmla="*/ 5230 h 16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320" h="16320">
                    <a:moveTo>
                      <a:pt x="15078" y="11124"/>
                    </a:moveTo>
                    <a:lnTo>
                      <a:pt x="15068" y="11098"/>
                    </a:lnTo>
                    <a:lnTo>
                      <a:pt x="15061" y="11071"/>
                    </a:lnTo>
                    <a:lnTo>
                      <a:pt x="15055" y="11045"/>
                    </a:lnTo>
                    <a:lnTo>
                      <a:pt x="15051" y="11018"/>
                    </a:lnTo>
                    <a:lnTo>
                      <a:pt x="15047" y="10991"/>
                    </a:lnTo>
                    <a:lnTo>
                      <a:pt x="15044" y="10964"/>
                    </a:lnTo>
                    <a:lnTo>
                      <a:pt x="15041" y="10937"/>
                    </a:lnTo>
                    <a:lnTo>
                      <a:pt x="15037" y="10911"/>
                    </a:lnTo>
                    <a:lnTo>
                      <a:pt x="15034" y="10885"/>
                    </a:lnTo>
                    <a:lnTo>
                      <a:pt x="15030" y="10861"/>
                    </a:lnTo>
                    <a:lnTo>
                      <a:pt x="15025" y="10838"/>
                    </a:lnTo>
                    <a:lnTo>
                      <a:pt x="15020" y="10815"/>
                    </a:lnTo>
                    <a:lnTo>
                      <a:pt x="15014" y="10795"/>
                    </a:lnTo>
                    <a:lnTo>
                      <a:pt x="15007" y="10774"/>
                    </a:lnTo>
                    <a:lnTo>
                      <a:pt x="15001" y="10755"/>
                    </a:lnTo>
                    <a:lnTo>
                      <a:pt x="14993" y="10738"/>
                    </a:lnTo>
                    <a:lnTo>
                      <a:pt x="14985" y="10720"/>
                    </a:lnTo>
                    <a:lnTo>
                      <a:pt x="14976" y="10705"/>
                    </a:lnTo>
                    <a:lnTo>
                      <a:pt x="14965" y="10690"/>
                    </a:lnTo>
                    <a:lnTo>
                      <a:pt x="14955" y="10675"/>
                    </a:lnTo>
                    <a:lnTo>
                      <a:pt x="14944" y="10662"/>
                    </a:lnTo>
                    <a:lnTo>
                      <a:pt x="14932" y="10650"/>
                    </a:lnTo>
                    <a:lnTo>
                      <a:pt x="14920" y="10639"/>
                    </a:lnTo>
                    <a:lnTo>
                      <a:pt x="14905" y="10628"/>
                    </a:lnTo>
                    <a:lnTo>
                      <a:pt x="14891" y="10618"/>
                    </a:lnTo>
                    <a:lnTo>
                      <a:pt x="14876" y="10610"/>
                    </a:lnTo>
                    <a:lnTo>
                      <a:pt x="14858" y="10602"/>
                    </a:lnTo>
                    <a:lnTo>
                      <a:pt x="14841" y="10594"/>
                    </a:lnTo>
                    <a:lnTo>
                      <a:pt x="14823" y="10588"/>
                    </a:lnTo>
                    <a:lnTo>
                      <a:pt x="14803" y="10581"/>
                    </a:lnTo>
                    <a:lnTo>
                      <a:pt x="14783" y="10576"/>
                    </a:lnTo>
                    <a:lnTo>
                      <a:pt x="14761" y="10571"/>
                    </a:lnTo>
                    <a:lnTo>
                      <a:pt x="14739" y="10567"/>
                    </a:lnTo>
                    <a:lnTo>
                      <a:pt x="14716" y="10564"/>
                    </a:lnTo>
                    <a:lnTo>
                      <a:pt x="14691" y="10561"/>
                    </a:lnTo>
                    <a:lnTo>
                      <a:pt x="14666" y="10559"/>
                    </a:lnTo>
                    <a:lnTo>
                      <a:pt x="14638" y="10558"/>
                    </a:lnTo>
                    <a:lnTo>
                      <a:pt x="14610" y="10556"/>
                    </a:lnTo>
                    <a:lnTo>
                      <a:pt x="14243" y="10556"/>
                    </a:lnTo>
                    <a:lnTo>
                      <a:pt x="14243" y="11124"/>
                    </a:lnTo>
                    <a:lnTo>
                      <a:pt x="13861" y="11124"/>
                    </a:lnTo>
                    <a:lnTo>
                      <a:pt x="13861" y="9625"/>
                    </a:lnTo>
                    <a:lnTo>
                      <a:pt x="14790" y="9625"/>
                    </a:lnTo>
                    <a:lnTo>
                      <a:pt x="14841" y="9626"/>
                    </a:lnTo>
                    <a:lnTo>
                      <a:pt x="14892" y="9628"/>
                    </a:lnTo>
                    <a:lnTo>
                      <a:pt x="14943" y="9630"/>
                    </a:lnTo>
                    <a:lnTo>
                      <a:pt x="14994" y="9634"/>
                    </a:lnTo>
                    <a:lnTo>
                      <a:pt x="15044" y="9640"/>
                    </a:lnTo>
                    <a:lnTo>
                      <a:pt x="15068" y="9643"/>
                    </a:lnTo>
                    <a:lnTo>
                      <a:pt x="15094" y="9647"/>
                    </a:lnTo>
                    <a:lnTo>
                      <a:pt x="15117" y="9652"/>
                    </a:lnTo>
                    <a:lnTo>
                      <a:pt x="15142" y="9657"/>
                    </a:lnTo>
                    <a:lnTo>
                      <a:pt x="15161" y="9662"/>
                    </a:lnTo>
                    <a:lnTo>
                      <a:pt x="15181" y="9668"/>
                    </a:lnTo>
                    <a:lnTo>
                      <a:pt x="15199" y="9674"/>
                    </a:lnTo>
                    <a:lnTo>
                      <a:pt x="15216" y="9681"/>
                    </a:lnTo>
                    <a:lnTo>
                      <a:pt x="15234" y="9688"/>
                    </a:lnTo>
                    <a:lnTo>
                      <a:pt x="15251" y="9696"/>
                    </a:lnTo>
                    <a:lnTo>
                      <a:pt x="15267" y="9704"/>
                    </a:lnTo>
                    <a:lnTo>
                      <a:pt x="15284" y="9713"/>
                    </a:lnTo>
                    <a:lnTo>
                      <a:pt x="15299" y="9723"/>
                    </a:lnTo>
                    <a:lnTo>
                      <a:pt x="15313" y="9733"/>
                    </a:lnTo>
                    <a:lnTo>
                      <a:pt x="15328" y="9743"/>
                    </a:lnTo>
                    <a:lnTo>
                      <a:pt x="15341" y="9753"/>
                    </a:lnTo>
                    <a:lnTo>
                      <a:pt x="15354" y="9764"/>
                    </a:lnTo>
                    <a:lnTo>
                      <a:pt x="15366" y="9777"/>
                    </a:lnTo>
                    <a:lnTo>
                      <a:pt x="15379" y="9789"/>
                    </a:lnTo>
                    <a:lnTo>
                      <a:pt x="15390" y="9801"/>
                    </a:lnTo>
                    <a:lnTo>
                      <a:pt x="15400" y="9814"/>
                    </a:lnTo>
                    <a:lnTo>
                      <a:pt x="15410" y="9828"/>
                    </a:lnTo>
                    <a:lnTo>
                      <a:pt x="15419" y="9841"/>
                    </a:lnTo>
                    <a:lnTo>
                      <a:pt x="15428" y="9855"/>
                    </a:lnTo>
                    <a:lnTo>
                      <a:pt x="15436" y="9870"/>
                    </a:lnTo>
                    <a:lnTo>
                      <a:pt x="15443" y="9884"/>
                    </a:lnTo>
                    <a:lnTo>
                      <a:pt x="15450" y="9898"/>
                    </a:lnTo>
                    <a:lnTo>
                      <a:pt x="15456" y="9913"/>
                    </a:lnTo>
                    <a:lnTo>
                      <a:pt x="15461" y="9929"/>
                    </a:lnTo>
                    <a:lnTo>
                      <a:pt x="15466" y="9945"/>
                    </a:lnTo>
                    <a:lnTo>
                      <a:pt x="15470" y="9960"/>
                    </a:lnTo>
                    <a:lnTo>
                      <a:pt x="15473" y="9977"/>
                    </a:lnTo>
                    <a:lnTo>
                      <a:pt x="15475" y="9993"/>
                    </a:lnTo>
                    <a:lnTo>
                      <a:pt x="15477" y="10009"/>
                    </a:lnTo>
                    <a:lnTo>
                      <a:pt x="15479" y="10027"/>
                    </a:lnTo>
                    <a:lnTo>
                      <a:pt x="15480" y="10043"/>
                    </a:lnTo>
                    <a:lnTo>
                      <a:pt x="15479" y="10062"/>
                    </a:lnTo>
                    <a:lnTo>
                      <a:pt x="15477" y="10081"/>
                    </a:lnTo>
                    <a:lnTo>
                      <a:pt x="15476" y="10100"/>
                    </a:lnTo>
                    <a:lnTo>
                      <a:pt x="15474" y="10118"/>
                    </a:lnTo>
                    <a:lnTo>
                      <a:pt x="15471" y="10136"/>
                    </a:lnTo>
                    <a:lnTo>
                      <a:pt x="15468" y="10154"/>
                    </a:lnTo>
                    <a:lnTo>
                      <a:pt x="15464" y="10171"/>
                    </a:lnTo>
                    <a:lnTo>
                      <a:pt x="15460" y="10189"/>
                    </a:lnTo>
                    <a:lnTo>
                      <a:pt x="15455" y="10205"/>
                    </a:lnTo>
                    <a:lnTo>
                      <a:pt x="15449" y="10222"/>
                    </a:lnTo>
                    <a:lnTo>
                      <a:pt x="15443" y="10239"/>
                    </a:lnTo>
                    <a:lnTo>
                      <a:pt x="15436" y="10254"/>
                    </a:lnTo>
                    <a:lnTo>
                      <a:pt x="15428" y="10269"/>
                    </a:lnTo>
                    <a:lnTo>
                      <a:pt x="15419" y="10285"/>
                    </a:lnTo>
                    <a:lnTo>
                      <a:pt x="15409" y="10299"/>
                    </a:lnTo>
                    <a:lnTo>
                      <a:pt x="15400" y="10314"/>
                    </a:lnTo>
                    <a:lnTo>
                      <a:pt x="15389" y="10328"/>
                    </a:lnTo>
                    <a:lnTo>
                      <a:pt x="15378" y="10341"/>
                    </a:lnTo>
                    <a:lnTo>
                      <a:pt x="15365" y="10354"/>
                    </a:lnTo>
                    <a:lnTo>
                      <a:pt x="15353" y="10366"/>
                    </a:lnTo>
                    <a:lnTo>
                      <a:pt x="15339" y="10379"/>
                    </a:lnTo>
                    <a:lnTo>
                      <a:pt x="15324" y="10391"/>
                    </a:lnTo>
                    <a:lnTo>
                      <a:pt x="15309" y="10402"/>
                    </a:lnTo>
                    <a:lnTo>
                      <a:pt x="15294" y="10412"/>
                    </a:lnTo>
                    <a:lnTo>
                      <a:pt x="15277" y="10422"/>
                    </a:lnTo>
                    <a:lnTo>
                      <a:pt x="15259" y="10433"/>
                    </a:lnTo>
                    <a:lnTo>
                      <a:pt x="15241" y="10441"/>
                    </a:lnTo>
                    <a:lnTo>
                      <a:pt x="15221" y="10450"/>
                    </a:lnTo>
                    <a:lnTo>
                      <a:pt x="15202" y="10458"/>
                    </a:lnTo>
                    <a:lnTo>
                      <a:pt x="15181" y="10465"/>
                    </a:lnTo>
                    <a:lnTo>
                      <a:pt x="15159" y="10472"/>
                    </a:lnTo>
                    <a:lnTo>
                      <a:pt x="15137" y="10478"/>
                    </a:lnTo>
                    <a:lnTo>
                      <a:pt x="15165" y="10488"/>
                    </a:lnTo>
                    <a:lnTo>
                      <a:pt x="15191" y="10496"/>
                    </a:lnTo>
                    <a:lnTo>
                      <a:pt x="15215" y="10504"/>
                    </a:lnTo>
                    <a:lnTo>
                      <a:pt x="15238" y="10513"/>
                    </a:lnTo>
                    <a:lnTo>
                      <a:pt x="15258" y="10522"/>
                    </a:lnTo>
                    <a:lnTo>
                      <a:pt x="15277" y="10533"/>
                    </a:lnTo>
                    <a:lnTo>
                      <a:pt x="15295" y="10543"/>
                    </a:lnTo>
                    <a:lnTo>
                      <a:pt x="15311" y="10554"/>
                    </a:lnTo>
                    <a:lnTo>
                      <a:pt x="15327" y="10566"/>
                    </a:lnTo>
                    <a:lnTo>
                      <a:pt x="15341" y="10579"/>
                    </a:lnTo>
                    <a:lnTo>
                      <a:pt x="15355" y="10595"/>
                    </a:lnTo>
                    <a:lnTo>
                      <a:pt x="15367" y="10610"/>
                    </a:lnTo>
                    <a:lnTo>
                      <a:pt x="15381" y="10628"/>
                    </a:lnTo>
                    <a:lnTo>
                      <a:pt x="15393" y="10648"/>
                    </a:lnTo>
                    <a:lnTo>
                      <a:pt x="15405" y="10669"/>
                    </a:lnTo>
                    <a:lnTo>
                      <a:pt x="15416" y="10692"/>
                    </a:lnTo>
                    <a:lnTo>
                      <a:pt x="15425" y="10711"/>
                    </a:lnTo>
                    <a:lnTo>
                      <a:pt x="15433" y="10729"/>
                    </a:lnTo>
                    <a:lnTo>
                      <a:pt x="15439" y="10749"/>
                    </a:lnTo>
                    <a:lnTo>
                      <a:pt x="15444" y="10768"/>
                    </a:lnTo>
                    <a:lnTo>
                      <a:pt x="15449" y="10788"/>
                    </a:lnTo>
                    <a:lnTo>
                      <a:pt x="15452" y="10807"/>
                    </a:lnTo>
                    <a:lnTo>
                      <a:pt x="15455" y="10826"/>
                    </a:lnTo>
                    <a:lnTo>
                      <a:pt x="15458" y="10846"/>
                    </a:lnTo>
                    <a:lnTo>
                      <a:pt x="15462" y="10885"/>
                    </a:lnTo>
                    <a:lnTo>
                      <a:pt x="15465" y="10924"/>
                    </a:lnTo>
                    <a:lnTo>
                      <a:pt x="15468" y="10964"/>
                    </a:lnTo>
                    <a:lnTo>
                      <a:pt x="15472" y="11003"/>
                    </a:lnTo>
                    <a:lnTo>
                      <a:pt x="15475" y="11018"/>
                    </a:lnTo>
                    <a:lnTo>
                      <a:pt x="15479" y="11034"/>
                    </a:lnTo>
                    <a:lnTo>
                      <a:pt x="15482" y="11049"/>
                    </a:lnTo>
                    <a:lnTo>
                      <a:pt x="15486" y="11064"/>
                    </a:lnTo>
                    <a:lnTo>
                      <a:pt x="15496" y="11094"/>
                    </a:lnTo>
                    <a:lnTo>
                      <a:pt x="15507" y="11124"/>
                    </a:lnTo>
                    <a:lnTo>
                      <a:pt x="15078" y="11124"/>
                    </a:lnTo>
                    <a:close/>
                    <a:moveTo>
                      <a:pt x="13531" y="9892"/>
                    </a:moveTo>
                    <a:lnTo>
                      <a:pt x="12999" y="9892"/>
                    </a:lnTo>
                    <a:lnTo>
                      <a:pt x="12961" y="9893"/>
                    </a:lnTo>
                    <a:lnTo>
                      <a:pt x="12921" y="9894"/>
                    </a:lnTo>
                    <a:lnTo>
                      <a:pt x="12880" y="9896"/>
                    </a:lnTo>
                    <a:lnTo>
                      <a:pt x="12839" y="9899"/>
                    </a:lnTo>
                    <a:lnTo>
                      <a:pt x="12799" y="9904"/>
                    </a:lnTo>
                    <a:lnTo>
                      <a:pt x="12780" y="9907"/>
                    </a:lnTo>
                    <a:lnTo>
                      <a:pt x="12761" y="9910"/>
                    </a:lnTo>
                    <a:lnTo>
                      <a:pt x="12745" y="9914"/>
                    </a:lnTo>
                    <a:lnTo>
                      <a:pt x="12730" y="9920"/>
                    </a:lnTo>
                    <a:lnTo>
                      <a:pt x="12710" y="9927"/>
                    </a:lnTo>
                    <a:lnTo>
                      <a:pt x="12692" y="9934"/>
                    </a:lnTo>
                    <a:lnTo>
                      <a:pt x="12675" y="9943"/>
                    </a:lnTo>
                    <a:lnTo>
                      <a:pt x="12658" y="9953"/>
                    </a:lnTo>
                    <a:lnTo>
                      <a:pt x="12643" y="9964"/>
                    </a:lnTo>
                    <a:lnTo>
                      <a:pt x="12629" y="9976"/>
                    </a:lnTo>
                    <a:lnTo>
                      <a:pt x="12614" y="9989"/>
                    </a:lnTo>
                    <a:lnTo>
                      <a:pt x="12601" y="10003"/>
                    </a:lnTo>
                    <a:lnTo>
                      <a:pt x="12589" y="10015"/>
                    </a:lnTo>
                    <a:lnTo>
                      <a:pt x="12579" y="10030"/>
                    </a:lnTo>
                    <a:lnTo>
                      <a:pt x="12569" y="10043"/>
                    </a:lnTo>
                    <a:lnTo>
                      <a:pt x="12562" y="10057"/>
                    </a:lnTo>
                    <a:lnTo>
                      <a:pt x="12555" y="10073"/>
                    </a:lnTo>
                    <a:lnTo>
                      <a:pt x="12549" y="10087"/>
                    </a:lnTo>
                    <a:lnTo>
                      <a:pt x="12544" y="10102"/>
                    </a:lnTo>
                    <a:lnTo>
                      <a:pt x="12540" y="10117"/>
                    </a:lnTo>
                    <a:lnTo>
                      <a:pt x="12533" y="10149"/>
                    </a:lnTo>
                    <a:lnTo>
                      <a:pt x="12528" y="10181"/>
                    </a:lnTo>
                    <a:lnTo>
                      <a:pt x="12523" y="10213"/>
                    </a:lnTo>
                    <a:lnTo>
                      <a:pt x="12518" y="10245"/>
                    </a:lnTo>
                    <a:lnTo>
                      <a:pt x="13531" y="10245"/>
                    </a:lnTo>
                    <a:lnTo>
                      <a:pt x="13531" y="10510"/>
                    </a:lnTo>
                    <a:lnTo>
                      <a:pt x="12518" y="10510"/>
                    </a:lnTo>
                    <a:lnTo>
                      <a:pt x="12523" y="10537"/>
                    </a:lnTo>
                    <a:lnTo>
                      <a:pt x="12527" y="10562"/>
                    </a:lnTo>
                    <a:lnTo>
                      <a:pt x="12532" y="10586"/>
                    </a:lnTo>
                    <a:lnTo>
                      <a:pt x="12537" y="10608"/>
                    </a:lnTo>
                    <a:lnTo>
                      <a:pt x="12544" y="10629"/>
                    </a:lnTo>
                    <a:lnTo>
                      <a:pt x="12551" y="10649"/>
                    </a:lnTo>
                    <a:lnTo>
                      <a:pt x="12560" y="10668"/>
                    </a:lnTo>
                    <a:lnTo>
                      <a:pt x="12569" y="10686"/>
                    </a:lnTo>
                    <a:lnTo>
                      <a:pt x="12580" y="10703"/>
                    </a:lnTo>
                    <a:lnTo>
                      <a:pt x="12591" y="10718"/>
                    </a:lnTo>
                    <a:lnTo>
                      <a:pt x="12602" y="10732"/>
                    </a:lnTo>
                    <a:lnTo>
                      <a:pt x="12615" y="10747"/>
                    </a:lnTo>
                    <a:lnTo>
                      <a:pt x="12629" y="10759"/>
                    </a:lnTo>
                    <a:lnTo>
                      <a:pt x="12643" y="10770"/>
                    </a:lnTo>
                    <a:lnTo>
                      <a:pt x="12658" y="10781"/>
                    </a:lnTo>
                    <a:lnTo>
                      <a:pt x="12675" y="10792"/>
                    </a:lnTo>
                    <a:lnTo>
                      <a:pt x="12692" y="10800"/>
                    </a:lnTo>
                    <a:lnTo>
                      <a:pt x="12709" y="10809"/>
                    </a:lnTo>
                    <a:lnTo>
                      <a:pt x="12729" y="10816"/>
                    </a:lnTo>
                    <a:lnTo>
                      <a:pt x="12748" y="10822"/>
                    </a:lnTo>
                    <a:lnTo>
                      <a:pt x="12768" y="10828"/>
                    </a:lnTo>
                    <a:lnTo>
                      <a:pt x="12790" y="10833"/>
                    </a:lnTo>
                    <a:lnTo>
                      <a:pt x="12811" y="10839"/>
                    </a:lnTo>
                    <a:lnTo>
                      <a:pt x="12835" y="10843"/>
                    </a:lnTo>
                    <a:lnTo>
                      <a:pt x="12858" y="10846"/>
                    </a:lnTo>
                    <a:lnTo>
                      <a:pt x="12883" y="10849"/>
                    </a:lnTo>
                    <a:lnTo>
                      <a:pt x="12908" y="10851"/>
                    </a:lnTo>
                    <a:lnTo>
                      <a:pt x="12935" y="10853"/>
                    </a:lnTo>
                    <a:lnTo>
                      <a:pt x="12990" y="10856"/>
                    </a:lnTo>
                    <a:lnTo>
                      <a:pt x="13531" y="10856"/>
                    </a:lnTo>
                    <a:lnTo>
                      <a:pt x="13531" y="11124"/>
                    </a:lnTo>
                    <a:lnTo>
                      <a:pt x="12971" y="11124"/>
                    </a:lnTo>
                    <a:lnTo>
                      <a:pt x="12908" y="11122"/>
                    </a:lnTo>
                    <a:lnTo>
                      <a:pt x="12844" y="11120"/>
                    </a:lnTo>
                    <a:lnTo>
                      <a:pt x="12778" y="11115"/>
                    </a:lnTo>
                    <a:lnTo>
                      <a:pt x="12745" y="11112"/>
                    </a:lnTo>
                    <a:lnTo>
                      <a:pt x="12712" y="11108"/>
                    </a:lnTo>
                    <a:lnTo>
                      <a:pt x="12681" y="11104"/>
                    </a:lnTo>
                    <a:lnTo>
                      <a:pt x="12649" y="11099"/>
                    </a:lnTo>
                    <a:lnTo>
                      <a:pt x="12618" y="11094"/>
                    </a:lnTo>
                    <a:lnTo>
                      <a:pt x="12588" y="11086"/>
                    </a:lnTo>
                    <a:lnTo>
                      <a:pt x="12558" y="11079"/>
                    </a:lnTo>
                    <a:lnTo>
                      <a:pt x="12530" y="11071"/>
                    </a:lnTo>
                    <a:lnTo>
                      <a:pt x="12499" y="11062"/>
                    </a:lnTo>
                    <a:lnTo>
                      <a:pt x="12471" y="11050"/>
                    </a:lnTo>
                    <a:lnTo>
                      <a:pt x="12442" y="11037"/>
                    </a:lnTo>
                    <a:lnTo>
                      <a:pt x="12415" y="11023"/>
                    </a:lnTo>
                    <a:lnTo>
                      <a:pt x="12389" y="11008"/>
                    </a:lnTo>
                    <a:lnTo>
                      <a:pt x="12364" y="10992"/>
                    </a:lnTo>
                    <a:lnTo>
                      <a:pt x="12342" y="10974"/>
                    </a:lnTo>
                    <a:lnTo>
                      <a:pt x="12320" y="10956"/>
                    </a:lnTo>
                    <a:lnTo>
                      <a:pt x="12298" y="10936"/>
                    </a:lnTo>
                    <a:lnTo>
                      <a:pt x="12279" y="10917"/>
                    </a:lnTo>
                    <a:lnTo>
                      <a:pt x="12260" y="10896"/>
                    </a:lnTo>
                    <a:lnTo>
                      <a:pt x="12242" y="10873"/>
                    </a:lnTo>
                    <a:lnTo>
                      <a:pt x="12226" y="10851"/>
                    </a:lnTo>
                    <a:lnTo>
                      <a:pt x="12210" y="10828"/>
                    </a:lnTo>
                    <a:lnTo>
                      <a:pt x="12196" y="10804"/>
                    </a:lnTo>
                    <a:lnTo>
                      <a:pt x="12182" y="10779"/>
                    </a:lnTo>
                    <a:lnTo>
                      <a:pt x="12170" y="10755"/>
                    </a:lnTo>
                    <a:lnTo>
                      <a:pt x="12158" y="10729"/>
                    </a:lnTo>
                    <a:lnTo>
                      <a:pt x="12147" y="10704"/>
                    </a:lnTo>
                    <a:lnTo>
                      <a:pt x="12138" y="10677"/>
                    </a:lnTo>
                    <a:lnTo>
                      <a:pt x="12129" y="10651"/>
                    </a:lnTo>
                    <a:lnTo>
                      <a:pt x="12121" y="10624"/>
                    </a:lnTo>
                    <a:lnTo>
                      <a:pt x="12114" y="10598"/>
                    </a:lnTo>
                    <a:lnTo>
                      <a:pt x="12107" y="10571"/>
                    </a:lnTo>
                    <a:lnTo>
                      <a:pt x="12102" y="10545"/>
                    </a:lnTo>
                    <a:lnTo>
                      <a:pt x="12097" y="10518"/>
                    </a:lnTo>
                    <a:lnTo>
                      <a:pt x="12093" y="10491"/>
                    </a:lnTo>
                    <a:lnTo>
                      <a:pt x="12090" y="10464"/>
                    </a:lnTo>
                    <a:lnTo>
                      <a:pt x="12088" y="10439"/>
                    </a:lnTo>
                    <a:lnTo>
                      <a:pt x="12086" y="10412"/>
                    </a:lnTo>
                    <a:lnTo>
                      <a:pt x="12085" y="10387"/>
                    </a:lnTo>
                    <a:lnTo>
                      <a:pt x="12085" y="10337"/>
                    </a:lnTo>
                    <a:lnTo>
                      <a:pt x="12086" y="10312"/>
                    </a:lnTo>
                    <a:lnTo>
                      <a:pt x="12088" y="10288"/>
                    </a:lnTo>
                    <a:lnTo>
                      <a:pt x="12090" y="10263"/>
                    </a:lnTo>
                    <a:lnTo>
                      <a:pt x="12093" y="10240"/>
                    </a:lnTo>
                    <a:lnTo>
                      <a:pt x="12097" y="10215"/>
                    </a:lnTo>
                    <a:lnTo>
                      <a:pt x="12101" y="10192"/>
                    </a:lnTo>
                    <a:lnTo>
                      <a:pt x="12106" y="10167"/>
                    </a:lnTo>
                    <a:lnTo>
                      <a:pt x="12113" y="10144"/>
                    </a:lnTo>
                    <a:lnTo>
                      <a:pt x="12119" y="10120"/>
                    </a:lnTo>
                    <a:lnTo>
                      <a:pt x="12127" y="10097"/>
                    </a:lnTo>
                    <a:lnTo>
                      <a:pt x="12135" y="10075"/>
                    </a:lnTo>
                    <a:lnTo>
                      <a:pt x="12143" y="10051"/>
                    </a:lnTo>
                    <a:lnTo>
                      <a:pt x="12153" y="10029"/>
                    </a:lnTo>
                    <a:lnTo>
                      <a:pt x="12164" y="10007"/>
                    </a:lnTo>
                    <a:lnTo>
                      <a:pt x="12175" y="9985"/>
                    </a:lnTo>
                    <a:lnTo>
                      <a:pt x="12187" y="9963"/>
                    </a:lnTo>
                    <a:lnTo>
                      <a:pt x="12199" y="9942"/>
                    </a:lnTo>
                    <a:lnTo>
                      <a:pt x="12213" y="9922"/>
                    </a:lnTo>
                    <a:lnTo>
                      <a:pt x="12228" y="9901"/>
                    </a:lnTo>
                    <a:lnTo>
                      <a:pt x="12243" y="9881"/>
                    </a:lnTo>
                    <a:lnTo>
                      <a:pt x="12259" y="9861"/>
                    </a:lnTo>
                    <a:lnTo>
                      <a:pt x="12277" y="9843"/>
                    </a:lnTo>
                    <a:lnTo>
                      <a:pt x="12294" y="9824"/>
                    </a:lnTo>
                    <a:lnTo>
                      <a:pt x="12313" y="9806"/>
                    </a:lnTo>
                    <a:lnTo>
                      <a:pt x="12333" y="9789"/>
                    </a:lnTo>
                    <a:lnTo>
                      <a:pt x="12353" y="9772"/>
                    </a:lnTo>
                    <a:lnTo>
                      <a:pt x="12376" y="9755"/>
                    </a:lnTo>
                    <a:lnTo>
                      <a:pt x="12398" y="9739"/>
                    </a:lnTo>
                    <a:lnTo>
                      <a:pt x="12421" y="9724"/>
                    </a:lnTo>
                    <a:lnTo>
                      <a:pt x="12445" y="9709"/>
                    </a:lnTo>
                    <a:lnTo>
                      <a:pt x="12471" y="9696"/>
                    </a:lnTo>
                    <a:lnTo>
                      <a:pt x="12494" y="9685"/>
                    </a:lnTo>
                    <a:lnTo>
                      <a:pt x="12517" y="9675"/>
                    </a:lnTo>
                    <a:lnTo>
                      <a:pt x="12542" y="9666"/>
                    </a:lnTo>
                    <a:lnTo>
                      <a:pt x="12567" y="9658"/>
                    </a:lnTo>
                    <a:lnTo>
                      <a:pt x="12593" y="9651"/>
                    </a:lnTo>
                    <a:lnTo>
                      <a:pt x="12618" y="9646"/>
                    </a:lnTo>
                    <a:lnTo>
                      <a:pt x="12644" y="9641"/>
                    </a:lnTo>
                    <a:lnTo>
                      <a:pt x="12670" y="9637"/>
                    </a:lnTo>
                    <a:lnTo>
                      <a:pt x="12697" y="9634"/>
                    </a:lnTo>
                    <a:lnTo>
                      <a:pt x="12723" y="9631"/>
                    </a:lnTo>
                    <a:lnTo>
                      <a:pt x="12751" y="9629"/>
                    </a:lnTo>
                    <a:lnTo>
                      <a:pt x="12778" y="9627"/>
                    </a:lnTo>
                    <a:lnTo>
                      <a:pt x="12831" y="9626"/>
                    </a:lnTo>
                    <a:lnTo>
                      <a:pt x="12884" y="9625"/>
                    </a:lnTo>
                    <a:lnTo>
                      <a:pt x="13531" y="9625"/>
                    </a:lnTo>
                    <a:lnTo>
                      <a:pt x="13531" y="9892"/>
                    </a:lnTo>
                    <a:close/>
                    <a:moveTo>
                      <a:pt x="12802" y="11713"/>
                    </a:moveTo>
                    <a:lnTo>
                      <a:pt x="12269" y="11713"/>
                    </a:lnTo>
                    <a:lnTo>
                      <a:pt x="12232" y="11714"/>
                    </a:lnTo>
                    <a:lnTo>
                      <a:pt x="12192" y="11715"/>
                    </a:lnTo>
                    <a:lnTo>
                      <a:pt x="12150" y="11717"/>
                    </a:lnTo>
                    <a:lnTo>
                      <a:pt x="12108" y="11720"/>
                    </a:lnTo>
                    <a:lnTo>
                      <a:pt x="12069" y="11724"/>
                    </a:lnTo>
                    <a:lnTo>
                      <a:pt x="12050" y="11727"/>
                    </a:lnTo>
                    <a:lnTo>
                      <a:pt x="12032" y="11730"/>
                    </a:lnTo>
                    <a:lnTo>
                      <a:pt x="12016" y="11734"/>
                    </a:lnTo>
                    <a:lnTo>
                      <a:pt x="11999" y="11738"/>
                    </a:lnTo>
                    <a:lnTo>
                      <a:pt x="11980" y="11746"/>
                    </a:lnTo>
                    <a:lnTo>
                      <a:pt x="11963" y="11754"/>
                    </a:lnTo>
                    <a:lnTo>
                      <a:pt x="11945" y="11764"/>
                    </a:lnTo>
                    <a:lnTo>
                      <a:pt x="11929" y="11773"/>
                    </a:lnTo>
                    <a:lnTo>
                      <a:pt x="11914" y="11784"/>
                    </a:lnTo>
                    <a:lnTo>
                      <a:pt x="11898" y="11795"/>
                    </a:lnTo>
                    <a:lnTo>
                      <a:pt x="11885" y="11809"/>
                    </a:lnTo>
                    <a:lnTo>
                      <a:pt x="11871" y="11822"/>
                    </a:lnTo>
                    <a:lnTo>
                      <a:pt x="11860" y="11835"/>
                    </a:lnTo>
                    <a:lnTo>
                      <a:pt x="11849" y="11849"/>
                    </a:lnTo>
                    <a:lnTo>
                      <a:pt x="11840" y="11863"/>
                    </a:lnTo>
                    <a:lnTo>
                      <a:pt x="11832" y="11877"/>
                    </a:lnTo>
                    <a:lnTo>
                      <a:pt x="11825" y="11892"/>
                    </a:lnTo>
                    <a:lnTo>
                      <a:pt x="11820" y="11906"/>
                    </a:lnTo>
                    <a:lnTo>
                      <a:pt x="11814" y="11922"/>
                    </a:lnTo>
                    <a:lnTo>
                      <a:pt x="11810" y="11937"/>
                    </a:lnTo>
                    <a:lnTo>
                      <a:pt x="11802" y="11969"/>
                    </a:lnTo>
                    <a:lnTo>
                      <a:pt x="11797" y="12000"/>
                    </a:lnTo>
                    <a:lnTo>
                      <a:pt x="11793" y="12033"/>
                    </a:lnTo>
                    <a:lnTo>
                      <a:pt x="11789" y="12065"/>
                    </a:lnTo>
                    <a:lnTo>
                      <a:pt x="12802" y="12065"/>
                    </a:lnTo>
                    <a:lnTo>
                      <a:pt x="12802" y="12330"/>
                    </a:lnTo>
                    <a:lnTo>
                      <a:pt x="11789" y="12330"/>
                    </a:lnTo>
                    <a:lnTo>
                      <a:pt x="11792" y="12356"/>
                    </a:lnTo>
                    <a:lnTo>
                      <a:pt x="11796" y="12382"/>
                    </a:lnTo>
                    <a:lnTo>
                      <a:pt x="11801" y="12405"/>
                    </a:lnTo>
                    <a:lnTo>
                      <a:pt x="11808" y="12428"/>
                    </a:lnTo>
                    <a:lnTo>
                      <a:pt x="11815" y="12449"/>
                    </a:lnTo>
                    <a:lnTo>
                      <a:pt x="11822" y="12468"/>
                    </a:lnTo>
                    <a:lnTo>
                      <a:pt x="11830" y="12488"/>
                    </a:lnTo>
                    <a:lnTo>
                      <a:pt x="11840" y="12505"/>
                    </a:lnTo>
                    <a:lnTo>
                      <a:pt x="11850" y="12523"/>
                    </a:lnTo>
                    <a:lnTo>
                      <a:pt x="11861" y="12538"/>
                    </a:lnTo>
                    <a:lnTo>
                      <a:pt x="11873" y="12552"/>
                    </a:lnTo>
                    <a:lnTo>
                      <a:pt x="11886" y="12566"/>
                    </a:lnTo>
                    <a:lnTo>
                      <a:pt x="11899" y="12579"/>
                    </a:lnTo>
                    <a:lnTo>
                      <a:pt x="11914" y="12591"/>
                    </a:lnTo>
                    <a:lnTo>
                      <a:pt x="11929" y="12601"/>
                    </a:lnTo>
                    <a:lnTo>
                      <a:pt x="11945" y="12611"/>
                    </a:lnTo>
                    <a:lnTo>
                      <a:pt x="11963" y="12620"/>
                    </a:lnTo>
                    <a:lnTo>
                      <a:pt x="11980" y="12629"/>
                    </a:lnTo>
                    <a:lnTo>
                      <a:pt x="11998" y="12637"/>
                    </a:lnTo>
                    <a:lnTo>
                      <a:pt x="12019" y="12643"/>
                    </a:lnTo>
                    <a:lnTo>
                      <a:pt x="12038" y="12649"/>
                    </a:lnTo>
                    <a:lnTo>
                      <a:pt x="12059" y="12654"/>
                    </a:lnTo>
                    <a:lnTo>
                      <a:pt x="12082" y="12659"/>
                    </a:lnTo>
                    <a:lnTo>
                      <a:pt x="12104" y="12663"/>
                    </a:lnTo>
                    <a:lnTo>
                      <a:pt x="12129" y="12666"/>
                    </a:lnTo>
                    <a:lnTo>
                      <a:pt x="12153" y="12669"/>
                    </a:lnTo>
                    <a:lnTo>
                      <a:pt x="12179" y="12672"/>
                    </a:lnTo>
                    <a:lnTo>
                      <a:pt x="12204" y="12674"/>
                    </a:lnTo>
                    <a:lnTo>
                      <a:pt x="12259" y="12677"/>
                    </a:lnTo>
                    <a:lnTo>
                      <a:pt x="12318" y="12678"/>
                    </a:lnTo>
                    <a:lnTo>
                      <a:pt x="12802" y="12678"/>
                    </a:lnTo>
                    <a:lnTo>
                      <a:pt x="12802" y="12944"/>
                    </a:lnTo>
                    <a:lnTo>
                      <a:pt x="12242" y="12944"/>
                    </a:lnTo>
                    <a:lnTo>
                      <a:pt x="12179" y="12942"/>
                    </a:lnTo>
                    <a:lnTo>
                      <a:pt x="12114" y="12940"/>
                    </a:lnTo>
                    <a:lnTo>
                      <a:pt x="12048" y="12935"/>
                    </a:lnTo>
                    <a:lnTo>
                      <a:pt x="12016" y="12932"/>
                    </a:lnTo>
                    <a:lnTo>
                      <a:pt x="11983" y="12929"/>
                    </a:lnTo>
                    <a:lnTo>
                      <a:pt x="11951" y="12924"/>
                    </a:lnTo>
                    <a:lnTo>
                      <a:pt x="11920" y="12919"/>
                    </a:lnTo>
                    <a:lnTo>
                      <a:pt x="11888" y="12914"/>
                    </a:lnTo>
                    <a:lnTo>
                      <a:pt x="11859" y="12907"/>
                    </a:lnTo>
                    <a:lnTo>
                      <a:pt x="11829" y="12900"/>
                    </a:lnTo>
                    <a:lnTo>
                      <a:pt x="11800" y="12893"/>
                    </a:lnTo>
                    <a:lnTo>
                      <a:pt x="11770" y="12883"/>
                    </a:lnTo>
                    <a:lnTo>
                      <a:pt x="11740" y="12870"/>
                    </a:lnTo>
                    <a:lnTo>
                      <a:pt x="11713" y="12858"/>
                    </a:lnTo>
                    <a:lnTo>
                      <a:pt x="11685" y="12844"/>
                    </a:lnTo>
                    <a:lnTo>
                      <a:pt x="11660" y="12829"/>
                    </a:lnTo>
                    <a:lnTo>
                      <a:pt x="11635" y="12812"/>
                    </a:lnTo>
                    <a:lnTo>
                      <a:pt x="11612" y="12795"/>
                    </a:lnTo>
                    <a:lnTo>
                      <a:pt x="11590" y="12777"/>
                    </a:lnTo>
                    <a:lnTo>
                      <a:pt x="11569" y="12757"/>
                    </a:lnTo>
                    <a:lnTo>
                      <a:pt x="11549" y="12737"/>
                    </a:lnTo>
                    <a:lnTo>
                      <a:pt x="11530" y="12715"/>
                    </a:lnTo>
                    <a:lnTo>
                      <a:pt x="11513" y="12694"/>
                    </a:lnTo>
                    <a:lnTo>
                      <a:pt x="11496" y="12670"/>
                    </a:lnTo>
                    <a:lnTo>
                      <a:pt x="11480" y="12648"/>
                    </a:lnTo>
                    <a:lnTo>
                      <a:pt x="11466" y="12624"/>
                    </a:lnTo>
                    <a:lnTo>
                      <a:pt x="11453" y="12599"/>
                    </a:lnTo>
                    <a:lnTo>
                      <a:pt x="11440" y="12575"/>
                    </a:lnTo>
                    <a:lnTo>
                      <a:pt x="11428" y="12549"/>
                    </a:lnTo>
                    <a:lnTo>
                      <a:pt x="11418" y="12524"/>
                    </a:lnTo>
                    <a:lnTo>
                      <a:pt x="11408" y="12497"/>
                    </a:lnTo>
                    <a:lnTo>
                      <a:pt x="11400" y="12472"/>
                    </a:lnTo>
                    <a:lnTo>
                      <a:pt x="11391" y="12445"/>
                    </a:lnTo>
                    <a:lnTo>
                      <a:pt x="11384" y="12419"/>
                    </a:lnTo>
                    <a:lnTo>
                      <a:pt x="11378" y="12391"/>
                    </a:lnTo>
                    <a:lnTo>
                      <a:pt x="11372" y="12364"/>
                    </a:lnTo>
                    <a:lnTo>
                      <a:pt x="11368" y="12338"/>
                    </a:lnTo>
                    <a:lnTo>
                      <a:pt x="11364" y="12311"/>
                    </a:lnTo>
                    <a:lnTo>
                      <a:pt x="11361" y="12285"/>
                    </a:lnTo>
                    <a:lnTo>
                      <a:pt x="11358" y="12258"/>
                    </a:lnTo>
                    <a:lnTo>
                      <a:pt x="11357" y="12233"/>
                    </a:lnTo>
                    <a:lnTo>
                      <a:pt x="11356" y="12207"/>
                    </a:lnTo>
                    <a:lnTo>
                      <a:pt x="11356" y="12157"/>
                    </a:lnTo>
                    <a:lnTo>
                      <a:pt x="11357" y="12133"/>
                    </a:lnTo>
                    <a:lnTo>
                      <a:pt x="11358" y="12109"/>
                    </a:lnTo>
                    <a:lnTo>
                      <a:pt x="11361" y="12085"/>
                    </a:lnTo>
                    <a:lnTo>
                      <a:pt x="11364" y="12060"/>
                    </a:lnTo>
                    <a:lnTo>
                      <a:pt x="11367" y="12036"/>
                    </a:lnTo>
                    <a:lnTo>
                      <a:pt x="11372" y="12013"/>
                    </a:lnTo>
                    <a:lnTo>
                      <a:pt x="11377" y="11988"/>
                    </a:lnTo>
                    <a:lnTo>
                      <a:pt x="11382" y="11965"/>
                    </a:lnTo>
                    <a:lnTo>
                      <a:pt x="11389" y="11941"/>
                    </a:lnTo>
                    <a:lnTo>
                      <a:pt x="11396" y="11918"/>
                    </a:lnTo>
                    <a:lnTo>
                      <a:pt x="11405" y="11895"/>
                    </a:lnTo>
                    <a:lnTo>
                      <a:pt x="11414" y="11872"/>
                    </a:lnTo>
                    <a:lnTo>
                      <a:pt x="11423" y="11849"/>
                    </a:lnTo>
                    <a:lnTo>
                      <a:pt x="11434" y="11827"/>
                    </a:lnTo>
                    <a:lnTo>
                      <a:pt x="11445" y="11805"/>
                    </a:lnTo>
                    <a:lnTo>
                      <a:pt x="11457" y="11784"/>
                    </a:lnTo>
                    <a:lnTo>
                      <a:pt x="11470" y="11763"/>
                    </a:lnTo>
                    <a:lnTo>
                      <a:pt x="11483" y="11742"/>
                    </a:lnTo>
                    <a:lnTo>
                      <a:pt x="11498" y="11722"/>
                    </a:lnTo>
                    <a:lnTo>
                      <a:pt x="11514" y="11701"/>
                    </a:lnTo>
                    <a:lnTo>
                      <a:pt x="11530" y="11682"/>
                    </a:lnTo>
                    <a:lnTo>
                      <a:pt x="11546" y="11663"/>
                    </a:lnTo>
                    <a:lnTo>
                      <a:pt x="11565" y="11644"/>
                    </a:lnTo>
                    <a:lnTo>
                      <a:pt x="11583" y="11626"/>
                    </a:lnTo>
                    <a:lnTo>
                      <a:pt x="11604" y="11609"/>
                    </a:lnTo>
                    <a:lnTo>
                      <a:pt x="11624" y="11592"/>
                    </a:lnTo>
                    <a:lnTo>
                      <a:pt x="11645" y="11576"/>
                    </a:lnTo>
                    <a:lnTo>
                      <a:pt x="11668" y="11560"/>
                    </a:lnTo>
                    <a:lnTo>
                      <a:pt x="11691" y="11544"/>
                    </a:lnTo>
                    <a:lnTo>
                      <a:pt x="11716" y="11530"/>
                    </a:lnTo>
                    <a:lnTo>
                      <a:pt x="11741" y="11517"/>
                    </a:lnTo>
                    <a:lnTo>
                      <a:pt x="11765" y="11506"/>
                    </a:lnTo>
                    <a:lnTo>
                      <a:pt x="11788" y="11495"/>
                    </a:lnTo>
                    <a:lnTo>
                      <a:pt x="11813" y="11486"/>
                    </a:lnTo>
                    <a:lnTo>
                      <a:pt x="11837" y="11479"/>
                    </a:lnTo>
                    <a:lnTo>
                      <a:pt x="11863" y="11472"/>
                    </a:lnTo>
                    <a:lnTo>
                      <a:pt x="11888" y="11466"/>
                    </a:lnTo>
                    <a:lnTo>
                      <a:pt x="11915" y="11462"/>
                    </a:lnTo>
                    <a:lnTo>
                      <a:pt x="11941" y="11457"/>
                    </a:lnTo>
                    <a:lnTo>
                      <a:pt x="11968" y="11454"/>
                    </a:lnTo>
                    <a:lnTo>
                      <a:pt x="11994" y="11451"/>
                    </a:lnTo>
                    <a:lnTo>
                      <a:pt x="12021" y="11448"/>
                    </a:lnTo>
                    <a:lnTo>
                      <a:pt x="12047" y="11446"/>
                    </a:lnTo>
                    <a:lnTo>
                      <a:pt x="12101" y="11445"/>
                    </a:lnTo>
                    <a:lnTo>
                      <a:pt x="12154" y="11444"/>
                    </a:lnTo>
                    <a:lnTo>
                      <a:pt x="12802" y="11444"/>
                    </a:lnTo>
                    <a:lnTo>
                      <a:pt x="12802" y="11713"/>
                    </a:lnTo>
                    <a:close/>
                    <a:moveTo>
                      <a:pt x="10931" y="11124"/>
                    </a:moveTo>
                    <a:lnTo>
                      <a:pt x="10172" y="9625"/>
                    </a:lnTo>
                    <a:lnTo>
                      <a:pt x="10603" y="9625"/>
                    </a:lnTo>
                    <a:lnTo>
                      <a:pt x="11131" y="10753"/>
                    </a:lnTo>
                    <a:lnTo>
                      <a:pt x="11670" y="9625"/>
                    </a:lnTo>
                    <a:lnTo>
                      <a:pt x="12101" y="9625"/>
                    </a:lnTo>
                    <a:lnTo>
                      <a:pt x="11314" y="11124"/>
                    </a:lnTo>
                    <a:lnTo>
                      <a:pt x="10931" y="11124"/>
                    </a:lnTo>
                    <a:close/>
                    <a:moveTo>
                      <a:pt x="11123" y="12522"/>
                    </a:moveTo>
                    <a:lnTo>
                      <a:pt x="11122" y="12541"/>
                    </a:lnTo>
                    <a:lnTo>
                      <a:pt x="11120" y="12561"/>
                    </a:lnTo>
                    <a:lnTo>
                      <a:pt x="11117" y="12581"/>
                    </a:lnTo>
                    <a:lnTo>
                      <a:pt x="11113" y="12601"/>
                    </a:lnTo>
                    <a:lnTo>
                      <a:pt x="11108" y="12620"/>
                    </a:lnTo>
                    <a:lnTo>
                      <a:pt x="11102" y="12640"/>
                    </a:lnTo>
                    <a:lnTo>
                      <a:pt x="11095" y="12659"/>
                    </a:lnTo>
                    <a:lnTo>
                      <a:pt x="11086" y="12679"/>
                    </a:lnTo>
                    <a:lnTo>
                      <a:pt x="11078" y="12697"/>
                    </a:lnTo>
                    <a:lnTo>
                      <a:pt x="11068" y="12715"/>
                    </a:lnTo>
                    <a:lnTo>
                      <a:pt x="11058" y="12734"/>
                    </a:lnTo>
                    <a:lnTo>
                      <a:pt x="11046" y="12751"/>
                    </a:lnTo>
                    <a:lnTo>
                      <a:pt x="11033" y="12768"/>
                    </a:lnTo>
                    <a:lnTo>
                      <a:pt x="11019" y="12785"/>
                    </a:lnTo>
                    <a:lnTo>
                      <a:pt x="11005" y="12801"/>
                    </a:lnTo>
                    <a:lnTo>
                      <a:pt x="10991" y="12814"/>
                    </a:lnTo>
                    <a:lnTo>
                      <a:pt x="10976" y="12828"/>
                    </a:lnTo>
                    <a:lnTo>
                      <a:pt x="10961" y="12840"/>
                    </a:lnTo>
                    <a:lnTo>
                      <a:pt x="10946" y="12851"/>
                    </a:lnTo>
                    <a:lnTo>
                      <a:pt x="10929" y="12861"/>
                    </a:lnTo>
                    <a:lnTo>
                      <a:pt x="10914" y="12871"/>
                    </a:lnTo>
                    <a:lnTo>
                      <a:pt x="10898" y="12881"/>
                    </a:lnTo>
                    <a:lnTo>
                      <a:pt x="10880" y="12889"/>
                    </a:lnTo>
                    <a:lnTo>
                      <a:pt x="10864" y="12896"/>
                    </a:lnTo>
                    <a:lnTo>
                      <a:pt x="10847" y="12902"/>
                    </a:lnTo>
                    <a:lnTo>
                      <a:pt x="10829" y="12908"/>
                    </a:lnTo>
                    <a:lnTo>
                      <a:pt x="10812" y="12914"/>
                    </a:lnTo>
                    <a:lnTo>
                      <a:pt x="10794" y="12918"/>
                    </a:lnTo>
                    <a:lnTo>
                      <a:pt x="10775" y="12923"/>
                    </a:lnTo>
                    <a:lnTo>
                      <a:pt x="10757" y="12926"/>
                    </a:lnTo>
                    <a:lnTo>
                      <a:pt x="10739" y="12931"/>
                    </a:lnTo>
                    <a:lnTo>
                      <a:pt x="10701" y="12936"/>
                    </a:lnTo>
                    <a:lnTo>
                      <a:pt x="10663" y="12940"/>
                    </a:lnTo>
                    <a:lnTo>
                      <a:pt x="10623" y="12942"/>
                    </a:lnTo>
                    <a:lnTo>
                      <a:pt x="10585" y="12943"/>
                    </a:lnTo>
                    <a:lnTo>
                      <a:pt x="10504" y="12944"/>
                    </a:lnTo>
                    <a:lnTo>
                      <a:pt x="9519" y="12944"/>
                    </a:lnTo>
                    <a:lnTo>
                      <a:pt x="9519" y="12678"/>
                    </a:lnTo>
                    <a:lnTo>
                      <a:pt x="10340" y="12678"/>
                    </a:lnTo>
                    <a:lnTo>
                      <a:pt x="10368" y="12677"/>
                    </a:lnTo>
                    <a:lnTo>
                      <a:pt x="10398" y="12677"/>
                    </a:lnTo>
                    <a:lnTo>
                      <a:pt x="10428" y="12676"/>
                    </a:lnTo>
                    <a:lnTo>
                      <a:pt x="10459" y="12674"/>
                    </a:lnTo>
                    <a:lnTo>
                      <a:pt x="10490" y="12671"/>
                    </a:lnTo>
                    <a:lnTo>
                      <a:pt x="10519" y="12667"/>
                    </a:lnTo>
                    <a:lnTo>
                      <a:pt x="10534" y="12664"/>
                    </a:lnTo>
                    <a:lnTo>
                      <a:pt x="10548" y="12661"/>
                    </a:lnTo>
                    <a:lnTo>
                      <a:pt x="10562" y="12658"/>
                    </a:lnTo>
                    <a:lnTo>
                      <a:pt x="10575" y="12654"/>
                    </a:lnTo>
                    <a:lnTo>
                      <a:pt x="10589" y="12650"/>
                    </a:lnTo>
                    <a:lnTo>
                      <a:pt x="10601" y="12645"/>
                    </a:lnTo>
                    <a:lnTo>
                      <a:pt x="10613" y="12640"/>
                    </a:lnTo>
                    <a:lnTo>
                      <a:pt x="10624" y="12634"/>
                    </a:lnTo>
                    <a:lnTo>
                      <a:pt x="10636" y="12627"/>
                    </a:lnTo>
                    <a:lnTo>
                      <a:pt x="10645" y="12619"/>
                    </a:lnTo>
                    <a:lnTo>
                      <a:pt x="10655" y="12611"/>
                    </a:lnTo>
                    <a:lnTo>
                      <a:pt x="10663" y="12602"/>
                    </a:lnTo>
                    <a:lnTo>
                      <a:pt x="10671" y="12593"/>
                    </a:lnTo>
                    <a:lnTo>
                      <a:pt x="10677" y="12583"/>
                    </a:lnTo>
                    <a:lnTo>
                      <a:pt x="10683" y="12572"/>
                    </a:lnTo>
                    <a:lnTo>
                      <a:pt x="10689" y="12560"/>
                    </a:lnTo>
                    <a:lnTo>
                      <a:pt x="10693" y="12547"/>
                    </a:lnTo>
                    <a:lnTo>
                      <a:pt x="10696" y="12534"/>
                    </a:lnTo>
                    <a:lnTo>
                      <a:pt x="10697" y="12518"/>
                    </a:lnTo>
                    <a:lnTo>
                      <a:pt x="10698" y="12503"/>
                    </a:lnTo>
                    <a:lnTo>
                      <a:pt x="10698" y="12494"/>
                    </a:lnTo>
                    <a:lnTo>
                      <a:pt x="10697" y="12485"/>
                    </a:lnTo>
                    <a:lnTo>
                      <a:pt x="10696" y="12476"/>
                    </a:lnTo>
                    <a:lnTo>
                      <a:pt x="10694" y="12466"/>
                    </a:lnTo>
                    <a:lnTo>
                      <a:pt x="10691" y="12458"/>
                    </a:lnTo>
                    <a:lnTo>
                      <a:pt x="10688" y="12449"/>
                    </a:lnTo>
                    <a:lnTo>
                      <a:pt x="10685" y="12441"/>
                    </a:lnTo>
                    <a:lnTo>
                      <a:pt x="10680" y="12433"/>
                    </a:lnTo>
                    <a:lnTo>
                      <a:pt x="10676" y="12425"/>
                    </a:lnTo>
                    <a:lnTo>
                      <a:pt x="10671" y="12416"/>
                    </a:lnTo>
                    <a:lnTo>
                      <a:pt x="10666" y="12408"/>
                    </a:lnTo>
                    <a:lnTo>
                      <a:pt x="10660" y="12401"/>
                    </a:lnTo>
                    <a:lnTo>
                      <a:pt x="10647" y="12387"/>
                    </a:lnTo>
                    <a:lnTo>
                      <a:pt x="10631" y="12374"/>
                    </a:lnTo>
                    <a:lnTo>
                      <a:pt x="10620" y="12363"/>
                    </a:lnTo>
                    <a:lnTo>
                      <a:pt x="10607" y="12355"/>
                    </a:lnTo>
                    <a:lnTo>
                      <a:pt x="10594" y="12347"/>
                    </a:lnTo>
                    <a:lnTo>
                      <a:pt x="10579" y="12341"/>
                    </a:lnTo>
                    <a:lnTo>
                      <a:pt x="10564" y="12335"/>
                    </a:lnTo>
                    <a:lnTo>
                      <a:pt x="10549" y="12331"/>
                    </a:lnTo>
                    <a:lnTo>
                      <a:pt x="10534" y="12327"/>
                    </a:lnTo>
                    <a:lnTo>
                      <a:pt x="10517" y="12323"/>
                    </a:lnTo>
                    <a:lnTo>
                      <a:pt x="10500" y="12321"/>
                    </a:lnTo>
                    <a:lnTo>
                      <a:pt x="10484" y="12319"/>
                    </a:lnTo>
                    <a:lnTo>
                      <a:pt x="10467" y="12317"/>
                    </a:lnTo>
                    <a:lnTo>
                      <a:pt x="10450" y="12315"/>
                    </a:lnTo>
                    <a:lnTo>
                      <a:pt x="10417" y="12314"/>
                    </a:lnTo>
                    <a:lnTo>
                      <a:pt x="10385" y="12313"/>
                    </a:lnTo>
                    <a:lnTo>
                      <a:pt x="10014" y="12313"/>
                    </a:lnTo>
                    <a:lnTo>
                      <a:pt x="9972" y="12312"/>
                    </a:lnTo>
                    <a:lnTo>
                      <a:pt x="9928" y="12309"/>
                    </a:lnTo>
                    <a:lnTo>
                      <a:pt x="9884" y="12306"/>
                    </a:lnTo>
                    <a:lnTo>
                      <a:pt x="9840" y="12300"/>
                    </a:lnTo>
                    <a:lnTo>
                      <a:pt x="9797" y="12293"/>
                    </a:lnTo>
                    <a:lnTo>
                      <a:pt x="9777" y="12289"/>
                    </a:lnTo>
                    <a:lnTo>
                      <a:pt x="9756" y="12285"/>
                    </a:lnTo>
                    <a:lnTo>
                      <a:pt x="9737" y="12280"/>
                    </a:lnTo>
                    <a:lnTo>
                      <a:pt x="9718" y="12274"/>
                    </a:lnTo>
                    <a:lnTo>
                      <a:pt x="9700" y="12268"/>
                    </a:lnTo>
                    <a:lnTo>
                      <a:pt x="9684" y="12261"/>
                    </a:lnTo>
                    <a:lnTo>
                      <a:pt x="9668" y="12254"/>
                    </a:lnTo>
                    <a:lnTo>
                      <a:pt x="9652" y="12246"/>
                    </a:lnTo>
                    <a:lnTo>
                      <a:pt x="9637" y="12238"/>
                    </a:lnTo>
                    <a:lnTo>
                      <a:pt x="9623" y="12230"/>
                    </a:lnTo>
                    <a:lnTo>
                      <a:pt x="9608" y="12221"/>
                    </a:lnTo>
                    <a:lnTo>
                      <a:pt x="9595" y="12210"/>
                    </a:lnTo>
                    <a:lnTo>
                      <a:pt x="9582" y="12200"/>
                    </a:lnTo>
                    <a:lnTo>
                      <a:pt x="9570" y="12190"/>
                    </a:lnTo>
                    <a:lnTo>
                      <a:pt x="9557" y="12179"/>
                    </a:lnTo>
                    <a:lnTo>
                      <a:pt x="9546" y="12167"/>
                    </a:lnTo>
                    <a:lnTo>
                      <a:pt x="9535" y="12155"/>
                    </a:lnTo>
                    <a:lnTo>
                      <a:pt x="9525" y="12143"/>
                    </a:lnTo>
                    <a:lnTo>
                      <a:pt x="9515" y="12131"/>
                    </a:lnTo>
                    <a:lnTo>
                      <a:pt x="9505" y="12118"/>
                    </a:lnTo>
                    <a:lnTo>
                      <a:pt x="9496" y="12104"/>
                    </a:lnTo>
                    <a:lnTo>
                      <a:pt x="9488" y="12091"/>
                    </a:lnTo>
                    <a:lnTo>
                      <a:pt x="9481" y="12078"/>
                    </a:lnTo>
                    <a:lnTo>
                      <a:pt x="9474" y="12064"/>
                    </a:lnTo>
                    <a:lnTo>
                      <a:pt x="9467" y="12049"/>
                    </a:lnTo>
                    <a:lnTo>
                      <a:pt x="9461" y="12035"/>
                    </a:lnTo>
                    <a:lnTo>
                      <a:pt x="9455" y="12021"/>
                    </a:lnTo>
                    <a:lnTo>
                      <a:pt x="9450" y="12006"/>
                    </a:lnTo>
                    <a:lnTo>
                      <a:pt x="9446" y="11991"/>
                    </a:lnTo>
                    <a:lnTo>
                      <a:pt x="9442" y="11977"/>
                    </a:lnTo>
                    <a:lnTo>
                      <a:pt x="9439" y="11963"/>
                    </a:lnTo>
                    <a:lnTo>
                      <a:pt x="9436" y="11947"/>
                    </a:lnTo>
                    <a:lnTo>
                      <a:pt x="9434" y="11932"/>
                    </a:lnTo>
                    <a:lnTo>
                      <a:pt x="9433" y="11918"/>
                    </a:lnTo>
                    <a:lnTo>
                      <a:pt x="9432" y="11902"/>
                    </a:lnTo>
                    <a:lnTo>
                      <a:pt x="9432" y="11865"/>
                    </a:lnTo>
                    <a:lnTo>
                      <a:pt x="9435" y="11841"/>
                    </a:lnTo>
                    <a:lnTo>
                      <a:pt x="9438" y="11818"/>
                    </a:lnTo>
                    <a:lnTo>
                      <a:pt x="9443" y="11794"/>
                    </a:lnTo>
                    <a:lnTo>
                      <a:pt x="9450" y="11770"/>
                    </a:lnTo>
                    <a:lnTo>
                      <a:pt x="9458" y="11746"/>
                    </a:lnTo>
                    <a:lnTo>
                      <a:pt x="9468" y="11723"/>
                    </a:lnTo>
                    <a:lnTo>
                      <a:pt x="9478" y="11700"/>
                    </a:lnTo>
                    <a:lnTo>
                      <a:pt x="9490" y="11678"/>
                    </a:lnTo>
                    <a:lnTo>
                      <a:pt x="9503" y="11656"/>
                    </a:lnTo>
                    <a:lnTo>
                      <a:pt x="9519" y="11635"/>
                    </a:lnTo>
                    <a:lnTo>
                      <a:pt x="9534" y="11615"/>
                    </a:lnTo>
                    <a:lnTo>
                      <a:pt x="9551" y="11595"/>
                    </a:lnTo>
                    <a:lnTo>
                      <a:pt x="9569" y="11577"/>
                    </a:lnTo>
                    <a:lnTo>
                      <a:pt x="9588" y="11560"/>
                    </a:lnTo>
                    <a:lnTo>
                      <a:pt x="9608" y="11544"/>
                    </a:lnTo>
                    <a:lnTo>
                      <a:pt x="9622" y="11534"/>
                    </a:lnTo>
                    <a:lnTo>
                      <a:pt x="9636" y="11526"/>
                    </a:lnTo>
                    <a:lnTo>
                      <a:pt x="9650" y="11518"/>
                    </a:lnTo>
                    <a:lnTo>
                      <a:pt x="9666" y="11510"/>
                    </a:lnTo>
                    <a:lnTo>
                      <a:pt x="9680" y="11503"/>
                    </a:lnTo>
                    <a:lnTo>
                      <a:pt x="9695" y="11496"/>
                    </a:lnTo>
                    <a:lnTo>
                      <a:pt x="9710" y="11490"/>
                    </a:lnTo>
                    <a:lnTo>
                      <a:pt x="9726" y="11484"/>
                    </a:lnTo>
                    <a:lnTo>
                      <a:pt x="9757" y="11475"/>
                    </a:lnTo>
                    <a:lnTo>
                      <a:pt x="9790" y="11467"/>
                    </a:lnTo>
                    <a:lnTo>
                      <a:pt x="9824" y="11460"/>
                    </a:lnTo>
                    <a:lnTo>
                      <a:pt x="9857" y="11455"/>
                    </a:lnTo>
                    <a:lnTo>
                      <a:pt x="9891" y="11452"/>
                    </a:lnTo>
                    <a:lnTo>
                      <a:pt x="9926" y="11448"/>
                    </a:lnTo>
                    <a:lnTo>
                      <a:pt x="9960" y="11446"/>
                    </a:lnTo>
                    <a:lnTo>
                      <a:pt x="9995" y="11445"/>
                    </a:lnTo>
                    <a:lnTo>
                      <a:pt x="10064" y="11444"/>
                    </a:lnTo>
                    <a:lnTo>
                      <a:pt x="11021" y="11444"/>
                    </a:lnTo>
                    <a:lnTo>
                      <a:pt x="11021" y="11713"/>
                    </a:lnTo>
                    <a:lnTo>
                      <a:pt x="10093" y="11713"/>
                    </a:lnTo>
                    <a:lnTo>
                      <a:pt x="10062" y="11714"/>
                    </a:lnTo>
                    <a:lnTo>
                      <a:pt x="10033" y="11717"/>
                    </a:lnTo>
                    <a:lnTo>
                      <a:pt x="10018" y="11718"/>
                    </a:lnTo>
                    <a:lnTo>
                      <a:pt x="10004" y="11721"/>
                    </a:lnTo>
                    <a:lnTo>
                      <a:pt x="9990" y="11723"/>
                    </a:lnTo>
                    <a:lnTo>
                      <a:pt x="9977" y="11726"/>
                    </a:lnTo>
                    <a:lnTo>
                      <a:pt x="9964" y="11730"/>
                    </a:lnTo>
                    <a:lnTo>
                      <a:pt x="9951" y="11734"/>
                    </a:lnTo>
                    <a:lnTo>
                      <a:pt x="9940" y="11739"/>
                    </a:lnTo>
                    <a:lnTo>
                      <a:pt x="9929" y="11744"/>
                    </a:lnTo>
                    <a:lnTo>
                      <a:pt x="9918" y="11751"/>
                    </a:lnTo>
                    <a:lnTo>
                      <a:pt x="9908" y="11759"/>
                    </a:lnTo>
                    <a:lnTo>
                      <a:pt x="9899" y="11766"/>
                    </a:lnTo>
                    <a:lnTo>
                      <a:pt x="9891" y="11775"/>
                    </a:lnTo>
                    <a:lnTo>
                      <a:pt x="9884" y="11784"/>
                    </a:lnTo>
                    <a:lnTo>
                      <a:pt x="9877" y="11794"/>
                    </a:lnTo>
                    <a:lnTo>
                      <a:pt x="9872" y="11805"/>
                    </a:lnTo>
                    <a:lnTo>
                      <a:pt x="9866" y="11818"/>
                    </a:lnTo>
                    <a:lnTo>
                      <a:pt x="9862" y="11832"/>
                    </a:lnTo>
                    <a:lnTo>
                      <a:pt x="9859" y="11846"/>
                    </a:lnTo>
                    <a:lnTo>
                      <a:pt x="9858" y="11862"/>
                    </a:lnTo>
                    <a:lnTo>
                      <a:pt x="9857" y="11878"/>
                    </a:lnTo>
                    <a:lnTo>
                      <a:pt x="9858" y="11893"/>
                    </a:lnTo>
                    <a:lnTo>
                      <a:pt x="9859" y="11906"/>
                    </a:lnTo>
                    <a:lnTo>
                      <a:pt x="9862" y="11920"/>
                    </a:lnTo>
                    <a:lnTo>
                      <a:pt x="9865" y="11932"/>
                    </a:lnTo>
                    <a:lnTo>
                      <a:pt x="9871" y="11943"/>
                    </a:lnTo>
                    <a:lnTo>
                      <a:pt x="9876" y="11954"/>
                    </a:lnTo>
                    <a:lnTo>
                      <a:pt x="9882" y="11965"/>
                    </a:lnTo>
                    <a:lnTo>
                      <a:pt x="9888" y="11974"/>
                    </a:lnTo>
                    <a:lnTo>
                      <a:pt x="9896" y="11982"/>
                    </a:lnTo>
                    <a:lnTo>
                      <a:pt x="9904" y="11990"/>
                    </a:lnTo>
                    <a:lnTo>
                      <a:pt x="9913" y="11997"/>
                    </a:lnTo>
                    <a:lnTo>
                      <a:pt x="9924" y="12003"/>
                    </a:lnTo>
                    <a:lnTo>
                      <a:pt x="9934" y="12009"/>
                    </a:lnTo>
                    <a:lnTo>
                      <a:pt x="9944" y="12015"/>
                    </a:lnTo>
                    <a:lnTo>
                      <a:pt x="9955" y="12020"/>
                    </a:lnTo>
                    <a:lnTo>
                      <a:pt x="9967" y="12025"/>
                    </a:lnTo>
                    <a:lnTo>
                      <a:pt x="9992" y="12032"/>
                    </a:lnTo>
                    <a:lnTo>
                      <a:pt x="10018" y="12038"/>
                    </a:lnTo>
                    <a:lnTo>
                      <a:pt x="10046" y="12042"/>
                    </a:lnTo>
                    <a:lnTo>
                      <a:pt x="10074" y="12045"/>
                    </a:lnTo>
                    <a:lnTo>
                      <a:pt x="10102" y="12047"/>
                    </a:lnTo>
                    <a:lnTo>
                      <a:pt x="10131" y="12048"/>
                    </a:lnTo>
                    <a:lnTo>
                      <a:pt x="10474" y="12048"/>
                    </a:lnTo>
                    <a:lnTo>
                      <a:pt x="10526" y="12049"/>
                    </a:lnTo>
                    <a:lnTo>
                      <a:pt x="10578" y="12050"/>
                    </a:lnTo>
                    <a:lnTo>
                      <a:pt x="10629" y="12052"/>
                    </a:lnTo>
                    <a:lnTo>
                      <a:pt x="10680" y="12056"/>
                    </a:lnTo>
                    <a:lnTo>
                      <a:pt x="10706" y="12059"/>
                    </a:lnTo>
                    <a:lnTo>
                      <a:pt x="10730" y="12064"/>
                    </a:lnTo>
                    <a:lnTo>
                      <a:pt x="10756" y="12069"/>
                    </a:lnTo>
                    <a:lnTo>
                      <a:pt x="10780" y="12074"/>
                    </a:lnTo>
                    <a:lnTo>
                      <a:pt x="10805" y="12080"/>
                    </a:lnTo>
                    <a:lnTo>
                      <a:pt x="10829" y="12087"/>
                    </a:lnTo>
                    <a:lnTo>
                      <a:pt x="10854" y="12095"/>
                    </a:lnTo>
                    <a:lnTo>
                      <a:pt x="10878" y="12105"/>
                    </a:lnTo>
                    <a:lnTo>
                      <a:pt x="10895" y="12111"/>
                    </a:lnTo>
                    <a:lnTo>
                      <a:pt x="10910" y="12120"/>
                    </a:lnTo>
                    <a:lnTo>
                      <a:pt x="10925" y="12128"/>
                    </a:lnTo>
                    <a:lnTo>
                      <a:pt x="10940" y="12136"/>
                    </a:lnTo>
                    <a:lnTo>
                      <a:pt x="10954" y="12145"/>
                    </a:lnTo>
                    <a:lnTo>
                      <a:pt x="10967" y="12155"/>
                    </a:lnTo>
                    <a:lnTo>
                      <a:pt x="10979" y="12166"/>
                    </a:lnTo>
                    <a:lnTo>
                      <a:pt x="10992" y="12176"/>
                    </a:lnTo>
                    <a:lnTo>
                      <a:pt x="11003" y="12186"/>
                    </a:lnTo>
                    <a:lnTo>
                      <a:pt x="11014" y="12197"/>
                    </a:lnTo>
                    <a:lnTo>
                      <a:pt x="11024" y="12209"/>
                    </a:lnTo>
                    <a:lnTo>
                      <a:pt x="11034" y="12222"/>
                    </a:lnTo>
                    <a:lnTo>
                      <a:pt x="11044" y="12234"/>
                    </a:lnTo>
                    <a:lnTo>
                      <a:pt x="11052" y="12246"/>
                    </a:lnTo>
                    <a:lnTo>
                      <a:pt x="11060" y="12259"/>
                    </a:lnTo>
                    <a:lnTo>
                      <a:pt x="11068" y="12272"/>
                    </a:lnTo>
                    <a:lnTo>
                      <a:pt x="11075" y="12286"/>
                    </a:lnTo>
                    <a:lnTo>
                      <a:pt x="11081" y="12299"/>
                    </a:lnTo>
                    <a:lnTo>
                      <a:pt x="11087" y="12312"/>
                    </a:lnTo>
                    <a:lnTo>
                      <a:pt x="11094" y="12327"/>
                    </a:lnTo>
                    <a:lnTo>
                      <a:pt x="11103" y="12355"/>
                    </a:lnTo>
                    <a:lnTo>
                      <a:pt x="11111" y="12384"/>
                    </a:lnTo>
                    <a:lnTo>
                      <a:pt x="11117" y="12413"/>
                    </a:lnTo>
                    <a:lnTo>
                      <a:pt x="11121" y="12443"/>
                    </a:lnTo>
                    <a:lnTo>
                      <a:pt x="11123" y="12473"/>
                    </a:lnTo>
                    <a:lnTo>
                      <a:pt x="11124" y="12502"/>
                    </a:lnTo>
                    <a:lnTo>
                      <a:pt x="11123" y="12522"/>
                    </a:lnTo>
                    <a:close/>
                    <a:moveTo>
                      <a:pt x="9353" y="11132"/>
                    </a:moveTo>
                    <a:lnTo>
                      <a:pt x="9261" y="11132"/>
                    </a:lnTo>
                    <a:lnTo>
                      <a:pt x="9221" y="11130"/>
                    </a:lnTo>
                    <a:lnTo>
                      <a:pt x="9180" y="11128"/>
                    </a:lnTo>
                    <a:lnTo>
                      <a:pt x="9139" y="11125"/>
                    </a:lnTo>
                    <a:lnTo>
                      <a:pt x="9097" y="11120"/>
                    </a:lnTo>
                    <a:lnTo>
                      <a:pt x="9056" y="11114"/>
                    </a:lnTo>
                    <a:lnTo>
                      <a:pt x="9014" y="11108"/>
                    </a:lnTo>
                    <a:lnTo>
                      <a:pt x="8973" y="11100"/>
                    </a:lnTo>
                    <a:lnTo>
                      <a:pt x="8932" y="11089"/>
                    </a:lnTo>
                    <a:lnTo>
                      <a:pt x="8891" y="11079"/>
                    </a:lnTo>
                    <a:lnTo>
                      <a:pt x="8852" y="11067"/>
                    </a:lnTo>
                    <a:lnTo>
                      <a:pt x="8814" y="11054"/>
                    </a:lnTo>
                    <a:lnTo>
                      <a:pt x="8776" y="11039"/>
                    </a:lnTo>
                    <a:lnTo>
                      <a:pt x="8740" y="11023"/>
                    </a:lnTo>
                    <a:lnTo>
                      <a:pt x="8723" y="11015"/>
                    </a:lnTo>
                    <a:lnTo>
                      <a:pt x="8707" y="11006"/>
                    </a:lnTo>
                    <a:lnTo>
                      <a:pt x="8689" y="10997"/>
                    </a:lnTo>
                    <a:lnTo>
                      <a:pt x="8674" y="10986"/>
                    </a:lnTo>
                    <a:lnTo>
                      <a:pt x="8654" y="10973"/>
                    </a:lnTo>
                    <a:lnTo>
                      <a:pt x="8634" y="10959"/>
                    </a:lnTo>
                    <a:lnTo>
                      <a:pt x="8615" y="10945"/>
                    </a:lnTo>
                    <a:lnTo>
                      <a:pt x="8598" y="10929"/>
                    </a:lnTo>
                    <a:lnTo>
                      <a:pt x="8580" y="10914"/>
                    </a:lnTo>
                    <a:lnTo>
                      <a:pt x="8564" y="10898"/>
                    </a:lnTo>
                    <a:lnTo>
                      <a:pt x="8549" y="10881"/>
                    </a:lnTo>
                    <a:lnTo>
                      <a:pt x="8534" y="10864"/>
                    </a:lnTo>
                    <a:lnTo>
                      <a:pt x="8521" y="10847"/>
                    </a:lnTo>
                    <a:lnTo>
                      <a:pt x="8508" y="10829"/>
                    </a:lnTo>
                    <a:lnTo>
                      <a:pt x="8496" y="10811"/>
                    </a:lnTo>
                    <a:lnTo>
                      <a:pt x="8484" y="10792"/>
                    </a:lnTo>
                    <a:lnTo>
                      <a:pt x="8473" y="10773"/>
                    </a:lnTo>
                    <a:lnTo>
                      <a:pt x="8463" y="10754"/>
                    </a:lnTo>
                    <a:lnTo>
                      <a:pt x="8454" y="10734"/>
                    </a:lnTo>
                    <a:lnTo>
                      <a:pt x="8446" y="10714"/>
                    </a:lnTo>
                    <a:lnTo>
                      <a:pt x="8437" y="10694"/>
                    </a:lnTo>
                    <a:lnTo>
                      <a:pt x="8429" y="10674"/>
                    </a:lnTo>
                    <a:lnTo>
                      <a:pt x="8423" y="10654"/>
                    </a:lnTo>
                    <a:lnTo>
                      <a:pt x="8417" y="10632"/>
                    </a:lnTo>
                    <a:lnTo>
                      <a:pt x="8411" y="10612"/>
                    </a:lnTo>
                    <a:lnTo>
                      <a:pt x="8406" y="10591"/>
                    </a:lnTo>
                    <a:lnTo>
                      <a:pt x="8402" y="10570"/>
                    </a:lnTo>
                    <a:lnTo>
                      <a:pt x="8398" y="10549"/>
                    </a:lnTo>
                    <a:lnTo>
                      <a:pt x="8392" y="10507"/>
                    </a:lnTo>
                    <a:lnTo>
                      <a:pt x="8387" y="10465"/>
                    </a:lnTo>
                    <a:lnTo>
                      <a:pt x="8384" y="10423"/>
                    </a:lnTo>
                    <a:lnTo>
                      <a:pt x="8383" y="10382"/>
                    </a:lnTo>
                    <a:lnTo>
                      <a:pt x="8384" y="10336"/>
                    </a:lnTo>
                    <a:lnTo>
                      <a:pt x="8386" y="10291"/>
                    </a:lnTo>
                    <a:lnTo>
                      <a:pt x="8391" y="10247"/>
                    </a:lnTo>
                    <a:lnTo>
                      <a:pt x="8397" y="10205"/>
                    </a:lnTo>
                    <a:lnTo>
                      <a:pt x="8404" y="10164"/>
                    </a:lnTo>
                    <a:lnTo>
                      <a:pt x="8413" y="10125"/>
                    </a:lnTo>
                    <a:lnTo>
                      <a:pt x="8424" y="10087"/>
                    </a:lnTo>
                    <a:lnTo>
                      <a:pt x="8436" y="10050"/>
                    </a:lnTo>
                    <a:lnTo>
                      <a:pt x="8450" y="10015"/>
                    </a:lnTo>
                    <a:lnTo>
                      <a:pt x="8466" y="9982"/>
                    </a:lnTo>
                    <a:lnTo>
                      <a:pt x="8483" y="9949"/>
                    </a:lnTo>
                    <a:lnTo>
                      <a:pt x="8503" y="9918"/>
                    </a:lnTo>
                    <a:lnTo>
                      <a:pt x="8524" y="9889"/>
                    </a:lnTo>
                    <a:lnTo>
                      <a:pt x="8547" y="9861"/>
                    </a:lnTo>
                    <a:lnTo>
                      <a:pt x="8571" y="9835"/>
                    </a:lnTo>
                    <a:lnTo>
                      <a:pt x="8598" y="9810"/>
                    </a:lnTo>
                    <a:lnTo>
                      <a:pt x="8626" y="9787"/>
                    </a:lnTo>
                    <a:lnTo>
                      <a:pt x="8656" y="9764"/>
                    </a:lnTo>
                    <a:lnTo>
                      <a:pt x="8687" y="9744"/>
                    </a:lnTo>
                    <a:lnTo>
                      <a:pt x="8721" y="9726"/>
                    </a:lnTo>
                    <a:lnTo>
                      <a:pt x="8757" y="9708"/>
                    </a:lnTo>
                    <a:lnTo>
                      <a:pt x="8793" y="9692"/>
                    </a:lnTo>
                    <a:lnTo>
                      <a:pt x="8833" y="9678"/>
                    </a:lnTo>
                    <a:lnTo>
                      <a:pt x="8874" y="9665"/>
                    </a:lnTo>
                    <a:lnTo>
                      <a:pt x="8917" y="9653"/>
                    </a:lnTo>
                    <a:lnTo>
                      <a:pt x="8962" y="9643"/>
                    </a:lnTo>
                    <a:lnTo>
                      <a:pt x="9009" y="9635"/>
                    </a:lnTo>
                    <a:lnTo>
                      <a:pt x="9058" y="9628"/>
                    </a:lnTo>
                    <a:lnTo>
                      <a:pt x="9109" y="9623"/>
                    </a:lnTo>
                    <a:lnTo>
                      <a:pt x="9162" y="9619"/>
                    </a:lnTo>
                    <a:lnTo>
                      <a:pt x="9216" y="9617"/>
                    </a:lnTo>
                    <a:lnTo>
                      <a:pt x="9273" y="9616"/>
                    </a:lnTo>
                    <a:lnTo>
                      <a:pt x="9330" y="9617"/>
                    </a:lnTo>
                    <a:lnTo>
                      <a:pt x="9385" y="9619"/>
                    </a:lnTo>
                    <a:lnTo>
                      <a:pt x="9438" y="9623"/>
                    </a:lnTo>
                    <a:lnTo>
                      <a:pt x="9489" y="9628"/>
                    </a:lnTo>
                    <a:lnTo>
                      <a:pt x="9538" y="9635"/>
                    </a:lnTo>
                    <a:lnTo>
                      <a:pt x="9585" y="9644"/>
                    </a:lnTo>
                    <a:lnTo>
                      <a:pt x="9630" y="9654"/>
                    </a:lnTo>
                    <a:lnTo>
                      <a:pt x="9674" y="9667"/>
                    </a:lnTo>
                    <a:lnTo>
                      <a:pt x="9714" y="9680"/>
                    </a:lnTo>
                    <a:lnTo>
                      <a:pt x="9753" y="9694"/>
                    </a:lnTo>
                    <a:lnTo>
                      <a:pt x="9791" y="9711"/>
                    </a:lnTo>
                    <a:lnTo>
                      <a:pt x="9827" y="9729"/>
                    </a:lnTo>
                    <a:lnTo>
                      <a:pt x="9860" y="9748"/>
                    </a:lnTo>
                    <a:lnTo>
                      <a:pt x="9891" y="9770"/>
                    </a:lnTo>
                    <a:lnTo>
                      <a:pt x="9922" y="9792"/>
                    </a:lnTo>
                    <a:lnTo>
                      <a:pt x="9949" y="9815"/>
                    </a:lnTo>
                    <a:lnTo>
                      <a:pt x="9976" y="9841"/>
                    </a:lnTo>
                    <a:lnTo>
                      <a:pt x="9999" y="9869"/>
                    </a:lnTo>
                    <a:lnTo>
                      <a:pt x="10022" y="9896"/>
                    </a:lnTo>
                    <a:lnTo>
                      <a:pt x="10043" y="9926"/>
                    </a:lnTo>
                    <a:lnTo>
                      <a:pt x="10061" y="9957"/>
                    </a:lnTo>
                    <a:lnTo>
                      <a:pt x="10079" y="9990"/>
                    </a:lnTo>
                    <a:lnTo>
                      <a:pt x="10095" y="10024"/>
                    </a:lnTo>
                    <a:lnTo>
                      <a:pt x="10108" y="10059"/>
                    </a:lnTo>
                    <a:lnTo>
                      <a:pt x="10120" y="10096"/>
                    </a:lnTo>
                    <a:lnTo>
                      <a:pt x="10131" y="10135"/>
                    </a:lnTo>
                    <a:lnTo>
                      <a:pt x="10140" y="10175"/>
                    </a:lnTo>
                    <a:lnTo>
                      <a:pt x="10147" y="10215"/>
                    </a:lnTo>
                    <a:lnTo>
                      <a:pt x="10152" y="10258"/>
                    </a:lnTo>
                    <a:lnTo>
                      <a:pt x="10156" y="10302"/>
                    </a:lnTo>
                    <a:lnTo>
                      <a:pt x="10158" y="10347"/>
                    </a:lnTo>
                    <a:lnTo>
                      <a:pt x="10159" y="10393"/>
                    </a:lnTo>
                    <a:lnTo>
                      <a:pt x="10158" y="10437"/>
                    </a:lnTo>
                    <a:lnTo>
                      <a:pt x="10156" y="10479"/>
                    </a:lnTo>
                    <a:lnTo>
                      <a:pt x="10152" y="10521"/>
                    </a:lnTo>
                    <a:lnTo>
                      <a:pt x="10146" y="10561"/>
                    </a:lnTo>
                    <a:lnTo>
                      <a:pt x="10139" y="10600"/>
                    </a:lnTo>
                    <a:lnTo>
                      <a:pt x="10130" y="10638"/>
                    </a:lnTo>
                    <a:lnTo>
                      <a:pt x="10119" y="10673"/>
                    </a:lnTo>
                    <a:lnTo>
                      <a:pt x="10106" y="10709"/>
                    </a:lnTo>
                    <a:lnTo>
                      <a:pt x="10092" y="10743"/>
                    </a:lnTo>
                    <a:lnTo>
                      <a:pt x="10077" y="10775"/>
                    </a:lnTo>
                    <a:lnTo>
                      <a:pt x="10059" y="10806"/>
                    </a:lnTo>
                    <a:lnTo>
                      <a:pt x="10040" y="10835"/>
                    </a:lnTo>
                    <a:lnTo>
                      <a:pt x="10019" y="10864"/>
                    </a:lnTo>
                    <a:lnTo>
                      <a:pt x="9997" y="10891"/>
                    </a:lnTo>
                    <a:lnTo>
                      <a:pt x="9973" y="10916"/>
                    </a:lnTo>
                    <a:lnTo>
                      <a:pt x="9947" y="10941"/>
                    </a:lnTo>
                    <a:lnTo>
                      <a:pt x="9918" y="10964"/>
                    </a:lnTo>
                    <a:lnTo>
                      <a:pt x="9890" y="10985"/>
                    </a:lnTo>
                    <a:lnTo>
                      <a:pt x="9858" y="11005"/>
                    </a:lnTo>
                    <a:lnTo>
                      <a:pt x="9826" y="11024"/>
                    </a:lnTo>
                    <a:lnTo>
                      <a:pt x="9792" y="11040"/>
                    </a:lnTo>
                    <a:lnTo>
                      <a:pt x="9755" y="11057"/>
                    </a:lnTo>
                    <a:lnTo>
                      <a:pt x="9718" y="11071"/>
                    </a:lnTo>
                    <a:lnTo>
                      <a:pt x="9678" y="11083"/>
                    </a:lnTo>
                    <a:lnTo>
                      <a:pt x="9637" y="11096"/>
                    </a:lnTo>
                    <a:lnTo>
                      <a:pt x="9594" y="11105"/>
                    </a:lnTo>
                    <a:lnTo>
                      <a:pt x="9549" y="11113"/>
                    </a:lnTo>
                    <a:lnTo>
                      <a:pt x="9502" y="11120"/>
                    </a:lnTo>
                    <a:lnTo>
                      <a:pt x="9454" y="11125"/>
                    </a:lnTo>
                    <a:lnTo>
                      <a:pt x="9404" y="11129"/>
                    </a:lnTo>
                    <a:lnTo>
                      <a:pt x="9353" y="11132"/>
                    </a:lnTo>
                    <a:close/>
                    <a:moveTo>
                      <a:pt x="9221" y="12522"/>
                    </a:moveTo>
                    <a:lnTo>
                      <a:pt x="9219" y="12541"/>
                    </a:lnTo>
                    <a:lnTo>
                      <a:pt x="9217" y="12561"/>
                    </a:lnTo>
                    <a:lnTo>
                      <a:pt x="9214" y="12581"/>
                    </a:lnTo>
                    <a:lnTo>
                      <a:pt x="9210" y="12601"/>
                    </a:lnTo>
                    <a:lnTo>
                      <a:pt x="9204" y="12620"/>
                    </a:lnTo>
                    <a:lnTo>
                      <a:pt x="9199" y="12640"/>
                    </a:lnTo>
                    <a:lnTo>
                      <a:pt x="9192" y="12659"/>
                    </a:lnTo>
                    <a:lnTo>
                      <a:pt x="9185" y="12679"/>
                    </a:lnTo>
                    <a:lnTo>
                      <a:pt x="9176" y="12697"/>
                    </a:lnTo>
                    <a:lnTo>
                      <a:pt x="9167" y="12715"/>
                    </a:lnTo>
                    <a:lnTo>
                      <a:pt x="9156" y="12734"/>
                    </a:lnTo>
                    <a:lnTo>
                      <a:pt x="9144" y="12751"/>
                    </a:lnTo>
                    <a:lnTo>
                      <a:pt x="9132" y="12768"/>
                    </a:lnTo>
                    <a:lnTo>
                      <a:pt x="9118" y="12785"/>
                    </a:lnTo>
                    <a:lnTo>
                      <a:pt x="9104" y="12801"/>
                    </a:lnTo>
                    <a:lnTo>
                      <a:pt x="9089" y="12814"/>
                    </a:lnTo>
                    <a:lnTo>
                      <a:pt x="9075" y="12828"/>
                    </a:lnTo>
                    <a:lnTo>
                      <a:pt x="9060" y="12840"/>
                    </a:lnTo>
                    <a:lnTo>
                      <a:pt x="9044" y="12851"/>
                    </a:lnTo>
                    <a:lnTo>
                      <a:pt x="9028" y="12861"/>
                    </a:lnTo>
                    <a:lnTo>
                      <a:pt x="9013" y="12871"/>
                    </a:lnTo>
                    <a:lnTo>
                      <a:pt x="8995" y="12881"/>
                    </a:lnTo>
                    <a:lnTo>
                      <a:pt x="8979" y="12889"/>
                    </a:lnTo>
                    <a:lnTo>
                      <a:pt x="8963" y="12896"/>
                    </a:lnTo>
                    <a:lnTo>
                      <a:pt x="8945" y="12902"/>
                    </a:lnTo>
                    <a:lnTo>
                      <a:pt x="8928" y="12908"/>
                    </a:lnTo>
                    <a:lnTo>
                      <a:pt x="8910" y="12914"/>
                    </a:lnTo>
                    <a:lnTo>
                      <a:pt x="8892" y="12918"/>
                    </a:lnTo>
                    <a:lnTo>
                      <a:pt x="8874" y="12923"/>
                    </a:lnTo>
                    <a:lnTo>
                      <a:pt x="8856" y="12926"/>
                    </a:lnTo>
                    <a:lnTo>
                      <a:pt x="8837" y="12931"/>
                    </a:lnTo>
                    <a:lnTo>
                      <a:pt x="8800" y="12936"/>
                    </a:lnTo>
                    <a:lnTo>
                      <a:pt x="8761" y="12940"/>
                    </a:lnTo>
                    <a:lnTo>
                      <a:pt x="8722" y="12942"/>
                    </a:lnTo>
                    <a:lnTo>
                      <a:pt x="8682" y="12943"/>
                    </a:lnTo>
                    <a:lnTo>
                      <a:pt x="8603" y="12944"/>
                    </a:lnTo>
                    <a:lnTo>
                      <a:pt x="7617" y="12944"/>
                    </a:lnTo>
                    <a:lnTo>
                      <a:pt x="7617" y="12678"/>
                    </a:lnTo>
                    <a:lnTo>
                      <a:pt x="8437" y="12678"/>
                    </a:lnTo>
                    <a:lnTo>
                      <a:pt x="8467" y="12677"/>
                    </a:lnTo>
                    <a:lnTo>
                      <a:pt x="8497" y="12677"/>
                    </a:lnTo>
                    <a:lnTo>
                      <a:pt x="8527" y="12676"/>
                    </a:lnTo>
                    <a:lnTo>
                      <a:pt x="8557" y="12674"/>
                    </a:lnTo>
                    <a:lnTo>
                      <a:pt x="8587" y="12671"/>
                    </a:lnTo>
                    <a:lnTo>
                      <a:pt x="8617" y="12667"/>
                    </a:lnTo>
                    <a:lnTo>
                      <a:pt x="8631" y="12664"/>
                    </a:lnTo>
                    <a:lnTo>
                      <a:pt x="8646" y="12661"/>
                    </a:lnTo>
                    <a:lnTo>
                      <a:pt x="8660" y="12658"/>
                    </a:lnTo>
                    <a:lnTo>
                      <a:pt x="8673" y="12654"/>
                    </a:lnTo>
                    <a:lnTo>
                      <a:pt x="8686" y="12650"/>
                    </a:lnTo>
                    <a:lnTo>
                      <a:pt x="8699" y="12645"/>
                    </a:lnTo>
                    <a:lnTo>
                      <a:pt x="8711" y="12640"/>
                    </a:lnTo>
                    <a:lnTo>
                      <a:pt x="8722" y="12634"/>
                    </a:lnTo>
                    <a:lnTo>
                      <a:pt x="8732" y="12627"/>
                    </a:lnTo>
                    <a:lnTo>
                      <a:pt x="8742" y="12619"/>
                    </a:lnTo>
                    <a:lnTo>
                      <a:pt x="8752" y="12611"/>
                    </a:lnTo>
                    <a:lnTo>
                      <a:pt x="8761" y="12602"/>
                    </a:lnTo>
                    <a:lnTo>
                      <a:pt x="8768" y="12593"/>
                    </a:lnTo>
                    <a:lnTo>
                      <a:pt x="8775" y="12583"/>
                    </a:lnTo>
                    <a:lnTo>
                      <a:pt x="8781" y="12572"/>
                    </a:lnTo>
                    <a:lnTo>
                      <a:pt x="8786" y="12560"/>
                    </a:lnTo>
                    <a:lnTo>
                      <a:pt x="8790" y="12547"/>
                    </a:lnTo>
                    <a:lnTo>
                      <a:pt x="8792" y="12534"/>
                    </a:lnTo>
                    <a:lnTo>
                      <a:pt x="8794" y="12518"/>
                    </a:lnTo>
                    <a:lnTo>
                      <a:pt x="8795" y="12503"/>
                    </a:lnTo>
                    <a:lnTo>
                      <a:pt x="8794" y="12494"/>
                    </a:lnTo>
                    <a:lnTo>
                      <a:pt x="8794" y="12485"/>
                    </a:lnTo>
                    <a:lnTo>
                      <a:pt x="8792" y="12476"/>
                    </a:lnTo>
                    <a:lnTo>
                      <a:pt x="8790" y="12466"/>
                    </a:lnTo>
                    <a:lnTo>
                      <a:pt x="8788" y="12458"/>
                    </a:lnTo>
                    <a:lnTo>
                      <a:pt x="8785" y="12449"/>
                    </a:lnTo>
                    <a:lnTo>
                      <a:pt x="8782" y="12441"/>
                    </a:lnTo>
                    <a:lnTo>
                      <a:pt x="8778" y="12433"/>
                    </a:lnTo>
                    <a:lnTo>
                      <a:pt x="8769" y="12416"/>
                    </a:lnTo>
                    <a:lnTo>
                      <a:pt x="8758" y="12401"/>
                    </a:lnTo>
                    <a:lnTo>
                      <a:pt x="8745" y="12387"/>
                    </a:lnTo>
                    <a:lnTo>
                      <a:pt x="8731" y="12374"/>
                    </a:lnTo>
                    <a:lnTo>
                      <a:pt x="8719" y="12363"/>
                    </a:lnTo>
                    <a:lnTo>
                      <a:pt x="8706" y="12355"/>
                    </a:lnTo>
                    <a:lnTo>
                      <a:pt x="8692" y="12347"/>
                    </a:lnTo>
                    <a:lnTo>
                      <a:pt x="8678" y="12341"/>
                    </a:lnTo>
                    <a:lnTo>
                      <a:pt x="8663" y="12335"/>
                    </a:lnTo>
                    <a:lnTo>
                      <a:pt x="8648" y="12331"/>
                    </a:lnTo>
                    <a:lnTo>
                      <a:pt x="8631" y="12327"/>
                    </a:lnTo>
                    <a:lnTo>
                      <a:pt x="8615" y="12323"/>
                    </a:lnTo>
                    <a:lnTo>
                      <a:pt x="8599" y="12321"/>
                    </a:lnTo>
                    <a:lnTo>
                      <a:pt x="8582" y="12319"/>
                    </a:lnTo>
                    <a:lnTo>
                      <a:pt x="8565" y="12317"/>
                    </a:lnTo>
                    <a:lnTo>
                      <a:pt x="8549" y="12315"/>
                    </a:lnTo>
                    <a:lnTo>
                      <a:pt x="8515" y="12314"/>
                    </a:lnTo>
                    <a:lnTo>
                      <a:pt x="8483" y="12313"/>
                    </a:lnTo>
                    <a:lnTo>
                      <a:pt x="8112" y="12313"/>
                    </a:lnTo>
                    <a:lnTo>
                      <a:pt x="8069" y="12312"/>
                    </a:lnTo>
                    <a:lnTo>
                      <a:pt x="8026" y="12309"/>
                    </a:lnTo>
                    <a:lnTo>
                      <a:pt x="7982" y="12306"/>
                    </a:lnTo>
                    <a:lnTo>
                      <a:pt x="7938" y="12300"/>
                    </a:lnTo>
                    <a:lnTo>
                      <a:pt x="7895" y="12293"/>
                    </a:lnTo>
                    <a:lnTo>
                      <a:pt x="7874" y="12289"/>
                    </a:lnTo>
                    <a:lnTo>
                      <a:pt x="7854" y="12285"/>
                    </a:lnTo>
                    <a:lnTo>
                      <a:pt x="7834" y="12280"/>
                    </a:lnTo>
                    <a:lnTo>
                      <a:pt x="7814" y="12274"/>
                    </a:lnTo>
                    <a:lnTo>
                      <a:pt x="7798" y="12268"/>
                    </a:lnTo>
                    <a:lnTo>
                      <a:pt x="7782" y="12261"/>
                    </a:lnTo>
                    <a:lnTo>
                      <a:pt x="7765" y="12254"/>
                    </a:lnTo>
                    <a:lnTo>
                      <a:pt x="7750" y="12246"/>
                    </a:lnTo>
                    <a:lnTo>
                      <a:pt x="7735" y="12238"/>
                    </a:lnTo>
                    <a:lnTo>
                      <a:pt x="7720" y="12230"/>
                    </a:lnTo>
                    <a:lnTo>
                      <a:pt x="7706" y="12221"/>
                    </a:lnTo>
                    <a:lnTo>
                      <a:pt x="7693" y="12210"/>
                    </a:lnTo>
                    <a:lnTo>
                      <a:pt x="7680" y="12200"/>
                    </a:lnTo>
                    <a:lnTo>
                      <a:pt x="7667" y="12190"/>
                    </a:lnTo>
                    <a:lnTo>
                      <a:pt x="7655" y="12179"/>
                    </a:lnTo>
                    <a:lnTo>
                      <a:pt x="7644" y="12167"/>
                    </a:lnTo>
                    <a:lnTo>
                      <a:pt x="7633" y="12155"/>
                    </a:lnTo>
                    <a:lnTo>
                      <a:pt x="7622" y="12143"/>
                    </a:lnTo>
                    <a:lnTo>
                      <a:pt x="7613" y="12131"/>
                    </a:lnTo>
                    <a:lnTo>
                      <a:pt x="7603" y="12118"/>
                    </a:lnTo>
                    <a:lnTo>
                      <a:pt x="7595" y="12104"/>
                    </a:lnTo>
                    <a:lnTo>
                      <a:pt x="7587" y="12091"/>
                    </a:lnTo>
                    <a:lnTo>
                      <a:pt x="7579" y="12078"/>
                    </a:lnTo>
                    <a:lnTo>
                      <a:pt x="7571" y="12064"/>
                    </a:lnTo>
                    <a:lnTo>
                      <a:pt x="7565" y="12049"/>
                    </a:lnTo>
                    <a:lnTo>
                      <a:pt x="7559" y="12035"/>
                    </a:lnTo>
                    <a:lnTo>
                      <a:pt x="7554" y="12021"/>
                    </a:lnTo>
                    <a:lnTo>
                      <a:pt x="7549" y="12006"/>
                    </a:lnTo>
                    <a:lnTo>
                      <a:pt x="7545" y="11991"/>
                    </a:lnTo>
                    <a:lnTo>
                      <a:pt x="7541" y="11977"/>
                    </a:lnTo>
                    <a:lnTo>
                      <a:pt x="7538" y="11963"/>
                    </a:lnTo>
                    <a:lnTo>
                      <a:pt x="7535" y="11947"/>
                    </a:lnTo>
                    <a:lnTo>
                      <a:pt x="7533" y="11932"/>
                    </a:lnTo>
                    <a:lnTo>
                      <a:pt x="7532" y="11918"/>
                    </a:lnTo>
                    <a:lnTo>
                      <a:pt x="7531" y="11902"/>
                    </a:lnTo>
                    <a:lnTo>
                      <a:pt x="7531" y="11865"/>
                    </a:lnTo>
                    <a:lnTo>
                      <a:pt x="7534" y="11841"/>
                    </a:lnTo>
                    <a:lnTo>
                      <a:pt x="7537" y="11818"/>
                    </a:lnTo>
                    <a:lnTo>
                      <a:pt x="7542" y="11794"/>
                    </a:lnTo>
                    <a:lnTo>
                      <a:pt x="7549" y="11770"/>
                    </a:lnTo>
                    <a:lnTo>
                      <a:pt x="7557" y="11746"/>
                    </a:lnTo>
                    <a:lnTo>
                      <a:pt x="7566" y="11723"/>
                    </a:lnTo>
                    <a:lnTo>
                      <a:pt x="7577" y="11700"/>
                    </a:lnTo>
                    <a:lnTo>
                      <a:pt x="7589" y="11678"/>
                    </a:lnTo>
                    <a:lnTo>
                      <a:pt x="7602" y="11656"/>
                    </a:lnTo>
                    <a:lnTo>
                      <a:pt x="7616" y="11635"/>
                    </a:lnTo>
                    <a:lnTo>
                      <a:pt x="7632" y="11615"/>
                    </a:lnTo>
                    <a:lnTo>
                      <a:pt x="7649" y="11595"/>
                    </a:lnTo>
                    <a:lnTo>
                      <a:pt x="7667" y="11577"/>
                    </a:lnTo>
                    <a:lnTo>
                      <a:pt x="7686" y="11560"/>
                    </a:lnTo>
                    <a:lnTo>
                      <a:pt x="7706" y="11544"/>
                    </a:lnTo>
                    <a:lnTo>
                      <a:pt x="7720" y="11534"/>
                    </a:lnTo>
                    <a:lnTo>
                      <a:pt x="7734" y="11526"/>
                    </a:lnTo>
                    <a:lnTo>
                      <a:pt x="7748" y="11518"/>
                    </a:lnTo>
                    <a:lnTo>
                      <a:pt x="7763" y="11510"/>
                    </a:lnTo>
                    <a:lnTo>
                      <a:pt x="7778" y="11503"/>
                    </a:lnTo>
                    <a:lnTo>
                      <a:pt x="7793" y="11496"/>
                    </a:lnTo>
                    <a:lnTo>
                      <a:pt x="7808" y="11490"/>
                    </a:lnTo>
                    <a:lnTo>
                      <a:pt x="7823" y="11484"/>
                    </a:lnTo>
                    <a:lnTo>
                      <a:pt x="7855" y="11475"/>
                    </a:lnTo>
                    <a:lnTo>
                      <a:pt x="7888" y="11467"/>
                    </a:lnTo>
                    <a:lnTo>
                      <a:pt x="7921" y="11460"/>
                    </a:lnTo>
                    <a:lnTo>
                      <a:pt x="7955" y="11455"/>
                    </a:lnTo>
                    <a:lnTo>
                      <a:pt x="7989" y="11452"/>
                    </a:lnTo>
                    <a:lnTo>
                      <a:pt x="8023" y="11448"/>
                    </a:lnTo>
                    <a:lnTo>
                      <a:pt x="8058" y="11446"/>
                    </a:lnTo>
                    <a:lnTo>
                      <a:pt x="8093" y="11445"/>
                    </a:lnTo>
                    <a:lnTo>
                      <a:pt x="8162" y="11444"/>
                    </a:lnTo>
                    <a:lnTo>
                      <a:pt x="9120" y="11444"/>
                    </a:lnTo>
                    <a:lnTo>
                      <a:pt x="9120" y="11713"/>
                    </a:lnTo>
                    <a:lnTo>
                      <a:pt x="8191" y="11713"/>
                    </a:lnTo>
                    <a:lnTo>
                      <a:pt x="8160" y="11714"/>
                    </a:lnTo>
                    <a:lnTo>
                      <a:pt x="8130" y="11717"/>
                    </a:lnTo>
                    <a:lnTo>
                      <a:pt x="8116" y="11718"/>
                    </a:lnTo>
                    <a:lnTo>
                      <a:pt x="8102" y="11721"/>
                    </a:lnTo>
                    <a:lnTo>
                      <a:pt x="8088" y="11723"/>
                    </a:lnTo>
                    <a:lnTo>
                      <a:pt x="8074" y="11726"/>
                    </a:lnTo>
                    <a:lnTo>
                      <a:pt x="8062" y="11730"/>
                    </a:lnTo>
                    <a:lnTo>
                      <a:pt x="8050" y="11734"/>
                    </a:lnTo>
                    <a:lnTo>
                      <a:pt x="8038" y="11739"/>
                    </a:lnTo>
                    <a:lnTo>
                      <a:pt x="8027" y="11744"/>
                    </a:lnTo>
                    <a:lnTo>
                      <a:pt x="8016" y="11751"/>
                    </a:lnTo>
                    <a:lnTo>
                      <a:pt x="8007" y="11759"/>
                    </a:lnTo>
                    <a:lnTo>
                      <a:pt x="7998" y="11766"/>
                    </a:lnTo>
                    <a:lnTo>
                      <a:pt x="7990" y="11775"/>
                    </a:lnTo>
                    <a:lnTo>
                      <a:pt x="7983" y="11784"/>
                    </a:lnTo>
                    <a:lnTo>
                      <a:pt x="7975" y="11794"/>
                    </a:lnTo>
                    <a:lnTo>
                      <a:pt x="7970" y="11805"/>
                    </a:lnTo>
                    <a:lnTo>
                      <a:pt x="7965" y="11818"/>
                    </a:lnTo>
                    <a:lnTo>
                      <a:pt x="7961" y="11832"/>
                    </a:lnTo>
                    <a:lnTo>
                      <a:pt x="7958" y="11846"/>
                    </a:lnTo>
                    <a:lnTo>
                      <a:pt x="7957" y="11862"/>
                    </a:lnTo>
                    <a:lnTo>
                      <a:pt x="7956" y="11878"/>
                    </a:lnTo>
                    <a:lnTo>
                      <a:pt x="7957" y="11893"/>
                    </a:lnTo>
                    <a:lnTo>
                      <a:pt x="7958" y="11906"/>
                    </a:lnTo>
                    <a:lnTo>
                      <a:pt x="7961" y="11920"/>
                    </a:lnTo>
                    <a:lnTo>
                      <a:pt x="7964" y="11932"/>
                    </a:lnTo>
                    <a:lnTo>
                      <a:pt x="7969" y="11943"/>
                    </a:lnTo>
                    <a:lnTo>
                      <a:pt x="7974" y="11954"/>
                    </a:lnTo>
                    <a:lnTo>
                      <a:pt x="7980" y="11965"/>
                    </a:lnTo>
                    <a:lnTo>
                      <a:pt x="7988" y="11974"/>
                    </a:lnTo>
                    <a:lnTo>
                      <a:pt x="7995" y="11982"/>
                    </a:lnTo>
                    <a:lnTo>
                      <a:pt x="8003" y="11990"/>
                    </a:lnTo>
                    <a:lnTo>
                      <a:pt x="8012" y="11997"/>
                    </a:lnTo>
                    <a:lnTo>
                      <a:pt x="8022" y="12003"/>
                    </a:lnTo>
                    <a:lnTo>
                      <a:pt x="8033" y="12009"/>
                    </a:lnTo>
                    <a:lnTo>
                      <a:pt x="8043" y="12015"/>
                    </a:lnTo>
                    <a:lnTo>
                      <a:pt x="8054" y="12020"/>
                    </a:lnTo>
                    <a:lnTo>
                      <a:pt x="8066" y="12025"/>
                    </a:lnTo>
                    <a:lnTo>
                      <a:pt x="8091" y="12032"/>
                    </a:lnTo>
                    <a:lnTo>
                      <a:pt x="8117" y="12038"/>
                    </a:lnTo>
                    <a:lnTo>
                      <a:pt x="8144" y="12042"/>
                    </a:lnTo>
                    <a:lnTo>
                      <a:pt x="8172" y="12045"/>
                    </a:lnTo>
                    <a:lnTo>
                      <a:pt x="8200" y="12047"/>
                    </a:lnTo>
                    <a:lnTo>
                      <a:pt x="8228" y="12048"/>
                    </a:lnTo>
                    <a:lnTo>
                      <a:pt x="8573" y="12048"/>
                    </a:lnTo>
                    <a:lnTo>
                      <a:pt x="8625" y="12049"/>
                    </a:lnTo>
                    <a:lnTo>
                      <a:pt x="8676" y="12050"/>
                    </a:lnTo>
                    <a:lnTo>
                      <a:pt x="8727" y="12052"/>
                    </a:lnTo>
                    <a:lnTo>
                      <a:pt x="8778" y="12056"/>
                    </a:lnTo>
                    <a:lnTo>
                      <a:pt x="8804" y="12059"/>
                    </a:lnTo>
                    <a:lnTo>
                      <a:pt x="8828" y="12064"/>
                    </a:lnTo>
                    <a:lnTo>
                      <a:pt x="8854" y="12069"/>
                    </a:lnTo>
                    <a:lnTo>
                      <a:pt x="8878" y="12074"/>
                    </a:lnTo>
                    <a:lnTo>
                      <a:pt x="8903" y="12080"/>
                    </a:lnTo>
                    <a:lnTo>
                      <a:pt x="8927" y="12087"/>
                    </a:lnTo>
                    <a:lnTo>
                      <a:pt x="8952" y="12095"/>
                    </a:lnTo>
                    <a:lnTo>
                      <a:pt x="8976" y="12105"/>
                    </a:lnTo>
                    <a:lnTo>
                      <a:pt x="8992" y="12111"/>
                    </a:lnTo>
                    <a:lnTo>
                      <a:pt x="9008" y="12120"/>
                    </a:lnTo>
                    <a:lnTo>
                      <a:pt x="9023" y="12128"/>
                    </a:lnTo>
                    <a:lnTo>
                      <a:pt x="9038" y="12136"/>
                    </a:lnTo>
                    <a:lnTo>
                      <a:pt x="9051" y="12145"/>
                    </a:lnTo>
                    <a:lnTo>
                      <a:pt x="9065" y="12155"/>
                    </a:lnTo>
                    <a:lnTo>
                      <a:pt x="9078" y="12166"/>
                    </a:lnTo>
                    <a:lnTo>
                      <a:pt x="9090" y="12176"/>
                    </a:lnTo>
                    <a:lnTo>
                      <a:pt x="9101" y="12186"/>
                    </a:lnTo>
                    <a:lnTo>
                      <a:pt x="9112" y="12197"/>
                    </a:lnTo>
                    <a:lnTo>
                      <a:pt x="9123" y="12209"/>
                    </a:lnTo>
                    <a:lnTo>
                      <a:pt x="9132" y="12222"/>
                    </a:lnTo>
                    <a:lnTo>
                      <a:pt x="9141" y="12234"/>
                    </a:lnTo>
                    <a:lnTo>
                      <a:pt x="9150" y="12246"/>
                    </a:lnTo>
                    <a:lnTo>
                      <a:pt x="9158" y="12259"/>
                    </a:lnTo>
                    <a:lnTo>
                      <a:pt x="9166" y="12272"/>
                    </a:lnTo>
                    <a:lnTo>
                      <a:pt x="9173" y="12286"/>
                    </a:lnTo>
                    <a:lnTo>
                      <a:pt x="9179" y="12299"/>
                    </a:lnTo>
                    <a:lnTo>
                      <a:pt x="9185" y="12312"/>
                    </a:lnTo>
                    <a:lnTo>
                      <a:pt x="9190" y="12327"/>
                    </a:lnTo>
                    <a:lnTo>
                      <a:pt x="9200" y="12355"/>
                    </a:lnTo>
                    <a:lnTo>
                      <a:pt x="9208" y="12384"/>
                    </a:lnTo>
                    <a:lnTo>
                      <a:pt x="9214" y="12413"/>
                    </a:lnTo>
                    <a:lnTo>
                      <a:pt x="9218" y="12443"/>
                    </a:lnTo>
                    <a:lnTo>
                      <a:pt x="9220" y="12473"/>
                    </a:lnTo>
                    <a:lnTo>
                      <a:pt x="9221" y="12502"/>
                    </a:lnTo>
                    <a:lnTo>
                      <a:pt x="9221" y="12522"/>
                    </a:lnTo>
                    <a:close/>
                    <a:moveTo>
                      <a:pt x="7239" y="11713"/>
                    </a:moveTo>
                    <a:lnTo>
                      <a:pt x="6707" y="11713"/>
                    </a:lnTo>
                    <a:lnTo>
                      <a:pt x="6670" y="11714"/>
                    </a:lnTo>
                    <a:lnTo>
                      <a:pt x="6629" y="11715"/>
                    </a:lnTo>
                    <a:lnTo>
                      <a:pt x="6588" y="11717"/>
                    </a:lnTo>
                    <a:lnTo>
                      <a:pt x="6546" y="11720"/>
                    </a:lnTo>
                    <a:lnTo>
                      <a:pt x="6507" y="11724"/>
                    </a:lnTo>
                    <a:lnTo>
                      <a:pt x="6487" y="11727"/>
                    </a:lnTo>
                    <a:lnTo>
                      <a:pt x="6470" y="11730"/>
                    </a:lnTo>
                    <a:lnTo>
                      <a:pt x="6453" y="11734"/>
                    </a:lnTo>
                    <a:lnTo>
                      <a:pt x="6437" y="11738"/>
                    </a:lnTo>
                    <a:lnTo>
                      <a:pt x="6418" y="11746"/>
                    </a:lnTo>
                    <a:lnTo>
                      <a:pt x="6399" y="11754"/>
                    </a:lnTo>
                    <a:lnTo>
                      <a:pt x="6382" y="11764"/>
                    </a:lnTo>
                    <a:lnTo>
                      <a:pt x="6366" y="11773"/>
                    </a:lnTo>
                    <a:lnTo>
                      <a:pt x="6351" y="11784"/>
                    </a:lnTo>
                    <a:lnTo>
                      <a:pt x="6335" y="11795"/>
                    </a:lnTo>
                    <a:lnTo>
                      <a:pt x="6322" y="11809"/>
                    </a:lnTo>
                    <a:lnTo>
                      <a:pt x="6308" y="11822"/>
                    </a:lnTo>
                    <a:lnTo>
                      <a:pt x="6296" y="11835"/>
                    </a:lnTo>
                    <a:lnTo>
                      <a:pt x="6286" y="11849"/>
                    </a:lnTo>
                    <a:lnTo>
                      <a:pt x="6277" y="11863"/>
                    </a:lnTo>
                    <a:lnTo>
                      <a:pt x="6270" y="11877"/>
                    </a:lnTo>
                    <a:lnTo>
                      <a:pt x="6263" y="11892"/>
                    </a:lnTo>
                    <a:lnTo>
                      <a:pt x="6257" y="11906"/>
                    </a:lnTo>
                    <a:lnTo>
                      <a:pt x="6252" y="11922"/>
                    </a:lnTo>
                    <a:lnTo>
                      <a:pt x="6248" y="11937"/>
                    </a:lnTo>
                    <a:lnTo>
                      <a:pt x="6240" y="11969"/>
                    </a:lnTo>
                    <a:lnTo>
                      <a:pt x="6235" y="12000"/>
                    </a:lnTo>
                    <a:lnTo>
                      <a:pt x="6231" y="12033"/>
                    </a:lnTo>
                    <a:lnTo>
                      <a:pt x="6227" y="12065"/>
                    </a:lnTo>
                    <a:lnTo>
                      <a:pt x="7239" y="12065"/>
                    </a:lnTo>
                    <a:lnTo>
                      <a:pt x="7239" y="12330"/>
                    </a:lnTo>
                    <a:lnTo>
                      <a:pt x="6227" y="12330"/>
                    </a:lnTo>
                    <a:lnTo>
                      <a:pt x="6230" y="12356"/>
                    </a:lnTo>
                    <a:lnTo>
                      <a:pt x="6234" y="12382"/>
                    </a:lnTo>
                    <a:lnTo>
                      <a:pt x="6239" y="12405"/>
                    </a:lnTo>
                    <a:lnTo>
                      <a:pt x="6245" y="12428"/>
                    </a:lnTo>
                    <a:lnTo>
                      <a:pt x="6252" y="12449"/>
                    </a:lnTo>
                    <a:lnTo>
                      <a:pt x="6260" y="12468"/>
                    </a:lnTo>
                    <a:lnTo>
                      <a:pt x="6268" y="12488"/>
                    </a:lnTo>
                    <a:lnTo>
                      <a:pt x="6277" y="12505"/>
                    </a:lnTo>
                    <a:lnTo>
                      <a:pt x="6287" y="12523"/>
                    </a:lnTo>
                    <a:lnTo>
                      <a:pt x="6299" y="12538"/>
                    </a:lnTo>
                    <a:lnTo>
                      <a:pt x="6310" y="12552"/>
                    </a:lnTo>
                    <a:lnTo>
                      <a:pt x="6323" y="12566"/>
                    </a:lnTo>
                    <a:lnTo>
                      <a:pt x="6336" y="12579"/>
                    </a:lnTo>
                    <a:lnTo>
                      <a:pt x="6351" y="12591"/>
                    </a:lnTo>
                    <a:lnTo>
                      <a:pt x="6366" y="12601"/>
                    </a:lnTo>
                    <a:lnTo>
                      <a:pt x="6382" y="12611"/>
                    </a:lnTo>
                    <a:lnTo>
                      <a:pt x="6399" y="12620"/>
                    </a:lnTo>
                    <a:lnTo>
                      <a:pt x="6417" y="12629"/>
                    </a:lnTo>
                    <a:lnTo>
                      <a:pt x="6435" y="12637"/>
                    </a:lnTo>
                    <a:lnTo>
                      <a:pt x="6456" y="12643"/>
                    </a:lnTo>
                    <a:lnTo>
                      <a:pt x="6476" y="12649"/>
                    </a:lnTo>
                    <a:lnTo>
                      <a:pt x="6496" y="12654"/>
                    </a:lnTo>
                    <a:lnTo>
                      <a:pt x="6519" y="12659"/>
                    </a:lnTo>
                    <a:lnTo>
                      <a:pt x="6542" y="12663"/>
                    </a:lnTo>
                    <a:lnTo>
                      <a:pt x="6566" y="12666"/>
                    </a:lnTo>
                    <a:lnTo>
                      <a:pt x="6590" y="12669"/>
                    </a:lnTo>
                    <a:lnTo>
                      <a:pt x="6616" y="12672"/>
                    </a:lnTo>
                    <a:lnTo>
                      <a:pt x="6642" y="12674"/>
                    </a:lnTo>
                    <a:lnTo>
                      <a:pt x="6697" y="12677"/>
                    </a:lnTo>
                    <a:lnTo>
                      <a:pt x="6755" y="12678"/>
                    </a:lnTo>
                    <a:lnTo>
                      <a:pt x="7239" y="12678"/>
                    </a:lnTo>
                    <a:lnTo>
                      <a:pt x="7239" y="12944"/>
                    </a:lnTo>
                    <a:lnTo>
                      <a:pt x="6679" y="12944"/>
                    </a:lnTo>
                    <a:lnTo>
                      <a:pt x="6617" y="12942"/>
                    </a:lnTo>
                    <a:lnTo>
                      <a:pt x="6551" y="12940"/>
                    </a:lnTo>
                    <a:lnTo>
                      <a:pt x="6486" y="12935"/>
                    </a:lnTo>
                    <a:lnTo>
                      <a:pt x="6454" y="12932"/>
                    </a:lnTo>
                    <a:lnTo>
                      <a:pt x="6421" y="12929"/>
                    </a:lnTo>
                    <a:lnTo>
                      <a:pt x="6388" y="12924"/>
                    </a:lnTo>
                    <a:lnTo>
                      <a:pt x="6357" y="12919"/>
                    </a:lnTo>
                    <a:lnTo>
                      <a:pt x="6326" y="12914"/>
                    </a:lnTo>
                    <a:lnTo>
                      <a:pt x="6295" y="12907"/>
                    </a:lnTo>
                    <a:lnTo>
                      <a:pt x="6267" y="12900"/>
                    </a:lnTo>
                    <a:lnTo>
                      <a:pt x="6238" y="12893"/>
                    </a:lnTo>
                    <a:lnTo>
                      <a:pt x="6208" y="12883"/>
                    </a:lnTo>
                    <a:lnTo>
                      <a:pt x="6178" y="12870"/>
                    </a:lnTo>
                    <a:lnTo>
                      <a:pt x="6150" y="12858"/>
                    </a:lnTo>
                    <a:lnTo>
                      <a:pt x="6123" y="12844"/>
                    </a:lnTo>
                    <a:lnTo>
                      <a:pt x="6098" y="12829"/>
                    </a:lnTo>
                    <a:lnTo>
                      <a:pt x="6073" y="12812"/>
                    </a:lnTo>
                    <a:lnTo>
                      <a:pt x="6050" y="12795"/>
                    </a:lnTo>
                    <a:lnTo>
                      <a:pt x="6027" y="12777"/>
                    </a:lnTo>
                    <a:lnTo>
                      <a:pt x="6006" y="12757"/>
                    </a:lnTo>
                    <a:lnTo>
                      <a:pt x="5986" y="12737"/>
                    </a:lnTo>
                    <a:lnTo>
                      <a:pt x="5968" y="12715"/>
                    </a:lnTo>
                    <a:lnTo>
                      <a:pt x="5950" y="12694"/>
                    </a:lnTo>
                    <a:lnTo>
                      <a:pt x="5933" y="12670"/>
                    </a:lnTo>
                    <a:lnTo>
                      <a:pt x="5918" y="12648"/>
                    </a:lnTo>
                    <a:lnTo>
                      <a:pt x="5904" y="12624"/>
                    </a:lnTo>
                    <a:lnTo>
                      <a:pt x="5889" y="12599"/>
                    </a:lnTo>
                    <a:lnTo>
                      <a:pt x="5877" y="12575"/>
                    </a:lnTo>
                    <a:lnTo>
                      <a:pt x="5866" y="12549"/>
                    </a:lnTo>
                    <a:lnTo>
                      <a:pt x="5855" y="12524"/>
                    </a:lnTo>
                    <a:lnTo>
                      <a:pt x="5846" y="12497"/>
                    </a:lnTo>
                    <a:lnTo>
                      <a:pt x="5836" y="12472"/>
                    </a:lnTo>
                    <a:lnTo>
                      <a:pt x="5828" y="12445"/>
                    </a:lnTo>
                    <a:lnTo>
                      <a:pt x="5821" y="12419"/>
                    </a:lnTo>
                    <a:lnTo>
                      <a:pt x="5815" y="12391"/>
                    </a:lnTo>
                    <a:lnTo>
                      <a:pt x="5810" y="12364"/>
                    </a:lnTo>
                    <a:lnTo>
                      <a:pt x="5805" y="12338"/>
                    </a:lnTo>
                    <a:lnTo>
                      <a:pt x="5802" y="12311"/>
                    </a:lnTo>
                    <a:lnTo>
                      <a:pt x="5799" y="12285"/>
                    </a:lnTo>
                    <a:lnTo>
                      <a:pt x="5796" y="12258"/>
                    </a:lnTo>
                    <a:lnTo>
                      <a:pt x="5795" y="12233"/>
                    </a:lnTo>
                    <a:lnTo>
                      <a:pt x="5794" y="12207"/>
                    </a:lnTo>
                    <a:lnTo>
                      <a:pt x="5793" y="12182"/>
                    </a:lnTo>
                    <a:lnTo>
                      <a:pt x="5794" y="12157"/>
                    </a:lnTo>
                    <a:lnTo>
                      <a:pt x="5795" y="12133"/>
                    </a:lnTo>
                    <a:lnTo>
                      <a:pt x="5796" y="12109"/>
                    </a:lnTo>
                    <a:lnTo>
                      <a:pt x="5798" y="12085"/>
                    </a:lnTo>
                    <a:lnTo>
                      <a:pt x="5801" y="12060"/>
                    </a:lnTo>
                    <a:lnTo>
                      <a:pt x="5805" y="12036"/>
                    </a:lnTo>
                    <a:lnTo>
                      <a:pt x="5809" y="12013"/>
                    </a:lnTo>
                    <a:lnTo>
                      <a:pt x="5814" y="11988"/>
                    </a:lnTo>
                    <a:lnTo>
                      <a:pt x="5820" y="11965"/>
                    </a:lnTo>
                    <a:lnTo>
                      <a:pt x="5827" y="11941"/>
                    </a:lnTo>
                    <a:lnTo>
                      <a:pt x="5834" y="11918"/>
                    </a:lnTo>
                    <a:lnTo>
                      <a:pt x="5843" y="11895"/>
                    </a:lnTo>
                    <a:lnTo>
                      <a:pt x="5851" y="11872"/>
                    </a:lnTo>
                    <a:lnTo>
                      <a:pt x="5861" y="11849"/>
                    </a:lnTo>
                    <a:lnTo>
                      <a:pt x="5871" y="11827"/>
                    </a:lnTo>
                    <a:lnTo>
                      <a:pt x="5882" y="11805"/>
                    </a:lnTo>
                    <a:lnTo>
                      <a:pt x="5895" y="11784"/>
                    </a:lnTo>
                    <a:lnTo>
                      <a:pt x="5907" y="11763"/>
                    </a:lnTo>
                    <a:lnTo>
                      <a:pt x="5921" y="11742"/>
                    </a:lnTo>
                    <a:lnTo>
                      <a:pt x="5935" y="11722"/>
                    </a:lnTo>
                    <a:lnTo>
                      <a:pt x="5951" y="11701"/>
                    </a:lnTo>
                    <a:lnTo>
                      <a:pt x="5967" y="11682"/>
                    </a:lnTo>
                    <a:lnTo>
                      <a:pt x="5984" y="11663"/>
                    </a:lnTo>
                    <a:lnTo>
                      <a:pt x="6002" y="11644"/>
                    </a:lnTo>
                    <a:lnTo>
                      <a:pt x="6021" y="11626"/>
                    </a:lnTo>
                    <a:lnTo>
                      <a:pt x="6040" y="11609"/>
                    </a:lnTo>
                    <a:lnTo>
                      <a:pt x="6062" y="11592"/>
                    </a:lnTo>
                    <a:lnTo>
                      <a:pt x="6083" y="11576"/>
                    </a:lnTo>
                    <a:lnTo>
                      <a:pt x="6106" y="11560"/>
                    </a:lnTo>
                    <a:lnTo>
                      <a:pt x="6129" y="11544"/>
                    </a:lnTo>
                    <a:lnTo>
                      <a:pt x="6154" y="11530"/>
                    </a:lnTo>
                    <a:lnTo>
                      <a:pt x="6179" y="11517"/>
                    </a:lnTo>
                    <a:lnTo>
                      <a:pt x="6202" y="11506"/>
                    </a:lnTo>
                    <a:lnTo>
                      <a:pt x="6225" y="11495"/>
                    </a:lnTo>
                    <a:lnTo>
                      <a:pt x="6250" y="11486"/>
                    </a:lnTo>
                    <a:lnTo>
                      <a:pt x="6275" y="11479"/>
                    </a:lnTo>
                    <a:lnTo>
                      <a:pt x="6300" y="11472"/>
                    </a:lnTo>
                    <a:lnTo>
                      <a:pt x="6326" y="11466"/>
                    </a:lnTo>
                    <a:lnTo>
                      <a:pt x="6352" y="11462"/>
                    </a:lnTo>
                    <a:lnTo>
                      <a:pt x="6378" y="11457"/>
                    </a:lnTo>
                    <a:lnTo>
                      <a:pt x="6405" y="11454"/>
                    </a:lnTo>
                    <a:lnTo>
                      <a:pt x="6431" y="11451"/>
                    </a:lnTo>
                    <a:lnTo>
                      <a:pt x="6458" y="11448"/>
                    </a:lnTo>
                    <a:lnTo>
                      <a:pt x="6485" y="11446"/>
                    </a:lnTo>
                    <a:lnTo>
                      <a:pt x="6538" y="11445"/>
                    </a:lnTo>
                    <a:lnTo>
                      <a:pt x="6591" y="11444"/>
                    </a:lnTo>
                    <a:lnTo>
                      <a:pt x="7239" y="11444"/>
                    </a:lnTo>
                    <a:lnTo>
                      <a:pt x="7239" y="11713"/>
                    </a:lnTo>
                    <a:close/>
                    <a:moveTo>
                      <a:pt x="4975" y="10026"/>
                    </a:moveTo>
                    <a:lnTo>
                      <a:pt x="4975" y="11124"/>
                    </a:lnTo>
                    <a:lnTo>
                      <a:pt x="4607" y="11124"/>
                    </a:lnTo>
                    <a:lnTo>
                      <a:pt x="4607" y="9625"/>
                    </a:lnTo>
                    <a:lnTo>
                      <a:pt x="5098" y="9625"/>
                    </a:lnTo>
                    <a:lnTo>
                      <a:pt x="5813" y="10742"/>
                    </a:lnTo>
                    <a:lnTo>
                      <a:pt x="5813" y="9625"/>
                    </a:lnTo>
                    <a:lnTo>
                      <a:pt x="6177" y="9625"/>
                    </a:lnTo>
                    <a:lnTo>
                      <a:pt x="6177" y="11124"/>
                    </a:lnTo>
                    <a:lnTo>
                      <a:pt x="5705" y="11124"/>
                    </a:lnTo>
                    <a:lnTo>
                      <a:pt x="4975" y="10026"/>
                    </a:lnTo>
                    <a:close/>
                    <a:moveTo>
                      <a:pt x="5550" y="12944"/>
                    </a:moveTo>
                    <a:lnTo>
                      <a:pt x="5183" y="12944"/>
                    </a:lnTo>
                    <a:lnTo>
                      <a:pt x="5183" y="11817"/>
                    </a:lnTo>
                    <a:lnTo>
                      <a:pt x="4713" y="12944"/>
                    </a:lnTo>
                    <a:lnTo>
                      <a:pt x="4320" y="12944"/>
                    </a:lnTo>
                    <a:lnTo>
                      <a:pt x="3875" y="11817"/>
                    </a:lnTo>
                    <a:lnTo>
                      <a:pt x="3875" y="12944"/>
                    </a:lnTo>
                    <a:lnTo>
                      <a:pt x="3510" y="12944"/>
                    </a:lnTo>
                    <a:lnTo>
                      <a:pt x="3510" y="11444"/>
                    </a:lnTo>
                    <a:lnTo>
                      <a:pt x="4072" y="11444"/>
                    </a:lnTo>
                    <a:lnTo>
                      <a:pt x="4520" y="12616"/>
                    </a:lnTo>
                    <a:lnTo>
                      <a:pt x="4990" y="11444"/>
                    </a:lnTo>
                    <a:lnTo>
                      <a:pt x="5550" y="11444"/>
                    </a:lnTo>
                    <a:lnTo>
                      <a:pt x="5550" y="12944"/>
                    </a:lnTo>
                    <a:close/>
                    <a:moveTo>
                      <a:pt x="2931" y="11124"/>
                    </a:moveTo>
                    <a:lnTo>
                      <a:pt x="2484" y="11124"/>
                    </a:lnTo>
                    <a:lnTo>
                      <a:pt x="3228" y="9625"/>
                    </a:lnTo>
                    <a:lnTo>
                      <a:pt x="3668" y="9625"/>
                    </a:lnTo>
                    <a:lnTo>
                      <a:pt x="4414" y="11124"/>
                    </a:lnTo>
                    <a:lnTo>
                      <a:pt x="3963" y="11124"/>
                    </a:lnTo>
                    <a:lnTo>
                      <a:pt x="3789" y="10775"/>
                    </a:lnTo>
                    <a:lnTo>
                      <a:pt x="3104" y="10775"/>
                    </a:lnTo>
                    <a:lnTo>
                      <a:pt x="2931" y="11124"/>
                    </a:lnTo>
                    <a:close/>
                    <a:moveTo>
                      <a:pt x="2290" y="11124"/>
                    </a:moveTo>
                    <a:lnTo>
                      <a:pt x="1909" y="11124"/>
                    </a:lnTo>
                    <a:lnTo>
                      <a:pt x="1909" y="10504"/>
                    </a:lnTo>
                    <a:lnTo>
                      <a:pt x="1214" y="10504"/>
                    </a:lnTo>
                    <a:lnTo>
                      <a:pt x="1214" y="11124"/>
                    </a:lnTo>
                    <a:lnTo>
                      <a:pt x="830" y="11124"/>
                    </a:lnTo>
                    <a:lnTo>
                      <a:pt x="830" y="9625"/>
                    </a:lnTo>
                    <a:lnTo>
                      <a:pt x="1214" y="9625"/>
                    </a:lnTo>
                    <a:lnTo>
                      <a:pt x="1214" y="10238"/>
                    </a:lnTo>
                    <a:lnTo>
                      <a:pt x="1909" y="10238"/>
                    </a:lnTo>
                    <a:lnTo>
                      <a:pt x="1909" y="9625"/>
                    </a:lnTo>
                    <a:lnTo>
                      <a:pt x="2290" y="9625"/>
                    </a:lnTo>
                    <a:lnTo>
                      <a:pt x="2290" y="11124"/>
                    </a:lnTo>
                    <a:close/>
                    <a:moveTo>
                      <a:pt x="8114" y="9625"/>
                    </a:moveTo>
                    <a:lnTo>
                      <a:pt x="8114" y="11124"/>
                    </a:lnTo>
                    <a:lnTo>
                      <a:pt x="7642" y="11124"/>
                    </a:lnTo>
                    <a:lnTo>
                      <a:pt x="6911" y="10026"/>
                    </a:lnTo>
                    <a:lnTo>
                      <a:pt x="6911" y="11124"/>
                    </a:lnTo>
                    <a:lnTo>
                      <a:pt x="6543" y="11124"/>
                    </a:lnTo>
                    <a:lnTo>
                      <a:pt x="6543" y="9625"/>
                    </a:lnTo>
                    <a:lnTo>
                      <a:pt x="7035" y="9625"/>
                    </a:lnTo>
                    <a:lnTo>
                      <a:pt x="7750" y="10742"/>
                    </a:lnTo>
                    <a:lnTo>
                      <a:pt x="7750" y="9625"/>
                    </a:lnTo>
                    <a:lnTo>
                      <a:pt x="8114" y="9625"/>
                    </a:lnTo>
                    <a:close/>
                    <a:moveTo>
                      <a:pt x="6191" y="4872"/>
                    </a:moveTo>
                    <a:lnTo>
                      <a:pt x="6520" y="4872"/>
                    </a:lnTo>
                    <a:lnTo>
                      <a:pt x="6527" y="4808"/>
                    </a:lnTo>
                    <a:lnTo>
                      <a:pt x="6535" y="4744"/>
                    </a:lnTo>
                    <a:lnTo>
                      <a:pt x="6541" y="4710"/>
                    </a:lnTo>
                    <a:lnTo>
                      <a:pt x="6546" y="4678"/>
                    </a:lnTo>
                    <a:lnTo>
                      <a:pt x="6554" y="4644"/>
                    </a:lnTo>
                    <a:lnTo>
                      <a:pt x="6560" y="4609"/>
                    </a:lnTo>
                    <a:lnTo>
                      <a:pt x="6568" y="4576"/>
                    </a:lnTo>
                    <a:lnTo>
                      <a:pt x="6576" y="4541"/>
                    </a:lnTo>
                    <a:lnTo>
                      <a:pt x="6585" y="4506"/>
                    </a:lnTo>
                    <a:lnTo>
                      <a:pt x="6595" y="4472"/>
                    </a:lnTo>
                    <a:lnTo>
                      <a:pt x="6607" y="4437"/>
                    </a:lnTo>
                    <a:lnTo>
                      <a:pt x="6618" y="4402"/>
                    </a:lnTo>
                    <a:lnTo>
                      <a:pt x="6630" y="4368"/>
                    </a:lnTo>
                    <a:lnTo>
                      <a:pt x="6644" y="4332"/>
                    </a:lnTo>
                    <a:lnTo>
                      <a:pt x="6659" y="4297"/>
                    </a:lnTo>
                    <a:lnTo>
                      <a:pt x="6674" y="4262"/>
                    </a:lnTo>
                    <a:lnTo>
                      <a:pt x="6691" y="4227"/>
                    </a:lnTo>
                    <a:lnTo>
                      <a:pt x="6709" y="4192"/>
                    </a:lnTo>
                    <a:lnTo>
                      <a:pt x="6728" y="4157"/>
                    </a:lnTo>
                    <a:lnTo>
                      <a:pt x="6748" y="4122"/>
                    </a:lnTo>
                    <a:lnTo>
                      <a:pt x="6770" y="4087"/>
                    </a:lnTo>
                    <a:lnTo>
                      <a:pt x="6792" y="4052"/>
                    </a:lnTo>
                    <a:lnTo>
                      <a:pt x="6817" y="4018"/>
                    </a:lnTo>
                    <a:lnTo>
                      <a:pt x="6842" y="3984"/>
                    </a:lnTo>
                    <a:lnTo>
                      <a:pt x="6870" y="3950"/>
                    </a:lnTo>
                    <a:lnTo>
                      <a:pt x="6898" y="3917"/>
                    </a:lnTo>
                    <a:lnTo>
                      <a:pt x="6928" y="3883"/>
                    </a:lnTo>
                    <a:lnTo>
                      <a:pt x="6959" y="3849"/>
                    </a:lnTo>
                    <a:lnTo>
                      <a:pt x="6992" y="3817"/>
                    </a:lnTo>
                    <a:lnTo>
                      <a:pt x="7027" y="3784"/>
                    </a:lnTo>
                    <a:lnTo>
                      <a:pt x="7058" y="3757"/>
                    </a:lnTo>
                    <a:lnTo>
                      <a:pt x="7091" y="3730"/>
                    </a:lnTo>
                    <a:lnTo>
                      <a:pt x="7123" y="3704"/>
                    </a:lnTo>
                    <a:lnTo>
                      <a:pt x="7156" y="3679"/>
                    </a:lnTo>
                    <a:lnTo>
                      <a:pt x="7189" y="3655"/>
                    </a:lnTo>
                    <a:lnTo>
                      <a:pt x="7223" y="3631"/>
                    </a:lnTo>
                    <a:lnTo>
                      <a:pt x="7256" y="3609"/>
                    </a:lnTo>
                    <a:lnTo>
                      <a:pt x="7291" y="3587"/>
                    </a:lnTo>
                    <a:lnTo>
                      <a:pt x="7326" y="3567"/>
                    </a:lnTo>
                    <a:lnTo>
                      <a:pt x="7360" y="3548"/>
                    </a:lnTo>
                    <a:lnTo>
                      <a:pt x="7396" y="3529"/>
                    </a:lnTo>
                    <a:lnTo>
                      <a:pt x="7432" y="3511"/>
                    </a:lnTo>
                    <a:lnTo>
                      <a:pt x="7467" y="3495"/>
                    </a:lnTo>
                    <a:lnTo>
                      <a:pt x="7504" y="3478"/>
                    </a:lnTo>
                    <a:lnTo>
                      <a:pt x="7541" y="3464"/>
                    </a:lnTo>
                    <a:lnTo>
                      <a:pt x="7578" y="3450"/>
                    </a:lnTo>
                    <a:lnTo>
                      <a:pt x="7615" y="3436"/>
                    </a:lnTo>
                    <a:lnTo>
                      <a:pt x="7653" y="3424"/>
                    </a:lnTo>
                    <a:lnTo>
                      <a:pt x="7691" y="3412"/>
                    </a:lnTo>
                    <a:lnTo>
                      <a:pt x="7729" y="3402"/>
                    </a:lnTo>
                    <a:lnTo>
                      <a:pt x="7766" y="3392"/>
                    </a:lnTo>
                    <a:lnTo>
                      <a:pt x="7805" y="3383"/>
                    </a:lnTo>
                    <a:lnTo>
                      <a:pt x="7844" y="3375"/>
                    </a:lnTo>
                    <a:lnTo>
                      <a:pt x="7883" y="3368"/>
                    </a:lnTo>
                    <a:lnTo>
                      <a:pt x="7922" y="3362"/>
                    </a:lnTo>
                    <a:lnTo>
                      <a:pt x="7961" y="3356"/>
                    </a:lnTo>
                    <a:lnTo>
                      <a:pt x="8001" y="3352"/>
                    </a:lnTo>
                    <a:lnTo>
                      <a:pt x="8041" y="3348"/>
                    </a:lnTo>
                    <a:lnTo>
                      <a:pt x="8080" y="3345"/>
                    </a:lnTo>
                    <a:lnTo>
                      <a:pt x="8120" y="3343"/>
                    </a:lnTo>
                    <a:lnTo>
                      <a:pt x="8161" y="3342"/>
                    </a:lnTo>
                    <a:lnTo>
                      <a:pt x="8201" y="3342"/>
                    </a:lnTo>
                    <a:lnTo>
                      <a:pt x="8275" y="3343"/>
                    </a:lnTo>
                    <a:lnTo>
                      <a:pt x="8349" y="3347"/>
                    </a:lnTo>
                    <a:lnTo>
                      <a:pt x="8420" y="3354"/>
                    </a:lnTo>
                    <a:lnTo>
                      <a:pt x="8492" y="3362"/>
                    </a:lnTo>
                    <a:lnTo>
                      <a:pt x="8561" y="3373"/>
                    </a:lnTo>
                    <a:lnTo>
                      <a:pt x="8629" y="3386"/>
                    </a:lnTo>
                    <a:lnTo>
                      <a:pt x="8698" y="3402"/>
                    </a:lnTo>
                    <a:lnTo>
                      <a:pt x="8764" y="3419"/>
                    </a:lnTo>
                    <a:lnTo>
                      <a:pt x="8830" y="3436"/>
                    </a:lnTo>
                    <a:lnTo>
                      <a:pt x="8894" y="3456"/>
                    </a:lnTo>
                    <a:lnTo>
                      <a:pt x="8959" y="3476"/>
                    </a:lnTo>
                    <a:lnTo>
                      <a:pt x="9022" y="3498"/>
                    </a:lnTo>
                    <a:lnTo>
                      <a:pt x="9084" y="3520"/>
                    </a:lnTo>
                    <a:lnTo>
                      <a:pt x="9145" y="3542"/>
                    </a:lnTo>
                    <a:lnTo>
                      <a:pt x="9207" y="3566"/>
                    </a:lnTo>
                    <a:lnTo>
                      <a:pt x="9266" y="3589"/>
                    </a:lnTo>
                    <a:lnTo>
                      <a:pt x="9383" y="3635"/>
                    </a:lnTo>
                    <a:lnTo>
                      <a:pt x="9498" y="3680"/>
                    </a:lnTo>
                    <a:lnTo>
                      <a:pt x="9554" y="3702"/>
                    </a:lnTo>
                    <a:lnTo>
                      <a:pt x="9609" y="3722"/>
                    </a:lnTo>
                    <a:lnTo>
                      <a:pt x="9665" y="3741"/>
                    </a:lnTo>
                    <a:lnTo>
                      <a:pt x="9720" y="3760"/>
                    </a:lnTo>
                    <a:lnTo>
                      <a:pt x="9774" y="3776"/>
                    </a:lnTo>
                    <a:lnTo>
                      <a:pt x="9827" y="3791"/>
                    </a:lnTo>
                    <a:lnTo>
                      <a:pt x="9880" y="3805"/>
                    </a:lnTo>
                    <a:lnTo>
                      <a:pt x="9932" y="3816"/>
                    </a:lnTo>
                    <a:lnTo>
                      <a:pt x="9984" y="3825"/>
                    </a:lnTo>
                    <a:lnTo>
                      <a:pt x="10036" y="3831"/>
                    </a:lnTo>
                    <a:lnTo>
                      <a:pt x="10087" y="3835"/>
                    </a:lnTo>
                    <a:lnTo>
                      <a:pt x="10137" y="3837"/>
                    </a:lnTo>
                    <a:lnTo>
                      <a:pt x="10137" y="4188"/>
                    </a:lnTo>
                    <a:lnTo>
                      <a:pt x="10079" y="4187"/>
                    </a:lnTo>
                    <a:lnTo>
                      <a:pt x="10020" y="4182"/>
                    </a:lnTo>
                    <a:lnTo>
                      <a:pt x="9962" y="4176"/>
                    </a:lnTo>
                    <a:lnTo>
                      <a:pt x="9904" y="4167"/>
                    </a:lnTo>
                    <a:lnTo>
                      <a:pt x="9847" y="4155"/>
                    </a:lnTo>
                    <a:lnTo>
                      <a:pt x="9789" y="4141"/>
                    </a:lnTo>
                    <a:lnTo>
                      <a:pt x="9732" y="4126"/>
                    </a:lnTo>
                    <a:lnTo>
                      <a:pt x="9674" y="4110"/>
                    </a:lnTo>
                    <a:lnTo>
                      <a:pt x="9617" y="4091"/>
                    </a:lnTo>
                    <a:lnTo>
                      <a:pt x="9558" y="4072"/>
                    </a:lnTo>
                    <a:lnTo>
                      <a:pt x="9501" y="4050"/>
                    </a:lnTo>
                    <a:lnTo>
                      <a:pt x="9443" y="4029"/>
                    </a:lnTo>
                    <a:lnTo>
                      <a:pt x="9327" y="3983"/>
                    </a:lnTo>
                    <a:lnTo>
                      <a:pt x="9211" y="3936"/>
                    </a:lnTo>
                    <a:lnTo>
                      <a:pt x="9091" y="3889"/>
                    </a:lnTo>
                    <a:lnTo>
                      <a:pt x="8972" y="3844"/>
                    </a:lnTo>
                    <a:lnTo>
                      <a:pt x="8911" y="3823"/>
                    </a:lnTo>
                    <a:lnTo>
                      <a:pt x="8850" y="3802"/>
                    </a:lnTo>
                    <a:lnTo>
                      <a:pt x="8788" y="3782"/>
                    </a:lnTo>
                    <a:lnTo>
                      <a:pt x="8726" y="3764"/>
                    </a:lnTo>
                    <a:lnTo>
                      <a:pt x="8663" y="3746"/>
                    </a:lnTo>
                    <a:lnTo>
                      <a:pt x="8599" y="3731"/>
                    </a:lnTo>
                    <a:lnTo>
                      <a:pt x="8534" y="3718"/>
                    </a:lnTo>
                    <a:lnTo>
                      <a:pt x="8470" y="3707"/>
                    </a:lnTo>
                    <a:lnTo>
                      <a:pt x="8404" y="3698"/>
                    </a:lnTo>
                    <a:lnTo>
                      <a:pt x="8337" y="3690"/>
                    </a:lnTo>
                    <a:lnTo>
                      <a:pt x="8270" y="3686"/>
                    </a:lnTo>
                    <a:lnTo>
                      <a:pt x="8201" y="3685"/>
                    </a:lnTo>
                    <a:lnTo>
                      <a:pt x="8171" y="3685"/>
                    </a:lnTo>
                    <a:lnTo>
                      <a:pt x="8141" y="3686"/>
                    </a:lnTo>
                    <a:lnTo>
                      <a:pt x="8110" y="3688"/>
                    </a:lnTo>
                    <a:lnTo>
                      <a:pt x="8079" y="3690"/>
                    </a:lnTo>
                    <a:lnTo>
                      <a:pt x="8049" y="3693"/>
                    </a:lnTo>
                    <a:lnTo>
                      <a:pt x="8018" y="3696"/>
                    </a:lnTo>
                    <a:lnTo>
                      <a:pt x="7988" y="3702"/>
                    </a:lnTo>
                    <a:lnTo>
                      <a:pt x="7957" y="3707"/>
                    </a:lnTo>
                    <a:lnTo>
                      <a:pt x="7926" y="3712"/>
                    </a:lnTo>
                    <a:lnTo>
                      <a:pt x="7897" y="3718"/>
                    </a:lnTo>
                    <a:lnTo>
                      <a:pt x="7866" y="3725"/>
                    </a:lnTo>
                    <a:lnTo>
                      <a:pt x="7836" y="3733"/>
                    </a:lnTo>
                    <a:lnTo>
                      <a:pt x="7806" y="3741"/>
                    </a:lnTo>
                    <a:lnTo>
                      <a:pt x="7776" y="3751"/>
                    </a:lnTo>
                    <a:lnTo>
                      <a:pt x="7747" y="3761"/>
                    </a:lnTo>
                    <a:lnTo>
                      <a:pt x="7717" y="3771"/>
                    </a:lnTo>
                    <a:lnTo>
                      <a:pt x="7688" y="3782"/>
                    </a:lnTo>
                    <a:lnTo>
                      <a:pt x="7658" y="3794"/>
                    </a:lnTo>
                    <a:lnTo>
                      <a:pt x="7630" y="3807"/>
                    </a:lnTo>
                    <a:lnTo>
                      <a:pt x="7600" y="3820"/>
                    </a:lnTo>
                    <a:lnTo>
                      <a:pt x="7571" y="3834"/>
                    </a:lnTo>
                    <a:lnTo>
                      <a:pt x="7544" y="3848"/>
                    </a:lnTo>
                    <a:lnTo>
                      <a:pt x="7515" y="3865"/>
                    </a:lnTo>
                    <a:lnTo>
                      <a:pt x="7488" y="3881"/>
                    </a:lnTo>
                    <a:lnTo>
                      <a:pt x="7460" y="3897"/>
                    </a:lnTo>
                    <a:lnTo>
                      <a:pt x="7433" y="3916"/>
                    </a:lnTo>
                    <a:lnTo>
                      <a:pt x="7406" y="3934"/>
                    </a:lnTo>
                    <a:lnTo>
                      <a:pt x="7380" y="3953"/>
                    </a:lnTo>
                    <a:lnTo>
                      <a:pt x="7353" y="3973"/>
                    </a:lnTo>
                    <a:lnTo>
                      <a:pt x="7327" y="3993"/>
                    </a:lnTo>
                    <a:lnTo>
                      <a:pt x="7301" y="4015"/>
                    </a:lnTo>
                    <a:lnTo>
                      <a:pt x="7277" y="4037"/>
                    </a:lnTo>
                    <a:lnTo>
                      <a:pt x="7254" y="4059"/>
                    </a:lnTo>
                    <a:lnTo>
                      <a:pt x="7232" y="4079"/>
                    </a:lnTo>
                    <a:lnTo>
                      <a:pt x="7211" y="4100"/>
                    </a:lnTo>
                    <a:lnTo>
                      <a:pt x="7191" y="4123"/>
                    </a:lnTo>
                    <a:lnTo>
                      <a:pt x="7173" y="4145"/>
                    </a:lnTo>
                    <a:lnTo>
                      <a:pt x="7153" y="4168"/>
                    </a:lnTo>
                    <a:lnTo>
                      <a:pt x="7136" y="4190"/>
                    </a:lnTo>
                    <a:lnTo>
                      <a:pt x="7120" y="4213"/>
                    </a:lnTo>
                    <a:lnTo>
                      <a:pt x="7103" y="4236"/>
                    </a:lnTo>
                    <a:lnTo>
                      <a:pt x="7087" y="4260"/>
                    </a:lnTo>
                    <a:lnTo>
                      <a:pt x="7073" y="4284"/>
                    </a:lnTo>
                    <a:lnTo>
                      <a:pt x="7058" y="4308"/>
                    </a:lnTo>
                    <a:lnTo>
                      <a:pt x="7045" y="4333"/>
                    </a:lnTo>
                    <a:lnTo>
                      <a:pt x="7032" y="4357"/>
                    </a:lnTo>
                    <a:lnTo>
                      <a:pt x="7020" y="4383"/>
                    </a:lnTo>
                    <a:lnTo>
                      <a:pt x="7008" y="4408"/>
                    </a:lnTo>
                    <a:lnTo>
                      <a:pt x="6997" y="4435"/>
                    </a:lnTo>
                    <a:lnTo>
                      <a:pt x="6987" y="4461"/>
                    </a:lnTo>
                    <a:lnTo>
                      <a:pt x="6977" y="4488"/>
                    </a:lnTo>
                    <a:lnTo>
                      <a:pt x="6968" y="4515"/>
                    </a:lnTo>
                    <a:lnTo>
                      <a:pt x="6959" y="4542"/>
                    </a:lnTo>
                    <a:lnTo>
                      <a:pt x="6950" y="4571"/>
                    </a:lnTo>
                    <a:lnTo>
                      <a:pt x="6943" y="4598"/>
                    </a:lnTo>
                    <a:lnTo>
                      <a:pt x="6936" y="4627"/>
                    </a:lnTo>
                    <a:lnTo>
                      <a:pt x="6929" y="4656"/>
                    </a:lnTo>
                    <a:lnTo>
                      <a:pt x="6923" y="4686"/>
                    </a:lnTo>
                    <a:lnTo>
                      <a:pt x="6917" y="4715"/>
                    </a:lnTo>
                    <a:lnTo>
                      <a:pt x="6912" y="4746"/>
                    </a:lnTo>
                    <a:lnTo>
                      <a:pt x="6901" y="4808"/>
                    </a:lnTo>
                    <a:lnTo>
                      <a:pt x="6893" y="4872"/>
                    </a:lnTo>
                    <a:lnTo>
                      <a:pt x="7620" y="4872"/>
                    </a:lnTo>
                    <a:lnTo>
                      <a:pt x="7648" y="4868"/>
                    </a:lnTo>
                    <a:lnTo>
                      <a:pt x="7660" y="4866"/>
                    </a:lnTo>
                    <a:lnTo>
                      <a:pt x="7672" y="4864"/>
                    </a:lnTo>
                    <a:lnTo>
                      <a:pt x="7683" y="4861"/>
                    </a:lnTo>
                    <a:lnTo>
                      <a:pt x="7693" y="4858"/>
                    </a:lnTo>
                    <a:lnTo>
                      <a:pt x="7703" y="4855"/>
                    </a:lnTo>
                    <a:lnTo>
                      <a:pt x="7711" y="4851"/>
                    </a:lnTo>
                    <a:lnTo>
                      <a:pt x="7719" y="4847"/>
                    </a:lnTo>
                    <a:lnTo>
                      <a:pt x="7728" y="4842"/>
                    </a:lnTo>
                    <a:lnTo>
                      <a:pt x="7735" y="4837"/>
                    </a:lnTo>
                    <a:lnTo>
                      <a:pt x="7741" y="4832"/>
                    </a:lnTo>
                    <a:lnTo>
                      <a:pt x="7747" y="4826"/>
                    </a:lnTo>
                    <a:lnTo>
                      <a:pt x="7752" y="4820"/>
                    </a:lnTo>
                    <a:lnTo>
                      <a:pt x="7757" y="4813"/>
                    </a:lnTo>
                    <a:lnTo>
                      <a:pt x="7761" y="4806"/>
                    </a:lnTo>
                    <a:lnTo>
                      <a:pt x="7765" y="4799"/>
                    </a:lnTo>
                    <a:lnTo>
                      <a:pt x="7768" y="4791"/>
                    </a:lnTo>
                    <a:lnTo>
                      <a:pt x="7774" y="4775"/>
                    </a:lnTo>
                    <a:lnTo>
                      <a:pt x="7779" y="4756"/>
                    </a:lnTo>
                    <a:lnTo>
                      <a:pt x="7782" y="4738"/>
                    </a:lnTo>
                    <a:lnTo>
                      <a:pt x="7783" y="4716"/>
                    </a:lnTo>
                    <a:lnTo>
                      <a:pt x="7784" y="4695"/>
                    </a:lnTo>
                    <a:lnTo>
                      <a:pt x="7785" y="4672"/>
                    </a:lnTo>
                    <a:lnTo>
                      <a:pt x="7785" y="4645"/>
                    </a:lnTo>
                    <a:lnTo>
                      <a:pt x="7787" y="4618"/>
                    </a:lnTo>
                    <a:lnTo>
                      <a:pt x="7791" y="4591"/>
                    </a:lnTo>
                    <a:lnTo>
                      <a:pt x="7795" y="4566"/>
                    </a:lnTo>
                    <a:lnTo>
                      <a:pt x="7801" y="4539"/>
                    </a:lnTo>
                    <a:lnTo>
                      <a:pt x="7808" y="4515"/>
                    </a:lnTo>
                    <a:lnTo>
                      <a:pt x="7817" y="4489"/>
                    </a:lnTo>
                    <a:lnTo>
                      <a:pt x="7826" y="4466"/>
                    </a:lnTo>
                    <a:lnTo>
                      <a:pt x="7838" y="4441"/>
                    </a:lnTo>
                    <a:lnTo>
                      <a:pt x="7850" y="4419"/>
                    </a:lnTo>
                    <a:lnTo>
                      <a:pt x="7863" y="4396"/>
                    </a:lnTo>
                    <a:lnTo>
                      <a:pt x="7877" y="4374"/>
                    </a:lnTo>
                    <a:lnTo>
                      <a:pt x="7893" y="4352"/>
                    </a:lnTo>
                    <a:lnTo>
                      <a:pt x="7909" y="4332"/>
                    </a:lnTo>
                    <a:lnTo>
                      <a:pt x="7926" y="4313"/>
                    </a:lnTo>
                    <a:lnTo>
                      <a:pt x="7945" y="4294"/>
                    </a:lnTo>
                    <a:lnTo>
                      <a:pt x="7964" y="4276"/>
                    </a:lnTo>
                    <a:lnTo>
                      <a:pt x="7985" y="4259"/>
                    </a:lnTo>
                    <a:lnTo>
                      <a:pt x="8006" y="4243"/>
                    </a:lnTo>
                    <a:lnTo>
                      <a:pt x="8028" y="4228"/>
                    </a:lnTo>
                    <a:lnTo>
                      <a:pt x="8052" y="4214"/>
                    </a:lnTo>
                    <a:lnTo>
                      <a:pt x="8075" y="4200"/>
                    </a:lnTo>
                    <a:lnTo>
                      <a:pt x="8100" y="4188"/>
                    </a:lnTo>
                    <a:lnTo>
                      <a:pt x="8125" y="4177"/>
                    </a:lnTo>
                    <a:lnTo>
                      <a:pt x="8152" y="4168"/>
                    </a:lnTo>
                    <a:lnTo>
                      <a:pt x="8178" y="4159"/>
                    </a:lnTo>
                    <a:lnTo>
                      <a:pt x="8206" y="4151"/>
                    </a:lnTo>
                    <a:lnTo>
                      <a:pt x="8234" y="4145"/>
                    </a:lnTo>
                    <a:lnTo>
                      <a:pt x="8263" y="4140"/>
                    </a:lnTo>
                    <a:lnTo>
                      <a:pt x="8293" y="4137"/>
                    </a:lnTo>
                    <a:lnTo>
                      <a:pt x="8322" y="4135"/>
                    </a:lnTo>
                    <a:lnTo>
                      <a:pt x="8353" y="4134"/>
                    </a:lnTo>
                    <a:lnTo>
                      <a:pt x="8396" y="4135"/>
                    </a:lnTo>
                    <a:lnTo>
                      <a:pt x="8438" y="4137"/>
                    </a:lnTo>
                    <a:lnTo>
                      <a:pt x="8481" y="4140"/>
                    </a:lnTo>
                    <a:lnTo>
                      <a:pt x="8524" y="4144"/>
                    </a:lnTo>
                    <a:lnTo>
                      <a:pt x="8568" y="4149"/>
                    </a:lnTo>
                    <a:lnTo>
                      <a:pt x="8611" y="4155"/>
                    </a:lnTo>
                    <a:lnTo>
                      <a:pt x="8655" y="4163"/>
                    </a:lnTo>
                    <a:lnTo>
                      <a:pt x="8699" y="4170"/>
                    </a:lnTo>
                    <a:lnTo>
                      <a:pt x="8787" y="4187"/>
                    </a:lnTo>
                    <a:lnTo>
                      <a:pt x="8877" y="4206"/>
                    </a:lnTo>
                    <a:lnTo>
                      <a:pt x="8968" y="4227"/>
                    </a:lnTo>
                    <a:lnTo>
                      <a:pt x="9061" y="4248"/>
                    </a:lnTo>
                    <a:lnTo>
                      <a:pt x="9153" y="4270"/>
                    </a:lnTo>
                    <a:lnTo>
                      <a:pt x="9248" y="4291"/>
                    </a:lnTo>
                    <a:lnTo>
                      <a:pt x="9297" y="4300"/>
                    </a:lnTo>
                    <a:lnTo>
                      <a:pt x="9345" y="4311"/>
                    </a:lnTo>
                    <a:lnTo>
                      <a:pt x="9394" y="4319"/>
                    </a:lnTo>
                    <a:lnTo>
                      <a:pt x="9443" y="4328"/>
                    </a:lnTo>
                    <a:lnTo>
                      <a:pt x="9493" y="4335"/>
                    </a:lnTo>
                    <a:lnTo>
                      <a:pt x="9543" y="4342"/>
                    </a:lnTo>
                    <a:lnTo>
                      <a:pt x="9593" y="4348"/>
                    </a:lnTo>
                    <a:lnTo>
                      <a:pt x="9644" y="4353"/>
                    </a:lnTo>
                    <a:lnTo>
                      <a:pt x="9696" y="4357"/>
                    </a:lnTo>
                    <a:lnTo>
                      <a:pt x="9747" y="4361"/>
                    </a:lnTo>
                    <a:lnTo>
                      <a:pt x="9800" y="4363"/>
                    </a:lnTo>
                    <a:lnTo>
                      <a:pt x="9852" y="4364"/>
                    </a:lnTo>
                    <a:lnTo>
                      <a:pt x="9895" y="4363"/>
                    </a:lnTo>
                    <a:lnTo>
                      <a:pt x="9935" y="4362"/>
                    </a:lnTo>
                    <a:lnTo>
                      <a:pt x="9975" y="4359"/>
                    </a:lnTo>
                    <a:lnTo>
                      <a:pt x="10014" y="4357"/>
                    </a:lnTo>
                    <a:lnTo>
                      <a:pt x="10054" y="4353"/>
                    </a:lnTo>
                    <a:lnTo>
                      <a:pt x="10095" y="4348"/>
                    </a:lnTo>
                    <a:lnTo>
                      <a:pt x="10137" y="4342"/>
                    </a:lnTo>
                    <a:lnTo>
                      <a:pt x="10181" y="4335"/>
                    </a:lnTo>
                    <a:lnTo>
                      <a:pt x="10181" y="4426"/>
                    </a:lnTo>
                    <a:lnTo>
                      <a:pt x="10153" y="4439"/>
                    </a:lnTo>
                    <a:lnTo>
                      <a:pt x="10125" y="4452"/>
                    </a:lnTo>
                    <a:lnTo>
                      <a:pt x="10097" y="4466"/>
                    </a:lnTo>
                    <a:lnTo>
                      <a:pt x="10068" y="4477"/>
                    </a:lnTo>
                    <a:lnTo>
                      <a:pt x="10039" y="4489"/>
                    </a:lnTo>
                    <a:lnTo>
                      <a:pt x="10010" y="4500"/>
                    </a:lnTo>
                    <a:lnTo>
                      <a:pt x="9981" y="4510"/>
                    </a:lnTo>
                    <a:lnTo>
                      <a:pt x="9950" y="4521"/>
                    </a:lnTo>
                    <a:lnTo>
                      <a:pt x="9921" y="4530"/>
                    </a:lnTo>
                    <a:lnTo>
                      <a:pt x="9890" y="4539"/>
                    </a:lnTo>
                    <a:lnTo>
                      <a:pt x="9858" y="4548"/>
                    </a:lnTo>
                    <a:lnTo>
                      <a:pt x="9828" y="4556"/>
                    </a:lnTo>
                    <a:lnTo>
                      <a:pt x="9796" y="4563"/>
                    </a:lnTo>
                    <a:lnTo>
                      <a:pt x="9763" y="4571"/>
                    </a:lnTo>
                    <a:lnTo>
                      <a:pt x="9732" y="4578"/>
                    </a:lnTo>
                    <a:lnTo>
                      <a:pt x="9698" y="4584"/>
                    </a:lnTo>
                    <a:lnTo>
                      <a:pt x="9632" y="4596"/>
                    </a:lnTo>
                    <a:lnTo>
                      <a:pt x="9565" y="4605"/>
                    </a:lnTo>
                    <a:lnTo>
                      <a:pt x="9495" y="4613"/>
                    </a:lnTo>
                    <a:lnTo>
                      <a:pt x="9425" y="4621"/>
                    </a:lnTo>
                    <a:lnTo>
                      <a:pt x="9352" y="4626"/>
                    </a:lnTo>
                    <a:lnTo>
                      <a:pt x="9279" y="4629"/>
                    </a:lnTo>
                    <a:lnTo>
                      <a:pt x="9204" y="4631"/>
                    </a:lnTo>
                    <a:lnTo>
                      <a:pt x="9128" y="4632"/>
                    </a:lnTo>
                    <a:lnTo>
                      <a:pt x="9062" y="4631"/>
                    </a:lnTo>
                    <a:lnTo>
                      <a:pt x="9002" y="4631"/>
                    </a:lnTo>
                    <a:lnTo>
                      <a:pt x="8946" y="4629"/>
                    </a:lnTo>
                    <a:lnTo>
                      <a:pt x="8895" y="4627"/>
                    </a:lnTo>
                    <a:lnTo>
                      <a:pt x="8806" y="4622"/>
                    </a:lnTo>
                    <a:lnTo>
                      <a:pt x="8729" y="4617"/>
                    </a:lnTo>
                    <a:lnTo>
                      <a:pt x="8662" y="4610"/>
                    </a:lnTo>
                    <a:lnTo>
                      <a:pt x="8601" y="4606"/>
                    </a:lnTo>
                    <a:lnTo>
                      <a:pt x="8571" y="4604"/>
                    </a:lnTo>
                    <a:lnTo>
                      <a:pt x="8541" y="4602"/>
                    </a:lnTo>
                    <a:lnTo>
                      <a:pt x="8512" y="4601"/>
                    </a:lnTo>
                    <a:lnTo>
                      <a:pt x="8481" y="4601"/>
                    </a:lnTo>
                    <a:lnTo>
                      <a:pt x="8436" y="4602"/>
                    </a:lnTo>
                    <a:lnTo>
                      <a:pt x="8395" y="4604"/>
                    </a:lnTo>
                    <a:lnTo>
                      <a:pt x="8374" y="4606"/>
                    </a:lnTo>
                    <a:lnTo>
                      <a:pt x="8356" y="4609"/>
                    </a:lnTo>
                    <a:lnTo>
                      <a:pt x="8337" y="4612"/>
                    </a:lnTo>
                    <a:lnTo>
                      <a:pt x="8319" y="4616"/>
                    </a:lnTo>
                    <a:lnTo>
                      <a:pt x="8303" y="4620"/>
                    </a:lnTo>
                    <a:lnTo>
                      <a:pt x="8286" y="4624"/>
                    </a:lnTo>
                    <a:lnTo>
                      <a:pt x="8271" y="4629"/>
                    </a:lnTo>
                    <a:lnTo>
                      <a:pt x="8256" y="4634"/>
                    </a:lnTo>
                    <a:lnTo>
                      <a:pt x="8243" y="4640"/>
                    </a:lnTo>
                    <a:lnTo>
                      <a:pt x="8229" y="4646"/>
                    </a:lnTo>
                    <a:lnTo>
                      <a:pt x="8216" y="4653"/>
                    </a:lnTo>
                    <a:lnTo>
                      <a:pt x="8205" y="4660"/>
                    </a:lnTo>
                    <a:lnTo>
                      <a:pt x="8194" y="4669"/>
                    </a:lnTo>
                    <a:lnTo>
                      <a:pt x="8183" y="4677"/>
                    </a:lnTo>
                    <a:lnTo>
                      <a:pt x="8173" y="4686"/>
                    </a:lnTo>
                    <a:lnTo>
                      <a:pt x="8165" y="4695"/>
                    </a:lnTo>
                    <a:lnTo>
                      <a:pt x="8157" y="4705"/>
                    </a:lnTo>
                    <a:lnTo>
                      <a:pt x="8149" y="4715"/>
                    </a:lnTo>
                    <a:lnTo>
                      <a:pt x="8143" y="4727"/>
                    </a:lnTo>
                    <a:lnTo>
                      <a:pt x="8137" y="4738"/>
                    </a:lnTo>
                    <a:lnTo>
                      <a:pt x="8131" y="4750"/>
                    </a:lnTo>
                    <a:lnTo>
                      <a:pt x="8126" y="4763"/>
                    </a:lnTo>
                    <a:lnTo>
                      <a:pt x="8122" y="4777"/>
                    </a:lnTo>
                    <a:lnTo>
                      <a:pt x="8119" y="4790"/>
                    </a:lnTo>
                    <a:lnTo>
                      <a:pt x="8117" y="4804"/>
                    </a:lnTo>
                    <a:lnTo>
                      <a:pt x="8115" y="4820"/>
                    </a:lnTo>
                    <a:lnTo>
                      <a:pt x="8114" y="4835"/>
                    </a:lnTo>
                    <a:lnTo>
                      <a:pt x="8114" y="4872"/>
                    </a:lnTo>
                    <a:lnTo>
                      <a:pt x="8117" y="4895"/>
                    </a:lnTo>
                    <a:lnTo>
                      <a:pt x="8120" y="4923"/>
                    </a:lnTo>
                    <a:lnTo>
                      <a:pt x="8125" y="4951"/>
                    </a:lnTo>
                    <a:lnTo>
                      <a:pt x="8138" y="5014"/>
                    </a:lnTo>
                    <a:lnTo>
                      <a:pt x="8151" y="5077"/>
                    </a:lnTo>
                    <a:lnTo>
                      <a:pt x="8164" y="5136"/>
                    </a:lnTo>
                    <a:lnTo>
                      <a:pt x="8176" y="5184"/>
                    </a:lnTo>
                    <a:lnTo>
                      <a:pt x="8184" y="5217"/>
                    </a:lnTo>
                    <a:lnTo>
                      <a:pt x="8188" y="5230"/>
                    </a:lnTo>
                    <a:lnTo>
                      <a:pt x="6864" y="5230"/>
                    </a:lnTo>
                    <a:lnTo>
                      <a:pt x="6861" y="5276"/>
                    </a:lnTo>
                    <a:lnTo>
                      <a:pt x="6856" y="5325"/>
                    </a:lnTo>
                    <a:lnTo>
                      <a:pt x="6853" y="5374"/>
                    </a:lnTo>
                    <a:lnTo>
                      <a:pt x="6849" y="5425"/>
                    </a:lnTo>
                    <a:lnTo>
                      <a:pt x="6846" y="5475"/>
                    </a:lnTo>
                    <a:lnTo>
                      <a:pt x="6842" y="5526"/>
                    </a:lnTo>
                    <a:lnTo>
                      <a:pt x="6839" y="5577"/>
                    </a:lnTo>
                    <a:lnTo>
                      <a:pt x="6835" y="5628"/>
                    </a:lnTo>
                    <a:lnTo>
                      <a:pt x="6832" y="5678"/>
                    </a:lnTo>
                    <a:lnTo>
                      <a:pt x="6828" y="5728"/>
                    </a:lnTo>
                    <a:lnTo>
                      <a:pt x="6825" y="5776"/>
                    </a:lnTo>
                    <a:lnTo>
                      <a:pt x="6822" y="5824"/>
                    </a:lnTo>
                    <a:lnTo>
                      <a:pt x="6818" y="5870"/>
                    </a:lnTo>
                    <a:lnTo>
                      <a:pt x="6815" y="5914"/>
                    </a:lnTo>
                    <a:lnTo>
                      <a:pt x="6812" y="5956"/>
                    </a:lnTo>
                    <a:lnTo>
                      <a:pt x="6809" y="5997"/>
                    </a:lnTo>
                    <a:lnTo>
                      <a:pt x="7187" y="5997"/>
                    </a:lnTo>
                    <a:lnTo>
                      <a:pt x="7187" y="6406"/>
                    </a:lnTo>
                    <a:lnTo>
                      <a:pt x="7234" y="6423"/>
                    </a:lnTo>
                    <a:lnTo>
                      <a:pt x="7279" y="6441"/>
                    </a:lnTo>
                    <a:lnTo>
                      <a:pt x="7302" y="6452"/>
                    </a:lnTo>
                    <a:lnTo>
                      <a:pt x="7324" y="6462"/>
                    </a:lnTo>
                    <a:lnTo>
                      <a:pt x="7346" y="6473"/>
                    </a:lnTo>
                    <a:lnTo>
                      <a:pt x="7367" y="6484"/>
                    </a:lnTo>
                    <a:lnTo>
                      <a:pt x="7389" y="6496"/>
                    </a:lnTo>
                    <a:lnTo>
                      <a:pt x="7409" y="6509"/>
                    </a:lnTo>
                    <a:lnTo>
                      <a:pt x="7430" y="6522"/>
                    </a:lnTo>
                    <a:lnTo>
                      <a:pt x="7449" y="6536"/>
                    </a:lnTo>
                    <a:lnTo>
                      <a:pt x="7468" y="6550"/>
                    </a:lnTo>
                    <a:lnTo>
                      <a:pt x="7487" y="6565"/>
                    </a:lnTo>
                    <a:lnTo>
                      <a:pt x="7504" y="6581"/>
                    </a:lnTo>
                    <a:lnTo>
                      <a:pt x="7521" y="6597"/>
                    </a:lnTo>
                    <a:lnTo>
                      <a:pt x="7538" y="6614"/>
                    </a:lnTo>
                    <a:lnTo>
                      <a:pt x="7554" y="6632"/>
                    </a:lnTo>
                    <a:lnTo>
                      <a:pt x="7568" y="6650"/>
                    </a:lnTo>
                    <a:lnTo>
                      <a:pt x="7583" y="6669"/>
                    </a:lnTo>
                    <a:lnTo>
                      <a:pt x="7596" y="6689"/>
                    </a:lnTo>
                    <a:lnTo>
                      <a:pt x="7608" y="6710"/>
                    </a:lnTo>
                    <a:lnTo>
                      <a:pt x="7619" y="6731"/>
                    </a:lnTo>
                    <a:lnTo>
                      <a:pt x="7630" y="6752"/>
                    </a:lnTo>
                    <a:lnTo>
                      <a:pt x="7639" y="6776"/>
                    </a:lnTo>
                    <a:lnTo>
                      <a:pt x="7647" y="6799"/>
                    </a:lnTo>
                    <a:lnTo>
                      <a:pt x="7654" y="6824"/>
                    </a:lnTo>
                    <a:lnTo>
                      <a:pt x="7659" y="6849"/>
                    </a:lnTo>
                    <a:lnTo>
                      <a:pt x="7664" y="6875"/>
                    </a:lnTo>
                    <a:lnTo>
                      <a:pt x="7667" y="6902"/>
                    </a:lnTo>
                    <a:lnTo>
                      <a:pt x="7669" y="6930"/>
                    </a:lnTo>
                    <a:lnTo>
                      <a:pt x="7670" y="6958"/>
                    </a:lnTo>
                    <a:lnTo>
                      <a:pt x="7669" y="6984"/>
                    </a:lnTo>
                    <a:lnTo>
                      <a:pt x="7667" y="7008"/>
                    </a:lnTo>
                    <a:lnTo>
                      <a:pt x="7665" y="7032"/>
                    </a:lnTo>
                    <a:lnTo>
                      <a:pt x="7661" y="7055"/>
                    </a:lnTo>
                    <a:lnTo>
                      <a:pt x="7656" y="7078"/>
                    </a:lnTo>
                    <a:lnTo>
                      <a:pt x="7650" y="7100"/>
                    </a:lnTo>
                    <a:lnTo>
                      <a:pt x="7642" y="7122"/>
                    </a:lnTo>
                    <a:lnTo>
                      <a:pt x="7634" y="7143"/>
                    </a:lnTo>
                    <a:lnTo>
                      <a:pt x="7625" y="7163"/>
                    </a:lnTo>
                    <a:lnTo>
                      <a:pt x="7614" y="7183"/>
                    </a:lnTo>
                    <a:lnTo>
                      <a:pt x="7603" y="7202"/>
                    </a:lnTo>
                    <a:lnTo>
                      <a:pt x="7591" y="7222"/>
                    </a:lnTo>
                    <a:lnTo>
                      <a:pt x="7578" y="7240"/>
                    </a:lnTo>
                    <a:lnTo>
                      <a:pt x="7564" y="7257"/>
                    </a:lnTo>
                    <a:lnTo>
                      <a:pt x="7549" y="7275"/>
                    </a:lnTo>
                    <a:lnTo>
                      <a:pt x="7534" y="7291"/>
                    </a:lnTo>
                    <a:lnTo>
                      <a:pt x="7517" y="7307"/>
                    </a:lnTo>
                    <a:lnTo>
                      <a:pt x="7500" y="7324"/>
                    </a:lnTo>
                    <a:lnTo>
                      <a:pt x="7482" y="7338"/>
                    </a:lnTo>
                    <a:lnTo>
                      <a:pt x="7463" y="7353"/>
                    </a:lnTo>
                    <a:lnTo>
                      <a:pt x="7443" y="7367"/>
                    </a:lnTo>
                    <a:lnTo>
                      <a:pt x="7424" y="7381"/>
                    </a:lnTo>
                    <a:lnTo>
                      <a:pt x="7402" y="7394"/>
                    </a:lnTo>
                    <a:lnTo>
                      <a:pt x="7381" y="7406"/>
                    </a:lnTo>
                    <a:lnTo>
                      <a:pt x="7358" y="7418"/>
                    </a:lnTo>
                    <a:lnTo>
                      <a:pt x="7336" y="7430"/>
                    </a:lnTo>
                    <a:lnTo>
                      <a:pt x="7312" y="7441"/>
                    </a:lnTo>
                    <a:lnTo>
                      <a:pt x="7288" y="7452"/>
                    </a:lnTo>
                    <a:lnTo>
                      <a:pt x="7263" y="7462"/>
                    </a:lnTo>
                    <a:lnTo>
                      <a:pt x="7239" y="7472"/>
                    </a:lnTo>
                    <a:lnTo>
                      <a:pt x="7213" y="7481"/>
                    </a:lnTo>
                    <a:lnTo>
                      <a:pt x="7187" y="7490"/>
                    </a:lnTo>
                    <a:lnTo>
                      <a:pt x="7187" y="7894"/>
                    </a:lnTo>
                    <a:lnTo>
                      <a:pt x="7211" y="7898"/>
                    </a:lnTo>
                    <a:lnTo>
                      <a:pt x="7243" y="7903"/>
                    </a:lnTo>
                    <a:lnTo>
                      <a:pt x="7278" y="7907"/>
                    </a:lnTo>
                    <a:lnTo>
                      <a:pt x="7316" y="7910"/>
                    </a:lnTo>
                    <a:lnTo>
                      <a:pt x="7355" y="7912"/>
                    </a:lnTo>
                    <a:lnTo>
                      <a:pt x="7395" y="7914"/>
                    </a:lnTo>
                    <a:lnTo>
                      <a:pt x="7432" y="7915"/>
                    </a:lnTo>
                    <a:lnTo>
                      <a:pt x="7465" y="7916"/>
                    </a:lnTo>
                    <a:lnTo>
                      <a:pt x="7512" y="7915"/>
                    </a:lnTo>
                    <a:lnTo>
                      <a:pt x="7559" y="7913"/>
                    </a:lnTo>
                    <a:lnTo>
                      <a:pt x="7606" y="7910"/>
                    </a:lnTo>
                    <a:lnTo>
                      <a:pt x="7653" y="7906"/>
                    </a:lnTo>
                    <a:lnTo>
                      <a:pt x="7700" y="7900"/>
                    </a:lnTo>
                    <a:lnTo>
                      <a:pt x="7747" y="7894"/>
                    </a:lnTo>
                    <a:lnTo>
                      <a:pt x="7792" y="7886"/>
                    </a:lnTo>
                    <a:lnTo>
                      <a:pt x="7837" y="7877"/>
                    </a:lnTo>
                    <a:lnTo>
                      <a:pt x="7881" y="7868"/>
                    </a:lnTo>
                    <a:lnTo>
                      <a:pt x="7922" y="7857"/>
                    </a:lnTo>
                    <a:lnTo>
                      <a:pt x="7963" y="7846"/>
                    </a:lnTo>
                    <a:lnTo>
                      <a:pt x="8002" y="7834"/>
                    </a:lnTo>
                    <a:lnTo>
                      <a:pt x="8039" y="7820"/>
                    </a:lnTo>
                    <a:lnTo>
                      <a:pt x="8073" y="7807"/>
                    </a:lnTo>
                    <a:lnTo>
                      <a:pt x="8105" y="7792"/>
                    </a:lnTo>
                    <a:lnTo>
                      <a:pt x="8133" y="7776"/>
                    </a:lnTo>
                    <a:lnTo>
                      <a:pt x="8133" y="8757"/>
                    </a:lnTo>
                    <a:lnTo>
                      <a:pt x="7762" y="8757"/>
                    </a:lnTo>
                    <a:lnTo>
                      <a:pt x="7762" y="8242"/>
                    </a:lnTo>
                    <a:lnTo>
                      <a:pt x="7728" y="8248"/>
                    </a:lnTo>
                    <a:lnTo>
                      <a:pt x="7690" y="8254"/>
                    </a:lnTo>
                    <a:lnTo>
                      <a:pt x="7650" y="8259"/>
                    </a:lnTo>
                    <a:lnTo>
                      <a:pt x="7608" y="8264"/>
                    </a:lnTo>
                    <a:lnTo>
                      <a:pt x="7565" y="8268"/>
                    </a:lnTo>
                    <a:lnTo>
                      <a:pt x="7521" y="8271"/>
                    </a:lnTo>
                    <a:lnTo>
                      <a:pt x="7480" y="8272"/>
                    </a:lnTo>
                    <a:lnTo>
                      <a:pt x="7440" y="8273"/>
                    </a:lnTo>
                    <a:lnTo>
                      <a:pt x="7387" y="8273"/>
                    </a:lnTo>
                    <a:lnTo>
                      <a:pt x="7338" y="8272"/>
                    </a:lnTo>
                    <a:lnTo>
                      <a:pt x="7291" y="8270"/>
                    </a:lnTo>
                    <a:lnTo>
                      <a:pt x="7248" y="8268"/>
                    </a:lnTo>
                    <a:lnTo>
                      <a:pt x="7207" y="8264"/>
                    </a:lnTo>
                    <a:lnTo>
                      <a:pt x="7168" y="8261"/>
                    </a:lnTo>
                    <a:lnTo>
                      <a:pt x="7131" y="8256"/>
                    </a:lnTo>
                    <a:lnTo>
                      <a:pt x="7095" y="8251"/>
                    </a:lnTo>
                    <a:lnTo>
                      <a:pt x="7059" y="8246"/>
                    </a:lnTo>
                    <a:lnTo>
                      <a:pt x="7026" y="8239"/>
                    </a:lnTo>
                    <a:lnTo>
                      <a:pt x="6992" y="8231"/>
                    </a:lnTo>
                    <a:lnTo>
                      <a:pt x="6957" y="8224"/>
                    </a:lnTo>
                    <a:lnTo>
                      <a:pt x="6889" y="8207"/>
                    </a:lnTo>
                    <a:lnTo>
                      <a:pt x="6816" y="8189"/>
                    </a:lnTo>
                    <a:lnTo>
                      <a:pt x="6816" y="7245"/>
                    </a:lnTo>
                    <a:lnTo>
                      <a:pt x="6848" y="7238"/>
                    </a:lnTo>
                    <a:lnTo>
                      <a:pt x="6885" y="7231"/>
                    </a:lnTo>
                    <a:lnTo>
                      <a:pt x="6923" y="7223"/>
                    </a:lnTo>
                    <a:lnTo>
                      <a:pt x="6962" y="7212"/>
                    </a:lnTo>
                    <a:lnTo>
                      <a:pt x="7001" y="7201"/>
                    </a:lnTo>
                    <a:lnTo>
                      <a:pt x="7040" y="7188"/>
                    </a:lnTo>
                    <a:lnTo>
                      <a:pt x="7060" y="7181"/>
                    </a:lnTo>
                    <a:lnTo>
                      <a:pt x="7080" y="7174"/>
                    </a:lnTo>
                    <a:lnTo>
                      <a:pt x="7098" y="7167"/>
                    </a:lnTo>
                    <a:lnTo>
                      <a:pt x="7117" y="7158"/>
                    </a:lnTo>
                    <a:lnTo>
                      <a:pt x="7135" y="7149"/>
                    </a:lnTo>
                    <a:lnTo>
                      <a:pt x="7152" y="7140"/>
                    </a:lnTo>
                    <a:lnTo>
                      <a:pt x="7170" y="7131"/>
                    </a:lnTo>
                    <a:lnTo>
                      <a:pt x="7185" y="7121"/>
                    </a:lnTo>
                    <a:lnTo>
                      <a:pt x="7200" y="7110"/>
                    </a:lnTo>
                    <a:lnTo>
                      <a:pt x="7214" y="7099"/>
                    </a:lnTo>
                    <a:lnTo>
                      <a:pt x="7228" y="7088"/>
                    </a:lnTo>
                    <a:lnTo>
                      <a:pt x="7241" y="7076"/>
                    </a:lnTo>
                    <a:lnTo>
                      <a:pt x="7251" y="7064"/>
                    </a:lnTo>
                    <a:lnTo>
                      <a:pt x="7261" y="7050"/>
                    </a:lnTo>
                    <a:lnTo>
                      <a:pt x="7271" y="7036"/>
                    </a:lnTo>
                    <a:lnTo>
                      <a:pt x="7278" y="7022"/>
                    </a:lnTo>
                    <a:lnTo>
                      <a:pt x="7283" y="7007"/>
                    </a:lnTo>
                    <a:lnTo>
                      <a:pt x="7287" y="6992"/>
                    </a:lnTo>
                    <a:lnTo>
                      <a:pt x="7290" y="6976"/>
                    </a:lnTo>
                    <a:lnTo>
                      <a:pt x="7291" y="6958"/>
                    </a:lnTo>
                    <a:lnTo>
                      <a:pt x="7290" y="6941"/>
                    </a:lnTo>
                    <a:lnTo>
                      <a:pt x="7288" y="6924"/>
                    </a:lnTo>
                    <a:lnTo>
                      <a:pt x="7283" y="6907"/>
                    </a:lnTo>
                    <a:lnTo>
                      <a:pt x="7278" y="6891"/>
                    </a:lnTo>
                    <a:lnTo>
                      <a:pt x="7271" y="6876"/>
                    </a:lnTo>
                    <a:lnTo>
                      <a:pt x="7261" y="6862"/>
                    </a:lnTo>
                    <a:lnTo>
                      <a:pt x="7252" y="6847"/>
                    </a:lnTo>
                    <a:lnTo>
                      <a:pt x="7241" y="6834"/>
                    </a:lnTo>
                    <a:lnTo>
                      <a:pt x="7229" y="6822"/>
                    </a:lnTo>
                    <a:lnTo>
                      <a:pt x="7215" y="6810"/>
                    </a:lnTo>
                    <a:lnTo>
                      <a:pt x="7201" y="6798"/>
                    </a:lnTo>
                    <a:lnTo>
                      <a:pt x="7186" y="6787"/>
                    </a:lnTo>
                    <a:lnTo>
                      <a:pt x="7170" y="6777"/>
                    </a:lnTo>
                    <a:lnTo>
                      <a:pt x="7152" y="6767"/>
                    </a:lnTo>
                    <a:lnTo>
                      <a:pt x="7135" y="6758"/>
                    </a:lnTo>
                    <a:lnTo>
                      <a:pt x="7118" y="6748"/>
                    </a:lnTo>
                    <a:lnTo>
                      <a:pt x="7098" y="6740"/>
                    </a:lnTo>
                    <a:lnTo>
                      <a:pt x="7080" y="6732"/>
                    </a:lnTo>
                    <a:lnTo>
                      <a:pt x="7060" y="6724"/>
                    </a:lnTo>
                    <a:lnTo>
                      <a:pt x="7041" y="6717"/>
                    </a:lnTo>
                    <a:lnTo>
                      <a:pt x="7001" y="6703"/>
                    </a:lnTo>
                    <a:lnTo>
                      <a:pt x="6962" y="6691"/>
                    </a:lnTo>
                    <a:lnTo>
                      <a:pt x="6885" y="6670"/>
                    </a:lnTo>
                    <a:lnTo>
                      <a:pt x="6816" y="6651"/>
                    </a:lnTo>
                    <a:lnTo>
                      <a:pt x="6816" y="6354"/>
                    </a:lnTo>
                    <a:lnTo>
                      <a:pt x="6410" y="6354"/>
                    </a:lnTo>
                    <a:lnTo>
                      <a:pt x="6415" y="6283"/>
                    </a:lnTo>
                    <a:lnTo>
                      <a:pt x="6420" y="6213"/>
                    </a:lnTo>
                    <a:lnTo>
                      <a:pt x="6425" y="6143"/>
                    </a:lnTo>
                    <a:lnTo>
                      <a:pt x="6430" y="6073"/>
                    </a:lnTo>
                    <a:lnTo>
                      <a:pt x="6435" y="6003"/>
                    </a:lnTo>
                    <a:lnTo>
                      <a:pt x="6441" y="5932"/>
                    </a:lnTo>
                    <a:lnTo>
                      <a:pt x="6446" y="5862"/>
                    </a:lnTo>
                    <a:lnTo>
                      <a:pt x="6452" y="5792"/>
                    </a:lnTo>
                    <a:lnTo>
                      <a:pt x="6457" y="5721"/>
                    </a:lnTo>
                    <a:lnTo>
                      <a:pt x="6462" y="5651"/>
                    </a:lnTo>
                    <a:lnTo>
                      <a:pt x="6467" y="5580"/>
                    </a:lnTo>
                    <a:lnTo>
                      <a:pt x="6472" y="5510"/>
                    </a:lnTo>
                    <a:lnTo>
                      <a:pt x="6477" y="5441"/>
                    </a:lnTo>
                    <a:lnTo>
                      <a:pt x="6482" y="5370"/>
                    </a:lnTo>
                    <a:lnTo>
                      <a:pt x="6487" y="5300"/>
                    </a:lnTo>
                    <a:lnTo>
                      <a:pt x="6491" y="5230"/>
                    </a:lnTo>
                    <a:lnTo>
                      <a:pt x="6191" y="5230"/>
                    </a:lnTo>
                    <a:lnTo>
                      <a:pt x="6191" y="4872"/>
                    </a:lnTo>
                    <a:close/>
                    <a:moveTo>
                      <a:pt x="0" y="0"/>
                    </a:moveTo>
                    <a:lnTo>
                      <a:pt x="0" y="16320"/>
                    </a:lnTo>
                    <a:lnTo>
                      <a:pt x="16320" y="16320"/>
                    </a:lnTo>
                    <a:lnTo>
                      <a:pt x="16320" y="0"/>
                    </a:lnTo>
                    <a:lnTo>
                      <a:pt x="0" y="0"/>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pic>
        <p:nvPicPr>
          <p:cNvPr id="2" name="Grafik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44" y="125860"/>
            <a:ext cx="5505260" cy="4454928"/>
          </a:xfrm>
          <a:prstGeom prst="rect">
            <a:avLst/>
          </a:prstGeom>
        </p:spPr>
      </p:pic>
      <p:pic>
        <p:nvPicPr>
          <p:cNvPr id="3" name="Grafik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94556" y="4373688"/>
            <a:ext cx="2225149" cy="540393"/>
          </a:xfrm>
          <a:prstGeom prst="rect">
            <a:avLst/>
          </a:prstGeom>
        </p:spPr>
      </p:pic>
      <p:pic>
        <p:nvPicPr>
          <p:cNvPr id="79" name="Grafik 7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81" name="Grafik 8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6394" y="835045"/>
            <a:ext cx="3456384" cy="578928"/>
          </a:xfrm>
          <a:prstGeom prst="rect">
            <a:avLst/>
          </a:prstGeom>
        </p:spPr>
      </p:pic>
      <p:sp>
        <p:nvSpPr>
          <p:cNvPr id="84" name="Textplatzhalter 36"/>
          <p:cNvSpPr>
            <a:spLocks noGrp="1"/>
          </p:cNvSpPr>
          <p:nvPr>
            <p:ph type="body" sz="quarter" idx="12" hasCustomPrompt="1"/>
          </p:nvPr>
        </p:nvSpPr>
        <p:spPr>
          <a:xfrm rot="21360000">
            <a:off x="690478" y="968827"/>
            <a:ext cx="3237052" cy="311150"/>
          </a:xfrm>
        </p:spPr>
        <p:txBody>
          <a:bodyPr anchor="ctr" anchorCtr="0"/>
          <a:lstStyle>
            <a:lvl1pPr marL="0" indent="0" algn="ctr">
              <a:buNone/>
              <a:defRPr baseline="0">
                <a:solidFill>
                  <a:schemeClr val="bg1"/>
                </a:solidFill>
              </a:defRPr>
            </a:lvl1pPr>
          </a:lstStyle>
          <a:p>
            <a:pPr lvl="0"/>
            <a:r>
              <a:rPr lang="de-DE" dirty="0"/>
              <a:t>Ort &amp; Datum</a:t>
            </a:r>
          </a:p>
        </p:txBody>
      </p:sp>
      <p:sp>
        <p:nvSpPr>
          <p:cNvPr id="80" name="Textplatzhalter 38"/>
          <p:cNvSpPr>
            <a:spLocks noGrp="1"/>
          </p:cNvSpPr>
          <p:nvPr>
            <p:ph type="body" sz="quarter" idx="14" hasCustomPrompt="1"/>
          </p:nvPr>
        </p:nvSpPr>
        <p:spPr>
          <a:xfrm rot="-240000">
            <a:off x="395536" y="1320486"/>
            <a:ext cx="5418000" cy="2016000"/>
          </a:xfrm>
        </p:spPr>
        <p:txBody>
          <a:bodyPr anchor="ctr" anchorCtr="0">
            <a:normAutofit/>
          </a:bodyPr>
          <a:lstStyle>
            <a:lvl1pPr marL="0" indent="0">
              <a:lnSpc>
                <a:spcPts val="4600"/>
              </a:lnSpc>
              <a:spcAft>
                <a:spcPts val="0"/>
              </a:spcAft>
              <a:buNone/>
              <a:defRPr sz="4000">
                <a:solidFill>
                  <a:schemeClr val="bg1"/>
                </a:solidFill>
                <a:latin typeface="Arial Black" panose="020B0A04020102020204" pitchFamily="34" charset="0"/>
              </a:defRPr>
            </a:lvl1pPr>
          </a:lstStyle>
          <a:p>
            <a:pPr lvl="0"/>
            <a:r>
              <a:rPr lang="de-DE" sz="4400" dirty="0">
                <a:latin typeface="Arial Black" panose="020B0A04020102020204" pitchFamily="34" charset="0"/>
              </a:rPr>
              <a:t>TITEL DER PRÄSENTATION</a:t>
            </a:r>
            <a:r>
              <a:rPr lang="de-DE" sz="4000" dirty="0">
                <a:latin typeface="Arial Black" panose="020B0A04020102020204" pitchFamily="34" charset="0"/>
              </a:rPr>
              <a:t/>
            </a:r>
            <a:br>
              <a:rPr lang="de-DE" sz="4000" dirty="0">
                <a:latin typeface="Arial Black" panose="020B0A04020102020204" pitchFamily="34" charset="0"/>
              </a:rPr>
            </a:br>
            <a:r>
              <a:rPr lang="de-DE" sz="4000" dirty="0">
                <a:latin typeface="Arial Black" panose="020B0A04020102020204" pitchFamily="34" charset="0"/>
              </a:rPr>
              <a:t>ARIAL BLACK</a:t>
            </a:r>
            <a:endParaRPr lang="de-DE" sz="4400" dirty="0">
              <a:latin typeface="Arial Black" panose="020B0A04020102020204" pitchFamily="34" charset="0"/>
            </a:endParaRPr>
          </a:p>
        </p:txBody>
      </p:sp>
      <p:sp>
        <p:nvSpPr>
          <p:cNvPr id="82" name="Textplatzhalter 40"/>
          <p:cNvSpPr>
            <a:spLocks noGrp="1"/>
          </p:cNvSpPr>
          <p:nvPr>
            <p:ph type="body" sz="quarter" idx="16" hasCustomPrompt="1"/>
          </p:nvPr>
        </p:nvSpPr>
        <p:spPr>
          <a:xfrm rot="-240000">
            <a:off x="486830" y="3405773"/>
            <a:ext cx="4074190" cy="695218"/>
          </a:xfrm>
        </p:spPr>
        <p:txBody>
          <a:bodyPr/>
          <a:lstStyle>
            <a:lvl1pPr marL="0" marR="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sz="1600">
                <a:solidFill>
                  <a:schemeClr val="bg1"/>
                </a:solidFill>
              </a:defRPr>
            </a:lvl1pPr>
          </a:lstStyle>
          <a:p>
            <a:pPr marL="0" marR="0" lvl="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a:pPr>
            <a:r>
              <a:rPr lang="de-DE" sz="1600" dirty="0">
                <a:solidFill>
                  <a:schemeClr val="bg1"/>
                </a:solidFill>
              </a:rPr>
              <a:t>Themenbeschreibung, Inhalte,</a:t>
            </a:r>
            <a:r>
              <a:rPr lang="de-DE" sz="1600" baseline="0" dirty="0">
                <a:solidFill>
                  <a:schemeClr val="bg1"/>
                </a:solidFill>
              </a:rPr>
              <a:t> Abteilung und Verfasser, Arial, 16 PT, Weiß</a:t>
            </a:r>
            <a:br>
              <a:rPr lang="de-DE" sz="1600" baseline="0" dirty="0">
                <a:solidFill>
                  <a:schemeClr val="bg1"/>
                </a:solidFill>
              </a:rPr>
            </a:br>
            <a:endParaRPr lang="de-DE" sz="1600" baseline="0" dirty="0">
              <a:solidFill>
                <a:schemeClr val="bg1"/>
              </a:solidFill>
            </a:endParaRPr>
          </a:p>
        </p:txBody>
      </p:sp>
    </p:spTree>
    <p:extLst>
      <p:ext uri="{BB962C8B-B14F-4D97-AF65-F5344CB8AC3E}">
        <p14:creationId xmlns:p14="http://schemas.microsoft.com/office/powerpoint/2010/main" val="39447529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el_Motiv_VR">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80" name="Grafik 7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44" y="125860"/>
            <a:ext cx="5505260" cy="4454928"/>
          </a:xfrm>
          <a:prstGeom prst="rect">
            <a:avLst/>
          </a:prstGeom>
        </p:spPr>
      </p:pic>
      <p:pic>
        <p:nvPicPr>
          <p:cNvPr id="85" name="Grafik 8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6394" y="835045"/>
            <a:ext cx="3456384" cy="578928"/>
          </a:xfrm>
          <a:prstGeom prst="rect">
            <a:avLst/>
          </a:prstGeom>
        </p:spPr>
      </p:pic>
      <p:sp>
        <p:nvSpPr>
          <p:cNvPr id="13" name="Rechteck 12"/>
          <p:cNvSpPr/>
          <p:nvPr userDrawn="1"/>
        </p:nvSpPr>
        <p:spPr>
          <a:xfrm>
            <a:off x="0" y="3798267"/>
            <a:ext cx="9144000" cy="1348227"/>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mn-lt"/>
                </a:rPr>
                <a:t>Hilfslinien anzeigen über Menu: </a:t>
              </a:r>
              <a:br>
                <a:rPr lang="de-DE" sz="700" b="0" dirty="0">
                  <a:solidFill>
                    <a:schemeClr val="tx1"/>
                  </a:solidFill>
                  <a:latin typeface="+mn-lt"/>
                </a:rPr>
              </a:br>
              <a:r>
                <a:rPr lang="de-DE" sz="700" b="1" dirty="0">
                  <a:solidFill>
                    <a:schemeClr val="tx1"/>
                  </a:solidFill>
                  <a:latin typeface="+mn-lt"/>
                </a:rPr>
                <a:t>Ansicht | Anzeigen | </a:t>
              </a:r>
              <a:r>
                <a:rPr lang="de-DE" sz="700" b="0" dirty="0">
                  <a:solidFill>
                    <a:schemeClr val="tx1"/>
                  </a:solidFill>
                  <a:latin typeface="+mn-lt"/>
                </a:rPr>
                <a:t>Haken bei</a:t>
              </a:r>
              <a:r>
                <a:rPr lang="de-DE" sz="700" b="1" dirty="0">
                  <a:solidFill>
                    <a:schemeClr val="tx1"/>
                  </a:solidFill>
                  <a:latin typeface="+mn-lt"/>
                </a:rPr>
                <a:t/>
              </a:r>
              <a:br>
                <a:rPr lang="de-DE" sz="700" b="1" dirty="0">
                  <a:solidFill>
                    <a:schemeClr val="tx1"/>
                  </a:solidFill>
                  <a:latin typeface="+mn-lt"/>
                </a:rPr>
              </a:br>
              <a:r>
                <a:rPr lang="de-DE" sz="700" b="1" dirty="0">
                  <a:solidFill>
                    <a:schemeClr val="tx1"/>
                  </a:solidFill>
                  <a:latin typeface="+mn-lt"/>
                </a:rPr>
                <a:t>Führungslinien </a:t>
              </a:r>
              <a:r>
                <a:rPr lang="de-DE" sz="700" b="0" dirty="0">
                  <a:solidFill>
                    <a:schemeClr val="tx1"/>
                  </a:solidFill>
                  <a:latin typeface="+mn-lt"/>
                </a:rPr>
                <a:t>setzten</a:t>
              </a:r>
            </a:p>
            <a:p>
              <a:pPr indent="0" algn="r">
                <a:lnSpc>
                  <a:spcPct val="100000"/>
                </a:lnSpc>
                <a:spcBef>
                  <a:spcPts val="0"/>
                </a:spcBef>
                <a:spcAft>
                  <a:spcPts val="0"/>
                </a:spcAft>
              </a:pPr>
              <a:r>
                <a:rPr lang="de-DE" sz="400" b="0" dirty="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mn-lt"/>
              </a:endParaRPr>
            </a:p>
            <a:p>
              <a:pPr indent="0" algn="r">
                <a:lnSpc>
                  <a:spcPct val="100000"/>
                </a:lnSpc>
                <a:spcBef>
                  <a:spcPts val="0"/>
                </a:spcBef>
                <a:spcAft>
                  <a:spcPts val="0"/>
                </a:spcAft>
              </a:pPr>
              <a:r>
                <a:rPr lang="de-DE" sz="700" b="0" dirty="0">
                  <a:solidFill>
                    <a:schemeClr val="tx1"/>
                  </a:solidFill>
                  <a:latin typeface="+mn-lt"/>
                </a:rPr>
                <a:t>Folie in</a:t>
              </a:r>
              <a:r>
                <a:rPr lang="de-DE" sz="700" b="0" baseline="0" dirty="0">
                  <a:solidFill>
                    <a:schemeClr val="tx1"/>
                  </a:solidFill>
                  <a:latin typeface="+mn-lt"/>
                </a:rPr>
                <a:t> Ursprungsform </a:t>
              </a:r>
            </a:p>
            <a:p>
              <a:pPr indent="0" algn="r">
                <a:lnSpc>
                  <a:spcPct val="100000"/>
                </a:lnSpc>
                <a:spcBef>
                  <a:spcPts val="0"/>
                </a:spcBef>
                <a:spcAft>
                  <a:spcPts val="0"/>
                </a:spcAft>
              </a:pPr>
              <a:r>
                <a:rPr lang="de-DE" sz="700" b="0" baseline="0" dirty="0">
                  <a:solidFill>
                    <a:schemeClr val="tx1"/>
                  </a:solidFill>
                  <a:latin typeface="+mn-lt"/>
                </a:rPr>
                <a:t>bringen über Menu:</a:t>
              </a:r>
            </a:p>
            <a:p>
              <a:pPr indent="0" algn="r">
                <a:lnSpc>
                  <a:spcPct val="100000"/>
                </a:lnSpc>
                <a:spcBef>
                  <a:spcPts val="0"/>
                </a:spcBef>
                <a:spcAft>
                  <a:spcPts val="0"/>
                </a:spcAft>
              </a:pPr>
              <a:r>
                <a:rPr lang="de-DE" sz="700" b="1" baseline="0" dirty="0">
                  <a:solidFill>
                    <a:schemeClr val="tx1"/>
                  </a:solidFill>
                  <a:latin typeface="+mn-lt"/>
                </a:rPr>
                <a:t>Start | Folien | Zurücksetzen</a:t>
              </a:r>
            </a:p>
            <a:p>
              <a:pPr indent="0" algn="r">
                <a:lnSpc>
                  <a:spcPct val="100000"/>
                </a:lnSpc>
                <a:spcBef>
                  <a:spcPts val="0"/>
                </a:spcBef>
                <a:spcAft>
                  <a:spcPts val="0"/>
                </a:spcAft>
              </a:pPr>
              <a:r>
                <a:rPr lang="de-DE" sz="400" b="0" baseline="0" dirty="0">
                  <a:solidFill>
                    <a:schemeClr val="tx1"/>
                  </a:solidFill>
                  <a:latin typeface="+mn-lt"/>
                </a:rPr>
                <a:t>______________________________________________________</a:t>
              </a:r>
              <a:endParaRPr lang="de-DE" sz="300" b="0" baseline="0" dirty="0">
                <a:solidFill>
                  <a:schemeClr val="tx1"/>
                </a:solidFill>
                <a:latin typeface="+mn-lt"/>
              </a:endParaRPr>
            </a:p>
            <a:p>
              <a:pPr indent="0" algn="r">
                <a:lnSpc>
                  <a:spcPct val="100000"/>
                </a:lnSpc>
                <a:spcBef>
                  <a:spcPts val="0"/>
                </a:spcBef>
                <a:spcAft>
                  <a:spcPts val="0"/>
                </a:spcAft>
              </a:pPr>
              <a:endParaRPr lang="de-DE" sz="300" b="1" baseline="0" dirty="0">
                <a:solidFill>
                  <a:schemeClr val="tx1"/>
                </a:solidFill>
                <a:latin typeface="+mn-lt"/>
              </a:endParaRPr>
            </a:p>
            <a:p>
              <a:pPr indent="0" algn="r">
                <a:lnSpc>
                  <a:spcPct val="100000"/>
                </a:lnSpc>
                <a:spcBef>
                  <a:spcPts val="0"/>
                </a:spcBef>
                <a:spcAft>
                  <a:spcPts val="0"/>
                </a:spcAft>
              </a:pPr>
              <a:r>
                <a:rPr lang="de-DE" sz="700" dirty="0">
                  <a:solidFill>
                    <a:schemeClr val="tx1"/>
                  </a:solidFill>
                </a:rPr>
                <a:t>Wechsel der Textebene im Menü über: </a:t>
              </a:r>
              <a:r>
                <a:rPr lang="de-DE" sz="700" b="1" dirty="0">
                  <a:solidFill>
                    <a:schemeClr val="tx1"/>
                  </a:solidFill>
                </a:rPr>
                <a:t>Start | Absatz | Listenebene erhöhen/verringern</a:t>
              </a:r>
            </a:p>
            <a:p>
              <a:pPr indent="0" algn="r">
                <a:lnSpc>
                  <a:spcPct val="100000"/>
                </a:lnSpc>
                <a:spcBef>
                  <a:spcPts val="0"/>
                </a:spcBef>
                <a:spcAft>
                  <a:spcPts val="0"/>
                </a:spcAft>
              </a:pPr>
              <a:r>
                <a:rPr lang="de-DE" sz="400" b="0" baseline="0" dirty="0">
                  <a:solidFill>
                    <a:schemeClr val="tx1"/>
                  </a:solidFill>
                  <a:latin typeface="+mn-lt"/>
                </a:rPr>
                <a:t>______________________________________________________</a:t>
              </a:r>
              <a:endParaRPr lang="de-DE" sz="300" b="0" baseline="0" dirty="0">
                <a:solidFill>
                  <a:schemeClr val="tx1"/>
                </a:solidFill>
                <a:latin typeface="+mn-lt"/>
              </a:endParaRPr>
            </a:p>
            <a:p>
              <a:pPr indent="0" algn="r">
                <a:lnSpc>
                  <a:spcPct val="100000"/>
                </a:lnSpc>
                <a:spcBef>
                  <a:spcPts val="0"/>
                </a:spcBef>
                <a:spcAft>
                  <a:spcPts val="0"/>
                </a:spcAft>
              </a:pPr>
              <a:endParaRPr lang="de-DE" sz="300" b="0" baseline="0" dirty="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mn-lt"/>
                </a:rPr>
                <a:t>Start | Folien | Layout</a:t>
              </a:r>
            </a:p>
            <a:p>
              <a:pPr indent="0" algn="r">
                <a:lnSpc>
                  <a:spcPct val="100000"/>
                </a:lnSpc>
                <a:spcBef>
                  <a:spcPts val="0"/>
                </a:spcBef>
                <a:spcAft>
                  <a:spcPts val="0"/>
                </a:spcAft>
              </a:pPr>
              <a:endParaRPr lang="de-DE" sz="700" b="1" baseline="0" noProof="0" dirty="0">
                <a:solidFill>
                  <a:schemeClr val="tx1"/>
                </a:solidFill>
                <a:latin typeface="+mn-lt"/>
              </a:endParaRPr>
            </a:p>
            <a:p>
              <a:pPr indent="0" algn="r">
                <a:lnSpc>
                  <a:spcPct val="100000"/>
                </a:lnSpc>
                <a:spcBef>
                  <a:spcPts val="0"/>
                </a:spcBef>
                <a:spcAft>
                  <a:spcPts val="0"/>
                </a:spcAft>
              </a:pPr>
              <a:endParaRPr lang="de-DE" sz="700" b="1" noProof="0" dirty="0">
                <a:solidFill>
                  <a:schemeClr val="tx1"/>
                </a:solidFill>
                <a:latin typeface="+mn-lt"/>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mn-lt"/>
                </a:rPr>
                <a:t>Hinweis</a:t>
              </a:r>
              <a:r>
                <a:rPr lang="de-DE" sz="700" b="0" baseline="0" dirty="0">
                  <a:solidFill>
                    <a:schemeClr val="tx1"/>
                  </a:solidFill>
                  <a:latin typeface="+mn-lt"/>
                </a:rPr>
                <a:t>: Titel der Präsentation ist Fußzeile</a:t>
              </a:r>
            </a:p>
            <a:p>
              <a:pPr indent="0" algn="r">
                <a:lnSpc>
                  <a:spcPct val="100000"/>
                </a:lnSpc>
                <a:spcBef>
                  <a:spcPts val="0"/>
                </a:spcBef>
                <a:spcAft>
                  <a:spcPts val="0"/>
                </a:spcAft>
              </a:pPr>
              <a:r>
                <a:rPr lang="de-DE" sz="700" b="0" baseline="0" dirty="0">
                  <a:solidFill>
                    <a:schemeClr val="tx1"/>
                  </a:solidFill>
                  <a:latin typeface="+mn-lt"/>
                </a:rPr>
                <a:t>Fußzeile (pro Folie oder für alle) </a:t>
              </a:r>
              <a:br>
                <a:rPr lang="de-DE" sz="700" b="0" baseline="0" dirty="0">
                  <a:solidFill>
                    <a:schemeClr val="tx1"/>
                  </a:solidFill>
                  <a:latin typeface="+mn-lt"/>
                </a:rPr>
              </a:br>
              <a:r>
                <a:rPr lang="de-DE" sz="700" b="0" baseline="0" dirty="0">
                  <a:solidFill>
                    <a:schemeClr val="tx1"/>
                  </a:solidFill>
                  <a:latin typeface="+mn-lt"/>
                </a:rPr>
                <a:t>anpassen über Menü:</a:t>
              </a:r>
            </a:p>
            <a:p>
              <a:pPr indent="0" algn="r">
                <a:lnSpc>
                  <a:spcPct val="100000"/>
                </a:lnSpc>
                <a:spcBef>
                  <a:spcPts val="0"/>
                </a:spcBef>
                <a:spcAft>
                  <a:spcPts val="0"/>
                </a:spcAft>
              </a:pPr>
              <a:r>
                <a:rPr lang="de-DE" sz="700" b="1" baseline="0" dirty="0">
                  <a:solidFill>
                    <a:schemeClr val="tx1"/>
                  </a:solidFill>
                  <a:latin typeface="+mn-lt"/>
                </a:rPr>
                <a:t>Einfügen | Text | Kopf- und Fußzeile</a:t>
              </a:r>
            </a:p>
          </p:txBody>
        </p:sp>
      </p:grpSp>
      <p:grpSp>
        <p:nvGrpSpPr>
          <p:cNvPr id="23" name="Gruppieren 22"/>
          <p:cNvGrpSpPr/>
          <p:nvPr userDrawn="1"/>
        </p:nvGrpSpPr>
        <p:grpSpPr>
          <a:xfrm>
            <a:off x="8589100" y="4123704"/>
            <a:ext cx="555433" cy="1021087"/>
            <a:chOff x="8589100" y="4123704"/>
            <a:chExt cx="555433" cy="1021087"/>
          </a:xfrm>
          <a:solidFill>
            <a:srgbClr val="216CE8">
              <a:alpha val="40000"/>
            </a:srgbClr>
          </a:solidFill>
        </p:grpSpPr>
        <p:sp>
          <p:nvSpPr>
            <p:cNvPr id="19" name="Flussdiagramm: Manuelle Eingabe 18"/>
            <p:cNvSpPr/>
            <p:nvPr userDrawn="1"/>
          </p:nvSpPr>
          <p:spPr>
            <a:xfrm rot="16200000" flipH="1">
              <a:off x="8372480" y="4374929"/>
              <a:ext cx="986482" cy="553241"/>
            </a:xfrm>
            <a:prstGeom prst="flowChartManualIn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Gleichschenkliges Dreieck 20"/>
            <p:cNvSpPr/>
            <p:nvPr userDrawn="1"/>
          </p:nvSpPr>
          <p:spPr>
            <a:xfrm rot="-5580000">
              <a:off x="8896738" y="3921628"/>
              <a:ext cx="45719" cy="4498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0" name="Gruppieren 19"/>
          <p:cNvGrpSpPr/>
          <p:nvPr userDrawn="1"/>
        </p:nvGrpSpPr>
        <p:grpSpPr>
          <a:xfrm>
            <a:off x="8379956" y="4374331"/>
            <a:ext cx="539750" cy="539750"/>
            <a:chOff x="8379956" y="4374331"/>
            <a:chExt cx="539750" cy="539750"/>
          </a:xfrm>
        </p:grpSpPr>
        <p:sp>
          <p:nvSpPr>
            <p:cNvPr id="4" name="Rechteck 3"/>
            <p:cNvSpPr>
              <a:spLocks noChangeAspect="1"/>
            </p:cNvSpPr>
            <p:nvPr userDrawn="1"/>
          </p:nvSpPr>
          <p:spPr>
            <a:xfrm>
              <a:off x="8388000" y="4390450"/>
              <a:ext cx="504000" cy="50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 name="Gruppieren 10"/>
            <p:cNvGrpSpPr/>
            <p:nvPr userDrawn="1"/>
          </p:nvGrpSpPr>
          <p:grpSpPr>
            <a:xfrm>
              <a:off x="8379956" y="4374331"/>
              <a:ext cx="539750" cy="539750"/>
              <a:chOff x="7583906" y="3939208"/>
              <a:chExt cx="539750" cy="539750"/>
            </a:xfrm>
          </p:grpSpPr>
          <p:sp>
            <p:nvSpPr>
              <p:cNvPr id="7" name="Freeform 5"/>
              <p:cNvSpPr>
                <a:spLocks/>
              </p:cNvSpPr>
              <p:nvPr userDrawn="1"/>
            </p:nvSpPr>
            <p:spPr bwMode="auto">
              <a:xfrm>
                <a:off x="7688681" y="4269408"/>
                <a:ext cx="17463" cy="17463"/>
              </a:xfrm>
              <a:custGeom>
                <a:avLst/>
                <a:gdLst>
                  <a:gd name="T0" fmla="*/ 0 w 513"/>
                  <a:gd name="T1" fmla="*/ 526 h 526"/>
                  <a:gd name="T2" fmla="*/ 513 w 513"/>
                  <a:gd name="T3" fmla="*/ 526 h 526"/>
                  <a:gd name="T4" fmla="*/ 257 w 513"/>
                  <a:gd name="T5" fmla="*/ 0 h 526"/>
                  <a:gd name="T6" fmla="*/ 0 w 513"/>
                  <a:gd name="T7" fmla="*/ 526 h 526"/>
                </a:gdLst>
                <a:ahLst/>
                <a:cxnLst>
                  <a:cxn ang="0">
                    <a:pos x="T0" y="T1"/>
                  </a:cxn>
                  <a:cxn ang="0">
                    <a:pos x="T2" y="T3"/>
                  </a:cxn>
                  <a:cxn ang="0">
                    <a:pos x="T4" y="T5"/>
                  </a:cxn>
                  <a:cxn ang="0">
                    <a:pos x="T6" y="T7"/>
                  </a:cxn>
                </a:cxnLst>
                <a:rect l="0" t="0" r="r" b="b"/>
                <a:pathLst>
                  <a:path w="513" h="526">
                    <a:moveTo>
                      <a:pt x="0" y="526"/>
                    </a:moveTo>
                    <a:lnTo>
                      <a:pt x="513" y="526"/>
                    </a:lnTo>
                    <a:lnTo>
                      <a:pt x="257" y="0"/>
                    </a:lnTo>
                    <a:lnTo>
                      <a:pt x="0" y="526"/>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 name="Freeform 6"/>
              <p:cNvSpPr>
                <a:spLocks/>
              </p:cNvSpPr>
              <p:nvPr userDrawn="1"/>
            </p:nvSpPr>
            <p:spPr bwMode="auto">
              <a:xfrm>
                <a:off x="8055394" y="4266233"/>
                <a:ext cx="26988" cy="12700"/>
              </a:xfrm>
              <a:custGeom>
                <a:avLst/>
                <a:gdLst>
                  <a:gd name="T0" fmla="*/ 812 w 815"/>
                  <a:gd name="T1" fmla="*/ 149 h 395"/>
                  <a:gd name="T2" fmla="*/ 810 w 815"/>
                  <a:gd name="T3" fmla="*/ 137 h 395"/>
                  <a:gd name="T4" fmla="*/ 807 w 815"/>
                  <a:gd name="T5" fmla="*/ 125 h 395"/>
                  <a:gd name="T6" fmla="*/ 803 w 815"/>
                  <a:gd name="T7" fmla="*/ 114 h 395"/>
                  <a:gd name="T8" fmla="*/ 799 w 815"/>
                  <a:gd name="T9" fmla="*/ 104 h 395"/>
                  <a:gd name="T10" fmla="*/ 794 w 815"/>
                  <a:gd name="T11" fmla="*/ 94 h 395"/>
                  <a:gd name="T12" fmla="*/ 789 w 815"/>
                  <a:gd name="T13" fmla="*/ 85 h 395"/>
                  <a:gd name="T14" fmla="*/ 783 w 815"/>
                  <a:gd name="T15" fmla="*/ 76 h 395"/>
                  <a:gd name="T16" fmla="*/ 777 w 815"/>
                  <a:gd name="T17" fmla="*/ 68 h 395"/>
                  <a:gd name="T18" fmla="*/ 769 w 815"/>
                  <a:gd name="T19" fmla="*/ 61 h 395"/>
                  <a:gd name="T20" fmla="*/ 761 w 815"/>
                  <a:gd name="T21" fmla="*/ 54 h 395"/>
                  <a:gd name="T22" fmla="*/ 754 w 815"/>
                  <a:gd name="T23" fmla="*/ 48 h 395"/>
                  <a:gd name="T24" fmla="*/ 745 w 815"/>
                  <a:gd name="T25" fmla="*/ 42 h 395"/>
                  <a:gd name="T26" fmla="*/ 736 w 815"/>
                  <a:gd name="T27" fmla="*/ 37 h 395"/>
                  <a:gd name="T28" fmla="*/ 727 w 815"/>
                  <a:gd name="T29" fmla="*/ 32 h 395"/>
                  <a:gd name="T30" fmla="*/ 716 w 815"/>
                  <a:gd name="T31" fmla="*/ 26 h 395"/>
                  <a:gd name="T32" fmla="*/ 706 w 815"/>
                  <a:gd name="T33" fmla="*/ 22 h 395"/>
                  <a:gd name="T34" fmla="*/ 695 w 815"/>
                  <a:gd name="T35" fmla="*/ 18 h 395"/>
                  <a:gd name="T36" fmla="*/ 672 w 815"/>
                  <a:gd name="T37" fmla="*/ 12 h 395"/>
                  <a:gd name="T38" fmla="*/ 648 w 815"/>
                  <a:gd name="T39" fmla="*/ 7 h 395"/>
                  <a:gd name="T40" fmla="*/ 621 w 815"/>
                  <a:gd name="T41" fmla="*/ 4 h 395"/>
                  <a:gd name="T42" fmla="*/ 595 w 815"/>
                  <a:gd name="T43" fmla="*/ 2 h 395"/>
                  <a:gd name="T44" fmla="*/ 566 w 815"/>
                  <a:gd name="T45" fmla="*/ 0 h 395"/>
                  <a:gd name="T46" fmla="*/ 0 w 815"/>
                  <a:gd name="T47" fmla="*/ 0 h 395"/>
                  <a:gd name="T48" fmla="*/ 0 w 815"/>
                  <a:gd name="T49" fmla="*/ 395 h 395"/>
                  <a:gd name="T50" fmla="*/ 569 w 815"/>
                  <a:gd name="T51" fmla="*/ 395 h 395"/>
                  <a:gd name="T52" fmla="*/ 599 w 815"/>
                  <a:gd name="T53" fmla="*/ 393 h 395"/>
                  <a:gd name="T54" fmla="*/ 628 w 815"/>
                  <a:gd name="T55" fmla="*/ 390 h 395"/>
                  <a:gd name="T56" fmla="*/ 654 w 815"/>
                  <a:gd name="T57" fmla="*/ 386 h 395"/>
                  <a:gd name="T58" fmla="*/ 667 w 815"/>
                  <a:gd name="T59" fmla="*/ 382 h 395"/>
                  <a:gd name="T60" fmla="*/ 680 w 815"/>
                  <a:gd name="T61" fmla="*/ 379 h 395"/>
                  <a:gd name="T62" fmla="*/ 691 w 815"/>
                  <a:gd name="T63" fmla="*/ 376 h 395"/>
                  <a:gd name="T64" fmla="*/ 702 w 815"/>
                  <a:gd name="T65" fmla="*/ 372 h 395"/>
                  <a:gd name="T66" fmla="*/ 713 w 815"/>
                  <a:gd name="T67" fmla="*/ 368 h 395"/>
                  <a:gd name="T68" fmla="*/ 723 w 815"/>
                  <a:gd name="T69" fmla="*/ 363 h 395"/>
                  <a:gd name="T70" fmla="*/ 733 w 815"/>
                  <a:gd name="T71" fmla="*/ 358 h 395"/>
                  <a:gd name="T72" fmla="*/ 742 w 815"/>
                  <a:gd name="T73" fmla="*/ 352 h 395"/>
                  <a:gd name="T74" fmla="*/ 751 w 815"/>
                  <a:gd name="T75" fmla="*/ 346 h 395"/>
                  <a:gd name="T76" fmla="*/ 759 w 815"/>
                  <a:gd name="T77" fmla="*/ 340 h 395"/>
                  <a:gd name="T78" fmla="*/ 766 w 815"/>
                  <a:gd name="T79" fmla="*/ 332 h 395"/>
                  <a:gd name="T80" fmla="*/ 773 w 815"/>
                  <a:gd name="T81" fmla="*/ 324 h 395"/>
                  <a:gd name="T82" fmla="*/ 781 w 815"/>
                  <a:gd name="T83" fmla="*/ 316 h 395"/>
                  <a:gd name="T84" fmla="*/ 786 w 815"/>
                  <a:gd name="T85" fmla="*/ 308 h 395"/>
                  <a:gd name="T86" fmla="*/ 792 w 815"/>
                  <a:gd name="T87" fmla="*/ 299 h 395"/>
                  <a:gd name="T88" fmla="*/ 797 w 815"/>
                  <a:gd name="T89" fmla="*/ 289 h 395"/>
                  <a:gd name="T90" fmla="*/ 801 w 815"/>
                  <a:gd name="T91" fmla="*/ 278 h 395"/>
                  <a:gd name="T92" fmla="*/ 805 w 815"/>
                  <a:gd name="T93" fmla="*/ 267 h 395"/>
                  <a:gd name="T94" fmla="*/ 808 w 815"/>
                  <a:gd name="T95" fmla="*/ 256 h 395"/>
                  <a:gd name="T96" fmla="*/ 810 w 815"/>
                  <a:gd name="T97" fmla="*/ 244 h 395"/>
                  <a:gd name="T98" fmla="*/ 812 w 815"/>
                  <a:gd name="T99" fmla="*/ 232 h 395"/>
                  <a:gd name="T100" fmla="*/ 814 w 815"/>
                  <a:gd name="T101" fmla="*/ 218 h 395"/>
                  <a:gd name="T102" fmla="*/ 815 w 815"/>
                  <a:gd name="T103" fmla="*/ 204 h 395"/>
                  <a:gd name="T104" fmla="*/ 815 w 815"/>
                  <a:gd name="T105" fmla="*/ 175 h 395"/>
                  <a:gd name="T106" fmla="*/ 814 w 815"/>
                  <a:gd name="T107" fmla="*/ 162 h 395"/>
                  <a:gd name="T108" fmla="*/ 812 w 815"/>
                  <a:gd name="T109" fmla="*/ 14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15" h="395">
                    <a:moveTo>
                      <a:pt x="812" y="149"/>
                    </a:moveTo>
                    <a:lnTo>
                      <a:pt x="810" y="137"/>
                    </a:lnTo>
                    <a:lnTo>
                      <a:pt x="807" y="125"/>
                    </a:lnTo>
                    <a:lnTo>
                      <a:pt x="803" y="114"/>
                    </a:lnTo>
                    <a:lnTo>
                      <a:pt x="799" y="104"/>
                    </a:lnTo>
                    <a:lnTo>
                      <a:pt x="794" y="94"/>
                    </a:lnTo>
                    <a:lnTo>
                      <a:pt x="789" y="85"/>
                    </a:lnTo>
                    <a:lnTo>
                      <a:pt x="783" y="76"/>
                    </a:lnTo>
                    <a:lnTo>
                      <a:pt x="777" y="68"/>
                    </a:lnTo>
                    <a:lnTo>
                      <a:pt x="769" y="61"/>
                    </a:lnTo>
                    <a:lnTo>
                      <a:pt x="761" y="54"/>
                    </a:lnTo>
                    <a:lnTo>
                      <a:pt x="754" y="48"/>
                    </a:lnTo>
                    <a:lnTo>
                      <a:pt x="745" y="42"/>
                    </a:lnTo>
                    <a:lnTo>
                      <a:pt x="736" y="37"/>
                    </a:lnTo>
                    <a:lnTo>
                      <a:pt x="727" y="32"/>
                    </a:lnTo>
                    <a:lnTo>
                      <a:pt x="716" y="26"/>
                    </a:lnTo>
                    <a:lnTo>
                      <a:pt x="706" y="22"/>
                    </a:lnTo>
                    <a:lnTo>
                      <a:pt x="695" y="18"/>
                    </a:lnTo>
                    <a:lnTo>
                      <a:pt x="672" y="12"/>
                    </a:lnTo>
                    <a:lnTo>
                      <a:pt x="648" y="7"/>
                    </a:lnTo>
                    <a:lnTo>
                      <a:pt x="621" y="4"/>
                    </a:lnTo>
                    <a:lnTo>
                      <a:pt x="595" y="2"/>
                    </a:lnTo>
                    <a:lnTo>
                      <a:pt x="566" y="0"/>
                    </a:lnTo>
                    <a:lnTo>
                      <a:pt x="0" y="0"/>
                    </a:lnTo>
                    <a:lnTo>
                      <a:pt x="0" y="395"/>
                    </a:lnTo>
                    <a:lnTo>
                      <a:pt x="569" y="395"/>
                    </a:lnTo>
                    <a:lnTo>
                      <a:pt x="599" y="393"/>
                    </a:lnTo>
                    <a:lnTo>
                      <a:pt x="628" y="390"/>
                    </a:lnTo>
                    <a:lnTo>
                      <a:pt x="654" y="386"/>
                    </a:lnTo>
                    <a:lnTo>
                      <a:pt x="667" y="382"/>
                    </a:lnTo>
                    <a:lnTo>
                      <a:pt x="680" y="379"/>
                    </a:lnTo>
                    <a:lnTo>
                      <a:pt x="691" y="376"/>
                    </a:lnTo>
                    <a:lnTo>
                      <a:pt x="702" y="372"/>
                    </a:lnTo>
                    <a:lnTo>
                      <a:pt x="713" y="368"/>
                    </a:lnTo>
                    <a:lnTo>
                      <a:pt x="723" y="363"/>
                    </a:lnTo>
                    <a:lnTo>
                      <a:pt x="733" y="358"/>
                    </a:lnTo>
                    <a:lnTo>
                      <a:pt x="742" y="352"/>
                    </a:lnTo>
                    <a:lnTo>
                      <a:pt x="751" y="346"/>
                    </a:lnTo>
                    <a:lnTo>
                      <a:pt x="759" y="340"/>
                    </a:lnTo>
                    <a:lnTo>
                      <a:pt x="766" y="332"/>
                    </a:lnTo>
                    <a:lnTo>
                      <a:pt x="773" y="324"/>
                    </a:lnTo>
                    <a:lnTo>
                      <a:pt x="781" y="316"/>
                    </a:lnTo>
                    <a:lnTo>
                      <a:pt x="786" y="308"/>
                    </a:lnTo>
                    <a:lnTo>
                      <a:pt x="792" y="299"/>
                    </a:lnTo>
                    <a:lnTo>
                      <a:pt x="797" y="289"/>
                    </a:lnTo>
                    <a:lnTo>
                      <a:pt x="801" y="278"/>
                    </a:lnTo>
                    <a:lnTo>
                      <a:pt x="805" y="267"/>
                    </a:lnTo>
                    <a:lnTo>
                      <a:pt x="808" y="256"/>
                    </a:lnTo>
                    <a:lnTo>
                      <a:pt x="810" y="244"/>
                    </a:lnTo>
                    <a:lnTo>
                      <a:pt x="812" y="232"/>
                    </a:lnTo>
                    <a:lnTo>
                      <a:pt x="814" y="218"/>
                    </a:lnTo>
                    <a:lnTo>
                      <a:pt x="815" y="204"/>
                    </a:lnTo>
                    <a:lnTo>
                      <a:pt x="815" y="175"/>
                    </a:lnTo>
                    <a:lnTo>
                      <a:pt x="814" y="162"/>
                    </a:lnTo>
                    <a:lnTo>
                      <a:pt x="812" y="149"/>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 name="Freeform 7"/>
              <p:cNvSpPr>
                <a:spLocks/>
              </p:cNvSpPr>
              <p:nvPr userDrawn="1"/>
            </p:nvSpPr>
            <p:spPr bwMode="auto">
              <a:xfrm>
                <a:off x="7876006" y="4266233"/>
                <a:ext cx="30163" cy="33338"/>
              </a:xfrm>
              <a:custGeom>
                <a:avLst/>
                <a:gdLst>
                  <a:gd name="T0" fmla="*/ 700 w 928"/>
                  <a:gd name="T1" fmla="*/ 974 h 1014"/>
                  <a:gd name="T2" fmla="*/ 743 w 928"/>
                  <a:gd name="T3" fmla="*/ 951 h 1014"/>
                  <a:gd name="T4" fmla="*/ 781 w 928"/>
                  <a:gd name="T5" fmla="*/ 925 h 1014"/>
                  <a:gd name="T6" fmla="*/ 814 w 928"/>
                  <a:gd name="T7" fmla="*/ 895 h 1014"/>
                  <a:gd name="T8" fmla="*/ 841 w 928"/>
                  <a:gd name="T9" fmla="*/ 861 h 1014"/>
                  <a:gd name="T10" fmla="*/ 865 w 928"/>
                  <a:gd name="T11" fmla="*/ 825 h 1014"/>
                  <a:gd name="T12" fmla="*/ 883 w 928"/>
                  <a:gd name="T13" fmla="*/ 785 h 1014"/>
                  <a:gd name="T14" fmla="*/ 898 w 928"/>
                  <a:gd name="T15" fmla="*/ 742 h 1014"/>
                  <a:gd name="T16" fmla="*/ 910 w 928"/>
                  <a:gd name="T17" fmla="*/ 697 h 1014"/>
                  <a:gd name="T18" fmla="*/ 919 w 928"/>
                  <a:gd name="T19" fmla="*/ 651 h 1014"/>
                  <a:gd name="T20" fmla="*/ 924 w 928"/>
                  <a:gd name="T21" fmla="*/ 602 h 1014"/>
                  <a:gd name="T22" fmla="*/ 927 w 928"/>
                  <a:gd name="T23" fmla="*/ 553 h 1014"/>
                  <a:gd name="T24" fmla="*/ 928 w 928"/>
                  <a:gd name="T25" fmla="*/ 477 h 1014"/>
                  <a:gd name="T26" fmla="*/ 926 w 928"/>
                  <a:gd name="T27" fmla="*/ 427 h 1014"/>
                  <a:gd name="T28" fmla="*/ 921 w 928"/>
                  <a:gd name="T29" fmla="*/ 378 h 1014"/>
                  <a:gd name="T30" fmla="*/ 914 w 928"/>
                  <a:gd name="T31" fmla="*/ 331 h 1014"/>
                  <a:gd name="T32" fmla="*/ 903 w 928"/>
                  <a:gd name="T33" fmla="*/ 286 h 1014"/>
                  <a:gd name="T34" fmla="*/ 889 w 928"/>
                  <a:gd name="T35" fmla="*/ 243 h 1014"/>
                  <a:gd name="T36" fmla="*/ 872 w 928"/>
                  <a:gd name="T37" fmla="*/ 203 h 1014"/>
                  <a:gd name="T38" fmla="*/ 850 w 928"/>
                  <a:gd name="T39" fmla="*/ 166 h 1014"/>
                  <a:gd name="T40" fmla="*/ 825 w 928"/>
                  <a:gd name="T41" fmla="*/ 132 h 1014"/>
                  <a:gd name="T42" fmla="*/ 794 w 928"/>
                  <a:gd name="T43" fmla="*/ 100 h 1014"/>
                  <a:gd name="T44" fmla="*/ 759 w 928"/>
                  <a:gd name="T45" fmla="*/ 74 h 1014"/>
                  <a:gd name="T46" fmla="*/ 719 w 928"/>
                  <a:gd name="T47" fmla="*/ 50 h 1014"/>
                  <a:gd name="T48" fmla="*/ 673 w 928"/>
                  <a:gd name="T49" fmla="*/ 31 h 1014"/>
                  <a:gd name="T50" fmla="*/ 622 w 928"/>
                  <a:gd name="T51" fmla="*/ 17 h 1014"/>
                  <a:gd name="T52" fmla="*/ 564 w 928"/>
                  <a:gd name="T53" fmla="*/ 7 h 1014"/>
                  <a:gd name="T54" fmla="*/ 501 w 928"/>
                  <a:gd name="T55" fmla="*/ 2 h 1014"/>
                  <a:gd name="T56" fmla="*/ 431 w 928"/>
                  <a:gd name="T57" fmla="*/ 2 h 1014"/>
                  <a:gd name="T58" fmla="*/ 366 w 928"/>
                  <a:gd name="T59" fmla="*/ 7 h 1014"/>
                  <a:gd name="T60" fmla="*/ 308 w 928"/>
                  <a:gd name="T61" fmla="*/ 17 h 1014"/>
                  <a:gd name="T62" fmla="*/ 256 w 928"/>
                  <a:gd name="T63" fmla="*/ 31 h 1014"/>
                  <a:gd name="T64" fmla="*/ 209 w 928"/>
                  <a:gd name="T65" fmla="*/ 50 h 1014"/>
                  <a:gd name="T66" fmla="*/ 168 w 928"/>
                  <a:gd name="T67" fmla="*/ 73 h 1014"/>
                  <a:gd name="T68" fmla="*/ 133 w 928"/>
                  <a:gd name="T69" fmla="*/ 100 h 1014"/>
                  <a:gd name="T70" fmla="*/ 103 w 928"/>
                  <a:gd name="T71" fmla="*/ 131 h 1014"/>
                  <a:gd name="T72" fmla="*/ 77 w 928"/>
                  <a:gd name="T73" fmla="*/ 165 h 1014"/>
                  <a:gd name="T74" fmla="*/ 56 w 928"/>
                  <a:gd name="T75" fmla="*/ 202 h 1014"/>
                  <a:gd name="T76" fmla="*/ 37 w 928"/>
                  <a:gd name="T77" fmla="*/ 242 h 1014"/>
                  <a:gd name="T78" fmla="*/ 24 w 928"/>
                  <a:gd name="T79" fmla="*/ 285 h 1014"/>
                  <a:gd name="T80" fmla="*/ 14 w 928"/>
                  <a:gd name="T81" fmla="*/ 330 h 1014"/>
                  <a:gd name="T82" fmla="*/ 7 w 928"/>
                  <a:gd name="T83" fmla="*/ 378 h 1014"/>
                  <a:gd name="T84" fmla="*/ 2 w 928"/>
                  <a:gd name="T85" fmla="*/ 427 h 1014"/>
                  <a:gd name="T86" fmla="*/ 0 w 928"/>
                  <a:gd name="T87" fmla="*/ 478 h 1014"/>
                  <a:gd name="T88" fmla="*/ 1 w 928"/>
                  <a:gd name="T89" fmla="*/ 555 h 1014"/>
                  <a:gd name="T90" fmla="*/ 4 w 928"/>
                  <a:gd name="T91" fmla="*/ 605 h 1014"/>
                  <a:gd name="T92" fmla="*/ 10 w 928"/>
                  <a:gd name="T93" fmla="*/ 654 h 1014"/>
                  <a:gd name="T94" fmla="*/ 19 w 928"/>
                  <a:gd name="T95" fmla="*/ 701 h 1014"/>
                  <a:gd name="T96" fmla="*/ 30 w 928"/>
                  <a:gd name="T97" fmla="*/ 745 h 1014"/>
                  <a:gd name="T98" fmla="*/ 47 w 928"/>
                  <a:gd name="T99" fmla="*/ 788 h 1014"/>
                  <a:gd name="T100" fmla="*/ 66 w 928"/>
                  <a:gd name="T101" fmla="*/ 827 h 1014"/>
                  <a:gd name="T102" fmla="*/ 90 w 928"/>
                  <a:gd name="T103" fmla="*/ 863 h 1014"/>
                  <a:gd name="T104" fmla="*/ 118 w 928"/>
                  <a:gd name="T105" fmla="*/ 897 h 1014"/>
                  <a:gd name="T106" fmla="*/ 151 w 928"/>
                  <a:gd name="T107" fmla="*/ 927 h 1014"/>
                  <a:gd name="T108" fmla="*/ 188 w 928"/>
                  <a:gd name="T109" fmla="*/ 952 h 1014"/>
                  <a:gd name="T110" fmla="*/ 232 w 928"/>
                  <a:gd name="T111" fmla="*/ 975 h 1014"/>
                  <a:gd name="T112" fmla="*/ 281 w 928"/>
                  <a:gd name="T113" fmla="*/ 992 h 1014"/>
                  <a:gd name="T114" fmla="*/ 336 w 928"/>
                  <a:gd name="T115" fmla="*/ 1004 h 1014"/>
                  <a:gd name="T116" fmla="*/ 399 w 928"/>
                  <a:gd name="T117" fmla="*/ 1012 h 1014"/>
                  <a:gd name="T118" fmla="*/ 503 w 928"/>
                  <a:gd name="T119" fmla="*/ 1014 h 1014"/>
                  <a:gd name="T120" fmla="*/ 567 w 928"/>
                  <a:gd name="T121" fmla="*/ 1008 h 1014"/>
                  <a:gd name="T122" fmla="*/ 625 w 928"/>
                  <a:gd name="T123" fmla="*/ 998 h 1014"/>
                  <a:gd name="T124" fmla="*/ 677 w 928"/>
                  <a:gd name="T125" fmla="*/ 98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8" h="1014">
                    <a:moveTo>
                      <a:pt x="677" y="983"/>
                    </a:moveTo>
                    <a:lnTo>
                      <a:pt x="700" y="974"/>
                    </a:lnTo>
                    <a:lnTo>
                      <a:pt x="723" y="962"/>
                    </a:lnTo>
                    <a:lnTo>
                      <a:pt x="743" y="951"/>
                    </a:lnTo>
                    <a:lnTo>
                      <a:pt x="763" y="938"/>
                    </a:lnTo>
                    <a:lnTo>
                      <a:pt x="781" y="925"/>
                    </a:lnTo>
                    <a:lnTo>
                      <a:pt x="798" y="910"/>
                    </a:lnTo>
                    <a:lnTo>
                      <a:pt x="814" y="895"/>
                    </a:lnTo>
                    <a:lnTo>
                      <a:pt x="828" y="878"/>
                    </a:lnTo>
                    <a:lnTo>
                      <a:pt x="841" y="861"/>
                    </a:lnTo>
                    <a:lnTo>
                      <a:pt x="853" y="843"/>
                    </a:lnTo>
                    <a:lnTo>
                      <a:pt x="865" y="825"/>
                    </a:lnTo>
                    <a:lnTo>
                      <a:pt x="874" y="804"/>
                    </a:lnTo>
                    <a:lnTo>
                      <a:pt x="883" y="785"/>
                    </a:lnTo>
                    <a:lnTo>
                      <a:pt x="891" y="763"/>
                    </a:lnTo>
                    <a:lnTo>
                      <a:pt x="898" y="742"/>
                    </a:lnTo>
                    <a:lnTo>
                      <a:pt x="904" y="721"/>
                    </a:lnTo>
                    <a:lnTo>
                      <a:pt x="910" y="697"/>
                    </a:lnTo>
                    <a:lnTo>
                      <a:pt x="915" y="675"/>
                    </a:lnTo>
                    <a:lnTo>
                      <a:pt x="919" y="651"/>
                    </a:lnTo>
                    <a:lnTo>
                      <a:pt x="922" y="627"/>
                    </a:lnTo>
                    <a:lnTo>
                      <a:pt x="924" y="602"/>
                    </a:lnTo>
                    <a:lnTo>
                      <a:pt x="926" y="578"/>
                    </a:lnTo>
                    <a:lnTo>
                      <a:pt x="927" y="553"/>
                    </a:lnTo>
                    <a:lnTo>
                      <a:pt x="928" y="528"/>
                    </a:lnTo>
                    <a:lnTo>
                      <a:pt x="928" y="477"/>
                    </a:lnTo>
                    <a:lnTo>
                      <a:pt x="927" y="451"/>
                    </a:lnTo>
                    <a:lnTo>
                      <a:pt x="926" y="427"/>
                    </a:lnTo>
                    <a:lnTo>
                      <a:pt x="924" y="401"/>
                    </a:lnTo>
                    <a:lnTo>
                      <a:pt x="921" y="378"/>
                    </a:lnTo>
                    <a:lnTo>
                      <a:pt x="918" y="353"/>
                    </a:lnTo>
                    <a:lnTo>
                      <a:pt x="914" y="331"/>
                    </a:lnTo>
                    <a:lnTo>
                      <a:pt x="909" y="308"/>
                    </a:lnTo>
                    <a:lnTo>
                      <a:pt x="903" y="286"/>
                    </a:lnTo>
                    <a:lnTo>
                      <a:pt x="896" y="264"/>
                    </a:lnTo>
                    <a:lnTo>
                      <a:pt x="889" y="243"/>
                    </a:lnTo>
                    <a:lnTo>
                      <a:pt x="881" y="223"/>
                    </a:lnTo>
                    <a:lnTo>
                      <a:pt x="872" y="203"/>
                    </a:lnTo>
                    <a:lnTo>
                      <a:pt x="862" y="184"/>
                    </a:lnTo>
                    <a:lnTo>
                      <a:pt x="850" y="166"/>
                    </a:lnTo>
                    <a:lnTo>
                      <a:pt x="838" y="148"/>
                    </a:lnTo>
                    <a:lnTo>
                      <a:pt x="825" y="132"/>
                    </a:lnTo>
                    <a:lnTo>
                      <a:pt x="810" y="116"/>
                    </a:lnTo>
                    <a:lnTo>
                      <a:pt x="794" y="100"/>
                    </a:lnTo>
                    <a:lnTo>
                      <a:pt x="777" y="87"/>
                    </a:lnTo>
                    <a:lnTo>
                      <a:pt x="759" y="74"/>
                    </a:lnTo>
                    <a:lnTo>
                      <a:pt x="739" y="62"/>
                    </a:lnTo>
                    <a:lnTo>
                      <a:pt x="719" y="50"/>
                    </a:lnTo>
                    <a:lnTo>
                      <a:pt x="696" y="40"/>
                    </a:lnTo>
                    <a:lnTo>
                      <a:pt x="673" y="31"/>
                    </a:lnTo>
                    <a:lnTo>
                      <a:pt x="647" y="23"/>
                    </a:lnTo>
                    <a:lnTo>
                      <a:pt x="622" y="17"/>
                    </a:lnTo>
                    <a:lnTo>
                      <a:pt x="593" y="11"/>
                    </a:lnTo>
                    <a:lnTo>
                      <a:pt x="564" y="7"/>
                    </a:lnTo>
                    <a:lnTo>
                      <a:pt x="533" y="4"/>
                    </a:lnTo>
                    <a:lnTo>
                      <a:pt x="501" y="2"/>
                    </a:lnTo>
                    <a:lnTo>
                      <a:pt x="466" y="0"/>
                    </a:lnTo>
                    <a:lnTo>
                      <a:pt x="431" y="2"/>
                    </a:lnTo>
                    <a:lnTo>
                      <a:pt x="398" y="4"/>
                    </a:lnTo>
                    <a:lnTo>
                      <a:pt x="366" y="7"/>
                    </a:lnTo>
                    <a:lnTo>
                      <a:pt x="336" y="11"/>
                    </a:lnTo>
                    <a:lnTo>
                      <a:pt x="308" y="17"/>
                    </a:lnTo>
                    <a:lnTo>
                      <a:pt x="280" y="23"/>
                    </a:lnTo>
                    <a:lnTo>
                      <a:pt x="256" y="31"/>
                    </a:lnTo>
                    <a:lnTo>
                      <a:pt x="231" y="40"/>
                    </a:lnTo>
                    <a:lnTo>
                      <a:pt x="209" y="50"/>
                    </a:lnTo>
                    <a:lnTo>
                      <a:pt x="188" y="61"/>
                    </a:lnTo>
                    <a:lnTo>
                      <a:pt x="168" y="73"/>
                    </a:lnTo>
                    <a:lnTo>
                      <a:pt x="150" y="86"/>
                    </a:lnTo>
                    <a:lnTo>
                      <a:pt x="133" y="100"/>
                    </a:lnTo>
                    <a:lnTo>
                      <a:pt x="117" y="115"/>
                    </a:lnTo>
                    <a:lnTo>
                      <a:pt x="103" y="131"/>
                    </a:lnTo>
                    <a:lnTo>
                      <a:pt x="90" y="147"/>
                    </a:lnTo>
                    <a:lnTo>
                      <a:pt x="77" y="165"/>
                    </a:lnTo>
                    <a:lnTo>
                      <a:pt x="66" y="183"/>
                    </a:lnTo>
                    <a:lnTo>
                      <a:pt x="56" y="202"/>
                    </a:lnTo>
                    <a:lnTo>
                      <a:pt x="47" y="222"/>
                    </a:lnTo>
                    <a:lnTo>
                      <a:pt x="37" y="242"/>
                    </a:lnTo>
                    <a:lnTo>
                      <a:pt x="30" y="264"/>
                    </a:lnTo>
                    <a:lnTo>
                      <a:pt x="24" y="285"/>
                    </a:lnTo>
                    <a:lnTo>
                      <a:pt x="19" y="308"/>
                    </a:lnTo>
                    <a:lnTo>
                      <a:pt x="14" y="330"/>
                    </a:lnTo>
                    <a:lnTo>
                      <a:pt x="10" y="353"/>
                    </a:lnTo>
                    <a:lnTo>
                      <a:pt x="7" y="378"/>
                    </a:lnTo>
                    <a:lnTo>
                      <a:pt x="4" y="402"/>
                    </a:lnTo>
                    <a:lnTo>
                      <a:pt x="2" y="427"/>
                    </a:lnTo>
                    <a:lnTo>
                      <a:pt x="1" y="452"/>
                    </a:lnTo>
                    <a:lnTo>
                      <a:pt x="0" y="478"/>
                    </a:lnTo>
                    <a:lnTo>
                      <a:pt x="0" y="530"/>
                    </a:lnTo>
                    <a:lnTo>
                      <a:pt x="1" y="555"/>
                    </a:lnTo>
                    <a:lnTo>
                      <a:pt x="2" y="581"/>
                    </a:lnTo>
                    <a:lnTo>
                      <a:pt x="4" y="605"/>
                    </a:lnTo>
                    <a:lnTo>
                      <a:pt x="7" y="630"/>
                    </a:lnTo>
                    <a:lnTo>
                      <a:pt x="10" y="654"/>
                    </a:lnTo>
                    <a:lnTo>
                      <a:pt x="14" y="678"/>
                    </a:lnTo>
                    <a:lnTo>
                      <a:pt x="19" y="701"/>
                    </a:lnTo>
                    <a:lnTo>
                      <a:pt x="24" y="724"/>
                    </a:lnTo>
                    <a:lnTo>
                      <a:pt x="30" y="745"/>
                    </a:lnTo>
                    <a:lnTo>
                      <a:pt x="39" y="767"/>
                    </a:lnTo>
                    <a:lnTo>
                      <a:pt x="47" y="788"/>
                    </a:lnTo>
                    <a:lnTo>
                      <a:pt x="56" y="807"/>
                    </a:lnTo>
                    <a:lnTo>
                      <a:pt x="66" y="827"/>
                    </a:lnTo>
                    <a:lnTo>
                      <a:pt x="77" y="846"/>
                    </a:lnTo>
                    <a:lnTo>
                      <a:pt x="90" y="863"/>
                    </a:lnTo>
                    <a:lnTo>
                      <a:pt x="103" y="881"/>
                    </a:lnTo>
                    <a:lnTo>
                      <a:pt x="118" y="897"/>
                    </a:lnTo>
                    <a:lnTo>
                      <a:pt x="133" y="912"/>
                    </a:lnTo>
                    <a:lnTo>
                      <a:pt x="151" y="927"/>
                    </a:lnTo>
                    <a:lnTo>
                      <a:pt x="169" y="940"/>
                    </a:lnTo>
                    <a:lnTo>
                      <a:pt x="188" y="952"/>
                    </a:lnTo>
                    <a:lnTo>
                      <a:pt x="210" y="963"/>
                    </a:lnTo>
                    <a:lnTo>
                      <a:pt x="232" y="975"/>
                    </a:lnTo>
                    <a:lnTo>
                      <a:pt x="256" y="984"/>
                    </a:lnTo>
                    <a:lnTo>
                      <a:pt x="281" y="992"/>
                    </a:lnTo>
                    <a:lnTo>
                      <a:pt x="309" y="998"/>
                    </a:lnTo>
                    <a:lnTo>
                      <a:pt x="336" y="1004"/>
                    </a:lnTo>
                    <a:lnTo>
                      <a:pt x="367" y="1009"/>
                    </a:lnTo>
                    <a:lnTo>
                      <a:pt x="399" y="1012"/>
                    </a:lnTo>
                    <a:lnTo>
                      <a:pt x="432" y="1014"/>
                    </a:lnTo>
                    <a:lnTo>
                      <a:pt x="503" y="1014"/>
                    </a:lnTo>
                    <a:lnTo>
                      <a:pt x="535" y="1012"/>
                    </a:lnTo>
                    <a:lnTo>
                      <a:pt x="567" y="1008"/>
                    </a:lnTo>
                    <a:lnTo>
                      <a:pt x="596" y="1004"/>
                    </a:lnTo>
                    <a:lnTo>
                      <a:pt x="625" y="998"/>
                    </a:lnTo>
                    <a:lnTo>
                      <a:pt x="652" y="991"/>
                    </a:lnTo>
                    <a:lnTo>
                      <a:pt x="677" y="983"/>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 name="Freeform 8"/>
              <p:cNvSpPr>
                <a:spLocks noEditPoints="1"/>
              </p:cNvSpPr>
              <p:nvPr userDrawn="1"/>
            </p:nvSpPr>
            <p:spPr bwMode="auto">
              <a:xfrm>
                <a:off x="7583906" y="3939208"/>
                <a:ext cx="539750" cy="539750"/>
              </a:xfrm>
              <a:custGeom>
                <a:avLst/>
                <a:gdLst>
                  <a:gd name="T0" fmla="*/ 14823 w 16320"/>
                  <a:gd name="T1" fmla="*/ 10588 h 16320"/>
                  <a:gd name="T2" fmla="*/ 15267 w 16320"/>
                  <a:gd name="T3" fmla="*/ 9704 h 16320"/>
                  <a:gd name="T4" fmla="*/ 15471 w 16320"/>
                  <a:gd name="T5" fmla="*/ 10136 h 16320"/>
                  <a:gd name="T6" fmla="*/ 15215 w 16320"/>
                  <a:gd name="T7" fmla="*/ 10504 h 16320"/>
                  <a:gd name="T8" fmla="*/ 15496 w 16320"/>
                  <a:gd name="T9" fmla="*/ 11094 h 16320"/>
                  <a:gd name="T10" fmla="*/ 12533 w 16320"/>
                  <a:gd name="T11" fmla="*/ 10149 h 16320"/>
                  <a:gd name="T12" fmla="*/ 12835 w 16320"/>
                  <a:gd name="T13" fmla="*/ 10843 h 16320"/>
                  <a:gd name="T14" fmla="*/ 12260 w 16320"/>
                  <a:gd name="T15" fmla="*/ 10896 h 16320"/>
                  <a:gd name="T16" fmla="*/ 12119 w 16320"/>
                  <a:gd name="T17" fmla="*/ 10120 h 16320"/>
                  <a:gd name="T18" fmla="*/ 12670 w 16320"/>
                  <a:gd name="T19" fmla="*/ 9637 h 16320"/>
                  <a:gd name="T20" fmla="*/ 11840 w 16320"/>
                  <a:gd name="T21" fmla="*/ 11863 h 16320"/>
                  <a:gd name="T22" fmla="*/ 11980 w 16320"/>
                  <a:gd name="T23" fmla="*/ 12629 h 16320"/>
                  <a:gd name="T24" fmla="*/ 11685 w 16320"/>
                  <a:gd name="T25" fmla="*/ 12844 h 16320"/>
                  <a:gd name="T26" fmla="*/ 11358 w 16320"/>
                  <a:gd name="T27" fmla="*/ 12109 h 16320"/>
                  <a:gd name="T28" fmla="*/ 11765 w 16320"/>
                  <a:gd name="T29" fmla="*/ 11506 h 16320"/>
                  <a:gd name="T30" fmla="*/ 11102 w 16320"/>
                  <a:gd name="T31" fmla="*/ 12640 h 16320"/>
                  <a:gd name="T32" fmla="*/ 10504 w 16320"/>
                  <a:gd name="T33" fmla="*/ 12944 h 16320"/>
                  <a:gd name="T34" fmla="*/ 10698 w 16320"/>
                  <a:gd name="T35" fmla="*/ 12494 h 16320"/>
                  <a:gd name="T36" fmla="*/ 9928 w 16320"/>
                  <a:gd name="T37" fmla="*/ 12309 h 16320"/>
                  <a:gd name="T38" fmla="*/ 9455 w 16320"/>
                  <a:gd name="T39" fmla="*/ 12021 h 16320"/>
                  <a:gd name="T40" fmla="*/ 9695 w 16320"/>
                  <a:gd name="T41" fmla="*/ 11496 h 16320"/>
                  <a:gd name="T42" fmla="*/ 9877 w 16320"/>
                  <a:gd name="T43" fmla="*/ 11794 h 16320"/>
                  <a:gd name="T44" fmla="*/ 10526 w 16320"/>
                  <a:gd name="T45" fmla="*/ 12049 h 16320"/>
                  <a:gd name="T46" fmla="*/ 11087 w 16320"/>
                  <a:gd name="T47" fmla="*/ 12312 h 16320"/>
                  <a:gd name="T48" fmla="*/ 8615 w 16320"/>
                  <a:gd name="T49" fmla="*/ 10945 h 16320"/>
                  <a:gd name="T50" fmla="*/ 8404 w 16320"/>
                  <a:gd name="T51" fmla="*/ 10164 h 16320"/>
                  <a:gd name="T52" fmla="*/ 9438 w 16320"/>
                  <a:gd name="T53" fmla="*/ 9623 h 16320"/>
                  <a:gd name="T54" fmla="*/ 10158 w 16320"/>
                  <a:gd name="T55" fmla="*/ 10437 h 16320"/>
                  <a:gd name="T56" fmla="*/ 9353 w 16320"/>
                  <a:gd name="T57" fmla="*/ 11132 h 16320"/>
                  <a:gd name="T58" fmla="*/ 8874 w 16320"/>
                  <a:gd name="T59" fmla="*/ 12923 h 16320"/>
                  <a:gd name="T60" fmla="*/ 8775 w 16320"/>
                  <a:gd name="T61" fmla="*/ 12583 h 16320"/>
                  <a:gd name="T62" fmla="*/ 8549 w 16320"/>
                  <a:gd name="T63" fmla="*/ 12315 h 16320"/>
                  <a:gd name="T64" fmla="*/ 7587 w 16320"/>
                  <a:gd name="T65" fmla="*/ 12091 h 16320"/>
                  <a:gd name="T66" fmla="*/ 7720 w 16320"/>
                  <a:gd name="T67" fmla="*/ 11534 h 16320"/>
                  <a:gd name="T68" fmla="*/ 8016 w 16320"/>
                  <a:gd name="T69" fmla="*/ 11751 h 16320"/>
                  <a:gd name="T70" fmla="*/ 8144 w 16320"/>
                  <a:gd name="T71" fmla="*/ 12042 h 16320"/>
                  <a:gd name="T72" fmla="*/ 9150 w 16320"/>
                  <a:gd name="T73" fmla="*/ 12246 h 16320"/>
                  <a:gd name="T74" fmla="*/ 6335 w 16320"/>
                  <a:gd name="T75" fmla="*/ 11795 h 16320"/>
                  <a:gd name="T76" fmla="*/ 6336 w 16320"/>
                  <a:gd name="T77" fmla="*/ 12579 h 16320"/>
                  <a:gd name="T78" fmla="*/ 6267 w 16320"/>
                  <a:gd name="T79" fmla="*/ 12900 h 16320"/>
                  <a:gd name="T80" fmla="*/ 5796 w 16320"/>
                  <a:gd name="T81" fmla="*/ 12258 h 16320"/>
                  <a:gd name="T82" fmla="*/ 6062 w 16320"/>
                  <a:gd name="T83" fmla="*/ 11592 h 16320"/>
                  <a:gd name="T84" fmla="*/ 6177 w 16320"/>
                  <a:gd name="T85" fmla="*/ 11124 h 16320"/>
                  <a:gd name="T86" fmla="*/ 1214 w 16320"/>
                  <a:gd name="T87" fmla="*/ 11124 h 16320"/>
                  <a:gd name="T88" fmla="*/ 6585 w 16320"/>
                  <a:gd name="T89" fmla="*/ 4506 h 16320"/>
                  <a:gd name="T90" fmla="*/ 7326 w 16320"/>
                  <a:gd name="T91" fmla="*/ 3567 h 16320"/>
                  <a:gd name="T92" fmla="*/ 8698 w 16320"/>
                  <a:gd name="T93" fmla="*/ 3402 h 16320"/>
                  <a:gd name="T94" fmla="*/ 9789 w 16320"/>
                  <a:gd name="T95" fmla="*/ 4141 h 16320"/>
                  <a:gd name="T96" fmla="*/ 7957 w 16320"/>
                  <a:gd name="T97" fmla="*/ 3707 h 16320"/>
                  <a:gd name="T98" fmla="*/ 7153 w 16320"/>
                  <a:gd name="T99" fmla="*/ 4168 h 16320"/>
                  <a:gd name="T100" fmla="*/ 7693 w 16320"/>
                  <a:gd name="T101" fmla="*/ 4858 h 16320"/>
                  <a:gd name="T102" fmla="*/ 7877 w 16320"/>
                  <a:gd name="T103" fmla="*/ 4374 h 16320"/>
                  <a:gd name="T104" fmla="*/ 8877 w 16320"/>
                  <a:gd name="T105" fmla="*/ 4206 h 16320"/>
                  <a:gd name="T106" fmla="*/ 10039 w 16320"/>
                  <a:gd name="T107" fmla="*/ 4489 h 16320"/>
                  <a:gd name="T108" fmla="*/ 8512 w 16320"/>
                  <a:gd name="T109" fmla="*/ 4601 h 16320"/>
                  <a:gd name="T110" fmla="*/ 8114 w 16320"/>
                  <a:gd name="T111" fmla="*/ 4835 h 16320"/>
                  <a:gd name="T112" fmla="*/ 7234 w 16320"/>
                  <a:gd name="T113" fmla="*/ 6423 h 16320"/>
                  <a:gd name="T114" fmla="*/ 7669 w 16320"/>
                  <a:gd name="T115" fmla="*/ 6984 h 16320"/>
                  <a:gd name="T116" fmla="*/ 7213 w 16320"/>
                  <a:gd name="T117" fmla="*/ 7481 h 16320"/>
                  <a:gd name="T118" fmla="*/ 7728 w 16320"/>
                  <a:gd name="T119" fmla="*/ 8248 h 16320"/>
                  <a:gd name="T120" fmla="*/ 7080 w 16320"/>
                  <a:gd name="T121" fmla="*/ 7174 h 16320"/>
                  <a:gd name="T122" fmla="*/ 7186 w 16320"/>
                  <a:gd name="T123" fmla="*/ 6787 h 16320"/>
                  <a:gd name="T124" fmla="*/ 6491 w 16320"/>
                  <a:gd name="T125" fmla="*/ 5230 h 16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320" h="16320">
                    <a:moveTo>
                      <a:pt x="15078" y="11124"/>
                    </a:moveTo>
                    <a:lnTo>
                      <a:pt x="15068" y="11098"/>
                    </a:lnTo>
                    <a:lnTo>
                      <a:pt x="15061" y="11071"/>
                    </a:lnTo>
                    <a:lnTo>
                      <a:pt x="15055" y="11045"/>
                    </a:lnTo>
                    <a:lnTo>
                      <a:pt x="15051" y="11018"/>
                    </a:lnTo>
                    <a:lnTo>
                      <a:pt x="15047" y="10991"/>
                    </a:lnTo>
                    <a:lnTo>
                      <a:pt x="15044" y="10964"/>
                    </a:lnTo>
                    <a:lnTo>
                      <a:pt x="15041" y="10937"/>
                    </a:lnTo>
                    <a:lnTo>
                      <a:pt x="15037" y="10911"/>
                    </a:lnTo>
                    <a:lnTo>
                      <a:pt x="15034" y="10885"/>
                    </a:lnTo>
                    <a:lnTo>
                      <a:pt x="15030" y="10861"/>
                    </a:lnTo>
                    <a:lnTo>
                      <a:pt x="15025" y="10838"/>
                    </a:lnTo>
                    <a:lnTo>
                      <a:pt x="15020" y="10815"/>
                    </a:lnTo>
                    <a:lnTo>
                      <a:pt x="15014" y="10795"/>
                    </a:lnTo>
                    <a:lnTo>
                      <a:pt x="15007" y="10774"/>
                    </a:lnTo>
                    <a:lnTo>
                      <a:pt x="15001" y="10755"/>
                    </a:lnTo>
                    <a:lnTo>
                      <a:pt x="14993" y="10738"/>
                    </a:lnTo>
                    <a:lnTo>
                      <a:pt x="14985" y="10720"/>
                    </a:lnTo>
                    <a:lnTo>
                      <a:pt x="14976" y="10705"/>
                    </a:lnTo>
                    <a:lnTo>
                      <a:pt x="14965" y="10690"/>
                    </a:lnTo>
                    <a:lnTo>
                      <a:pt x="14955" y="10675"/>
                    </a:lnTo>
                    <a:lnTo>
                      <a:pt x="14944" y="10662"/>
                    </a:lnTo>
                    <a:lnTo>
                      <a:pt x="14932" y="10650"/>
                    </a:lnTo>
                    <a:lnTo>
                      <a:pt x="14920" y="10639"/>
                    </a:lnTo>
                    <a:lnTo>
                      <a:pt x="14905" y="10628"/>
                    </a:lnTo>
                    <a:lnTo>
                      <a:pt x="14891" y="10618"/>
                    </a:lnTo>
                    <a:lnTo>
                      <a:pt x="14876" y="10610"/>
                    </a:lnTo>
                    <a:lnTo>
                      <a:pt x="14858" y="10602"/>
                    </a:lnTo>
                    <a:lnTo>
                      <a:pt x="14841" y="10594"/>
                    </a:lnTo>
                    <a:lnTo>
                      <a:pt x="14823" y="10588"/>
                    </a:lnTo>
                    <a:lnTo>
                      <a:pt x="14803" y="10581"/>
                    </a:lnTo>
                    <a:lnTo>
                      <a:pt x="14783" y="10576"/>
                    </a:lnTo>
                    <a:lnTo>
                      <a:pt x="14761" y="10571"/>
                    </a:lnTo>
                    <a:lnTo>
                      <a:pt x="14739" y="10567"/>
                    </a:lnTo>
                    <a:lnTo>
                      <a:pt x="14716" y="10564"/>
                    </a:lnTo>
                    <a:lnTo>
                      <a:pt x="14691" y="10561"/>
                    </a:lnTo>
                    <a:lnTo>
                      <a:pt x="14666" y="10559"/>
                    </a:lnTo>
                    <a:lnTo>
                      <a:pt x="14638" y="10558"/>
                    </a:lnTo>
                    <a:lnTo>
                      <a:pt x="14610" y="10556"/>
                    </a:lnTo>
                    <a:lnTo>
                      <a:pt x="14243" y="10556"/>
                    </a:lnTo>
                    <a:lnTo>
                      <a:pt x="14243" y="11124"/>
                    </a:lnTo>
                    <a:lnTo>
                      <a:pt x="13861" y="11124"/>
                    </a:lnTo>
                    <a:lnTo>
                      <a:pt x="13861" y="9625"/>
                    </a:lnTo>
                    <a:lnTo>
                      <a:pt x="14790" y="9625"/>
                    </a:lnTo>
                    <a:lnTo>
                      <a:pt x="14841" y="9626"/>
                    </a:lnTo>
                    <a:lnTo>
                      <a:pt x="14892" y="9628"/>
                    </a:lnTo>
                    <a:lnTo>
                      <a:pt x="14943" y="9630"/>
                    </a:lnTo>
                    <a:lnTo>
                      <a:pt x="14994" y="9634"/>
                    </a:lnTo>
                    <a:lnTo>
                      <a:pt x="15044" y="9640"/>
                    </a:lnTo>
                    <a:lnTo>
                      <a:pt x="15068" y="9643"/>
                    </a:lnTo>
                    <a:lnTo>
                      <a:pt x="15094" y="9647"/>
                    </a:lnTo>
                    <a:lnTo>
                      <a:pt x="15117" y="9652"/>
                    </a:lnTo>
                    <a:lnTo>
                      <a:pt x="15142" y="9657"/>
                    </a:lnTo>
                    <a:lnTo>
                      <a:pt x="15161" y="9662"/>
                    </a:lnTo>
                    <a:lnTo>
                      <a:pt x="15181" y="9668"/>
                    </a:lnTo>
                    <a:lnTo>
                      <a:pt x="15199" y="9674"/>
                    </a:lnTo>
                    <a:lnTo>
                      <a:pt x="15216" y="9681"/>
                    </a:lnTo>
                    <a:lnTo>
                      <a:pt x="15234" y="9688"/>
                    </a:lnTo>
                    <a:lnTo>
                      <a:pt x="15251" y="9696"/>
                    </a:lnTo>
                    <a:lnTo>
                      <a:pt x="15267" y="9704"/>
                    </a:lnTo>
                    <a:lnTo>
                      <a:pt x="15284" y="9713"/>
                    </a:lnTo>
                    <a:lnTo>
                      <a:pt x="15299" y="9723"/>
                    </a:lnTo>
                    <a:lnTo>
                      <a:pt x="15313" y="9733"/>
                    </a:lnTo>
                    <a:lnTo>
                      <a:pt x="15328" y="9743"/>
                    </a:lnTo>
                    <a:lnTo>
                      <a:pt x="15341" y="9753"/>
                    </a:lnTo>
                    <a:lnTo>
                      <a:pt x="15354" y="9764"/>
                    </a:lnTo>
                    <a:lnTo>
                      <a:pt x="15366" y="9777"/>
                    </a:lnTo>
                    <a:lnTo>
                      <a:pt x="15379" y="9789"/>
                    </a:lnTo>
                    <a:lnTo>
                      <a:pt x="15390" y="9801"/>
                    </a:lnTo>
                    <a:lnTo>
                      <a:pt x="15400" y="9814"/>
                    </a:lnTo>
                    <a:lnTo>
                      <a:pt x="15410" y="9828"/>
                    </a:lnTo>
                    <a:lnTo>
                      <a:pt x="15419" y="9841"/>
                    </a:lnTo>
                    <a:lnTo>
                      <a:pt x="15428" y="9855"/>
                    </a:lnTo>
                    <a:lnTo>
                      <a:pt x="15436" y="9870"/>
                    </a:lnTo>
                    <a:lnTo>
                      <a:pt x="15443" y="9884"/>
                    </a:lnTo>
                    <a:lnTo>
                      <a:pt x="15450" y="9898"/>
                    </a:lnTo>
                    <a:lnTo>
                      <a:pt x="15456" y="9913"/>
                    </a:lnTo>
                    <a:lnTo>
                      <a:pt x="15461" y="9929"/>
                    </a:lnTo>
                    <a:lnTo>
                      <a:pt x="15466" y="9945"/>
                    </a:lnTo>
                    <a:lnTo>
                      <a:pt x="15470" y="9960"/>
                    </a:lnTo>
                    <a:lnTo>
                      <a:pt x="15473" y="9977"/>
                    </a:lnTo>
                    <a:lnTo>
                      <a:pt x="15475" y="9993"/>
                    </a:lnTo>
                    <a:lnTo>
                      <a:pt x="15477" y="10009"/>
                    </a:lnTo>
                    <a:lnTo>
                      <a:pt x="15479" y="10027"/>
                    </a:lnTo>
                    <a:lnTo>
                      <a:pt x="15480" y="10043"/>
                    </a:lnTo>
                    <a:lnTo>
                      <a:pt x="15479" y="10062"/>
                    </a:lnTo>
                    <a:lnTo>
                      <a:pt x="15477" y="10081"/>
                    </a:lnTo>
                    <a:lnTo>
                      <a:pt x="15476" y="10100"/>
                    </a:lnTo>
                    <a:lnTo>
                      <a:pt x="15474" y="10118"/>
                    </a:lnTo>
                    <a:lnTo>
                      <a:pt x="15471" y="10136"/>
                    </a:lnTo>
                    <a:lnTo>
                      <a:pt x="15468" y="10154"/>
                    </a:lnTo>
                    <a:lnTo>
                      <a:pt x="15464" y="10171"/>
                    </a:lnTo>
                    <a:lnTo>
                      <a:pt x="15460" y="10189"/>
                    </a:lnTo>
                    <a:lnTo>
                      <a:pt x="15455" y="10205"/>
                    </a:lnTo>
                    <a:lnTo>
                      <a:pt x="15449" y="10222"/>
                    </a:lnTo>
                    <a:lnTo>
                      <a:pt x="15443" y="10239"/>
                    </a:lnTo>
                    <a:lnTo>
                      <a:pt x="15436" y="10254"/>
                    </a:lnTo>
                    <a:lnTo>
                      <a:pt x="15428" y="10269"/>
                    </a:lnTo>
                    <a:lnTo>
                      <a:pt x="15419" y="10285"/>
                    </a:lnTo>
                    <a:lnTo>
                      <a:pt x="15409" y="10299"/>
                    </a:lnTo>
                    <a:lnTo>
                      <a:pt x="15400" y="10314"/>
                    </a:lnTo>
                    <a:lnTo>
                      <a:pt x="15389" y="10328"/>
                    </a:lnTo>
                    <a:lnTo>
                      <a:pt x="15378" y="10341"/>
                    </a:lnTo>
                    <a:lnTo>
                      <a:pt x="15365" y="10354"/>
                    </a:lnTo>
                    <a:lnTo>
                      <a:pt x="15353" y="10366"/>
                    </a:lnTo>
                    <a:lnTo>
                      <a:pt x="15339" y="10379"/>
                    </a:lnTo>
                    <a:lnTo>
                      <a:pt x="15324" y="10391"/>
                    </a:lnTo>
                    <a:lnTo>
                      <a:pt x="15309" y="10402"/>
                    </a:lnTo>
                    <a:lnTo>
                      <a:pt x="15294" y="10412"/>
                    </a:lnTo>
                    <a:lnTo>
                      <a:pt x="15277" y="10422"/>
                    </a:lnTo>
                    <a:lnTo>
                      <a:pt x="15259" y="10433"/>
                    </a:lnTo>
                    <a:lnTo>
                      <a:pt x="15241" y="10441"/>
                    </a:lnTo>
                    <a:lnTo>
                      <a:pt x="15221" y="10450"/>
                    </a:lnTo>
                    <a:lnTo>
                      <a:pt x="15202" y="10458"/>
                    </a:lnTo>
                    <a:lnTo>
                      <a:pt x="15181" y="10465"/>
                    </a:lnTo>
                    <a:lnTo>
                      <a:pt x="15159" y="10472"/>
                    </a:lnTo>
                    <a:lnTo>
                      <a:pt x="15137" y="10478"/>
                    </a:lnTo>
                    <a:lnTo>
                      <a:pt x="15165" y="10488"/>
                    </a:lnTo>
                    <a:lnTo>
                      <a:pt x="15191" y="10496"/>
                    </a:lnTo>
                    <a:lnTo>
                      <a:pt x="15215" y="10504"/>
                    </a:lnTo>
                    <a:lnTo>
                      <a:pt x="15238" y="10513"/>
                    </a:lnTo>
                    <a:lnTo>
                      <a:pt x="15258" y="10522"/>
                    </a:lnTo>
                    <a:lnTo>
                      <a:pt x="15277" y="10533"/>
                    </a:lnTo>
                    <a:lnTo>
                      <a:pt x="15295" y="10543"/>
                    </a:lnTo>
                    <a:lnTo>
                      <a:pt x="15311" y="10554"/>
                    </a:lnTo>
                    <a:lnTo>
                      <a:pt x="15327" y="10566"/>
                    </a:lnTo>
                    <a:lnTo>
                      <a:pt x="15341" y="10579"/>
                    </a:lnTo>
                    <a:lnTo>
                      <a:pt x="15355" y="10595"/>
                    </a:lnTo>
                    <a:lnTo>
                      <a:pt x="15367" y="10610"/>
                    </a:lnTo>
                    <a:lnTo>
                      <a:pt x="15381" y="10628"/>
                    </a:lnTo>
                    <a:lnTo>
                      <a:pt x="15393" y="10648"/>
                    </a:lnTo>
                    <a:lnTo>
                      <a:pt x="15405" y="10669"/>
                    </a:lnTo>
                    <a:lnTo>
                      <a:pt x="15416" y="10692"/>
                    </a:lnTo>
                    <a:lnTo>
                      <a:pt x="15425" y="10711"/>
                    </a:lnTo>
                    <a:lnTo>
                      <a:pt x="15433" y="10729"/>
                    </a:lnTo>
                    <a:lnTo>
                      <a:pt x="15439" y="10749"/>
                    </a:lnTo>
                    <a:lnTo>
                      <a:pt x="15444" y="10768"/>
                    </a:lnTo>
                    <a:lnTo>
                      <a:pt x="15449" y="10788"/>
                    </a:lnTo>
                    <a:lnTo>
                      <a:pt x="15452" y="10807"/>
                    </a:lnTo>
                    <a:lnTo>
                      <a:pt x="15455" y="10826"/>
                    </a:lnTo>
                    <a:lnTo>
                      <a:pt x="15458" y="10846"/>
                    </a:lnTo>
                    <a:lnTo>
                      <a:pt x="15462" y="10885"/>
                    </a:lnTo>
                    <a:lnTo>
                      <a:pt x="15465" y="10924"/>
                    </a:lnTo>
                    <a:lnTo>
                      <a:pt x="15468" y="10964"/>
                    </a:lnTo>
                    <a:lnTo>
                      <a:pt x="15472" y="11003"/>
                    </a:lnTo>
                    <a:lnTo>
                      <a:pt x="15475" y="11018"/>
                    </a:lnTo>
                    <a:lnTo>
                      <a:pt x="15479" y="11034"/>
                    </a:lnTo>
                    <a:lnTo>
                      <a:pt x="15482" y="11049"/>
                    </a:lnTo>
                    <a:lnTo>
                      <a:pt x="15486" y="11064"/>
                    </a:lnTo>
                    <a:lnTo>
                      <a:pt x="15496" y="11094"/>
                    </a:lnTo>
                    <a:lnTo>
                      <a:pt x="15507" y="11124"/>
                    </a:lnTo>
                    <a:lnTo>
                      <a:pt x="15078" y="11124"/>
                    </a:lnTo>
                    <a:close/>
                    <a:moveTo>
                      <a:pt x="13531" y="9892"/>
                    </a:moveTo>
                    <a:lnTo>
                      <a:pt x="12999" y="9892"/>
                    </a:lnTo>
                    <a:lnTo>
                      <a:pt x="12961" y="9893"/>
                    </a:lnTo>
                    <a:lnTo>
                      <a:pt x="12921" y="9894"/>
                    </a:lnTo>
                    <a:lnTo>
                      <a:pt x="12880" y="9896"/>
                    </a:lnTo>
                    <a:lnTo>
                      <a:pt x="12839" y="9899"/>
                    </a:lnTo>
                    <a:lnTo>
                      <a:pt x="12799" y="9904"/>
                    </a:lnTo>
                    <a:lnTo>
                      <a:pt x="12780" y="9907"/>
                    </a:lnTo>
                    <a:lnTo>
                      <a:pt x="12761" y="9910"/>
                    </a:lnTo>
                    <a:lnTo>
                      <a:pt x="12745" y="9914"/>
                    </a:lnTo>
                    <a:lnTo>
                      <a:pt x="12730" y="9920"/>
                    </a:lnTo>
                    <a:lnTo>
                      <a:pt x="12710" y="9927"/>
                    </a:lnTo>
                    <a:lnTo>
                      <a:pt x="12692" y="9934"/>
                    </a:lnTo>
                    <a:lnTo>
                      <a:pt x="12675" y="9943"/>
                    </a:lnTo>
                    <a:lnTo>
                      <a:pt x="12658" y="9953"/>
                    </a:lnTo>
                    <a:lnTo>
                      <a:pt x="12643" y="9964"/>
                    </a:lnTo>
                    <a:lnTo>
                      <a:pt x="12629" y="9976"/>
                    </a:lnTo>
                    <a:lnTo>
                      <a:pt x="12614" y="9989"/>
                    </a:lnTo>
                    <a:lnTo>
                      <a:pt x="12601" y="10003"/>
                    </a:lnTo>
                    <a:lnTo>
                      <a:pt x="12589" y="10015"/>
                    </a:lnTo>
                    <a:lnTo>
                      <a:pt x="12579" y="10030"/>
                    </a:lnTo>
                    <a:lnTo>
                      <a:pt x="12569" y="10043"/>
                    </a:lnTo>
                    <a:lnTo>
                      <a:pt x="12562" y="10057"/>
                    </a:lnTo>
                    <a:lnTo>
                      <a:pt x="12555" y="10073"/>
                    </a:lnTo>
                    <a:lnTo>
                      <a:pt x="12549" y="10087"/>
                    </a:lnTo>
                    <a:lnTo>
                      <a:pt x="12544" y="10102"/>
                    </a:lnTo>
                    <a:lnTo>
                      <a:pt x="12540" y="10117"/>
                    </a:lnTo>
                    <a:lnTo>
                      <a:pt x="12533" y="10149"/>
                    </a:lnTo>
                    <a:lnTo>
                      <a:pt x="12528" y="10181"/>
                    </a:lnTo>
                    <a:lnTo>
                      <a:pt x="12523" y="10213"/>
                    </a:lnTo>
                    <a:lnTo>
                      <a:pt x="12518" y="10245"/>
                    </a:lnTo>
                    <a:lnTo>
                      <a:pt x="13531" y="10245"/>
                    </a:lnTo>
                    <a:lnTo>
                      <a:pt x="13531" y="10510"/>
                    </a:lnTo>
                    <a:lnTo>
                      <a:pt x="12518" y="10510"/>
                    </a:lnTo>
                    <a:lnTo>
                      <a:pt x="12523" y="10537"/>
                    </a:lnTo>
                    <a:lnTo>
                      <a:pt x="12527" y="10562"/>
                    </a:lnTo>
                    <a:lnTo>
                      <a:pt x="12532" y="10586"/>
                    </a:lnTo>
                    <a:lnTo>
                      <a:pt x="12537" y="10608"/>
                    </a:lnTo>
                    <a:lnTo>
                      <a:pt x="12544" y="10629"/>
                    </a:lnTo>
                    <a:lnTo>
                      <a:pt x="12551" y="10649"/>
                    </a:lnTo>
                    <a:lnTo>
                      <a:pt x="12560" y="10668"/>
                    </a:lnTo>
                    <a:lnTo>
                      <a:pt x="12569" y="10686"/>
                    </a:lnTo>
                    <a:lnTo>
                      <a:pt x="12580" y="10703"/>
                    </a:lnTo>
                    <a:lnTo>
                      <a:pt x="12591" y="10718"/>
                    </a:lnTo>
                    <a:lnTo>
                      <a:pt x="12602" y="10732"/>
                    </a:lnTo>
                    <a:lnTo>
                      <a:pt x="12615" y="10747"/>
                    </a:lnTo>
                    <a:lnTo>
                      <a:pt x="12629" y="10759"/>
                    </a:lnTo>
                    <a:lnTo>
                      <a:pt x="12643" y="10770"/>
                    </a:lnTo>
                    <a:lnTo>
                      <a:pt x="12658" y="10781"/>
                    </a:lnTo>
                    <a:lnTo>
                      <a:pt x="12675" y="10792"/>
                    </a:lnTo>
                    <a:lnTo>
                      <a:pt x="12692" y="10800"/>
                    </a:lnTo>
                    <a:lnTo>
                      <a:pt x="12709" y="10809"/>
                    </a:lnTo>
                    <a:lnTo>
                      <a:pt x="12729" y="10816"/>
                    </a:lnTo>
                    <a:lnTo>
                      <a:pt x="12748" y="10822"/>
                    </a:lnTo>
                    <a:lnTo>
                      <a:pt x="12768" y="10828"/>
                    </a:lnTo>
                    <a:lnTo>
                      <a:pt x="12790" y="10833"/>
                    </a:lnTo>
                    <a:lnTo>
                      <a:pt x="12811" y="10839"/>
                    </a:lnTo>
                    <a:lnTo>
                      <a:pt x="12835" y="10843"/>
                    </a:lnTo>
                    <a:lnTo>
                      <a:pt x="12858" y="10846"/>
                    </a:lnTo>
                    <a:lnTo>
                      <a:pt x="12883" y="10849"/>
                    </a:lnTo>
                    <a:lnTo>
                      <a:pt x="12908" y="10851"/>
                    </a:lnTo>
                    <a:lnTo>
                      <a:pt x="12935" y="10853"/>
                    </a:lnTo>
                    <a:lnTo>
                      <a:pt x="12990" y="10856"/>
                    </a:lnTo>
                    <a:lnTo>
                      <a:pt x="13531" y="10856"/>
                    </a:lnTo>
                    <a:lnTo>
                      <a:pt x="13531" y="11124"/>
                    </a:lnTo>
                    <a:lnTo>
                      <a:pt x="12971" y="11124"/>
                    </a:lnTo>
                    <a:lnTo>
                      <a:pt x="12908" y="11122"/>
                    </a:lnTo>
                    <a:lnTo>
                      <a:pt x="12844" y="11120"/>
                    </a:lnTo>
                    <a:lnTo>
                      <a:pt x="12778" y="11115"/>
                    </a:lnTo>
                    <a:lnTo>
                      <a:pt x="12745" y="11112"/>
                    </a:lnTo>
                    <a:lnTo>
                      <a:pt x="12712" y="11108"/>
                    </a:lnTo>
                    <a:lnTo>
                      <a:pt x="12681" y="11104"/>
                    </a:lnTo>
                    <a:lnTo>
                      <a:pt x="12649" y="11099"/>
                    </a:lnTo>
                    <a:lnTo>
                      <a:pt x="12618" y="11094"/>
                    </a:lnTo>
                    <a:lnTo>
                      <a:pt x="12588" y="11086"/>
                    </a:lnTo>
                    <a:lnTo>
                      <a:pt x="12558" y="11079"/>
                    </a:lnTo>
                    <a:lnTo>
                      <a:pt x="12530" y="11071"/>
                    </a:lnTo>
                    <a:lnTo>
                      <a:pt x="12499" y="11062"/>
                    </a:lnTo>
                    <a:lnTo>
                      <a:pt x="12471" y="11050"/>
                    </a:lnTo>
                    <a:lnTo>
                      <a:pt x="12442" y="11037"/>
                    </a:lnTo>
                    <a:lnTo>
                      <a:pt x="12415" y="11023"/>
                    </a:lnTo>
                    <a:lnTo>
                      <a:pt x="12389" y="11008"/>
                    </a:lnTo>
                    <a:lnTo>
                      <a:pt x="12364" y="10992"/>
                    </a:lnTo>
                    <a:lnTo>
                      <a:pt x="12342" y="10974"/>
                    </a:lnTo>
                    <a:lnTo>
                      <a:pt x="12320" y="10956"/>
                    </a:lnTo>
                    <a:lnTo>
                      <a:pt x="12298" y="10936"/>
                    </a:lnTo>
                    <a:lnTo>
                      <a:pt x="12279" y="10917"/>
                    </a:lnTo>
                    <a:lnTo>
                      <a:pt x="12260" y="10896"/>
                    </a:lnTo>
                    <a:lnTo>
                      <a:pt x="12242" y="10873"/>
                    </a:lnTo>
                    <a:lnTo>
                      <a:pt x="12226" y="10851"/>
                    </a:lnTo>
                    <a:lnTo>
                      <a:pt x="12210" y="10828"/>
                    </a:lnTo>
                    <a:lnTo>
                      <a:pt x="12196" y="10804"/>
                    </a:lnTo>
                    <a:lnTo>
                      <a:pt x="12182" y="10779"/>
                    </a:lnTo>
                    <a:lnTo>
                      <a:pt x="12170" y="10755"/>
                    </a:lnTo>
                    <a:lnTo>
                      <a:pt x="12158" y="10729"/>
                    </a:lnTo>
                    <a:lnTo>
                      <a:pt x="12147" y="10704"/>
                    </a:lnTo>
                    <a:lnTo>
                      <a:pt x="12138" y="10677"/>
                    </a:lnTo>
                    <a:lnTo>
                      <a:pt x="12129" y="10651"/>
                    </a:lnTo>
                    <a:lnTo>
                      <a:pt x="12121" y="10624"/>
                    </a:lnTo>
                    <a:lnTo>
                      <a:pt x="12114" y="10598"/>
                    </a:lnTo>
                    <a:lnTo>
                      <a:pt x="12107" y="10571"/>
                    </a:lnTo>
                    <a:lnTo>
                      <a:pt x="12102" y="10545"/>
                    </a:lnTo>
                    <a:lnTo>
                      <a:pt x="12097" y="10518"/>
                    </a:lnTo>
                    <a:lnTo>
                      <a:pt x="12093" y="10491"/>
                    </a:lnTo>
                    <a:lnTo>
                      <a:pt x="12090" y="10464"/>
                    </a:lnTo>
                    <a:lnTo>
                      <a:pt x="12088" y="10439"/>
                    </a:lnTo>
                    <a:lnTo>
                      <a:pt x="12086" y="10412"/>
                    </a:lnTo>
                    <a:lnTo>
                      <a:pt x="12085" y="10387"/>
                    </a:lnTo>
                    <a:lnTo>
                      <a:pt x="12085" y="10337"/>
                    </a:lnTo>
                    <a:lnTo>
                      <a:pt x="12086" y="10312"/>
                    </a:lnTo>
                    <a:lnTo>
                      <a:pt x="12088" y="10288"/>
                    </a:lnTo>
                    <a:lnTo>
                      <a:pt x="12090" y="10263"/>
                    </a:lnTo>
                    <a:lnTo>
                      <a:pt x="12093" y="10240"/>
                    </a:lnTo>
                    <a:lnTo>
                      <a:pt x="12097" y="10215"/>
                    </a:lnTo>
                    <a:lnTo>
                      <a:pt x="12101" y="10192"/>
                    </a:lnTo>
                    <a:lnTo>
                      <a:pt x="12106" y="10167"/>
                    </a:lnTo>
                    <a:lnTo>
                      <a:pt x="12113" y="10144"/>
                    </a:lnTo>
                    <a:lnTo>
                      <a:pt x="12119" y="10120"/>
                    </a:lnTo>
                    <a:lnTo>
                      <a:pt x="12127" y="10097"/>
                    </a:lnTo>
                    <a:lnTo>
                      <a:pt x="12135" y="10075"/>
                    </a:lnTo>
                    <a:lnTo>
                      <a:pt x="12143" y="10051"/>
                    </a:lnTo>
                    <a:lnTo>
                      <a:pt x="12153" y="10029"/>
                    </a:lnTo>
                    <a:lnTo>
                      <a:pt x="12164" y="10007"/>
                    </a:lnTo>
                    <a:lnTo>
                      <a:pt x="12175" y="9985"/>
                    </a:lnTo>
                    <a:lnTo>
                      <a:pt x="12187" y="9963"/>
                    </a:lnTo>
                    <a:lnTo>
                      <a:pt x="12199" y="9942"/>
                    </a:lnTo>
                    <a:lnTo>
                      <a:pt x="12213" y="9922"/>
                    </a:lnTo>
                    <a:lnTo>
                      <a:pt x="12228" y="9901"/>
                    </a:lnTo>
                    <a:lnTo>
                      <a:pt x="12243" y="9881"/>
                    </a:lnTo>
                    <a:lnTo>
                      <a:pt x="12259" y="9861"/>
                    </a:lnTo>
                    <a:lnTo>
                      <a:pt x="12277" y="9843"/>
                    </a:lnTo>
                    <a:lnTo>
                      <a:pt x="12294" y="9824"/>
                    </a:lnTo>
                    <a:lnTo>
                      <a:pt x="12313" y="9806"/>
                    </a:lnTo>
                    <a:lnTo>
                      <a:pt x="12333" y="9789"/>
                    </a:lnTo>
                    <a:lnTo>
                      <a:pt x="12353" y="9772"/>
                    </a:lnTo>
                    <a:lnTo>
                      <a:pt x="12376" y="9755"/>
                    </a:lnTo>
                    <a:lnTo>
                      <a:pt x="12398" y="9739"/>
                    </a:lnTo>
                    <a:lnTo>
                      <a:pt x="12421" y="9724"/>
                    </a:lnTo>
                    <a:lnTo>
                      <a:pt x="12445" y="9709"/>
                    </a:lnTo>
                    <a:lnTo>
                      <a:pt x="12471" y="9696"/>
                    </a:lnTo>
                    <a:lnTo>
                      <a:pt x="12494" y="9685"/>
                    </a:lnTo>
                    <a:lnTo>
                      <a:pt x="12517" y="9675"/>
                    </a:lnTo>
                    <a:lnTo>
                      <a:pt x="12542" y="9666"/>
                    </a:lnTo>
                    <a:lnTo>
                      <a:pt x="12567" y="9658"/>
                    </a:lnTo>
                    <a:lnTo>
                      <a:pt x="12593" y="9651"/>
                    </a:lnTo>
                    <a:lnTo>
                      <a:pt x="12618" y="9646"/>
                    </a:lnTo>
                    <a:lnTo>
                      <a:pt x="12644" y="9641"/>
                    </a:lnTo>
                    <a:lnTo>
                      <a:pt x="12670" y="9637"/>
                    </a:lnTo>
                    <a:lnTo>
                      <a:pt x="12697" y="9634"/>
                    </a:lnTo>
                    <a:lnTo>
                      <a:pt x="12723" y="9631"/>
                    </a:lnTo>
                    <a:lnTo>
                      <a:pt x="12751" y="9629"/>
                    </a:lnTo>
                    <a:lnTo>
                      <a:pt x="12778" y="9627"/>
                    </a:lnTo>
                    <a:lnTo>
                      <a:pt x="12831" y="9626"/>
                    </a:lnTo>
                    <a:lnTo>
                      <a:pt x="12884" y="9625"/>
                    </a:lnTo>
                    <a:lnTo>
                      <a:pt x="13531" y="9625"/>
                    </a:lnTo>
                    <a:lnTo>
                      <a:pt x="13531" y="9892"/>
                    </a:lnTo>
                    <a:close/>
                    <a:moveTo>
                      <a:pt x="12802" y="11713"/>
                    </a:moveTo>
                    <a:lnTo>
                      <a:pt x="12269" y="11713"/>
                    </a:lnTo>
                    <a:lnTo>
                      <a:pt x="12232" y="11714"/>
                    </a:lnTo>
                    <a:lnTo>
                      <a:pt x="12192" y="11715"/>
                    </a:lnTo>
                    <a:lnTo>
                      <a:pt x="12150" y="11717"/>
                    </a:lnTo>
                    <a:lnTo>
                      <a:pt x="12108" y="11720"/>
                    </a:lnTo>
                    <a:lnTo>
                      <a:pt x="12069" y="11724"/>
                    </a:lnTo>
                    <a:lnTo>
                      <a:pt x="12050" y="11727"/>
                    </a:lnTo>
                    <a:lnTo>
                      <a:pt x="12032" y="11730"/>
                    </a:lnTo>
                    <a:lnTo>
                      <a:pt x="12016" y="11734"/>
                    </a:lnTo>
                    <a:lnTo>
                      <a:pt x="11999" y="11738"/>
                    </a:lnTo>
                    <a:lnTo>
                      <a:pt x="11980" y="11746"/>
                    </a:lnTo>
                    <a:lnTo>
                      <a:pt x="11963" y="11754"/>
                    </a:lnTo>
                    <a:lnTo>
                      <a:pt x="11945" y="11764"/>
                    </a:lnTo>
                    <a:lnTo>
                      <a:pt x="11929" y="11773"/>
                    </a:lnTo>
                    <a:lnTo>
                      <a:pt x="11914" y="11784"/>
                    </a:lnTo>
                    <a:lnTo>
                      <a:pt x="11898" y="11795"/>
                    </a:lnTo>
                    <a:lnTo>
                      <a:pt x="11885" y="11809"/>
                    </a:lnTo>
                    <a:lnTo>
                      <a:pt x="11871" y="11822"/>
                    </a:lnTo>
                    <a:lnTo>
                      <a:pt x="11860" y="11835"/>
                    </a:lnTo>
                    <a:lnTo>
                      <a:pt x="11849" y="11849"/>
                    </a:lnTo>
                    <a:lnTo>
                      <a:pt x="11840" y="11863"/>
                    </a:lnTo>
                    <a:lnTo>
                      <a:pt x="11832" y="11877"/>
                    </a:lnTo>
                    <a:lnTo>
                      <a:pt x="11825" y="11892"/>
                    </a:lnTo>
                    <a:lnTo>
                      <a:pt x="11820" y="11906"/>
                    </a:lnTo>
                    <a:lnTo>
                      <a:pt x="11814" y="11922"/>
                    </a:lnTo>
                    <a:lnTo>
                      <a:pt x="11810" y="11937"/>
                    </a:lnTo>
                    <a:lnTo>
                      <a:pt x="11802" y="11969"/>
                    </a:lnTo>
                    <a:lnTo>
                      <a:pt x="11797" y="12000"/>
                    </a:lnTo>
                    <a:lnTo>
                      <a:pt x="11793" y="12033"/>
                    </a:lnTo>
                    <a:lnTo>
                      <a:pt x="11789" y="12065"/>
                    </a:lnTo>
                    <a:lnTo>
                      <a:pt x="12802" y="12065"/>
                    </a:lnTo>
                    <a:lnTo>
                      <a:pt x="12802" y="12330"/>
                    </a:lnTo>
                    <a:lnTo>
                      <a:pt x="11789" y="12330"/>
                    </a:lnTo>
                    <a:lnTo>
                      <a:pt x="11792" y="12356"/>
                    </a:lnTo>
                    <a:lnTo>
                      <a:pt x="11796" y="12382"/>
                    </a:lnTo>
                    <a:lnTo>
                      <a:pt x="11801" y="12405"/>
                    </a:lnTo>
                    <a:lnTo>
                      <a:pt x="11808" y="12428"/>
                    </a:lnTo>
                    <a:lnTo>
                      <a:pt x="11815" y="12449"/>
                    </a:lnTo>
                    <a:lnTo>
                      <a:pt x="11822" y="12468"/>
                    </a:lnTo>
                    <a:lnTo>
                      <a:pt x="11830" y="12488"/>
                    </a:lnTo>
                    <a:lnTo>
                      <a:pt x="11840" y="12505"/>
                    </a:lnTo>
                    <a:lnTo>
                      <a:pt x="11850" y="12523"/>
                    </a:lnTo>
                    <a:lnTo>
                      <a:pt x="11861" y="12538"/>
                    </a:lnTo>
                    <a:lnTo>
                      <a:pt x="11873" y="12552"/>
                    </a:lnTo>
                    <a:lnTo>
                      <a:pt x="11886" y="12566"/>
                    </a:lnTo>
                    <a:lnTo>
                      <a:pt x="11899" y="12579"/>
                    </a:lnTo>
                    <a:lnTo>
                      <a:pt x="11914" y="12591"/>
                    </a:lnTo>
                    <a:lnTo>
                      <a:pt x="11929" y="12601"/>
                    </a:lnTo>
                    <a:lnTo>
                      <a:pt x="11945" y="12611"/>
                    </a:lnTo>
                    <a:lnTo>
                      <a:pt x="11963" y="12620"/>
                    </a:lnTo>
                    <a:lnTo>
                      <a:pt x="11980" y="12629"/>
                    </a:lnTo>
                    <a:lnTo>
                      <a:pt x="11998" y="12637"/>
                    </a:lnTo>
                    <a:lnTo>
                      <a:pt x="12019" y="12643"/>
                    </a:lnTo>
                    <a:lnTo>
                      <a:pt x="12038" y="12649"/>
                    </a:lnTo>
                    <a:lnTo>
                      <a:pt x="12059" y="12654"/>
                    </a:lnTo>
                    <a:lnTo>
                      <a:pt x="12082" y="12659"/>
                    </a:lnTo>
                    <a:lnTo>
                      <a:pt x="12104" y="12663"/>
                    </a:lnTo>
                    <a:lnTo>
                      <a:pt x="12129" y="12666"/>
                    </a:lnTo>
                    <a:lnTo>
                      <a:pt x="12153" y="12669"/>
                    </a:lnTo>
                    <a:lnTo>
                      <a:pt x="12179" y="12672"/>
                    </a:lnTo>
                    <a:lnTo>
                      <a:pt x="12204" y="12674"/>
                    </a:lnTo>
                    <a:lnTo>
                      <a:pt x="12259" y="12677"/>
                    </a:lnTo>
                    <a:lnTo>
                      <a:pt x="12318" y="12678"/>
                    </a:lnTo>
                    <a:lnTo>
                      <a:pt x="12802" y="12678"/>
                    </a:lnTo>
                    <a:lnTo>
                      <a:pt x="12802" y="12944"/>
                    </a:lnTo>
                    <a:lnTo>
                      <a:pt x="12242" y="12944"/>
                    </a:lnTo>
                    <a:lnTo>
                      <a:pt x="12179" y="12942"/>
                    </a:lnTo>
                    <a:lnTo>
                      <a:pt x="12114" y="12940"/>
                    </a:lnTo>
                    <a:lnTo>
                      <a:pt x="12048" y="12935"/>
                    </a:lnTo>
                    <a:lnTo>
                      <a:pt x="12016" y="12932"/>
                    </a:lnTo>
                    <a:lnTo>
                      <a:pt x="11983" y="12929"/>
                    </a:lnTo>
                    <a:lnTo>
                      <a:pt x="11951" y="12924"/>
                    </a:lnTo>
                    <a:lnTo>
                      <a:pt x="11920" y="12919"/>
                    </a:lnTo>
                    <a:lnTo>
                      <a:pt x="11888" y="12914"/>
                    </a:lnTo>
                    <a:lnTo>
                      <a:pt x="11859" y="12907"/>
                    </a:lnTo>
                    <a:lnTo>
                      <a:pt x="11829" y="12900"/>
                    </a:lnTo>
                    <a:lnTo>
                      <a:pt x="11800" y="12893"/>
                    </a:lnTo>
                    <a:lnTo>
                      <a:pt x="11770" y="12883"/>
                    </a:lnTo>
                    <a:lnTo>
                      <a:pt x="11740" y="12870"/>
                    </a:lnTo>
                    <a:lnTo>
                      <a:pt x="11713" y="12858"/>
                    </a:lnTo>
                    <a:lnTo>
                      <a:pt x="11685" y="12844"/>
                    </a:lnTo>
                    <a:lnTo>
                      <a:pt x="11660" y="12829"/>
                    </a:lnTo>
                    <a:lnTo>
                      <a:pt x="11635" y="12812"/>
                    </a:lnTo>
                    <a:lnTo>
                      <a:pt x="11612" y="12795"/>
                    </a:lnTo>
                    <a:lnTo>
                      <a:pt x="11590" y="12777"/>
                    </a:lnTo>
                    <a:lnTo>
                      <a:pt x="11569" y="12757"/>
                    </a:lnTo>
                    <a:lnTo>
                      <a:pt x="11549" y="12737"/>
                    </a:lnTo>
                    <a:lnTo>
                      <a:pt x="11530" y="12715"/>
                    </a:lnTo>
                    <a:lnTo>
                      <a:pt x="11513" y="12694"/>
                    </a:lnTo>
                    <a:lnTo>
                      <a:pt x="11496" y="12670"/>
                    </a:lnTo>
                    <a:lnTo>
                      <a:pt x="11480" y="12648"/>
                    </a:lnTo>
                    <a:lnTo>
                      <a:pt x="11466" y="12624"/>
                    </a:lnTo>
                    <a:lnTo>
                      <a:pt x="11453" y="12599"/>
                    </a:lnTo>
                    <a:lnTo>
                      <a:pt x="11440" y="12575"/>
                    </a:lnTo>
                    <a:lnTo>
                      <a:pt x="11428" y="12549"/>
                    </a:lnTo>
                    <a:lnTo>
                      <a:pt x="11418" y="12524"/>
                    </a:lnTo>
                    <a:lnTo>
                      <a:pt x="11408" y="12497"/>
                    </a:lnTo>
                    <a:lnTo>
                      <a:pt x="11400" y="12472"/>
                    </a:lnTo>
                    <a:lnTo>
                      <a:pt x="11391" y="12445"/>
                    </a:lnTo>
                    <a:lnTo>
                      <a:pt x="11384" y="12419"/>
                    </a:lnTo>
                    <a:lnTo>
                      <a:pt x="11378" y="12391"/>
                    </a:lnTo>
                    <a:lnTo>
                      <a:pt x="11372" y="12364"/>
                    </a:lnTo>
                    <a:lnTo>
                      <a:pt x="11368" y="12338"/>
                    </a:lnTo>
                    <a:lnTo>
                      <a:pt x="11364" y="12311"/>
                    </a:lnTo>
                    <a:lnTo>
                      <a:pt x="11361" y="12285"/>
                    </a:lnTo>
                    <a:lnTo>
                      <a:pt x="11358" y="12258"/>
                    </a:lnTo>
                    <a:lnTo>
                      <a:pt x="11357" y="12233"/>
                    </a:lnTo>
                    <a:lnTo>
                      <a:pt x="11356" y="12207"/>
                    </a:lnTo>
                    <a:lnTo>
                      <a:pt x="11356" y="12157"/>
                    </a:lnTo>
                    <a:lnTo>
                      <a:pt x="11357" y="12133"/>
                    </a:lnTo>
                    <a:lnTo>
                      <a:pt x="11358" y="12109"/>
                    </a:lnTo>
                    <a:lnTo>
                      <a:pt x="11361" y="12085"/>
                    </a:lnTo>
                    <a:lnTo>
                      <a:pt x="11364" y="12060"/>
                    </a:lnTo>
                    <a:lnTo>
                      <a:pt x="11367" y="12036"/>
                    </a:lnTo>
                    <a:lnTo>
                      <a:pt x="11372" y="12013"/>
                    </a:lnTo>
                    <a:lnTo>
                      <a:pt x="11377" y="11988"/>
                    </a:lnTo>
                    <a:lnTo>
                      <a:pt x="11382" y="11965"/>
                    </a:lnTo>
                    <a:lnTo>
                      <a:pt x="11389" y="11941"/>
                    </a:lnTo>
                    <a:lnTo>
                      <a:pt x="11396" y="11918"/>
                    </a:lnTo>
                    <a:lnTo>
                      <a:pt x="11405" y="11895"/>
                    </a:lnTo>
                    <a:lnTo>
                      <a:pt x="11414" y="11872"/>
                    </a:lnTo>
                    <a:lnTo>
                      <a:pt x="11423" y="11849"/>
                    </a:lnTo>
                    <a:lnTo>
                      <a:pt x="11434" y="11827"/>
                    </a:lnTo>
                    <a:lnTo>
                      <a:pt x="11445" y="11805"/>
                    </a:lnTo>
                    <a:lnTo>
                      <a:pt x="11457" y="11784"/>
                    </a:lnTo>
                    <a:lnTo>
                      <a:pt x="11470" y="11763"/>
                    </a:lnTo>
                    <a:lnTo>
                      <a:pt x="11483" y="11742"/>
                    </a:lnTo>
                    <a:lnTo>
                      <a:pt x="11498" y="11722"/>
                    </a:lnTo>
                    <a:lnTo>
                      <a:pt x="11514" y="11701"/>
                    </a:lnTo>
                    <a:lnTo>
                      <a:pt x="11530" y="11682"/>
                    </a:lnTo>
                    <a:lnTo>
                      <a:pt x="11546" y="11663"/>
                    </a:lnTo>
                    <a:lnTo>
                      <a:pt x="11565" y="11644"/>
                    </a:lnTo>
                    <a:lnTo>
                      <a:pt x="11583" y="11626"/>
                    </a:lnTo>
                    <a:lnTo>
                      <a:pt x="11604" y="11609"/>
                    </a:lnTo>
                    <a:lnTo>
                      <a:pt x="11624" y="11592"/>
                    </a:lnTo>
                    <a:lnTo>
                      <a:pt x="11645" y="11576"/>
                    </a:lnTo>
                    <a:lnTo>
                      <a:pt x="11668" y="11560"/>
                    </a:lnTo>
                    <a:lnTo>
                      <a:pt x="11691" y="11544"/>
                    </a:lnTo>
                    <a:lnTo>
                      <a:pt x="11716" y="11530"/>
                    </a:lnTo>
                    <a:lnTo>
                      <a:pt x="11741" y="11517"/>
                    </a:lnTo>
                    <a:lnTo>
                      <a:pt x="11765" y="11506"/>
                    </a:lnTo>
                    <a:lnTo>
                      <a:pt x="11788" y="11495"/>
                    </a:lnTo>
                    <a:lnTo>
                      <a:pt x="11813" y="11486"/>
                    </a:lnTo>
                    <a:lnTo>
                      <a:pt x="11837" y="11479"/>
                    </a:lnTo>
                    <a:lnTo>
                      <a:pt x="11863" y="11472"/>
                    </a:lnTo>
                    <a:lnTo>
                      <a:pt x="11888" y="11466"/>
                    </a:lnTo>
                    <a:lnTo>
                      <a:pt x="11915" y="11462"/>
                    </a:lnTo>
                    <a:lnTo>
                      <a:pt x="11941" y="11457"/>
                    </a:lnTo>
                    <a:lnTo>
                      <a:pt x="11968" y="11454"/>
                    </a:lnTo>
                    <a:lnTo>
                      <a:pt x="11994" y="11451"/>
                    </a:lnTo>
                    <a:lnTo>
                      <a:pt x="12021" y="11448"/>
                    </a:lnTo>
                    <a:lnTo>
                      <a:pt x="12047" y="11446"/>
                    </a:lnTo>
                    <a:lnTo>
                      <a:pt x="12101" y="11445"/>
                    </a:lnTo>
                    <a:lnTo>
                      <a:pt x="12154" y="11444"/>
                    </a:lnTo>
                    <a:lnTo>
                      <a:pt x="12802" y="11444"/>
                    </a:lnTo>
                    <a:lnTo>
                      <a:pt x="12802" y="11713"/>
                    </a:lnTo>
                    <a:close/>
                    <a:moveTo>
                      <a:pt x="10931" y="11124"/>
                    </a:moveTo>
                    <a:lnTo>
                      <a:pt x="10172" y="9625"/>
                    </a:lnTo>
                    <a:lnTo>
                      <a:pt x="10603" y="9625"/>
                    </a:lnTo>
                    <a:lnTo>
                      <a:pt x="11131" y="10753"/>
                    </a:lnTo>
                    <a:lnTo>
                      <a:pt x="11670" y="9625"/>
                    </a:lnTo>
                    <a:lnTo>
                      <a:pt x="12101" y="9625"/>
                    </a:lnTo>
                    <a:lnTo>
                      <a:pt x="11314" y="11124"/>
                    </a:lnTo>
                    <a:lnTo>
                      <a:pt x="10931" y="11124"/>
                    </a:lnTo>
                    <a:close/>
                    <a:moveTo>
                      <a:pt x="11123" y="12522"/>
                    </a:moveTo>
                    <a:lnTo>
                      <a:pt x="11122" y="12541"/>
                    </a:lnTo>
                    <a:lnTo>
                      <a:pt x="11120" y="12561"/>
                    </a:lnTo>
                    <a:lnTo>
                      <a:pt x="11117" y="12581"/>
                    </a:lnTo>
                    <a:lnTo>
                      <a:pt x="11113" y="12601"/>
                    </a:lnTo>
                    <a:lnTo>
                      <a:pt x="11108" y="12620"/>
                    </a:lnTo>
                    <a:lnTo>
                      <a:pt x="11102" y="12640"/>
                    </a:lnTo>
                    <a:lnTo>
                      <a:pt x="11095" y="12659"/>
                    </a:lnTo>
                    <a:lnTo>
                      <a:pt x="11086" y="12679"/>
                    </a:lnTo>
                    <a:lnTo>
                      <a:pt x="11078" y="12697"/>
                    </a:lnTo>
                    <a:lnTo>
                      <a:pt x="11068" y="12715"/>
                    </a:lnTo>
                    <a:lnTo>
                      <a:pt x="11058" y="12734"/>
                    </a:lnTo>
                    <a:lnTo>
                      <a:pt x="11046" y="12751"/>
                    </a:lnTo>
                    <a:lnTo>
                      <a:pt x="11033" y="12768"/>
                    </a:lnTo>
                    <a:lnTo>
                      <a:pt x="11019" y="12785"/>
                    </a:lnTo>
                    <a:lnTo>
                      <a:pt x="11005" y="12801"/>
                    </a:lnTo>
                    <a:lnTo>
                      <a:pt x="10991" y="12814"/>
                    </a:lnTo>
                    <a:lnTo>
                      <a:pt x="10976" y="12828"/>
                    </a:lnTo>
                    <a:lnTo>
                      <a:pt x="10961" y="12840"/>
                    </a:lnTo>
                    <a:lnTo>
                      <a:pt x="10946" y="12851"/>
                    </a:lnTo>
                    <a:lnTo>
                      <a:pt x="10929" y="12861"/>
                    </a:lnTo>
                    <a:lnTo>
                      <a:pt x="10914" y="12871"/>
                    </a:lnTo>
                    <a:lnTo>
                      <a:pt x="10898" y="12881"/>
                    </a:lnTo>
                    <a:lnTo>
                      <a:pt x="10880" y="12889"/>
                    </a:lnTo>
                    <a:lnTo>
                      <a:pt x="10864" y="12896"/>
                    </a:lnTo>
                    <a:lnTo>
                      <a:pt x="10847" y="12902"/>
                    </a:lnTo>
                    <a:lnTo>
                      <a:pt x="10829" y="12908"/>
                    </a:lnTo>
                    <a:lnTo>
                      <a:pt x="10812" y="12914"/>
                    </a:lnTo>
                    <a:lnTo>
                      <a:pt x="10794" y="12918"/>
                    </a:lnTo>
                    <a:lnTo>
                      <a:pt x="10775" y="12923"/>
                    </a:lnTo>
                    <a:lnTo>
                      <a:pt x="10757" y="12926"/>
                    </a:lnTo>
                    <a:lnTo>
                      <a:pt x="10739" y="12931"/>
                    </a:lnTo>
                    <a:lnTo>
                      <a:pt x="10701" y="12936"/>
                    </a:lnTo>
                    <a:lnTo>
                      <a:pt x="10663" y="12940"/>
                    </a:lnTo>
                    <a:lnTo>
                      <a:pt x="10623" y="12942"/>
                    </a:lnTo>
                    <a:lnTo>
                      <a:pt x="10585" y="12943"/>
                    </a:lnTo>
                    <a:lnTo>
                      <a:pt x="10504" y="12944"/>
                    </a:lnTo>
                    <a:lnTo>
                      <a:pt x="9519" y="12944"/>
                    </a:lnTo>
                    <a:lnTo>
                      <a:pt x="9519" y="12678"/>
                    </a:lnTo>
                    <a:lnTo>
                      <a:pt x="10340" y="12678"/>
                    </a:lnTo>
                    <a:lnTo>
                      <a:pt x="10368" y="12677"/>
                    </a:lnTo>
                    <a:lnTo>
                      <a:pt x="10398" y="12677"/>
                    </a:lnTo>
                    <a:lnTo>
                      <a:pt x="10428" y="12676"/>
                    </a:lnTo>
                    <a:lnTo>
                      <a:pt x="10459" y="12674"/>
                    </a:lnTo>
                    <a:lnTo>
                      <a:pt x="10490" y="12671"/>
                    </a:lnTo>
                    <a:lnTo>
                      <a:pt x="10519" y="12667"/>
                    </a:lnTo>
                    <a:lnTo>
                      <a:pt x="10534" y="12664"/>
                    </a:lnTo>
                    <a:lnTo>
                      <a:pt x="10548" y="12661"/>
                    </a:lnTo>
                    <a:lnTo>
                      <a:pt x="10562" y="12658"/>
                    </a:lnTo>
                    <a:lnTo>
                      <a:pt x="10575" y="12654"/>
                    </a:lnTo>
                    <a:lnTo>
                      <a:pt x="10589" y="12650"/>
                    </a:lnTo>
                    <a:lnTo>
                      <a:pt x="10601" y="12645"/>
                    </a:lnTo>
                    <a:lnTo>
                      <a:pt x="10613" y="12640"/>
                    </a:lnTo>
                    <a:lnTo>
                      <a:pt x="10624" y="12634"/>
                    </a:lnTo>
                    <a:lnTo>
                      <a:pt x="10636" y="12627"/>
                    </a:lnTo>
                    <a:lnTo>
                      <a:pt x="10645" y="12619"/>
                    </a:lnTo>
                    <a:lnTo>
                      <a:pt x="10655" y="12611"/>
                    </a:lnTo>
                    <a:lnTo>
                      <a:pt x="10663" y="12602"/>
                    </a:lnTo>
                    <a:lnTo>
                      <a:pt x="10671" y="12593"/>
                    </a:lnTo>
                    <a:lnTo>
                      <a:pt x="10677" y="12583"/>
                    </a:lnTo>
                    <a:lnTo>
                      <a:pt x="10683" y="12572"/>
                    </a:lnTo>
                    <a:lnTo>
                      <a:pt x="10689" y="12560"/>
                    </a:lnTo>
                    <a:lnTo>
                      <a:pt x="10693" y="12547"/>
                    </a:lnTo>
                    <a:lnTo>
                      <a:pt x="10696" y="12534"/>
                    </a:lnTo>
                    <a:lnTo>
                      <a:pt x="10697" y="12518"/>
                    </a:lnTo>
                    <a:lnTo>
                      <a:pt x="10698" y="12503"/>
                    </a:lnTo>
                    <a:lnTo>
                      <a:pt x="10698" y="12494"/>
                    </a:lnTo>
                    <a:lnTo>
                      <a:pt x="10697" y="12485"/>
                    </a:lnTo>
                    <a:lnTo>
                      <a:pt x="10696" y="12476"/>
                    </a:lnTo>
                    <a:lnTo>
                      <a:pt x="10694" y="12466"/>
                    </a:lnTo>
                    <a:lnTo>
                      <a:pt x="10691" y="12458"/>
                    </a:lnTo>
                    <a:lnTo>
                      <a:pt x="10688" y="12449"/>
                    </a:lnTo>
                    <a:lnTo>
                      <a:pt x="10685" y="12441"/>
                    </a:lnTo>
                    <a:lnTo>
                      <a:pt x="10680" y="12433"/>
                    </a:lnTo>
                    <a:lnTo>
                      <a:pt x="10676" y="12425"/>
                    </a:lnTo>
                    <a:lnTo>
                      <a:pt x="10671" y="12416"/>
                    </a:lnTo>
                    <a:lnTo>
                      <a:pt x="10666" y="12408"/>
                    </a:lnTo>
                    <a:lnTo>
                      <a:pt x="10660" y="12401"/>
                    </a:lnTo>
                    <a:lnTo>
                      <a:pt x="10647" y="12387"/>
                    </a:lnTo>
                    <a:lnTo>
                      <a:pt x="10631" y="12374"/>
                    </a:lnTo>
                    <a:lnTo>
                      <a:pt x="10620" y="12363"/>
                    </a:lnTo>
                    <a:lnTo>
                      <a:pt x="10607" y="12355"/>
                    </a:lnTo>
                    <a:lnTo>
                      <a:pt x="10594" y="12347"/>
                    </a:lnTo>
                    <a:lnTo>
                      <a:pt x="10579" y="12341"/>
                    </a:lnTo>
                    <a:lnTo>
                      <a:pt x="10564" y="12335"/>
                    </a:lnTo>
                    <a:lnTo>
                      <a:pt x="10549" y="12331"/>
                    </a:lnTo>
                    <a:lnTo>
                      <a:pt x="10534" y="12327"/>
                    </a:lnTo>
                    <a:lnTo>
                      <a:pt x="10517" y="12323"/>
                    </a:lnTo>
                    <a:lnTo>
                      <a:pt x="10500" y="12321"/>
                    </a:lnTo>
                    <a:lnTo>
                      <a:pt x="10484" y="12319"/>
                    </a:lnTo>
                    <a:lnTo>
                      <a:pt x="10467" y="12317"/>
                    </a:lnTo>
                    <a:lnTo>
                      <a:pt x="10450" y="12315"/>
                    </a:lnTo>
                    <a:lnTo>
                      <a:pt x="10417" y="12314"/>
                    </a:lnTo>
                    <a:lnTo>
                      <a:pt x="10385" y="12313"/>
                    </a:lnTo>
                    <a:lnTo>
                      <a:pt x="10014" y="12313"/>
                    </a:lnTo>
                    <a:lnTo>
                      <a:pt x="9972" y="12312"/>
                    </a:lnTo>
                    <a:lnTo>
                      <a:pt x="9928" y="12309"/>
                    </a:lnTo>
                    <a:lnTo>
                      <a:pt x="9884" y="12306"/>
                    </a:lnTo>
                    <a:lnTo>
                      <a:pt x="9840" y="12300"/>
                    </a:lnTo>
                    <a:lnTo>
                      <a:pt x="9797" y="12293"/>
                    </a:lnTo>
                    <a:lnTo>
                      <a:pt x="9777" y="12289"/>
                    </a:lnTo>
                    <a:lnTo>
                      <a:pt x="9756" y="12285"/>
                    </a:lnTo>
                    <a:lnTo>
                      <a:pt x="9737" y="12280"/>
                    </a:lnTo>
                    <a:lnTo>
                      <a:pt x="9718" y="12274"/>
                    </a:lnTo>
                    <a:lnTo>
                      <a:pt x="9700" y="12268"/>
                    </a:lnTo>
                    <a:lnTo>
                      <a:pt x="9684" y="12261"/>
                    </a:lnTo>
                    <a:lnTo>
                      <a:pt x="9668" y="12254"/>
                    </a:lnTo>
                    <a:lnTo>
                      <a:pt x="9652" y="12246"/>
                    </a:lnTo>
                    <a:lnTo>
                      <a:pt x="9637" y="12238"/>
                    </a:lnTo>
                    <a:lnTo>
                      <a:pt x="9623" y="12230"/>
                    </a:lnTo>
                    <a:lnTo>
                      <a:pt x="9608" y="12221"/>
                    </a:lnTo>
                    <a:lnTo>
                      <a:pt x="9595" y="12210"/>
                    </a:lnTo>
                    <a:lnTo>
                      <a:pt x="9582" y="12200"/>
                    </a:lnTo>
                    <a:lnTo>
                      <a:pt x="9570" y="12190"/>
                    </a:lnTo>
                    <a:lnTo>
                      <a:pt x="9557" y="12179"/>
                    </a:lnTo>
                    <a:lnTo>
                      <a:pt x="9546" y="12167"/>
                    </a:lnTo>
                    <a:lnTo>
                      <a:pt x="9535" y="12155"/>
                    </a:lnTo>
                    <a:lnTo>
                      <a:pt x="9525" y="12143"/>
                    </a:lnTo>
                    <a:lnTo>
                      <a:pt x="9515" y="12131"/>
                    </a:lnTo>
                    <a:lnTo>
                      <a:pt x="9505" y="12118"/>
                    </a:lnTo>
                    <a:lnTo>
                      <a:pt x="9496" y="12104"/>
                    </a:lnTo>
                    <a:lnTo>
                      <a:pt x="9488" y="12091"/>
                    </a:lnTo>
                    <a:lnTo>
                      <a:pt x="9481" y="12078"/>
                    </a:lnTo>
                    <a:lnTo>
                      <a:pt x="9474" y="12064"/>
                    </a:lnTo>
                    <a:lnTo>
                      <a:pt x="9467" y="12049"/>
                    </a:lnTo>
                    <a:lnTo>
                      <a:pt x="9461" y="12035"/>
                    </a:lnTo>
                    <a:lnTo>
                      <a:pt x="9455" y="12021"/>
                    </a:lnTo>
                    <a:lnTo>
                      <a:pt x="9450" y="12006"/>
                    </a:lnTo>
                    <a:lnTo>
                      <a:pt x="9446" y="11991"/>
                    </a:lnTo>
                    <a:lnTo>
                      <a:pt x="9442" y="11977"/>
                    </a:lnTo>
                    <a:lnTo>
                      <a:pt x="9439" y="11963"/>
                    </a:lnTo>
                    <a:lnTo>
                      <a:pt x="9436" y="11947"/>
                    </a:lnTo>
                    <a:lnTo>
                      <a:pt x="9434" y="11932"/>
                    </a:lnTo>
                    <a:lnTo>
                      <a:pt x="9433" y="11918"/>
                    </a:lnTo>
                    <a:lnTo>
                      <a:pt x="9432" y="11902"/>
                    </a:lnTo>
                    <a:lnTo>
                      <a:pt x="9432" y="11865"/>
                    </a:lnTo>
                    <a:lnTo>
                      <a:pt x="9435" y="11841"/>
                    </a:lnTo>
                    <a:lnTo>
                      <a:pt x="9438" y="11818"/>
                    </a:lnTo>
                    <a:lnTo>
                      <a:pt x="9443" y="11794"/>
                    </a:lnTo>
                    <a:lnTo>
                      <a:pt x="9450" y="11770"/>
                    </a:lnTo>
                    <a:lnTo>
                      <a:pt x="9458" y="11746"/>
                    </a:lnTo>
                    <a:lnTo>
                      <a:pt x="9468" y="11723"/>
                    </a:lnTo>
                    <a:lnTo>
                      <a:pt x="9478" y="11700"/>
                    </a:lnTo>
                    <a:lnTo>
                      <a:pt x="9490" y="11678"/>
                    </a:lnTo>
                    <a:lnTo>
                      <a:pt x="9503" y="11656"/>
                    </a:lnTo>
                    <a:lnTo>
                      <a:pt x="9519" y="11635"/>
                    </a:lnTo>
                    <a:lnTo>
                      <a:pt x="9534" y="11615"/>
                    </a:lnTo>
                    <a:lnTo>
                      <a:pt x="9551" y="11595"/>
                    </a:lnTo>
                    <a:lnTo>
                      <a:pt x="9569" y="11577"/>
                    </a:lnTo>
                    <a:lnTo>
                      <a:pt x="9588" y="11560"/>
                    </a:lnTo>
                    <a:lnTo>
                      <a:pt x="9608" y="11544"/>
                    </a:lnTo>
                    <a:lnTo>
                      <a:pt x="9622" y="11534"/>
                    </a:lnTo>
                    <a:lnTo>
                      <a:pt x="9636" y="11526"/>
                    </a:lnTo>
                    <a:lnTo>
                      <a:pt x="9650" y="11518"/>
                    </a:lnTo>
                    <a:lnTo>
                      <a:pt x="9666" y="11510"/>
                    </a:lnTo>
                    <a:lnTo>
                      <a:pt x="9680" y="11503"/>
                    </a:lnTo>
                    <a:lnTo>
                      <a:pt x="9695" y="11496"/>
                    </a:lnTo>
                    <a:lnTo>
                      <a:pt x="9710" y="11490"/>
                    </a:lnTo>
                    <a:lnTo>
                      <a:pt x="9726" y="11484"/>
                    </a:lnTo>
                    <a:lnTo>
                      <a:pt x="9757" y="11475"/>
                    </a:lnTo>
                    <a:lnTo>
                      <a:pt x="9790" y="11467"/>
                    </a:lnTo>
                    <a:lnTo>
                      <a:pt x="9824" y="11460"/>
                    </a:lnTo>
                    <a:lnTo>
                      <a:pt x="9857" y="11455"/>
                    </a:lnTo>
                    <a:lnTo>
                      <a:pt x="9891" y="11452"/>
                    </a:lnTo>
                    <a:lnTo>
                      <a:pt x="9926" y="11448"/>
                    </a:lnTo>
                    <a:lnTo>
                      <a:pt x="9960" y="11446"/>
                    </a:lnTo>
                    <a:lnTo>
                      <a:pt x="9995" y="11445"/>
                    </a:lnTo>
                    <a:lnTo>
                      <a:pt x="10064" y="11444"/>
                    </a:lnTo>
                    <a:lnTo>
                      <a:pt x="11021" y="11444"/>
                    </a:lnTo>
                    <a:lnTo>
                      <a:pt x="11021" y="11713"/>
                    </a:lnTo>
                    <a:lnTo>
                      <a:pt x="10093" y="11713"/>
                    </a:lnTo>
                    <a:lnTo>
                      <a:pt x="10062" y="11714"/>
                    </a:lnTo>
                    <a:lnTo>
                      <a:pt x="10033" y="11717"/>
                    </a:lnTo>
                    <a:lnTo>
                      <a:pt x="10018" y="11718"/>
                    </a:lnTo>
                    <a:lnTo>
                      <a:pt x="10004" y="11721"/>
                    </a:lnTo>
                    <a:lnTo>
                      <a:pt x="9990" y="11723"/>
                    </a:lnTo>
                    <a:lnTo>
                      <a:pt x="9977" y="11726"/>
                    </a:lnTo>
                    <a:lnTo>
                      <a:pt x="9964" y="11730"/>
                    </a:lnTo>
                    <a:lnTo>
                      <a:pt x="9951" y="11734"/>
                    </a:lnTo>
                    <a:lnTo>
                      <a:pt x="9940" y="11739"/>
                    </a:lnTo>
                    <a:lnTo>
                      <a:pt x="9929" y="11744"/>
                    </a:lnTo>
                    <a:lnTo>
                      <a:pt x="9918" y="11751"/>
                    </a:lnTo>
                    <a:lnTo>
                      <a:pt x="9908" y="11759"/>
                    </a:lnTo>
                    <a:lnTo>
                      <a:pt x="9899" y="11766"/>
                    </a:lnTo>
                    <a:lnTo>
                      <a:pt x="9891" y="11775"/>
                    </a:lnTo>
                    <a:lnTo>
                      <a:pt x="9884" y="11784"/>
                    </a:lnTo>
                    <a:lnTo>
                      <a:pt x="9877" y="11794"/>
                    </a:lnTo>
                    <a:lnTo>
                      <a:pt x="9872" y="11805"/>
                    </a:lnTo>
                    <a:lnTo>
                      <a:pt x="9866" y="11818"/>
                    </a:lnTo>
                    <a:lnTo>
                      <a:pt x="9862" y="11832"/>
                    </a:lnTo>
                    <a:lnTo>
                      <a:pt x="9859" y="11846"/>
                    </a:lnTo>
                    <a:lnTo>
                      <a:pt x="9858" y="11862"/>
                    </a:lnTo>
                    <a:lnTo>
                      <a:pt x="9857" y="11878"/>
                    </a:lnTo>
                    <a:lnTo>
                      <a:pt x="9858" y="11893"/>
                    </a:lnTo>
                    <a:lnTo>
                      <a:pt x="9859" y="11906"/>
                    </a:lnTo>
                    <a:lnTo>
                      <a:pt x="9862" y="11920"/>
                    </a:lnTo>
                    <a:lnTo>
                      <a:pt x="9865" y="11932"/>
                    </a:lnTo>
                    <a:lnTo>
                      <a:pt x="9871" y="11943"/>
                    </a:lnTo>
                    <a:lnTo>
                      <a:pt x="9876" y="11954"/>
                    </a:lnTo>
                    <a:lnTo>
                      <a:pt x="9882" y="11965"/>
                    </a:lnTo>
                    <a:lnTo>
                      <a:pt x="9888" y="11974"/>
                    </a:lnTo>
                    <a:lnTo>
                      <a:pt x="9896" y="11982"/>
                    </a:lnTo>
                    <a:lnTo>
                      <a:pt x="9904" y="11990"/>
                    </a:lnTo>
                    <a:lnTo>
                      <a:pt x="9913" y="11997"/>
                    </a:lnTo>
                    <a:lnTo>
                      <a:pt x="9924" y="12003"/>
                    </a:lnTo>
                    <a:lnTo>
                      <a:pt x="9934" y="12009"/>
                    </a:lnTo>
                    <a:lnTo>
                      <a:pt x="9944" y="12015"/>
                    </a:lnTo>
                    <a:lnTo>
                      <a:pt x="9955" y="12020"/>
                    </a:lnTo>
                    <a:lnTo>
                      <a:pt x="9967" y="12025"/>
                    </a:lnTo>
                    <a:lnTo>
                      <a:pt x="9992" y="12032"/>
                    </a:lnTo>
                    <a:lnTo>
                      <a:pt x="10018" y="12038"/>
                    </a:lnTo>
                    <a:lnTo>
                      <a:pt x="10046" y="12042"/>
                    </a:lnTo>
                    <a:lnTo>
                      <a:pt x="10074" y="12045"/>
                    </a:lnTo>
                    <a:lnTo>
                      <a:pt x="10102" y="12047"/>
                    </a:lnTo>
                    <a:lnTo>
                      <a:pt x="10131" y="12048"/>
                    </a:lnTo>
                    <a:lnTo>
                      <a:pt x="10474" y="12048"/>
                    </a:lnTo>
                    <a:lnTo>
                      <a:pt x="10526" y="12049"/>
                    </a:lnTo>
                    <a:lnTo>
                      <a:pt x="10578" y="12050"/>
                    </a:lnTo>
                    <a:lnTo>
                      <a:pt x="10629" y="12052"/>
                    </a:lnTo>
                    <a:lnTo>
                      <a:pt x="10680" y="12056"/>
                    </a:lnTo>
                    <a:lnTo>
                      <a:pt x="10706" y="12059"/>
                    </a:lnTo>
                    <a:lnTo>
                      <a:pt x="10730" y="12064"/>
                    </a:lnTo>
                    <a:lnTo>
                      <a:pt x="10756" y="12069"/>
                    </a:lnTo>
                    <a:lnTo>
                      <a:pt x="10780" y="12074"/>
                    </a:lnTo>
                    <a:lnTo>
                      <a:pt x="10805" y="12080"/>
                    </a:lnTo>
                    <a:lnTo>
                      <a:pt x="10829" y="12087"/>
                    </a:lnTo>
                    <a:lnTo>
                      <a:pt x="10854" y="12095"/>
                    </a:lnTo>
                    <a:lnTo>
                      <a:pt x="10878" y="12105"/>
                    </a:lnTo>
                    <a:lnTo>
                      <a:pt x="10895" y="12111"/>
                    </a:lnTo>
                    <a:lnTo>
                      <a:pt x="10910" y="12120"/>
                    </a:lnTo>
                    <a:lnTo>
                      <a:pt x="10925" y="12128"/>
                    </a:lnTo>
                    <a:lnTo>
                      <a:pt x="10940" y="12136"/>
                    </a:lnTo>
                    <a:lnTo>
                      <a:pt x="10954" y="12145"/>
                    </a:lnTo>
                    <a:lnTo>
                      <a:pt x="10967" y="12155"/>
                    </a:lnTo>
                    <a:lnTo>
                      <a:pt x="10979" y="12166"/>
                    </a:lnTo>
                    <a:lnTo>
                      <a:pt x="10992" y="12176"/>
                    </a:lnTo>
                    <a:lnTo>
                      <a:pt x="11003" y="12186"/>
                    </a:lnTo>
                    <a:lnTo>
                      <a:pt x="11014" y="12197"/>
                    </a:lnTo>
                    <a:lnTo>
                      <a:pt x="11024" y="12209"/>
                    </a:lnTo>
                    <a:lnTo>
                      <a:pt x="11034" y="12222"/>
                    </a:lnTo>
                    <a:lnTo>
                      <a:pt x="11044" y="12234"/>
                    </a:lnTo>
                    <a:lnTo>
                      <a:pt x="11052" y="12246"/>
                    </a:lnTo>
                    <a:lnTo>
                      <a:pt x="11060" y="12259"/>
                    </a:lnTo>
                    <a:lnTo>
                      <a:pt x="11068" y="12272"/>
                    </a:lnTo>
                    <a:lnTo>
                      <a:pt x="11075" y="12286"/>
                    </a:lnTo>
                    <a:lnTo>
                      <a:pt x="11081" y="12299"/>
                    </a:lnTo>
                    <a:lnTo>
                      <a:pt x="11087" y="12312"/>
                    </a:lnTo>
                    <a:lnTo>
                      <a:pt x="11094" y="12327"/>
                    </a:lnTo>
                    <a:lnTo>
                      <a:pt x="11103" y="12355"/>
                    </a:lnTo>
                    <a:lnTo>
                      <a:pt x="11111" y="12384"/>
                    </a:lnTo>
                    <a:lnTo>
                      <a:pt x="11117" y="12413"/>
                    </a:lnTo>
                    <a:lnTo>
                      <a:pt x="11121" y="12443"/>
                    </a:lnTo>
                    <a:lnTo>
                      <a:pt x="11123" y="12473"/>
                    </a:lnTo>
                    <a:lnTo>
                      <a:pt x="11124" y="12502"/>
                    </a:lnTo>
                    <a:lnTo>
                      <a:pt x="11123" y="12522"/>
                    </a:lnTo>
                    <a:close/>
                    <a:moveTo>
                      <a:pt x="9353" y="11132"/>
                    </a:moveTo>
                    <a:lnTo>
                      <a:pt x="9261" y="11132"/>
                    </a:lnTo>
                    <a:lnTo>
                      <a:pt x="9221" y="11130"/>
                    </a:lnTo>
                    <a:lnTo>
                      <a:pt x="9180" y="11128"/>
                    </a:lnTo>
                    <a:lnTo>
                      <a:pt x="9139" y="11125"/>
                    </a:lnTo>
                    <a:lnTo>
                      <a:pt x="9097" y="11120"/>
                    </a:lnTo>
                    <a:lnTo>
                      <a:pt x="9056" y="11114"/>
                    </a:lnTo>
                    <a:lnTo>
                      <a:pt x="9014" y="11108"/>
                    </a:lnTo>
                    <a:lnTo>
                      <a:pt x="8973" y="11100"/>
                    </a:lnTo>
                    <a:lnTo>
                      <a:pt x="8932" y="11089"/>
                    </a:lnTo>
                    <a:lnTo>
                      <a:pt x="8891" y="11079"/>
                    </a:lnTo>
                    <a:lnTo>
                      <a:pt x="8852" y="11067"/>
                    </a:lnTo>
                    <a:lnTo>
                      <a:pt x="8814" y="11054"/>
                    </a:lnTo>
                    <a:lnTo>
                      <a:pt x="8776" y="11039"/>
                    </a:lnTo>
                    <a:lnTo>
                      <a:pt x="8740" y="11023"/>
                    </a:lnTo>
                    <a:lnTo>
                      <a:pt x="8723" y="11015"/>
                    </a:lnTo>
                    <a:lnTo>
                      <a:pt x="8707" y="11006"/>
                    </a:lnTo>
                    <a:lnTo>
                      <a:pt x="8689" y="10997"/>
                    </a:lnTo>
                    <a:lnTo>
                      <a:pt x="8674" y="10986"/>
                    </a:lnTo>
                    <a:lnTo>
                      <a:pt x="8654" y="10973"/>
                    </a:lnTo>
                    <a:lnTo>
                      <a:pt x="8634" y="10959"/>
                    </a:lnTo>
                    <a:lnTo>
                      <a:pt x="8615" y="10945"/>
                    </a:lnTo>
                    <a:lnTo>
                      <a:pt x="8598" y="10929"/>
                    </a:lnTo>
                    <a:lnTo>
                      <a:pt x="8580" y="10914"/>
                    </a:lnTo>
                    <a:lnTo>
                      <a:pt x="8564" y="10898"/>
                    </a:lnTo>
                    <a:lnTo>
                      <a:pt x="8549" y="10881"/>
                    </a:lnTo>
                    <a:lnTo>
                      <a:pt x="8534" y="10864"/>
                    </a:lnTo>
                    <a:lnTo>
                      <a:pt x="8521" y="10847"/>
                    </a:lnTo>
                    <a:lnTo>
                      <a:pt x="8508" y="10829"/>
                    </a:lnTo>
                    <a:lnTo>
                      <a:pt x="8496" y="10811"/>
                    </a:lnTo>
                    <a:lnTo>
                      <a:pt x="8484" y="10792"/>
                    </a:lnTo>
                    <a:lnTo>
                      <a:pt x="8473" y="10773"/>
                    </a:lnTo>
                    <a:lnTo>
                      <a:pt x="8463" y="10754"/>
                    </a:lnTo>
                    <a:lnTo>
                      <a:pt x="8454" y="10734"/>
                    </a:lnTo>
                    <a:lnTo>
                      <a:pt x="8446" y="10714"/>
                    </a:lnTo>
                    <a:lnTo>
                      <a:pt x="8437" y="10694"/>
                    </a:lnTo>
                    <a:lnTo>
                      <a:pt x="8429" y="10674"/>
                    </a:lnTo>
                    <a:lnTo>
                      <a:pt x="8423" y="10654"/>
                    </a:lnTo>
                    <a:lnTo>
                      <a:pt x="8417" y="10632"/>
                    </a:lnTo>
                    <a:lnTo>
                      <a:pt x="8411" y="10612"/>
                    </a:lnTo>
                    <a:lnTo>
                      <a:pt x="8406" y="10591"/>
                    </a:lnTo>
                    <a:lnTo>
                      <a:pt x="8402" y="10570"/>
                    </a:lnTo>
                    <a:lnTo>
                      <a:pt x="8398" y="10549"/>
                    </a:lnTo>
                    <a:lnTo>
                      <a:pt x="8392" y="10507"/>
                    </a:lnTo>
                    <a:lnTo>
                      <a:pt x="8387" y="10465"/>
                    </a:lnTo>
                    <a:lnTo>
                      <a:pt x="8384" y="10423"/>
                    </a:lnTo>
                    <a:lnTo>
                      <a:pt x="8383" y="10382"/>
                    </a:lnTo>
                    <a:lnTo>
                      <a:pt x="8384" y="10336"/>
                    </a:lnTo>
                    <a:lnTo>
                      <a:pt x="8386" y="10291"/>
                    </a:lnTo>
                    <a:lnTo>
                      <a:pt x="8391" y="10247"/>
                    </a:lnTo>
                    <a:lnTo>
                      <a:pt x="8397" y="10205"/>
                    </a:lnTo>
                    <a:lnTo>
                      <a:pt x="8404" y="10164"/>
                    </a:lnTo>
                    <a:lnTo>
                      <a:pt x="8413" y="10125"/>
                    </a:lnTo>
                    <a:lnTo>
                      <a:pt x="8424" y="10087"/>
                    </a:lnTo>
                    <a:lnTo>
                      <a:pt x="8436" y="10050"/>
                    </a:lnTo>
                    <a:lnTo>
                      <a:pt x="8450" y="10015"/>
                    </a:lnTo>
                    <a:lnTo>
                      <a:pt x="8466" y="9982"/>
                    </a:lnTo>
                    <a:lnTo>
                      <a:pt x="8483" y="9949"/>
                    </a:lnTo>
                    <a:lnTo>
                      <a:pt x="8503" y="9918"/>
                    </a:lnTo>
                    <a:lnTo>
                      <a:pt x="8524" y="9889"/>
                    </a:lnTo>
                    <a:lnTo>
                      <a:pt x="8547" y="9861"/>
                    </a:lnTo>
                    <a:lnTo>
                      <a:pt x="8571" y="9835"/>
                    </a:lnTo>
                    <a:lnTo>
                      <a:pt x="8598" y="9810"/>
                    </a:lnTo>
                    <a:lnTo>
                      <a:pt x="8626" y="9787"/>
                    </a:lnTo>
                    <a:lnTo>
                      <a:pt x="8656" y="9764"/>
                    </a:lnTo>
                    <a:lnTo>
                      <a:pt x="8687" y="9744"/>
                    </a:lnTo>
                    <a:lnTo>
                      <a:pt x="8721" y="9726"/>
                    </a:lnTo>
                    <a:lnTo>
                      <a:pt x="8757" y="9708"/>
                    </a:lnTo>
                    <a:lnTo>
                      <a:pt x="8793" y="9692"/>
                    </a:lnTo>
                    <a:lnTo>
                      <a:pt x="8833" y="9678"/>
                    </a:lnTo>
                    <a:lnTo>
                      <a:pt x="8874" y="9665"/>
                    </a:lnTo>
                    <a:lnTo>
                      <a:pt x="8917" y="9653"/>
                    </a:lnTo>
                    <a:lnTo>
                      <a:pt x="8962" y="9643"/>
                    </a:lnTo>
                    <a:lnTo>
                      <a:pt x="9009" y="9635"/>
                    </a:lnTo>
                    <a:lnTo>
                      <a:pt x="9058" y="9628"/>
                    </a:lnTo>
                    <a:lnTo>
                      <a:pt x="9109" y="9623"/>
                    </a:lnTo>
                    <a:lnTo>
                      <a:pt x="9162" y="9619"/>
                    </a:lnTo>
                    <a:lnTo>
                      <a:pt x="9216" y="9617"/>
                    </a:lnTo>
                    <a:lnTo>
                      <a:pt x="9273" y="9616"/>
                    </a:lnTo>
                    <a:lnTo>
                      <a:pt x="9330" y="9617"/>
                    </a:lnTo>
                    <a:lnTo>
                      <a:pt x="9385" y="9619"/>
                    </a:lnTo>
                    <a:lnTo>
                      <a:pt x="9438" y="9623"/>
                    </a:lnTo>
                    <a:lnTo>
                      <a:pt x="9489" y="9628"/>
                    </a:lnTo>
                    <a:lnTo>
                      <a:pt x="9538" y="9635"/>
                    </a:lnTo>
                    <a:lnTo>
                      <a:pt x="9585" y="9644"/>
                    </a:lnTo>
                    <a:lnTo>
                      <a:pt x="9630" y="9654"/>
                    </a:lnTo>
                    <a:lnTo>
                      <a:pt x="9674" y="9667"/>
                    </a:lnTo>
                    <a:lnTo>
                      <a:pt x="9714" y="9680"/>
                    </a:lnTo>
                    <a:lnTo>
                      <a:pt x="9753" y="9694"/>
                    </a:lnTo>
                    <a:lnTo>
                      <a:pt x="9791" y="9711"/>
                    </a:lnTo>
                    <a:lnTo>
                      <a:pt x="9827" y="9729"/>
                    </a:lnTo>
                    <a:lnTo>
                      <a:pt x="9860" y="9748"/>
                    </a:lnTo>
                    <a:lnTo>
                      <a:pt x="9891" y="9770"/>
                    </a:lnTo>
                    <a:lnTo>
                      <a:pt x="9922" y="9792"/>
                    </a:lnTo>
                    <a:lnTo>
                      <a:pt x="9949" y="9815"/>
                    </a:lnTo>
                    <a:lnTo>
                      <a:pt x="9976" y="9841"/>
                    </a:lnTo>
                    <a:lnTo>
                      <a:pt x="9999" y="9869"/>
                    </a:lnTo>
                    <a:lnTo>
                      <a:pt x="10022" y="9896"/>
                    </a:lnTo>
                    <a:lnTo>
                      <a:pt x="10043" y="9926"/>
                    </a:lnTo>
                    <a:lnTo>
                      <a:pt x="10061" y="9957"/>
                    </a:lnTo>
                    <a:lnTo>
                      <a:pt x="10079" y="9990"/>
                    </a:lnTo>
                    <a:lnTo>
                      <a:pt x="10095" y="10024"/>
                    </a:lnTo>
                    <a:lnTo>
                      <a:pt x="10108" y="10059"/>
                    </a:lnTo>
                    <a:lnTo>
                      <a:pt x="10120" y="10096"/>
                    </a:lnTo>
                    <a:lnTo>
                      <a:pt x="10131" y="10135"/>
                    </a:lnTo>
                    <a:lnTo>
                      <a:pt x="10140" y="10175"/>
                    </a:lnTo>
                    <a:lnTo>
                      <a:pt x="10147" y="10215"/>
                    </a:lnTo>
                    <a:lnTo>
                      <a:pt x="10152" y="10258"/>
                    </a:lnTo>
                    <a:lnTo>
                      <a:pt x="10156" y="10302"/>
                    </a:lnTo>
                    <a:lnTo>
                      <a:pt x="10158" y="10347"/>
                    </a:lnTo>
                    <a:lnTo>
                      <a:pt x="10159" y="10393"/>
                    </a:lnTo>
                    <a:lnTo>
                      <a:pt x="10158" y="10437"/>
                    </a:lnTo>
                    <a:lnTo>
                      <a:pt x="10156" y="10479"/>
                    </a:lnTo>
                    <a:lnTo>
                      <a:pt x="10152" y="10521"/>
                    </a:lnTo>
                    <a:lnTo>
                      <a:pt x="10146" y="10561"/>
                    </a:lnTo>
                    <a:lnTo>
                      <a:pt x="10139" y="10600"/>
                    </a:lnTo>
                    <a:lnTo>
                      <a:pt x="10130" y="10638"/>
                    </a:lnTo>
                    <a:lnTo>
                      <a:pt x="10119" y="10673"/>
                    </a:lnTo>
                    <a:lnTo>
                      <a:pt x="10106" y="10709"/>
                    </a:lnTo>
                    <a:lnTo>
                      <a:pt x="10092" y="10743"/>
                    </a:lnTo>
                    <a:lnTo>
                      <a:pt x="10077" y="10775"/>
                    </a:lnTo>
                    <a:lnTo>
                      <a:pt x="10059" y="10806"/>
                    </a:lnTo>
                    <a:lnTo>
                      <a:pt x="10040" y="10835"/>
                    </a:lnTo>
                    <a:lnTo>
                      <a:pt x="10019" y="10864"/>
                    </a:lnTo>
                    <a:lnTo>
                      <a:pt x="9997" y="10891"/>
                    </a:lnTo>
                    <a:lnTo>
                      <a:pt x="9973" y="10916"/>
                    </a:lnTo>
                    <a:lnTo>
                      <a:pt x="9947" y="10941"/>
                    </a:lnTo>
                    <a:lnTo>
                      <a:pt x="9918" y="10964"/>
                    </a:lnTo>
                    <a:lnTo>
                      <a:pt x="9890" y="10985"/>
                    </a:lnTo>
                    <a:lnTo>
                      <a:pt x="9858" y="11005"/>
                    </a:lnTo>
                    <a:lnTo>
                      <a:pt x="9826" y="11024"/>
                    </a:lnTo>
                    <a:lnTo>
                      <a:pt x="9792" y="11040"/>
                    </a:lnTo>
                    <a:lnTo>
                      <a:pt x="9755" y="11057"/>
                    </a:lnTo>
                    <a:lnTo>
                      <a:pt x="9718" y="11071"/>
                    </a:lnTo>
                    <a:lnTo>
                      <a:pt x="9678" y="11083"/>
                    </a:lnTo>
                    <a:lnTo>
                      <a:pt x="9637" y="11096"/>
                    </a:lnTo>
                    <a:lnTo>
                      <a:pt x="9594" y="11105"/>
                    </a:lnTo>
                    <a:lnTo>
                      <a:pt x="9549" y="11113"/>
                    </a:lnTo>
                    <a:lnTo>
                      <a:pt x="9502" y="11120"/>
                    </a:lnTo>
                    <a:lnTo>
                      <a:pt x="9454" y="11125"/>
                    </a:lnTo>
                    <a:lnTo>
                      <a:pt x="9404" y="11129"/>
                    </a:lnTo>
                    <a:lnTo>
                      <a:pt x="9353" y="11132"/>
                    </a:lnTo>
                    <a:close/>
                    <a:moveTo>
                      <a:pt x="9221" y="12522"/>
                    </a:moveTo>
                    <a:lnTo>
                      <a:pt x="9219" y="12541"/>
                    </a:lnTo>
                    <a:lnTo>
                      <a:pt x="9217" y="12561"/>
                    </a:lnTo>
                    <a:lnTo>
                      <a:pt x="9214" y="12581"/>
                    </a:lnTo>
                    <a:lnTo>
                      <a:pt x="9210" y="12601"/>
                    </a:lnTo>
                    <a:lnTo>
                      <a:pt x="9204" y="12620"/>
                    </a:lnTo>
                    <a:lnTo>
                      <a:pt x="9199" y="12640"/>
                    </a:lnTo>
                    <a:lnTo>
                      <a:pt x="9192" y="12659"/>
                    </a:lnTo>
                    <a:lnTo>
                      <a:pt x="9185" y="12679"/>
                    </a:lnTo>
                    <a:lnTo>
                      <a:pt x="9176" y="12697"/>
                    </a:lnTo>
                    <a:lnTo>
                      <a:pt x="9167" y="12715"/>
                    </a:lnTo>
                    <a:lnTo>
                      <a:pt x="9156" y="12734"/>
                    </a:lnTo>
                    <a:lnTo>
                      <a:pt x="9144" y="12751"/>
                    </a:lnTo>
                    <a:lnTo>
                      <a:pt x="9132" y="12768"/>
                    </a:lnTo>
                    <a:lnTo>
                      <a:pt x="9118" y="12785"/>
                    </a:lnTo>
                    <a:lnTo>
                      <a:pt x="9104" y="12801"/>
                    </a:lnTo>
                    <a:lnTo>
                      <a:pt x="9089" y="12814"/>
                    </a:lnTo>
                    <a:lnTo>
                      <a:pt x="9075" y="12828"/>
                    </a:lnTo>
                    <a:lnTo>
                      <a:pt x="9060" y="12840"/>
                    </a:lnTo>
                    <a:lnTo>
                      <a:pt x="9044" y="12851"/>
                    </a:lnTo>
                    <a:lnTo>
                      <a:pt x="9028" y="12861"/>
                    </a:lnTo>
                    <a:lnTo>
                      <a:pt x="9013" y="12871"/>
                    </a:lnTo>
                    <a:lnTo>
                      <a:pt x="8995" y="12881"/>
                    </a:lnTo>
                    <a:lnTo>
                      <a:pt x="8979" y="12889"/>
                    </a:lnTo>
                    <a:lnTo>
                      <a:pt x="8963" y="12896"/>
                    </a:lnTo>
                    <a:lnTo>
                      <a:pt x="8945" y="12902"/>
                    </a:lnTo>
                    <a:lnTo>
                      <a:pt x="8928" y="12908"/>
                    </a:lnTo>
                    <a:lnTo>
                      <a:pt x="8910" y="12914"/>
                    </a:lnTo>
                    <a:lnTo>
                      <a:pt x="8892" y="12918"/>
                    </a:lnTo>
                    <a:lnTo>
                      <a:pt x="8874" y="12923"/>
                    </a:lnTo>
                    <a:lnTo>
                      <a:pt x="8856" y="12926"/>
                    </a:lnTo>
                    <a:lnTo>
                      <a:pt x="8837" y="12931"/>
                    </a:lnTo>
                    <a:lnTo>
                      <a:pt x="8800" y="12936"/>
                    </a:lnTo>
                    <a:lnTo>
                      <a:pt x="8761" y="12940"/>
                    </a:lnTo>
                    <a:lnTo>
                      <a:pt x="8722" y="12942"/>
                    </a:lnTo>
                    <a:lnTo>
                      <a:pt x="8682" y="12943"/>
                    </a:lnTo>
                    <a:lnTo>
                      <a:pt x="8603" y="12944"/>
                    </a:lnTo>
                    <a:lnTo>
                      <a:pt x="7617" y="12944"/>
                    </a:lnTo>
                    <a:lnTo>
                      <a:pt x="7617" y="12678"/>
                    </a:lnTo>
                    <a:lnTo>
                      <a:pt x="8437" y="12678"/>
                    </a:lnTo>
                    <a:lnTo>
                      <a:pt x="8467" y="12677"/>
                    </a:lnTo>
                    <a:lnTo>
                      <a:pt x="8497" y="12677"/>
                    </a:lnTo>
                    <a:lnTo>
                      <a:pt x="8527" y="12676"/>
                    </a:lnTo>
                    <a:lnTo>
                      <a:pt x="8557" y="12674"/>
                    </a:lnTo>
                    <a:lnTo>
                      <a:pt x="8587" y="12671"/>
                    </a:lnTo>
                    <a:lnTo>
                      <a:pt x="8617" y="12667"/>
                    </a:lnTo>
                    <a:lnTo>
                      <a:pt x="8631" y="12664"/>
                    </a:lnTo>
                    <a:lnTo>
                      <a:pt x="8646" y="12661"/>
                    </a:lnTo>
                    <a:lnTo>
                      <a:pt x="8660" y="12658"/>
                    </a:lnTo>
                    <a:lnTo>
                      <a:pt x="8673" y="12654"/>
                    </a:lnTo>
                    <a:lnTo>
                      <a:pt x="8686" y="12650"/>
                    </a:lnTo>
                    <a:lnTo>
                      <a:pt x="8699" y="12645"/>
                    </a:lnTo>
                    <a:lnTo>
                      <a:pt x="8711" y="12640"/>
                    </a:lnTo>
                    <a:lnTo>
                      <a:pt x="8722" y="12634"/>
                    </a:lnTo>
                    <a:lnTo>
                      <a:pt x="8732" y="12627"/>
                    </a:lnTo>
                    <a:lnTo>
                      <a:pt x="8742" y="12619"/>
                    </a:lnTo>
                    <a:lnTo>
                      <a:pt x="8752" y="12611"/>
                    </a:lnTo>
                    <a:lnTo>
                      <a:pt x="8761" y="12602"/>
                    </a:lnTo>
                    <a:lnTo>
                      <a:pt x="8768" y="12593"/>
                    </a:lnTo>
                    <a:lnTo>
                      <a:pt x="8775" y="12583"/>
                    </a:lnTo>
                    <a:lnTo>
                      <a:pt x="8781" y="12572"/>
                    </a:lnTo>
                    <a:lnTo>
                      <a:pt x="8786" y="12560"/>
                    </a:lnTo>
                    <a:lnTo>
                      <a:pt x="8790" y="12547"/>
                    </a:lnTo>
                    <a:lnTo>
                      <a:pt x="8792" y="12534"/>
                    </a:lnTo>
                    <a:lnTo>
                      <a:pt x="8794" y="12518"/>
                    </a:lnTo>
                    <a:lnTo>
                      <a:pt x="8795" y="12503"/>
                    </a:lnTo>
                    <a:lnTo>
                      <a:pt x="8794" y="12494"/>
                    </a:lnTo>
                    <a:lnTo>
                      <a:pt x="8794" y="12485"/>
                    </a:lnTo>
                    <a:lnTo>
                      <a:pt x="8792" y="12476"/>
                    </a:lnTo>
                    <a:lnTo>
                      <a:pt x="8790" y="12466"/>
                    </a:lnTo>
                    <a:lnTo>
                      <a:pt x="8788" y="12458"/>
                    </a:lnTo>
                    <a:lnTo>
                      <a:pt x="8785" y="12449"/>
                    </a:lnTo>
                    <a:lnTo>
                      <a:pt x="8782" y="12441"/>
                    </a:lnTo>
                    <a:lnTo>
                      <a:pt x="8778" y="12433"/>
                    </a:lnTo>
                    <a:lnTo>
                      <a:pt x="8769" y="12416"/>
                    </a:lnTo>
                    <a:lnTo>
                      <a:pt x="8758" y="12401"/>
                    </a:lnTo>
                    <a:lnTo>
                      <a:pt x="8745" y="12387"/>
                    </a:lnTo>
                    <a:lnTo>
                      <a:pt x="8731" y="12374"/>
                    </a:lnTo>
                    <a:lnTo>
                      <a:pt x="8719" y="12363"/>
                    </a:lnTo>
                    <a:lnTo>
                      <a:pt x="8706" y="12355"/>
                    </a:lnTo>
                    <a:lnTo>
                      <a:pt x="8692" y="12347"/>
                    </a:lnTo>
                    <a:lnTo>
                      <a:pt x="8678" y="12341"/>
                    </a:lnTo>
                    <a:lnTo>
                      <a:pt x="8663" y="12335"/>
                    </a:lnTo>
                    <a:lnTo>
                      <a:pt x="8648" y="12331"/>
                    </a:lnTo>
                    <a:lnTo>
                      <a:pt x="8631" y="12327"/>
                    </a:lnTo>
                    <a:lnTo>
                      <a:pt x="8615" y="12323"/>
                    </a:lnTo>
                    <a:lnTo>
                      <a:pt x="8599" y="12321"/>
                    </a:lnTo>
                    <a:lnTo>
                      <a:pt x="8582" y="12319"/>
                    </a:lnTo>
                    <a:lnTo>
                      <a:pt x="8565" y="12317"/>
                    </a:lnTo>
                    <a:lnTo>
                      <a:pt x="8549" y="12315"/>
                    </a:lnTo>
                    <a:lnTo>
                      <a:pt x="8515" y="12314"/>
                    </a:lnTo>
                    <a:lnTo>
                      <a:pt x="8483" y="12313"/>
                    </a:lnTo>
                    <a:lnTo>
                      <a:pt x="8112" y="12313"/>
                    </a:lnTo>
                    <a:lnTo>
                      <a:pt x="8069" y="12312"/>
                    </a:lnTo>
                    <a:lnTo>
                      <a:pt x="8026" y="12309"/>
                    </a:lnTo>
                    <a:lnTo>
                      <a:pt x="7982" y="12306"/>
                    </a:lnTo>
                    <a:lnTo>
                      <a:pt x="7938" y="12300"/>
                    </a:lnTo>
                    <a:lnTo>
                      <a:pt x="7895" y="12293"/>
                    </a:lnTo>
                    <a:lnTo>
                      <a:pt x="7874" y="12289"/>
                    </a:lnTo>
                    <a:lnTo>
                      <a:pt x="7854" y="12285"/>
                    </a:lnTo>
                    <a:lnTo>
                      <a:pt x="7834" y="12280"/>
                    </a:lnTo>
                    <a:lnTo>
                      <a:pt x="7814" y="12274"/>
                    </a:lnTo>
                    <a:lnTo>
                      <a:pt x="7798" y="12268"/>
                    </a:lnTo>
                    <a:lnTo>
                      <a:pt x="7782" y="12261"/>
                    </a:lnTo>
                    <a:lnTo>
                      <a:pt x="7765" y="12254"/>
                    </a:lnTo>
                    <a:lnTo>
                      <a:pt x="7750" y="12246"/>
                    </a:lnTo>
                    <a:lnTo>
                      <a:pt x="7735" y="12238"/>
                    </a:lnTo>
                    <a:lnTo>
                      <a:pt x="7720" y="12230"/>
                    </a:lnTo>
                    <a:lnTo>
                      <a:pt x="7706" y="12221"/>
                    </a:lnTo>
                    <a:lnTo>
                      <a:pt x="7693" y="12210"/>
                    </a:lnTo>
                    <a:lnTo>
                      <a:pt x="7680" y="12200"/>
                    </a:lnTo>
                    <a:lnTo>
                      <a:pt x="7667" y="12190"/>
                    </a:lnTo>
                    <a:lnTo>
                      <a:pt x="7655" y="12179"/>
                    </a:lnTo>
                    <a:lnTo>
                      <a:pt x="7644" y="12167"/>
                    </a:lnTo>
                    <a:lnTo>
                      <a:pt x="7633" y="12155"/>
                    </a:lnTo>
                    <a:lnTo>
                      <a:pt x="7622" y="12143"/>
                    </a:lnTo>
                    <a:lnTo>
                      <a:pt x="7613" y="12131"/>
                    </a:lnTo>
                    <a:lnTo>
                      <a:pt x="7603" y="12118"/>
                    </a:lnTo>
                    <a:lnTo>
                      <a:pt x="7595" y="12104"/>
                    </a:lnTo>
                    <a:lnTo>
                      <a:pt x="7587" y="12091"/>
                    </a:lnTo>
                    <a:lnTo>
                      <a:pt x="7579" y="12078"/>
                    </a:lnTo>
                    <a:lnTo>
                      <a:pt x="7571" y="12064"/>
                    </a:lnTo>
                    <a:lnTo>
                      <a:pt x="7565" y="12049"/>
                    </a:lnTo>
                    <a:lnTo>
                      <a:pt x="7559" y="12035"/>
                    </a:lnTo>
                    <a:lnTo>
                      <a:pt x="7554" y="12021"/>
                    </a:lnTo>
                    <a:lnTo>
                      <a:pt x="7549" y="12006"/>
                    </a:lnTo>
                    <a:lnTo>
                      <a:pt x="7545" y="11991"/>
                    </a:lnTo>
                    <a:lnTo>
                      <a:pt x="7541" y="11977"/>
                    </a:lnTo>
                    <a:lnTo>
                      <a:pt x="7538" y="11963"/>
                    </a:lnTo>
                    <a:lnTo>
                      <a:pt x="7535" y="11947"/>
                    </a:lnTo>
                    <a:lnTo>
                      <a:pt x="7533" y="11932"/>
                    </a:lnTo>
                    <a:lnTo>
                      <a:pt x="7532" y="11918"/>
                    </a:lnTo>
                    <a:lnTo>
                      <a:pt x="7531" y="11902"/>
                    </a:lnTo>
                    <a:lnTo>
                      <a:pt x="7531" y="11865"/>
                    </a:lnTo>
                    <a:lnTo>
                      <a:pt x="7534" y="11841"/>
                    </a:lnTo>
                    <a:lnTo>
                      <a:pt x="7537" y="11818"/>
                    </a:lnTo>
                    <a:lnTo>
                      <a:pt x="7542" y="11794"/>
                    </a:lnTo>
                    <a:lnTo>
                      <a:pt x="7549" y="11770"/>
                    </a:lnTo>
                    <a:lnTo>
                      <a:pt x="7557" y="11746"/>
                    </a:lnTo>
                    <a:lnTo>
                      <a:pt x="7566" y="11723"/>
                    </a:lnTo>
                    <a:lnTo>
                      <a:pt x="7577" y="11700"/>
                    </a:lnTo>
                    <a:lnTo>
                      <a:pt x="7589" y="11678"/>
                    </a:lnTo>
                    <a:lnTo>
                      <a:pt x="7602" y="11656"/>
                    </a:lnTo>
                    <a:lnTo>
                      <a:pt x="7616" y="11635"/>
                    </a:lnTo>
                    <a:lnTo>
                      <a:pt x="7632" y="11615"/>
                    </a:lnTo>
                    <a:lnTo>
                      <a:pt x="7649" y="11595"/>
                    </a:lnTo>
                    <a:lnTo>
                      <a:pt x="7667" y="11577"/>
                    </a:lnTo>
                    <a:lnTo>
                      <a:pt x="7686" y="11560"/>
                    </a:lnTo>
                    <a:lnTo>
                      <a:pt x="7706" y="11544"/>
                    </a:lnTo>
                    <a:lnTo>
                      <a:pt x="7720" y="11534"/>
                    </a:lnTo>
                    <a:lnTo>
                      <a:pt x="7734" y="11526"/>
                    </a:lnTo>
                    <a:lnTo>
                      <a:pt x="7748" y="11518"/>
                    </a:lnTo>
                    <a:lnTo>
                      <a:pt x="7763" y="11510"/>
                    </a:lnTo>
                    <a:lnTo>
                      <a:pt x="7778" y="11503"/>
                    </a:lnTo>
                    <a:lnTo>
                      <a:pt x="7793" y="11496"/>
                    </a:lnTo>
                    <a:lnTo>
                      <a:pt x="7808" y="11490"/>
                    </a:lnTo>
                    <a:lnTo>
                      <a:pt x="7823" y="11484"/>
                    </a:lnTo>
                    <a:lnTo>
                      <a:pt x="7855" y="11475"/>
                    </a:lnTo>
                    <a:lnTo>
                      <a:pt x="7888" y="11467"/>
                    </a:lnTo>
                    <a:lnTo>
                      <a:pt x="7921" y="11460"/>
                    </a:lnTo>
                    <a:lnTo>
                      <a:pt x="7955" y="11455"/>
                    </a:lnTo>
                    <a:lnTo>
                      <a:pt x="7989" y="11452"/>
                    </a:lnTo>
                    <a:lnTo>
                      <a:pt x="8023" y="11448"/>
                    </a:lnTo>
                    <a:lnTo>
                      <a:pt x="8058" y="11446"/>
                    </a:lnTo>
                    <a:lnTo>
                      <a:pt x="8093" y="11445"/>
                    </a:lnTo>
                    <a:lnTo>
                      <a:pt x="8162" y="11444"/>
                    </a:lnTo>
                    <a:lnTo>
                      <a:pt x="9120" y="11444"/>
                    </a:lnTo>
                    <a:lnTo>
                      <a:pt x="9120" y="11713"/>
                    </a:lnTo>
                    <a:lnTo>
                      <a:pt x="8191" y="11713"/>
                    </a:lnTo>
                    <a:lnTo>
                      <a:pt x="8160" y="11714"/>
                    </a:lnTo>
                    <a:lnTo>
                      <a:pt x="8130" y="11717"/>
                    </a:lnTo>
                    <a:lnTo>
                      <a:pt x="8116" y="11718"/>
                    </a:lnTo>
                    <a:lnTo>
                      <a:pt x="8102" y="11721"/>
                    </a:lnTo>
                    <a:lnTo>
                      <a:pt x="8088" y="11723"/>
                    </a:lnTo>
                    <a:lnTo>
                      <a:pt x="8074" y="11726"/>
                    </a:lnTo>
                    <a:lnTo>
                      <a:pt x="8062" y="11730"/>
                    </a:lnTo>
                    <a:lnTo>
                      <a:pt x="8050" y="11734"/>
                    </a:lnTo>
                    <a:lnTo>
                      <a:pt x="8038" y="11739"/>
                    </a:lnTo>
                    <a:lnTo>
                      <a:pt x="8027" y="11744"/>
                    </a:lnTo>
                    <a:lnTo>
                      <a:pt x="8016" y="11751"/>
                    </a:lnTo>
                    <a:lnTo>
                      <a:pt x="8007" y="11759"/>
                    </a:lnTo>
                    <a:lnTo>
                      <a:pt x="7998" y="11766"/>
                    </a:lnTo>
                    <a:lnTo>
                      <a:pt x="7990" y="11775"/>
                    </a:lnTo>
                    <a:lnTo>
                      <a:pt x="7983" y="11784"/>
                    </a:lnTo>
                    <a:lnTo>
                      <a:pt x="7975" y="11794"/>
                    </a:lnTo>
                    <a:lnTo>
                      <a:pt x="7970" y="11805"/>
                    </a:lnTo>
                    <a:lnTo>
                      <a:pt x="7965" y="11818"/>
                    </a:lnTo>
                    <a:lnTo>
                      <a:pt x="7961" y="11832"/>
                    </a:lnTo>
                    <a:lnTo>
                      <a:pt x="7958" y="11846"/>
                    </a:lnTo>
                    <a:lnTo>
                      <a:pt x="7957" y="11862"/>
                    </a:lnTo>
                    <a:lnTo>
                      <a:pt x="7956" y="11878"/>
                    </a:lnTo>
                    <a:lnTo>
                      <a:pt x="7957" y="11893"/>
                    </a:lnTo>
                    <a:lnTo>
                      <a:pt x="7958" y="11906"/>
                    </a:lnTo>
                    <a:lnTo>
                      <a:pt x="7961" y="11920"/>
                    </a:lnTo>
                    <a:lnTo>
                      <a:pt x="7964" y="11932"/>
                    </a:lnTo>
                    <a:lnTo>
                      <a:pt x="7969" y="11943"/>
                    </a:lnTo>
                    <a:lnTo>
                      <a:pt x="7974" y="11954"/>
                    </a:lnTo>
                    <a:lnTo>
                      <a:pt x="7980" y="11965"/>
                    </a:lnTo>
                    <a:lnTo>
                      <a:pt x="7988" y="11974"/>
                    </a:lnTo>
                    <a:lnTo>
                      <a:pt x="7995" y="11982"/>
                    </a:lnTo>
                    <a:lnTo>
                      <a:pt x="8003" y="11990"/>
                    </a:lnTo>
                    <a:lnTo>
                      <a:pt x="8012" y="11997"/>
                    </a:lnTo>
                    <a:lnTo>
                      <a:pt x="8022" y="12003"/>
                    </a:lnTo>
                    <a:lnTo>
                      <a:pt x="8033" y="12009"/>
                    </a:lnTo>
                    <a:lnTo>
                      <a:pt x="8043" y="12015"/>
                    </a:lnTo>
                    <a:lnTo>
                      <a:pt x="8054" y="12020"/>
                    </a:lnTo>
                    <a:lnTo>
                      <a:pt x="8066" y="12025"/>
                    </a:lnTo>
                    <a:lnTo>
                      <a:pt x="8091" y="12032"/>
                    </a:lnTo>
                    <a:lnTo>
                      <a:pt x="8117" y="12038"/>
                    </a:lnTo>
                    <a:lnTo>
                      <a:pt x="8144" y="12042"/>
                    </a:lnTo>
                    <a:lnTo>
                      <a:pt x="8172" y="12045"/>
                    </a:lnTo>
                    <a:lnTo>
                      <a:pt x="8200" y="12047"/>
                    </a:lnTo>
                    <a:lnTo>
                      <a:pt x="8228" y="12048"/>
                    </a:lnTo>
                    <a:lnTo>
                      <a:pt x="8573" y="12048"/>
                    </a:lnTo>
                    <a:lnTo>
                      <a:pt x="8625" y="12049"/>
                    </a:lnTo>
                    <a:lnTo>
                      <a:pt x="8676" y="12050"/>
                    </a:lnTo>
                    <a:lnTo>
                      <a:pt x="8727" y="12052"/>
                    </a:lnTo>
                    <a:lnTo>
                      <a:pt x="8778" y="12056"/>
                    </a:lnTo>
                    <a:lnTo>
                      <a:pt x="8804" y="12059"/>
                    </a:lnTo>
                    <a:lnTo>
                      <a:pt x="8828" y="12064"/>
                    </a:lnTo>
                    <a:lnTo>
                      <a:pt x="8854" y="12069"/>
                    </a:lnTo>
                    <a:lnTo>
                      <a:pt x="8878" y="12074"/>
                    </a:lnTo>
                    <a:lnTo>
                      <a:pt x="8903" y="12080"/>
                    </a:lnTo>
                    <a:lnTo>
                      <a:pt x="8927" y="12087"/>
                    </a:lnTo>
                    <a:lnTo>
                      <a:pt x="8952" y="12095"/>
                    </a:lnTo>
                    <a:lnTo>
                      <a:pt x="8976" y="12105"/>
                    </a:lnTo>
                    <a:lnTo>
                      <a:pt x="8992" y="12111"/>
                    </a:lnTo>
                    <a:lnTo>
                      <a:pt x="9008" y="12120"/>
                    </a:lnTo>
                    <a:lnTo>
                      <a:pt x="9023" y="12128"/>
                    </a:lnTo>
                    <a:lnTo>
                      <a:pt x="9038" y="12136"/>
                    </a:lnTo>
                    <a:lnTo>
                      <a:pt x="9051" y="12145"/>
                    </a:lnTo>
                    <a:lnTo>
                      <a:pt x="9065" y="12155"/>
                    </a:lnTo>
                    <a:lnTo>
                      <a:pt x="9078" y="12166"/>
                    </a:lnTo>
                    <a:lnTo>
                      <a:pt x="9090" y="12176"/>
                    </a:lnTo>
                    <a:lnTo>
                      <a:pt x="9101" y="12186"/>
                    </a:lnTo>
                    <a:lnTo>
                      <a:pt x="9112" y="12197"/>
                    </a:lnTo>
                    <a:lnTo>
                      <a:pt x="9123" y="12209"/>
                    </a:lnTo>
                    <a:lnTo>
                      <a:pt x="9132" y="12222"/>
                    </a:lnTo>
                    <a:lnTo>
                      <a:pt x="9141" y="12234"/>
                    </a:lnTo>
                    <a:lnTo>
                      <a:pt x="9150" y="12246"/>
                    </a:lnTo>
                    <a:lnTo>
                      <a:pt x="9158" y="12259"/>
                    </a:lnTo>
                    <a:lnTo>
                      <a:pt x="9166" y="12272"/>
                    </a:lnTo>
                    <a:lnTo>
                      <a:pt x="9173" y="12286"/>
                    </a:lnTo>
                    <a:lnTo>
                      <a:pt x="9179" y="12299"/>
                    </a:lnTo>
                    <a:lnTo>
                      <a:pt x="9185" y="12312"/>
                    </a:lnTo>
                    <a:lnTo>
                      <a:pt x="9190" y="12327"/>
                    </a:lnTo>
                    <a:lnTo>
                      <a:pt x="9200" y="12355"/>
                    </a:lnTo>
                    <a:lnTo>
                      <a:pt x="9208" y="12384"/>
                    </a:lnTo>
                    <a:lnTo>
                      <a:pt x="9214" y="12413"/>
                    </a:lnTo>
                    <a:lnTo>
                      <a:pt x="9218" y="12443"/>
                    </a:lnTo>
                    <a:lnTo>
                      <a:pt x="9220" y="12473"/>
                    </a:lnTo>
                    <a:lnTo>
                      <a:pt x="9221" y="12502"/>
                    </a:lnTo>
                    <a:lnTo>
                      <a:pt x="9221" y="12522"/>
                    </a:lnTo>
                    <a:close/>
                    <a:moveTo>
                      <a:pt x="7239" y="11713"/>
                    </a:moveTo>
                    <a:lnTo>
                      <a:pt x="6707" y="11713"/>
                    </a:lnTo>
                    <a:lnTo>
                      <a:pt x="6670" y="11714"/>
                    </a:lnTo>
                    <a:lnTo>
                      <a:pt x="6629" y="11715"/>
                    </a:lnTo>
                    <a:lnTo>
                      <a:pt x="6588" y="11717"/>
                    </a:lnTo>
                    <a:lnTo>
                      <a:pt x="6546" y="11720"/>
                    </a:lnTo>
                    <a:lnTo>
                      <a:pt x="6507" y="11724"/>
                    </a:lnTo>
                    <a:lnTo>
                      <a:pt x="6487" y="11727"/>
                    </a:lnTo>
                    <a:lnTo>
                      <a:pt x="6470" y="11730"/>
                    </a:lnTo>
                    <a:lnTo>
                      <a:pt x="6453" y="11734"/>
                    </a:lnTo>
                    <a:lnTo>
                      <a:pt x="6437" y="11738"/>
                    </a:lnTo>
                    <a:lnTo>
                      <a:pt x="6418" y="11746"/>
                    </a:lnTo>
                    <a:lnTo>
                      <a:pt x="6399" y="11754"/>
                    </a:lnTo>
                    <a:lnTo>
                      <a:pt x="6382" y="11764"/>
                    </a:lnTo>
                    <a:lnTo>
                      <a:pt x="6366" y="11773"/>
                    </a:lnTo>
                    <a:lnTo>
                      <a:pt x="6351" y="11784"/>
                    </a:lnTo>
                    <a:lnTo>
                      <a:pt x="6335" y="11795"/>
                    </a:lnTo>
                    <a:lnTo>
                      <a:pt x="6322" y="11809"/>
                    </a:lnTo>
                    <a:lnTo>
                      <a:pt x="6308" y="11822"/>
                    </a:lnTo>
                    <a:lnTo>
                      <a:pt x="6296" y="11835"/>
                    </a:lnTo>
                    <a:lnTo>
                      <a:pt x="6286" y="11849"/>
                    </a:lnTo>
                    <a:lnTo>
                      <a:pt x="6277" y="11863"/>
                    </a:lnTo>
                    <a:lnTo>
                      <a:pt x="6270" y="11877"/>
                    </a:lnTo>
                    <a:lnTo>
                      <a:pt x="6263" y="11892"/>
                    </a:lnTo>
                    <a:lnTo>
                      <a:pt x="6257" y="11906"/>
                    </a:lnTo>
                    <a:lnTo>
                      <a:pt x="6252" y="11922"/>
                    </a:lnTo>
                    <a:lnTo>
                      <a:pt x="6248" y="11937"/>
                    </a:lnTo>
                    <a:lnTo>
                      <a:pt x="6240" y="11969"/>
                    </a:lnTo>
                    <a:lnTo>
                      <a:pt x="6235" y="12000"/>
                    </a:lnTo>
                    <a:lnTo>
                      <a:pt x="6231" y="12033"/>
                    </a:lnTo>
                    <a:lnTo>
                      <a:pt x="6227" y="12065"/>
                    </a:lnTo>
                    <a:lnTo>
                      <a:pt x="7239" y="12065"/>
                    </a:lnTo>
                    <a:lnTo>
                      <a:pt x="7239" y="12330"/>
                    </a:lnTo>
                    <a:lnTo>
                      <a:pt x="6227" y="12330"/>
                    </a:lnTo>
                    <a:lnTo>
                      <a:pt x="6230" y="12356"/>
                    </a:lnTo>
                    <a:lnTo>
                      <a:pt x="6234" y="12382"/>
                    </a:lnTo>
                    <a:lnTo>
                      <a:pt x="6239" y="12405"/>
                    </a:lnTo>
                    <a:lnTo>
                      <a:pt x="6245" y="12428"/>
                    </a:lnTo>
                    <a:lnTo>
                      <a:pt x="6252" y="12449"/>
                    </a:lnTo>
                    <a:lnTo>
                      <a:pt x="6260" y="12468"/>
                    </a:lnTo>
                    <a:lnTo>
                      <a:pt x="6268" y="12488"/>
                    </a:lnTo>
                    <a:lnTo>
                      <a:pt x="6277" y="12505"/>
                    </a:lnTo>
                    <a:lnTo>
                      <a:pt x="6287" y="12523"/>
                    </a:lnTo>
                    <a:lnTo>
                      <a:pt x="6299" y="12538"/>
                    </a:lnTo>
                    <a:lnTo>
                      <a:pt x="6310" y="12552"/>
                    </a:lnTo>
                    <a:lnTo>
                      <a:pt x="6323" y="12566"/>
                    </a:lnTo>
                    <a:lnTo>
                      <a:pt x="6336" y="12579"/>
                    </a:lnTo>
                    <a:lnTo>
                      <a:pt x="6351" y="12591"/>
                    </a:lnTo>
                    <a:lnTo>
                      <a:pt x="6366" y="12601"/>
                    </a:lnTo>
                    <a:lnTo>
                      <a:pt x="6382" y="12611"/>
                    </a:lnTo>
                    <a:lnTo>
                      <a:pt x="6399" y="12620"/>
                    </a:lnTo>
                    <a:lnTo>
                      <a:pt x="6417" y="12629"/>
                    </a:lnTo>
                    <a:lnTo>
                      <a:pt x="6435" y="12637"/>
                    </a:lnTo>
                    <a:lnTo>
                      <a:pt x="6456" y="12643"/>
                    </a:lnTo>
                    <a:lnTo>
                      <a:pt x="6476" y="12649"/>
                    </a:lnTo>
                    <a:lnTo>
                      <a:pt x="6496" y="12654"/>
                    </a:lnTo>
                    <a:lnTo>
                      <a:pt x="6519" y="12659"/>
                    </a:lnTo>
                    <a:lnTo>
                      <a:pt x="6542" y="12663"/>
                    </a:lnTo>
                    <a:lnTo>
                      <a:pt x="6566" y="12666"/>
                    </a:lnTo>
                    <a:lnTo>
                      <a:pt x="6590" y="12669"/>
                    </a:lnTo>
                    <a:lnTo>
                      <a:pt x="6616" y="12672"/>
                    </a:lnTo>
                    <a:lnTo>
                      <a:pt x="6642" y="12674"/>
                    </a:lnTo>
                    <a:lnTo>
                      <a:pt x="6697" y="12677"/>
                    </a:lnTo>
                    <a:lnTo>
                      <a:pt x="6755" y="12678"/>
                    </a:lnTo>
                    <a:lnTo>
                      <a:pt x="7239" y="12678"/>
                    </a:lnTo>
                    <a:lnTo>
                      <a:pt x="7239" y="12944"/>
                    </a:lnTo>
                    <a:lnTo>
                      <a:pt x="6679" y="12944"/>
                    </a:lnTo>
                    <a:lnTo>
                      <a:pt x="6617" y="12942"/>
                    </a:lnTo>
                    <a:lnTo>
                      <a:pt x="6551" y="12940"/>
                    </a:lnTo>
                    <a:lnTo>
                      <a:pt x="6486" y="12935"/>
                    </a:lnTo>
                    <a:lnTo>
                      <a:pt x="6454" y="12932"/>
                    </a:lnTo>
                    <a:lnTo>
                      <a:pt x="6421" y="12929"/>
                    </a:lnTo>
                    <a:lnTo>
                      <a:pt x="6388" y="12924"/>
                    </a:lnTo>
                    <a:lnTo>
                      <a:pt x="6357" y="12919"/>
                    </a:lnTo>
                    <a:lnTo>
                      <a:pt x="6326" y="12914"/>
                    </a:lnTo>
                    <a:lnTo>
                      <a:pt x="6295" y="12907"/>
                    </a:lnTo>
                    <a:lnTo>
                      <a:pt x="6267" y="12900"/>
                    </a:lnTo>
                    <a:lnTo>
                      <a:pt x="6238" y="12893"/>
                    </a:lnTo>
                    <a:lnTo>
                      <a:pt x="6208" y="12883"/>
                    </a:lnTo>
                    <a:lnTo>
                      <a:pt x="6178" y="12870"/>
                    </a:lnTo>
                    <a:lnTo>
                      <a:pt x="6150" y="12858"/>
                    </a:lnTo>
                    <a:lnTo>
                      <a:pt x="6123" y="12844"/>
                    </a:lnTo>
                    <a:lnTo>
                      <a:pt x="6098" y="12829"/>
                    </a:lnTo>
                    <a:lnTo>
                      <a:pt x="6073" y="12812"/>
                    </a:lnTo>
                    <a:lnTo>
                      <a:pt x="6050" y="12795"/>
                    </a:lnTo>
                    <a:lnTo>
                      <a:pt x="6027" y="12777"/>
                    </a:lnTo>
                    <a:lnTo>
                      <a:pt x="6006" y="12757"/>
                    </a:lnTo>
                    <a:lnTo>
                      <a:pt x="5986" y="12737"/>
                    </a:lnTo>
                    <a:lnTo>
                      <a:pt x="5968" y="12715"/>
                    </a:lnTo>
                    <a:lnTo>
                      <a:pt x="5950" y="12694"/>
                    </a:lnTo>
                    <a:lnTo>
                      <a:pt x="5933" y="12670"/>
                    </a:lnTo>
                    <a:lnTo>
                      <a:pt x="5918" y="12648"/>
                    </a:lnTo>
                    <a:lnTo>
                      <a:pt x="5904" y="12624"/>
                    </a:lnTo>
                    <a:lnTo>
                      <a:pt x="5889" y="12599"/>
                    </a:lnTo>
                    <a:lnTo>
                      <a:pt x="5877" y="12575"/>
                    </a:lnTo>
                    <a:lnTo>
                      <a:pt x="5866" y="12549"/>
                    </a:lnTo>
                    <a:lnTo>
                      <a:pt x="5855" y="12524"/>
                    </a:lnTo>
                    <a:lnTo>
                      <a:pt x="5846" y="12497"/>
                    </a:lnTo>
                    <a:lnTo>
                      <a:pt x="5836" y="12472"/>
                    </a:lnTo>
                    <a:lnTo>
                      <a:pt x="5828" y="12445"/>
                    </a:lnTo>
                    <a:lnTo>
                      <a:pt x="5821" y="12419"/>
                    </a:lnTo>
                    <a:lnTo>
                      <a:pt x="5815" y="12391"/>
                    </a:lnTo>
                    <a:lnTo>
                      <a:pt x="5810" y="12364"/>
                    </a:lnTo>
                    <a:lnTo>
                      <a:pt x="5805" y="12338"/>
                    </a:lnTo>
                    <a:lnTo>
                      <a:pt x="5802" y="12311"/>
                    </a:lnTo>
                    <a:lnTo>
                      <a:pt x="5799" y="12285"/>
                    </a:lnTo>
                    <a:lnTo>
                      <a:pt x="5796" y="12258"/>
                    </a:lnTo>
                    <a:lnTo>
                      <a:pt x="5795" y="12233"/>
                    </a:lnTo>
                    <a:lnTo>
                      <a:pt x="5794" y="12207"/>
                    </a:lnTo>
                    <a:lnTo>
                      <a:pt x="5793" y="12182"/>
                    </a:lnTo>
                    <a:lnTo>
                      <a:pt x="5794" y="12157"/>
                    </a:lnTo>
                    <a:lnTo>
                      <a:pt x="5795" y="12133"/>
                    </a:lnTo>
                    <a:lnTo>
                      <a:pt x="5796" y="12109"/>
                    </a:lnTo>
                    <a:lnTo>
                      <a:pt x="5798" y="12085"/>
                    </a:lnTo>
                    <a:lnTo>
                      <a:pt x="5801" y="12060"/>
                    </a:lnTo>
                    <a:lnTo>
                      <a:pt x="5805" y="12036"/>
                    </a:lnTo>
                    <a:lnTo>
                      <a:pt x="5809" y="12013"/>
                    </a:lnTo>
                    <a:lnTo>
                      <a:pt x="5814" y="11988"/>
                    </a:lnTo>
                    <a:lnTo>
                      <a:pt x="5820" y="11965"/>
                    </a:lnTo>
                    <a:lnTo>
                      <a:pt x="5827" y="11941"/>
                    </a:lnTo>
                    <a:lnTo>
                      <a:pt x="5834" y="11918"/>
                    </a:lnTo>
                    <a:lnTo>
                      <a:pt x="5843" y="11895"/>
                    </a:lnTo>
                    <a:lnTo>
                      <a:pt x="5851" y="11872"/>
                    </a:lnTo>
                    <a:lnTo>
                      <a:pt x="5861" y="11849"/>
                    </a:lnTo>
                    <a:lnTo>
                      <a:pt x="5871" y="11827"/>
                    </a:lnTo>
                    <a:lnTo>
                      <a:pt x="5882" y="11805"/>
                    </a:lnTo>
                    <a:lnTo>
                      <a:pt x="5895" y="11784"/>
                    </a:lnTo>
                    <a:lnTo>
                      <a:pt x="5907" y="11763"/>
                    </a:lnTo>
                    <a:lnTo>
                      <a:pt x="5921" y="11742"/>
                    </a:lnTo>
                    <a:lnTo>
                      <a:pt x="5935" y="11722"/>
                    </a:lnTo>
                    <a:lnTo>
                      <a:pt x="5951" y="11701"/>
                    </a:lnTo>
                    <a:lnTo>
                      <a:pt x="5967" y="11682"/>
                    </a:lnTo>
                    <a:lnTo>
                      <a:pt x="5984" y="11663"/>
                    </a:lnTo>
                    <a:lnTo>
                      <a:pt x="6002" y="11644"/>
                    </a:lnTo>
                    <a:lnTo>
                      <a:pt x="6021" y="11626"/>
                    </a:lnTo>
                    <a:lnTo>
                      <a:pt x="6040" y="11609"/>
                    </a:lnTo>
                    <a:lnTo>
                      <a:pt x="6062" y="11592"/>
                    </a:lnTo>
                    <a:lnTo>
                      <a:pt x="6083" y="11576"/>
                    </a:lnTo>
                    <a:lnTo>
                      <a:pt x="6106" y="11560"/>
                    </a:lnTo>
                    <a:lnTo>
                      <a:pt x="6129" y="11544"/>
                    </a:lnTo>
                    <a:lnTo>
                      <a:pt x="6154" y="11530"/>
                    </a:lnTo>
                    <a:lnTo>
                      <a:pt x="6179" y="11517"/>
                    </a:lnTo>
                    <a:lnTo>
                      <a:pt x="6202" y="11506"/>
                    </a:lnTo>
                    <a:lnTo>
                      <a:pt x="6225" y="11495"/>
                    </a:lnTo>
                    <a:lnTo>
                      <a:pt x="6250" y="11486"/>
                    </a:lnTo>
                    <a:lnTo>
                      <a:pt x="6275" y="11479"/>
                    </a:lnTo>
                    <a:lnTo>
                      <a:pt x="6300" y="11472"/>
                    </a:lnTo>
                    <a:lnTo>
                      <a:pt x="6326" y="11466"/>
                    </a:lnTo>
                    <a:lnTo>
                      <a:pt x="6352" y="11462"/>
                    </a:lnTo>
                    <a:lnTo>
                      <a:pt x="6378" y="11457"/>
                    </a:lnTo>
                    <a:lnTo>
                      <a:pt x="6405" y="11454"/>
                    </a:lnTo>
                    <a:lnTo>
                      <a:pt x="6431" y="11451"/>
                    </a:lnTo>
                    <a:lnTo>
                      <a:pt x="6458" y="11448"/>
                    </a:lnTo>
                    <a:lnTo>
                      <a:pt x="6485" y="11446"/>
                    </a:lnTo>
                    <a:lnTo>
                      <a:pt x="6538" y="11445"/>
                    </a:lnTo>
                    <a:lnTo>
                      <a:pt x="6591" y="11444"/>
                    </a:lnTo>
                    <a:lnTo>
                      <a:pt x="7239" y="11444"/>
                    </a:lnTo>
                    <a:lnTo>
                      <a:pt x="7239" y="11713"/>
                    </a:lnTo>
                    <a:close/>
                    <a:moveTo>
                      <a:pt x="4975" y="10026"/>
                    </a:moveTo>
                    <a:lnTo>
                      <a:pt x="4975" y="11124"/>
                    </a:lnTo>
                    <a:lnTo>
                      <a:pt x="4607" y="11124"/>
                    </a:lnTo>
                    <a:lnTo>
                      <a:pt x="4607" y="9625"/>
                    </a:lnTo>
                    <a:lnTo>
                      <a:pt x="5098" y="9625"/>
                    </a:lnTo>
                    <a:lnTo>
                      <a:pt x="5813" y="10742"/>
                    </a:lnTo>
                    <a:lnTo>
                      <a:pt x="5813" y="9625"/>
                    </a:lnTo>
                    <a:lnTo>
                      <a:pt x="6177" y="9625"/>
                    </a:lnTo>
                    <a:lnTo>
                      <a:pt x="6177" y="11124"/>
                    </a:lnTo>
                    <a:lnTo>
                      <a:pt x="5705" y="11124"/>
                    </a:lnTo>
                    <a:lnTo>
                      <a:pt x="4975" y="10026"/>
                    </a:lnTo>
                    <a:close/>
                    <a:moveTo>
                      <a:pt x="5550" y="12944"/>
                    </a:moveTo>
                    <a:lnTo>
                      <a:pt x="5183" y="12944"/>
                    </a:lnTo>
                    <a:lnTo>
                      <a:pt x="5183" y="11817"/>
                    </a:lnTo>
                    <a:lnTo>
                      <a:pt x="4713" y="12944"/>
                    </a:lnTo>
                    <a:lnTo>
                      <a:pt x="4320" y="12944"/>
                    </a:lnTo>
                    <a:lnTo>
                      <a:pt x="3875" y="11817"/>
                    </a:lnTo>
                    <a:lnTo>
                      <a:pt x="3875" y="12944"/>
                    </a:lnTo>
                    <a:lnTo>
                      <a:pt x="3510" y="12944"/>
                    </a:lnTo>
                    <a:lnTo>
                      <a:pt x="3510" y="11444"/>
                    </a:lnTo>
                    <a:lnTo>
                      <a:pt x="4072" y="11444"/>
                    </a:lnTo>
                    <a:lnTo>
                      <a:pt x="4520" y="12616"/>
                    </a:lnTo>
                    <a:lnTo>
                      <a:pt x="4990" y="11444"/>
                    </a:lnTo>
                    <a:lnTo>
                      <a:pt x="5550" y="11444"/>
                    </a:lnTo>
                    <a:lnTo>
                      <a:pt x="5550" y="12944"/>
                    </a:lnTo>
                    <a:close/>
                    <a:moveTo>
                      <a:pt x="2931" y="11124"/>
                    </a:moveTo>
                    <a:lnTo>
                      <a:pt x="2484" y="11124"/>
                    </a:lnTo>
                    <a:lnTo>
                      <a:pt x="3228" y="9625"/>
                    </a:lnTo>
                    <a:lnTo>
                      <a:pt x="3668" y="9625"/>
                    </a:lnTo>
                    <a:lnTo>
                      <a:pt x="4414" y="11124"/>
                    </a:lnTo>
                    <a:lnTo>
                      <a:pt x="3963" y="11124"/>
                    </a:lnTo>
                    <a:lnTo>
                      <a:pt x="3789" y="10775"/>
                    </a:lnTo>
                    <a:lnTo>
                      <a:pt x="3104" y="10775"/>
                    </a:lnTo>
                    <a:lnTo>
                      <a:pt x="2931" y="11124"/>
                    </a:lnTo>
                    <a:close/>
                    <a:moveTo>
                      <a:pt x="2290" y="11124"/>
                    </a:moveTo>
                    <a:lnTo>
                      <a:pt x="1909" y="11124"/>
                    </a:lnTo>
                    <a:lnTo>
                      <a:pt x="1909" y="10504"/>
                    </a:lnTo>
                    <a:lnTo>
                      <a:pt x="1214" y="10504"/>
                    </a:lnTo>
                    <a:lnTo>
                      <a:pt x="1214" y="11124"/>
                    </a:lnTo>
                    <a:lnTo>
                      <a:pt x="830" y="11124"/>
                    </a:lnTo>
                    <a:lnTo>
                      <a:pt x="830" y="9625"/>
                    </a:lnTo>
                    <a:lnTo>
                      <a:pt x="1214" y="9625"/>
                    </a:lnTo>
                    <a:lnTo>
                      <a:pt x="1214" y="10238"/>
                    </a:lnTo>
                    <a:lnTo>
                      <a:pt x="1909" y="10238"/>
                    </a:lnTo>
                    <a:lnTo>
                      <a:pt x="1909" y="9625"/>
                    </a:lnTo>
                    <a:lnTo>
                      <a:pt x="2290" y="9625"/>
                    </a:lnTo>
                    <a:lnTo>
                      <a:pt x="2290" y="11124"/>
                    </a:lnTo>
                    <a:close/>
                    <a:moveTo>
                      <a:pt x="8114" y="9625"/>
                    </a:moveTo>
                    <a:lnTo>
                      <a:pt x="8114" y="11124"/>
                    </a:lnTo>
                    <a:lnTo>
                      <a:pt x="7642" y="11124"/>
                    </a:lnTo>
                    <a:lnTo>
                      <a:pt x="6911" y="10026"/>
                    </a:lnTo>
                    <a:lnTo>
                      <a:pt x="6911" y="11124"/>
                    </a:lnTo>
                    <a:lnTo>
                      <a:pt x="6543" y="11124"/>
                    </a:lnTo>
                    <a:lnTo>
                      <a:pt x="6543" y="9625"/>
                    </a:lnTo>
                    <a:lnTo>
                      <a:pt x="7035" y="9625"/>
                    </a:lnTo>
                    <a:lnTo>
                      <a:pt x="7750" y="10742"/>
                    </a:lnTo>
                    <a:lnTo>
                      <a:pt x="7750" y="9625"/>
                    </a:lnTo>
                    <a:lnTo>
                      <a:pt x="8114" y="9625"/>
                    </a:lnTo>
                    <a:close/>
                    <a:moveTo>
                      <a:pt x="6191" y="4872"/>
                    </a:moveTo>
                    <a:lnTo>
                      <a:pt x="6520" y="4872"/>
                    </a:lnTo>
                    <a:lnTo>
                      <a:pt x="6527" y="4808"/>
                    </a:lnTo>
                    <a:lnTo>
                      <a:pt x="6535" y="4744"/>
                    </a:lnTo>
                    <a:lnTo>
                      <a:pt x="6541" y="4710"/>
                    </a:lnTo>
                    <a:lnTo>
                      <a:pt x="6546" y="4678"/>
                    </a:lnTo>
                    <a:lnTo>
                      <a:pt x="6554" y="4644"/>
                    </a:lnTo>
                    <a:lnTo>
                      <a:pt x="6560" y="4609"/>
                    </a:lnTo>
                    <a:lnTo>
                      <a:pt x="6568" y="4576"/>
                    </a:lnTo>
                    <a:lnTo>
                      <a:pt x="6576" y="4541"/>
                    </a:lnTo>
                    <a:lnTo>
                      <a:pt x="6585" y="4506"/>
                    </a:lnTo>
                    <a:lnTo>
                      <a:pt x="6595" y="4472"/>
                    </a:lnTo>
                    <a:lnTo>
                      <a:pt x="6607" y="4437"/>
                    </a:lnTo>
                    <a:lnTo>
                      <a:pt x="6618" y="4402"/>
                    </a:lnTo>
                    <a:lnTo>
                      <a:pt x="6630" y="4368"/>
                    </a:lnTo>
                    <a:lnTo>
                      <a:pt x="6644" y="4332"/>
                    </a:lnTo>
                    <a:lnTo>
                      <a:pt x="6659" y="4297"/>
                    </a:lnTo>
                    <a:lnTo>
                      <a:pt x="6674" y="4262"/>
                    </a:lnTo>
                    <a:lnTo>
                      <a:pt x="6691" y="4227"/>
                    </a:lnTo>
                    <a:lnTo>
                      <a:pt x="6709" y="4192"/>
                    </a:lnTo>
                    <a:lnTo>
                      <a:pt x="6728" y="4157"/>
                    </a:lnTo>
                    <a:lnTo>
                      <a:pt x="6748" y="4122"/>
                    </a:lnTo>
                    <a:lnTo>
                      <a:pt x="6770" y="4087"/>
                    </a:lnTo>
                    <a:lnTo>
                      <a:pt x="6792" y="4052"/>
                    </a:lnTo>
                    <a:lnTo>
                      <a:pt x="6817" y="4018"/>
                    </a:lnTo>
                    <a:lnTo>
                      <a:pt x="6842" y="3984"/>
                    </a:lnTo>
                    <a:lnTo>
                      <a:pt x="6870" y="3950"/>
                    </a:lnTo>
                    <a:lnTo>
                      <a:pt x="6898" y="3917"/>
                    </a:lnTo>
                    <a:lnTo>
                      <a:pt x="6928" y="3883"/>
                    </a:lnTo>
                    <a:lnTo>
                      <a:pt x="6959" y="3849"/>
                    </a:lnTo>
                    <a:lnTo>
                      <a:pt x="6992" y="3817"/>
                    </a:lnTo>
                    <a:lnTo>
                      <a:pt x="7027" y="3784"/>
                    </a:lnTo>
                    <a:lnTo>
                      <a:pt x="7058" y="3757"/>
                    </a:lnTo>
                    <a:lnTo>
                      <a:pt x="7091" y="3730"/>
                    </a:lnTo>
                    <a:lnTo>
                      <a:pt x="7123" y="3704"/>
                    </a:lnTo>
                    <a:lnTo>
                      <a:pt x="7156" y="3679"/>
                    </a:lnTo>
                    <a:lnTo>
                      <a:pt x="7189" y="3655"/>
                    </a:lnTo>
                    <a:lnTo>
                      <a:pt x="7223" y="3631"/>
                    </a:lnTo>
                    <a:lnTo>
                      <a:pt x="7256" y="3609"/>
                    </a:lnTo>
                    <a:lnTo>
                      <a:pt x="7291" y="3587"/>
                    </a:lnTo>
                    <a:lnTo>
                      <a:pt x="7326" y="3567"/>
                    </a:lnTo>
                    <a:lnTo>
                      <a:pt x="7360" y="3548"/>
                    </a:lnTo>
                    <a:lnTo>
                      <a:pt x="7396" y="3529"/>
                    </a:lnTo>
                    <a:lnTo>
                      <a:pt x="7432" y="3511"/>
                    </a:lnTo>
                    <a:lnTo>
                      <a:pt x="7467" y="3495"/>
                    </a:lnTo>
                    <a:lnTo>
                      <a:pt x="7504" y="3478"/>
                    </a:lnTo>
                    <a:lnTo>
                      <a:pt x="7541" y="3464"/>
                    </a:lnTo>
                    <a:lnTo>
                      <a:pt x="7578" y="3450"/>
                    </a:lnTo>
                    <a:lnTo>
                      <a:pt x="7615" y="3436"/>
                    </a:lnTo>
                    <a:lnTo>
                      <a:pt x="7653" y="3424"/>
                    </a:lnTo>
                    <a:lnTo>
                      <a:pt x="7691" y="3412"/>
                    </a:lnTo>
                    <a:lnTo>
                      <a:pt x="7729" y="3402"/>
                    </a:lnTo>
                    <a:lnTo>
                      <a:pt x="7766" y="3392"/>
                    </a:lnTo>
                    <a:lnTo>
                      <a:pt x="7805" y="3383"/>
                    </a:lnTo>
                    <a:lnTo>
                      <a:pt x="7844" y="3375"/>
                    </a:lnTo>
                    <a:lnTo>
                      <a:pt x="7883" y="3368"/>
                    </a:lnTo>
                    <a:lnTo>
                      <a:pt x="7922" y="3362"/>
                    </a:lnTo>
                    <a:lnTo>
                      <a:pt x="7961" y="3356"/>
                    </a:lnTo>
                    <a:lnTo>
                      <a:pt x="8001" y="3352"/>
                    </a:lnTo>
                    <a:lnTo>
                      <a:pt x="8041" y="3348"/>
                    </a:lnTo>
                    <a:lnTo>
                      <a:pt x="8080" y="3345"/>
                    </a:lnTo>
                    <a:lnTo>
                      <a:pt x="8120" y="3343"/>
                    </a:lnTo>
                    <a:lnTo>
                      <a:pt x="8161" y="3342"/>
                    </a:lnTo>
                    <a:lnTo>
                      <a:pt x="8201" y="3342"/>
                    </a:lnTo>
                    <a:lnTo>
                      <a:pt x="8275" y="3343"/>
                    </a:lnTo>
                    <a:lnTo>
                      <a:pt x="8349" y="3347"/>
                    </a:lnTo>
                    <a:lnTo>
                      <a:pt x="8420" y="3354"/>
                    </a:lnTo>
                    <a:lnTo>
                      <a:pt x="8492" y="3362"/>
                    </a:lnTo>
                    <a:lnTo>
                      <a:pt x="8561" y="3373"/>
                    </a:lnTo>
                    <a:lnTo>
                      <a:pt x="8629" y="3386"/>
                    </a:lnTo>
                    <a:lnTo>
                      <a:pt x="8698" y="3402"/>
                    </a:lnTo>
                    <a:lnTo>
                      <a:pt x="8764" y="3419"/>
                    </a:lnTo>
                    <a:lnTo>
                      <a:pt x="8830" y="3436"/>
                    </a:lnTo>
                    <a:lnTo>
                      <a:pt x="8894" y="3456"/>
                    </a:lnTo>
                    <a:lnTo>
                      <a:pt x="8959" y="3476"/>
                    </a:lnTo>
                    <a:lnTo>
                      <a:pt x="9022" y="3498"/>
                    </a:lnTo>
                    <a:lnTo>
                      <a:pt x="9084" y="3520"/>
                    </a:lnTo>
                    <a:lnTo>
                      <a:pt x="9145" y="3542"/>
                    </a:lnTo>
                    <a:lnTo>
                      <a:pt x="9207" y="3566"/>
                    </a:lnTo>
                    <a:lnTo>
                      <a:pt x="9266" y="3589"/>
                    </a:lnTo>
                    <a:lnTo>
                      <a:pt x="9383" y="3635"/>
                    </a:lnTo>
                    <a:lnTo>
                      <a:pt x="9498" y="3680"/>
                    </a:lnTo>
                    <a:lnTo>
                      <a:pt x="9554" y="3702"/>
                    </a:lnTo>
                    <a:lnTo>
                      <a:pt x="9609" y="3722"/>
                    </a:lnTo>
                    <a:lnTo>
                      <a:pt x="9665" y="3741"/>
                    </a:lnTo>
                    <a:lnTo>
                      <a:pt x="9720" y="3760"/>
                    </a:lnTo>
                    <a:lnTo>
                      <a:pt x="9774" y="3776"/>
                    </a:lnTo>
                    <a:lnTo>
                      <a:pt x="9827" y="3791"/>
                    </a:lnTo>
                    <a:lnTo>
                      <a:pt x="9880" y="3805"/>
                    </a:lnTo>
                    <a:lnTo>
                      <a:pt x="9932" y="3816"/>
                    </a:lnTo>
                    <a:lnTo>
                      <a:pt x="9984" y="3825"/>
                    </a:lnTo>
                    <a:lnTo>
                      <a:pt x="10036" y="3831"/>
                    </a:lnTo>
                    <a:lnTo>
                      <a:pt x="10087" y="3835"/>
                    </a:lnTo>
                    <a:lnTo>
                      <a:pt x="10137" y="3837"/>
                    </a:lnTo>
                    <a:lnTo>
                      <a:pt x="10137" y="4188"/>
                    </a:lnTo>
                    <a:lnTo>
                      <a:pt x="10079" y="4187"/>
                    </a:lnTo>
                    <a:lnTo>
                      <a:pt x="10020" y="4182"/>
                    </a:lnTo>
                    <a:lnTo>
                      <a:pt x="9962" y="4176"/>
                    </a:lnTo>
                    <a:lnTo>
                      <a:pt x="9904" y="4167"/>
                    </a:lnTo>
                    <a:lnTo>
                      <a:pt x="9847" y="4155"/>
                    </a:lnTo>
                    <a:lnTo>
                      <a:pt x="9789" y="4141"/>
                    </a:lnTo>
                    <a:lnTo>
                      <a:pt x="9732" y="4126"/>
                    </a:lnTo>
                    <a:lnTo>
                      <a:pt x="9674" y="4110"/>
                    </a:lnTo>
                    <a:lnTo>
                      <a:pt x="9617" y="4091"/>
                    </a:lnTo>
                    <a:lnTo>
                      <a:pt x="9558" y="4072"/>
                    </a:lnTo>
                    <a:lnTo>
                      <a:pt x="9501" y="4050"/>
                    </a:lnTo>
                    <a:lnTo>
                      <a:pt x="9443" y="4029"/>
                    </a:lnTo>
                    <a:lnTo>
                      <a:pt x="9327" y="3983"/>
                    </a:lnTo>
                    <a:lnTo>
                      <a:pt x="9211" y="3936"/>
                    </a:lnTo>
                    <a:lnTo>
                      <a:pt x="9091" y="3889"/>
                    </a:lnTo>
                    <a:lnTo>
                      <a:pt x="8972" y="3844"/>
                    </a:lnTo>
                    <a:lnTo>
                      <a:pt x="8911" y="3823"/>
                    </a:lnTo>
                    <a:lnTo>
                      <a:pt x="8850" y="3802"/>
                    </a:lnTo>
                    <a:lnTo>
                      <a:pt x="8788" y="3782"/>
                    </a:lnTo>
                    <a:lnTo>
                      <a:pt x="8726" y="3764"/>
                    </a:lnTo>
                    <a:lnTo>
                      <a:pt x="8663" y="3746"/>
                    </a:lnTo>
                    <a:lnTo>
                      <a:pt x="8599" y="3731"/>
                    </a:lnTo>
                    <a:lnTo>
                      <a:pt x="8534" y="3718"/>
                    </a:lnTo>
                    <a:lnTo>
                      <a:pt x="8470" y="3707"/>
                    </a:lnTo>
                    <a:lnTo>
                      <a:pt x="8404" y="3698"/>
                    </a:lnTo>
                    <a:lnTo>
                      <a:pt x="8337" y="3690"/>
                    </a:lnTo>
                    <a:lnTo>
                      <a:pt x="8270" y="3686"/>
                    </a:lnTo>
                    <a:lnTo>
                      <a:pt x="8201" y="3685"/>
                    </a:lnTo>
                    <a:lnTo>
                      <a:pt x="8171" y="3685"/>
                    </a:lnTo>
                    <a:lnTo>
                      <a:pt x="8141" y="3686"/>
                    </a:lnTo>
                    <a:lnTo>
                      <a:pt x="8110" y="3688"/>
                    </a:lnTo>
                    <a:lnTo>
                      <a:pt x="8079" y="3690"/>
                    </a:lnTo>
                    <a:lnTo>
                      <a:pt x="8049" y="3693"/>
                    </a:lnTo>
                    <a:lnTo>
                      <a:pt x="8018" y="3696"/>
                    </a:lnTo>
                    <a:lnTo>
                      <a:pt x="7988" y="3702"/>
                    </a:lnTo>
                    <a:lnTo>
                      <a:pt x="7957" y="3707"/>
                    </a:lnTo>
                    <a:lnTo>
                      <a:pt x="7926" y="3712"/>
                    </a:lnTo>
                    <a:lnTo>
                      <a:pt x="7897" y="3718"/>
                    </a:lnTo>
                    <a:lnTo>
                      <a:pt x="7866" y="3725"/>
                    </a:lnTo>
                    <a:lnTo>
                      <a:pt x="7836" y="3733"/>
                    </a:lnTo>
                    <a:lnTo>
                      <a:pt x="7806" y="3741"/>
                    </a:lnTo>
                    <a:lnTo>
                      <a:pt x="7776" y="3751"/>
                    </a:lnTo>
                    <a:lnTo>
                      <a:pt x="7747" y="3761"/>
                    </a:lnTo>
                    <a:lnTo>
                      <a:pt x="7717" y="3771"/>
                    </a:lnTo>
                    <a:lnTo>
                      <a:pt x="7688" y="3782"/>
                    </a:lnTo>
                    <a:lnTo>
                      <a:pt x="7658" y="3794"/>
                    </a:lnTo>
                    <a:lnTo>
                      <a:pt x="7630" y="3807"/>
                    </a:lnTo>
                    <a:lnTo>
                      <a:pt x="7600" y="3820"/>
                    </a:lnTo>
                    <a:lnTo>
                      <a:pt x="7571" y="3834"/>
                    </a:lnTo>
                    <a:lnTo>
                      <a:pt x="7544" y="3848"/>
                    </a:lnTo>
                    <a:lnTo>
                      <a:pt x="7515" y="3865"/>
                    </a:lnTo>
                    <a:lnTo>
                      <a:pt x="7488" y="3881"/>
                    </a:lnTo>
                    <a:lnTo>
                      <a:pt x="7460" y="3897"/>
                    </a:lnTo>
                    <a:lnTo>
                      <a:pt x="7433" y="3916"/>
                    </a:lnTo>
                    <a:lnTo>
                      <a:pt x="7406" y="3934"/>
                    </a:lnTo>
                    <a:lnTo>
                      <a:pt x="7380" y="3953"/>
                    </a:lnTo>
                    <a:lnTo>
                      <a:pt x="7353" y="3973"/>
                    </a:lnTo>
                    <a:lnTo>
                      <a:pt x="7327" y="3993"/>
                    </a:lnTo>
                    <a:lnTo>
                      <a:pt x="7301" y="4015"/>
                    </a:lnTo>
                    <a:lnTo>
                      <a:pt x="7277" y="4037"/>
                    </a:lnTo>
                    <a:lnTo>
                      <a:pt x="7254" y="4059"/>
                    </a:lnTo>
                    <a:lnTo>
                      <a:pt x="7232" y="4079"/>
                    </a:lnTo>
                    <a:lnTo>
                      <a:pt x="7211" y="4100"/>
                    </a:lnTo>
                    <a:lnTo>
                      <a:pt x="7191" y="4123"/>
                    </a:lnTo>
                    <a:lnTo>
                      <a:pt x="7173" y="4145"/>
                    </a:lnTo>
                    <a:lnTo>
                      <a:pt x="7153" y="4168"/>
                    </a:lnTo>
                    <a:lnTo>
                      <a:pt x="7136" y="4190"/>
                    </a:lnTo>
                    <a:lnTo>
                      <a:pt x="7120" y="4213"/>
                    </a:lnTo>
                    <a:lnTo>
                      <a:pt x="7103" y="4236"/>
                    </a:lnTo>
                    <a:lnTo>
                      <a:pt x="7087" y="4260"/>
                    </a:lnTo>
                    <a:lnTo>
                      <a:pt x="7073" y="4284"/>
                    </a:lnTo>
                    <a:lnTo>
                      <a:pt x="7058" y="4308"/>
                    </a:lnTo>
                    <a:lnTo>
                      <a:pt x="7045" y="4333"/>
                    </a:lnTo>
                    <a:lnTo>
                      <a:pt x="7032" y="4357"/>
                    </a:lnTo>
                    <a:lnTo>
                      <a:pt x="7020" y="4383"/>
                    </a:lnTo>
                    <a:lnTo>
                      <a:pt x="7008" y="4408"/>
                    </a:lnTo>
                    <a:lnTo>
                      <a:pt x="6997" y="4435"/>
                    </a:lnTo>
                    <a:lnTo>
                      <a:pt x="6987" y="4461"/>
                    </a:lnTo>
                    <a:lnTo>
                      <a:pt x="6977" y="4488"/>
                    </a:lnTo>
                    <a:lnTo>
                      <a:pt x="6968" y="4515"/>
                    </a:lnTo>
                    <a:lnTo>
                      <a:pt x="6959" y="4542"/>
                    </a:lnTo>
                    <a:lnTo>
                      <a:pt x="6950" y="4571"/>
                    </a:lnTo>
                    <a:lnTo>
                      <a:pt x="6943" y="4598"/>
                    </a:lnTo>
                    <a:lnTo>
                      <a:pt x="6936" y="4627"/>
                    </a:lnTo>
                    <a:lnTo>
                      <a:pt x="6929" y="4656"/>
                    </a:lnTo>
                    <a:lnTo>
                      <a:pt x="6923" y="4686"/>
                    </a:lnTo>
                    <a:lnTo>
                      <a:pt x="6917" y="4715"/>
                    </a:lnTo>
                    <a:lnTo>
                      <a:pt x="6912" y="4746"/>
                    </a:lnTo>
                    <a:lnTo>
                      <a:pt x="6901" y="4808"/>
                    </a:lnTo>
                    <a:lnTo>
                      <a:pt x="6893" y="4872"/>
                    </a:lnTo>
                    <a:lnTo>
                      <a:pt x="7620" y="4872"/>
                    </a:lnTo>
                    <a:lnTo>
                      <a:pt x="7648" y="4868"/>
                    </a:lnTo>
                    <a:lnTo>
                      <a:pt x="7660" y="4866"/>
                    </a:lnTo>
                    <a:lnTo>
                      <a:pt x="7672" y="4864"/>
                    </a:lnTo>
                    <a:lnTo>
                      <a:pt x="7683" y="4861"/>
                    </a:lnTo>
                    <a:lnTo>
                      <a:pt x="7693" y="4858"/>
                    </a:lnTo>
                    <a:lnTo>
                      <a:pt x="7703" y="4855"/>
                    </a:lnTo>
                    <a:lnTo>
                      <a:pt x="7711" y="4851"/>
                    </a:lnTo>
                    <a:lnTo>
                      <a:pt x="7719" y="4847"/>
                    </a:lnTo>
                    <a:lnTo>
                      <a:pt x="7728" y="4842"/>
                    </a:lnTo>
                    <a:lnTo>
                      <a:pt x="7735" y="4837"/>
                    </a:lnTo>
                    <a:lnTo>
                      <a:pt x="7741" y="4832"/>
                    </a:lnTo>
                    <a:lnTo>
                      <a:pt x="7747" y="4826"/>
                    </a:lnTo>
                    <a:lnTo>
                      <a:pt x="7752" y="4820"/>
                    </a:lnTo>
                    <a:lnTo>
                      <a:pt x="7757" y="4813"/>
                    </a:lnTo>
                    <a:lnTo>
                      <a:pt x="7761" y="4806"/>
                    </a:lnTo>
                    <a:lnTo>
                      <a:pt x="7765" y="4799"/>
                    </a:lnTo>
                    <a:lnTo>
                      <a:pt x="7768" y="4791"/>
                    </a:lnTo>
                    <a:lnTo>
                      <a:pt x="7774" y="4775"/>
                    </a:lnTo>
                    <a:lnTo>
                      <a:pt x="7779" y="4756"/>
                    </a:lnTo>
                    <a:lnTo>
                      <a:pt x="7782" y="4738"/>
                    </a:lnTo>
                    <a:lnTo>
                      <a:pt x="7783" y="4716"/>
                    </a:lnTo>
                    <a:lnTo>
                      <a:pt x="7784" y="4695"/>
                    </a:lnTo>
                    <a:lnTo>
                      <a:pt x="7785" y="4672"/>
                    </a:lnTo>
                    <a:lnTo>
                      <a:pt x="7785" y="4645"/>
                    </a:lnTo>
                    <a:lnTo>
                      <a:pt x="7787" y="4618"/>
                    </a:lnTo>
                    <a:lnTo>
                      <a:pt x="7791" y="4591"/>
                    </a:lnTo>
                    <a:lnTo>
                      <a:pt x="7795" y="4566"/>
                    </a:lnTo>
                    <a:lnTo>
                      <a:pt x="7801" y="4539"/>
                    </a:lnTo>
                    <a:lnTo>
                      <a:pt x="7808" y="4515"/>
                    </a:lnTo>
                    <a:lnTo>
                      <a:pt x="7817" y="4489"/>
                    </a:lnTo>
                    <a:lnTo>
                      <a:pt x="7826" y="4466"/>
                    </a:lnTo>
                    <a:lnTo>
                      <a:pt x="7838" y="4441"/>
                    </a:lnTo>
                    <a:lnTo>
                      <a:pt x="7850" y="4419"/>
                    </a:lnTo>
                    <a:lnTo>
                      <a:pt x="7863" y="4396"/>
                    </a:lnTo>
                    <a:lnTo>
                      <a:pt x="7877" y="4374"/>
                    </a:lnTo>
                    <a:lnTo>
                      <a:pt x="7893" y="4352"/>
                    </a:lnTo>
                    <a:lnTo>
                      <a:pt x="7909" y="4332"/>
                    </a:lnTo>
                    <a:lnTo>
                      <a:pt x="7926" y="4313"/>
                    </a:lnTo>
                    <a:lnTo>
                      <a:pt x="7945" y="4294"/>
                    </a:lnTo>
                    <a:lnTo>
                      <a:pt x="7964" y="4276"/>
                    </a:lnTo>
                    <a:lnTo>
                      <a:pt x="7985" y="4259"/>
                    </a:lnTo>
                    <a:lnTo>
                      <a:pt x="8006" y="4243"/>
                    </a:lnTo>
                    <a:lnTo>
                      <a:pt x="8028" y="4228"/>
                    </a:lnTo>
                    <a:lnTo>
                      <a:pt x="8052" y="4214"/>
                    </a:lnTo>
                    <a:lnTo>
                      <a:pt x="8075" y="4200"/>
                    </a:lnTo>
                    <a:lnTo>
                      <a:pt x="8100" y="4188"/>
                    </a:lnTo>
                    <a:lnTo>
                      <a:pt x="8125" y="4177"/>
                    </a:lnTo>
                    <a:lnTo>
                      <a:pt x="8152" y="4168"/>
                    </a:lnTo>
                    <a:lnTo>
                      <a:pt x="8178" y="4159"/>
                    </a:lnTo>
                    <a:lnTo>
                      <a:pt x="8206" y="4151"/>
                    </a:lnTo>
                    <a:lnTo>
                      <a:pt x="8234" y="4145"/>
                    </a:lnTo>
                    <a:lnTo>
                      <a:pt x="8263" y="4140"/>
                    </a:lnTo>
                    <a:lnTo>
                      <a:pt x="8293" y="4137"/>
                    </a:lnTo>
                    <a:lnTo>
                      <a:pt x="8322" y="4135"/>
                    </a:lnTo>
                    <a:lnTo>
                      <a:pt x="8353" y="4134"/>
                    </a:lnTo>
                    <a:lnTo>
                      <a:pt x="8396" y="4135"/>
                    </a:lnTo>
                    <a:lnTo>
                      <a:pt x="8438" y="4137"/>
                    </a:lnTo>
                    <a:lnTo>
                      <a:pt x="8481" y="4140"/>
                    </a:lnTo>
                    <a:lnTo>
                      <a:pt x="8524" y="4144"/>
                    </a:lnTo>
                    <a:lnTo>
                      <a:pt x="8568" y="4149"/>
                    </a:lnTo>
                    <a:lnTo>
                      <a:pt x="8611" y="4155"/>
                    </a:lnTo>
                    <a:lnTo>
                      <a:pt x="8655" y="4163"/>
                    </a:lnTo>
                    <a:lnTo>
                      <a:pt x="8699" y="4170"/>
                    </a:lnTo>
                    <a:lnTo>
                      <a:pt x="8787" y="4187"/>
                    </a:lnTo>
                    <a:lnTo>
                      <a:pt x="8877" y="4206"/>
                    </a:lnTo>
                    <a:lnTo>
                      <a:pt x="8968" y="4227"/>
                    </a:lnTo>
                    <a:lnTo>
                      <a:pt x="9061" y="4248"/>
                    </a:lnTo>
                    <a:lnTo>
                      <a:pt x="9153" y="4270"/>
                    </a:lnTo>
                    <a:lnTo>
                      <a:pt x="9248" y="4291"/>
                    </a:lnTo>
                    <a:lnTo>
                      <a:pt x="9297" y="4300"/>
                    </a:lnTo>
                    <a:lnTo>
                      <a:pt x="9345" y="4311"/>
                    </a:lnTo>
                    <a:lnTo>
                      <a:pt x="9394" y="4319"/>
                    </a:lnTo>
                    <a:lnTo>
                      <a:pt x="9443" y="4328"/>
                    </a:lnTo>
                    <a:lnTo>
                      <a:pt x="9493" y="4335"/>
                    </a:lnTo>
                    <a:lnTo>
                      <a:pt x="9543" y="4342"/>
                    </a:lnTo>
                    <a:lnTo>
                      <a:pt x="9593" y="4348"/>
                    </a:lnTo>
                    <a:lnTo>
                      <a:pt x="9644" y="4353"/>
                    </a:lnTo>
                    <a:lnTo>
                      <a:pt x="9696" y="4357"/>
                    </a:lnTo>
                    <a:lnTo>
                      <a:pt x="9747" y="4361"/>
                    </a:lnTo>
                    <a:lnTo>
                      <a:pt x="9800" y="4363"/>
                    </a:lnTo>
                    <a:lnTo>
                      <a:pt x="9852" y="4364"/>
                    </a:lnTo>
                    <a:lnTo>
                      <a:pt x="9895" y="4363"/>
                    </a:lnTo>
                    <a:lnTo>
                      <a:pt x="9935" y="4362"/>
                    </a:lnTo>
                    <a:lnTo>
                      <a:pt x="9975" y="4359"/>
                    </a:lnTo>
                    <a:lnTo>
                      <a:pt x="10014" y="4357"/>
                    </a:lnTo>
                    <a:lnTo>
                      <a:pt x="10054" y="4353"/>
                    </a:lnTo>
                    <a:lnTo>
                      <a:pt x="10095" y="4348"/>
                    </a:lnTo>
                    <a:lnTo>
                      <a:pt x="10137" y="4342"/>
                    </a:lnTo>
                    <a:lnTo>
                      <a:pt x="10181" y="4335"/>
                    </a:lnTo>
                    <a:lnTo>
                      <a:pt x="10181" y="4426"/>
                    </a:lnTo>
                    <a:lnTo>
                      <a:pt x="10153" y="4439"/>
                    </a:lnTo>
                    <a:lnTo>
                      <a:pt x="10125" y="4452"/>
                    </a:lnTo>
                    <a:lnTo>
                      <a:pt x="10097" y="4466"/>
                    </a:lnTo>
                    <a:lnTo>
                      <a:pt x="10068" y="4477"/>
                    </a:lnTo>
                    <a:lnTo>
                      <a:pt x="10039" y="4489"/>
                    </a:lnTo>
                    <a:lnTo>
                      <a:pt x="10010" y="4500"/>
                    </a:lnTo>
                    <a:lnTo>
                      <a:pt x="9981" y="4510"/>
                    </a:lnTo>
                    <a:lnTo>
                      <a:pt x="9950" y="4521"/>
                    </a:lnTo>
                    <a:lnTo>
                      <a:pt x="9921" y="4530"/>
                    </a:lnTo>
                    <a:lnTo>
                      <a:pt x="9890" y="4539"/>
                    </a:lnTo>
                    <a:lnTo>
                      <a:pt x="9858" y="4548"/>
                    </a:lnTo>
                    <a:lnTo>
                      <a:pt x="9828" y="4556"/>
                    </a:lnTo>
                    <a:lnTo>
                      <a:pt x="9796" y="4563"/>
                    </a:lnTo>
                    <a:lnTo>
                      <a:pt x="9763" y="4571"/>
                    </a:lnTo>
                    <a:lnTo>
                      <a:pt x="9732" y="4578"/>
                    </a:lnTo>
                    <a:lnTo>
                      <a:pt x="9698" y="4584"/>
                    </a:lnTo>
                    <a:lnTo>
                      <a:pt x="9632" y="4596"/>
                    </a:lnTo>
                    <a:lnTo>
                      <a:pt x="9565" y="4605"/>
                    </a:lnTo>
                    <a:lnTo>
                      <a:pt x="9495" y="4613"/>
                    </a:lnTo>
                    <a:lnTo>
                      <a:pt x="9425" y="4621"/>
                    </a:lnTo>
                    <a:lnTo>
                      <a:pt x="9352" y="4626"/>
                    </a:lnTo>
                    <a:lnTo>
                      <a:pt x="9279" y="4629"/>
                    </a:lnTo>
                    <a:lnTo>
                      <a:pt x="9204" y="4631"/>
                    </a:lnTo>
                    <a:lnTo>
                      <a:pt x="9128" y="4632"/>
                    </a:lnTo>
                    <a:lnTo>
                      <a:pt x="9062" y="4631"/>
                    </a:lnTo>
                    <a:lnTo>
                      <a:pt x="9002" y="4631"/>
                    </a:lnTo>
                    <a:lnTo>
                      <a:pt x="8946" y="4629"/>
                    </a:lnTo>
                    <a:lnTo>
                      <a:pt x="8895" y="4627"/>
                    </a:lnTo>
                    <a:lnTo>
                      <a:pt x="8806" y="4622"/>
                    </a:lnTo>
                    <a:lnTo>
                      <a:pt x="8729" y="4617"/>
                    </a:lnTo>
                    <a:lnTo>
                      <a:pt x="8662" y="4610"/>
                    </a:lnTo>
                    <a:lnTo>
                      <a:pt x="8601" y="4606"/>
                    </a:lnTo>
                    <a:lnTo>
                      <a:pt x="8571" y="4604"/>
                    </a:lnTo>
                    <a:lnTo>
                      <a:pt x="8541" y="4602"/>
                    </a:lnTo>
                    <a:lnTo>
                      <a:pt x="8512" y="4601"/>
                    </a:lnTo>
                    <a:lnTo>
                      <a:pt x="8481" y="4601"/>
                    </a:lnTo>
                    <a:lnTo>
                      <a:pt x="8436" y="4602"/>
                    </a:lnTo>
                    <a:lnTo>
                      <a:pt x="8395" y="4604"/>
                    </a:lnTo>
                    <a:lnTo>
                      <a:pt x="8374" y="4606"/>
                    </a:lnTo>
                    <a:lnTo>
                      <a:pt x="8356" y="4609"/>
                    </a:lnTo>
                    <a:lnTo>
                      <a:pt x="8337" y="4612"/>
                    </a:lnTo>
                    <a:lnTo>
                      <a:pt x="8319" y="4616"/>
                    </a:lnTo>
                    <a:lnTo>
                      <a:pt x="8303" y="4620"/>
                    </a:lnTo>
                    <a:lnTo>
                      <a:pt x="8286" y="4624"/>
                    </a:lnTo>
                    <a:lnTo>
                      <a:pt x="8271" y="4629"/>
                    </a:lnTo>
                    <a:lnTo>
                      <a:pt x="8256" y="4634"/>
                    </a:lnTo>
                    <a:lnTo>
                      <a:pt x="8243" y="4640"/>
                    </a:lnTo>
                    <a:lnTo>
                      <a:pt x="8229" y="4646"/>
                    </a:lnTo>
                    <a:lnTo>
                      <a:pt x="8216" y="4653"/>
                    </a:lnTo>
                    <a:lnTo>
                      <a:pt x="8205" y="4660"/>
                    </a:lnTo>
                    <a:lnTo>
                      <a:pt x="8194" y="4669"/>
                    </a:lnTo>
                    <a:lnTo>
                      <a:pt x="8183" y="4677"/>
                    </a:lnTo>
                    <a:lnTo>
                      <a:pt x="8173" y="4686"/>
                    </a:lnTo>
                    <a:lnTo>
                      <a:pt x="8165" y="4695"/>
                    </a:lnTo>
                    <a:lnTo>
                      <a:pt x="8157" y="4705"/>
                    </a:lnTo>
                    <a:lnTo>
                      <a:pt x="8149" y="4715"/>
                    </a:lnTo>
                    <a:lnTo>
                      <a:pt x="8143" y="4727"/>
                    </a:lnTo>
                    <a:lnTo>
                      <a:pt x="8137" y="4738"/>
                    </a:lnTo>
                    <a:lnTo>
                      <a:pt x="8131" y="4750"/>
                    </a:lnTo>
                    <a:lnTo>
                      <a:pt x="8126" y="4763"/>
                    </a:lnTo>
                    <a:lnTo>
                      <a:pt x="8122" y="4777"/>
                    </a:lnTo>
                    <a:lnTo>
                      <a:pt x="8119" y="4790"/>
                    </a:lnTo>
                    <a:lnTo>
                      <a:pt x="8117" y="4804"/>
                    </a:lnTo>
                    <a:lnTo>
                      <a:pt x="8115" y="4820"/>
                    </a:lnTo>
                    <a:lnTo>
                      <a:pt x="8114" y="4835"/>
                    </a:lnTo>
                    <a:lnTo>
                      <a:pt x="8114" y="4872"/>
                    </a:lnTo>
                    <a:lnTo>
                      <a:pt x="8117" y="4895"/>
                    </a:lnTo>
                    <a:lnTo>
                      <a:pt x="8120" y="4923"/>
                    </a:lnTo>
                    <a:lnTo>
                      <a:pt x="8125" y="4951"/>
                    </a:lnTo>
                    <a:lnTo>
                      <a:pt x="8138" y="5014"/>
                    </a:lnTo>
                    <a:lnTo>
                      <a:pt x="8151" y="5077"/>
                    </a:lnTo>
                    <a:lnTo>
                      <a:pt x="8164" y="5136"/>
                    </a:lnTo>
                    <a:lnTo>
                      <a:pt x="8176" y="5184"/>
                    </a:lnTo>
                    <a:lnTo>
                      <a:pt x="8184" y="5217"/>
                    </a:lnTo>
                    <a:lnTo>
                      <a:pt x="8188" y="5230"/>
                    </a:lnTo>
                    <a:lnTo>
                      <a:pt x="6864" y="5230"/>
                    </a:lnTo>
                    <a:lnTo>
                      <a:pt x="6861" y="5276"/>
                    </a:lnTo>
                    <a:lnTo>
                      <a:pt x="6856" y="5325"/>
                    </a:lnTo>
                    <a:lnTo>
                      <a:pt x="6853" y="5374"/>
                    </a:lnTo>
                    <a:lnTo>
                      <a:pt x="6849" y="5425"/>
                    </a:lnTo>
                    <a:lnTo>
                      <a:pt x="6846" y="5475"/>
                    </a:lnTo>
                    <a:lnTo>
                      <a:pt x="6842" y="5526"/>
                    </a:lnTo>
                    <a:lnTo>
                      <a:pt x="6839" y="5577"/>
                    </a:lnTo>
                    <a:lnTo>
                      <a:pt x="6835" y="5628"/>
                    </a:lnTo>
                    <a:lnTo>
                      <a:pt x="6832" y="5678"/>
                    </a:lnTo>
                    <a:lnTo>
                      <a:pt x="6828" y="5728"/>
                    </a:lnTo>
                    <a:lnTo>
                      <a:pt x="6825" y="5776"/>
                    </a:lnTo>
                    <a:lnTo>
                      <a:pt x="6822" y="5824"/>
                    </a:lnTo>
                    <a:lnTo>
                      <a:pt x="6818" y="5870"/>
                    </a:lnTo>
                    <a:lnTo>
                      <a:pt x="6815" y="5914"/>
                    </a:lnTo>
                    <a:lnTo>
                      <a:pt x="6812" y="5956"/>
                    </a:lnTo>
                    <a:lnTo>
                      <a:pt x="6809" y="5997"/>
                    </a:lnTo>
                    <a:lnTo>
                      <a:pt x="7187" y="5997"/>
                    </a:lnTo>
                    <a:lnTo>
                      <a:pt x="7187" y="6406"/>
                    </a:lnTo>
                    <a:lnTo>
                      <a:pt x="7234" y="6423"/>
                    </a:lnTo>
                    <a:lnTo>
                      <a:pt x="7279" y="6441"/>
                    </a:lnTo>
                    <a:lnTo>
                      <a:pt x="7302" y="6452"/>
                    </a:lnTo>
                    <a:lnTo>
                      <a:pt x="7324" y="6462"/>
                    </a:lnTo>
                    <a:lnTo>
                      <a:pt x="7346" y="6473"/>
                    </a:lnTo>
                    <a:lnTo>
                      <a:pt x="7367" y="6484"/>
                    </a:lnTo>
                    <a:lnTo>
                      <a:pt x="7389" y="6496"/>
                    </a:lnTo>
                    <a:lnTo>
                      <a:pt x="7409" y="6509"/>
                    </a:lnTo>
                    <a:lnTo>
                      <a:pt x="7430" y="6522"/>
                    </a:lnTo>
                    <a:lnTo>
                      <a:pt x="7449" y="6536"/>
                    </a:lnTo>
                    <a:lnTo>
                      <a:pt x="7468" y="6550"/>
                    </a:lnTo>
                    <a:lnTo>
                      <a:pt x="7487" y="6565"/>
                    </a:lnTo>
                    <a:lnTo>
                      <a:pt x="7504" y="6581"/>
                    </a:lnTo>
                    <a:lnTo>
                      <a:pt x="7521" y="6597"/>
                    </a:lnTo>
                    <a:lnTo>
                      <a:pt x="7538" y="6614"/>
                    </a:lnTo>
                    <a:lnTo>
                      <a:pt x="7554" y="6632"/>
                    </a:lnTo>
                    <a:lnTo>
                      <a:pt x="7568" y="6650"/>
                    </a:lnTo>
                    <a:lnTo>
                      <a:pt x="7583" y="6669"/>
                    </a:lnTo>
                    <a:lnTo>
                      <a:pt x="7596" y="6689"/>
                    </a:lnTo>
                    <a:lnTo>
                      <a:pt x="7608" y="6710"/>
                    </a:lnTo>
                    <a:lnTo>
                      <a:pt x="7619" y="6731"/>
                    </a:lnTo>
                    <a:lnTo>
                      <a:pt x="7630" y="6752"/>
                    </a:lnTo>
                    <a:lnTo>
                      <a:pt x="7639" y="6776"/>
                    </a:lnTo>
                    <a:lnTo>
                      <a:pt x="7647" y="6799"/>
                    </a:lnTo>
                    <a:lnTo>
                      <a:pt x="7654" y="6824"/>
                    </a:lnTo>
                    <a:lnTo>
                      <a:pt x="7659" y="6849"/>
                    </a:lnTo>
                    <a:lnTo>
                      <a:pt x="7664" y="6875"/>
                    </a:lnTo>
                    <a:lnTo>
                      <a:pt x="7667" y="6902"/>
                    </a:lnTo>
                    <a:lnTo>
                      <a:pt x="7669" y="6930"/>
                    </a:lnTo>
                    <a:lnTo>
                      <a:pt x="7670" y="6958"/>
                    </a:lnTo>
                    <a:lnTo>
                      <a:pt x="7669" y="6984"/>
                    </a:lnTo>
                    <a:lnTo>
                      <a:pt x="7667" y="7008"/>
                    </a:lnTo>
                    <a:lnTo>
                      <a:pt x="7665" y="7032"/>
                    </a:lnTo>
                    <a:lnTo>
                      <a:pt x="7661" y="7055"/>
                    </a:lnTo>
                    <a:lnTo>
                      <a:pt x="7656" y="7078"/>
                    </a:lnTo>
                    <a:lnTo>
                      <a:pt x="7650" y="7100"/>
                    </a:lnTo>
                    <a:lnTo>
                      <a:pt x="7642" y="7122"/>
                    </a:lnTo>
                    <a:lnTo>
                      <a:pt x="7634" y="7143"/>
                    </a:lnTo>
                    <a:lnTo>
                      <a:pt x="7625" y="7163"/>
                    </a:lnTo>
                    <a:lnTo>
                      <a:pt x="7614" y="7183"/>
                    </a:lnTo>
                    <a:lnTo>
                      <a:pt x="7603" y="7202"/>
                    </a:lnTo>
                    <a:lnTo>
                      <a:pt x="7591" y="7222"/>
                    </a:lnTo>
                    <a:lnTo>
                      <a:pt x="7578" y="7240"/>
                    </a:lnTo>
                    <a:lnTo>
                      <a:pt x="7564" y="7257"/>
                    </a:lnTo>
                    <a:lnTo>
                      <a:pt x="7549" y="7275"/>
                    </a:lnTo>
                    <a:lnTo>
                      <a:pt x="7534" y="7291"/>
                    </a:lnTo>
                    <a:lnTo>
                      <a:pt x="7517" y="7307"/>
                    </a:lnTo>
                    <a:lnTo>
                      <a:pt x="7500" y="7324"/>
                    </a:lnTo>
                    <a:lnTo>
                      <a:pt x="7482" y="7338"/>
                    </a:lnTo>
                    <a:lnTo>
                      <a:pt x="7463" y="7353"/>
                    </a:lnTo>
                    <a:lnTo>
                      <a:pt x="7443" y="7367"/>
                    </a:lnTo>
                    <a:lnTo>
                      <a:pt x="7424" y="7381"/>
                    </a:lnTo>
                    <a:lnTo>
                      <a:pt x="7402" y="7394"/>
                    </a:lnTo>
                    <a:lnTo>
                      <a:pt x="7381" y="7406"/>
                    </a:lnTo>
                    <a:lnTo>
                      <a:pt x="7358" y="7418"/>
                    </a:lnTo>
                    <a:lnTo>
                      <a:pt x="7336" y="7430"/>
                    </a:lnTo>
                    <a:lnTo>
                      <a:pt x="7312" y="7441"/>
                    </a:lnTo>
                    <a:lnTo>
                      <a:pt x="7288" y="7452"/>
                    </a:lnTo>
                    <a:lnTo>
                      <a:pt x="7263" y="7462"/>
                    </a:lnTo>
                    <a:lnTo>
                      <a:pt x="7239" y="7472"/>
                    </a:lnTo>
                    <a:lnTo>
                      <a:pt x="7213" y="7481"/>
                    </a:lnTo>
                    <a:lnTo>
                      <a:pt x="7187" y="7490"/>
                    </a:lnTo>
                    <a:lnTo>
                      <a:pt x="7187" y="7894"/>
                    </a:lnTo>
                    <a:lnTo>
                      <a:pt x="7211" y="7898"/>
                    </a:lnTo>
                    <a:lnTo>
                      <a:pt x="7243" y="7903"/>
                    </a:lnTo>
                    <a:lnTo>
                      <a:pt x="7278" y="7907"/>
                    </a:lnTo>
                    <a:lnTo>
                      <a:pt x="7316" y="7910"/>
                    </a:lnTo>
                    <a:lnTo>
                      <a:pt x="7355" y="7912"/>
                    </a:lnTo>
                    <a:lnTo>
                      <a:pt x="7395" y="7914"/>
                    </a:lnTo>
                    <a:lnTo>
                      <a:pt x="7432" y="7915"/>
                    </a:lnTo>
                    <a:lnTo>
                      <a:pt x="7465" y="7916"/>
                    </a:lnTo>
                    <a:lnTo>
                      <a:pt x="7512" y="7915"/>
                    </a:lnTo>
                    <a:lnTo>
                      <a:pt x="7559" y="7913"/>
                    </a:lnTo>
                    <a:lnTo>
                      <a:pt x="7606" y="7910"/>
                    </a:lnTo>
                    <a:lnTo>
                      <a:pt x="7653" y="7906"/>
                    </a:lnTo>
                    <a:lnTo>
                      <a:pt x="7700" y="7900"/>
                    </a:lnTo>
                    <a:lnTo>
                      <a:pt x="7747" y="7894"/>
                    </a:lnTo>
                    <a:lnTo>
                      <a:pt x="7792" y="7886"/>
                    </a:lnTo>
                    <a:lnTo>
                      <a:pt x="7837" y="7877"/>
                    </a:lnTo>
                    <a:lnTo>
                      <a:pt x="7881" y="7868"/>
                    </a:lnTo>
                    <a:lnTo>
                      <a:pt x="7922" y="7857"/>
                    </a:lnTo>
                    <a:lnTo>
                      <a:pt x="7963" y="7846"/>
                    </a:lnTo>
                    <a:lnTo>
                      <a:pt x="8002" y="7834"/>
                    </a:lnTo>
                    <a:lnTo>
                      <a:pt x="8039" y="7820"/>
                    </a:lnTo>
                    <a:lnTo>
                      <a:pt x="8073" y="7807"/>
                    </a:lnTo>
                    <a:lnTo>
                      <a:pt x="8105" y="7792"/>
                    </a:lnTo>
                    <a:lnTo>
                      <a:pt x="8133" y="7776"/>
                    </a:lnTo>
                    <a:lnTo>
                      <a:pt x="8133" y="8757"/>
                    </a:lnTo>
                    <a:lnTo>
                      <a:pt x="7762" y="8757"/>
                    </a:lnTo>
                    <a:lnTo>
                      <a:pt x="7762" y="8242"/>
                    </a:lnTo>
                    <a:lnTo>
                      <a:pt x="7728" y="8248"/>
                    </a:lnTo>
                    <a:lnTo>
                      <a:pt x="7690" y="8254"/>
                    </a:lnTo>
                    <a:lnTo>
                      <a:pt x="7650" y="8259"/>
                    </a:lnTo>
                    <a:lnTo>
                      <a:pt x="7608" y="8264"/>
                    </a:lnTo>
                    <a:lnTo>
                      <a:pt x="7565" y="8268"/>
                    </a:lnTo>
                    <a:lnTo>
                      <a:pt x="7521" y="8271"/>
                    </a:lnTo>
                    <a:lnTo>
                      <a:pt x="7480" y="8272"/>
                    </a:lnTo>
                    <a:lnTo>
                      <a:pt x="7440" y="8273"/>
                    </a:lnTo>
                    <a:lnTo>
                      <a:pt x="7387" y="8273"/>
                    </a:lnTo>
                    <a:lnTo>
                      <a:pt x="7338" y="8272"/>
                    </a:lnTo>
                    <a:lnTo>
                      <a:pt x="7291" y="8270"/>
                    </a:lnTo>
                    <a:lnTo>
                      <a:pt x="7248" y="8268"/>
                    </a:lnTo>
                    <a:lnTo>
                      <a:pt x="7207" y="8264"/>
                    </a:lnTo>
                    <a:lnTo>
                      <a:pt x="7168" y="8261"/>
                    </a:lnTo>
                    <a:lnTo>
                      <a:pt x="7131" y="8256"/>
                    </a:lnTo>
                    <a:lnTo>
                      <a:pt x="7095" y="8251"/>
                    </a:lnTo>
                    <a:lnTo>
                      <a:pt x="7059" y="8246"/>
                    </a:lnTo>
                    <a:lnTo>
                      <a:pt x="7026" y="8239"/>
                    </a:lnTo>
                    <a:lnTo>
                      <a:pt x="6992" y="8231"/>
                    </a:lnTo>
                    <a:lnTo>
                      <a:pt x="6957" y="8224"/>
                    </a:lnTo>
                    <a:lnTo>
                      <a:pt x="6889" y="8207"/>
                    </a:lnTo>
                    <a:lnTo>
                      <a:pt x="6816" y="8189"/>
                    </a:lnTo>
                    <a:lnTo>
                      <a:pt x="6816" y="7245"/>
                    </a:lnTo>
                    <a:lnTo>
                      <a:pt x="6848" y="7238"/>
                    </a:lnTo>
                    <a:lnTo>
                      <a:pt x="6885" y="7231"/>
                    </a:lnTo>
                    <a:lnTo>
                      <a:pt x="6923" y="7223"/>
                    </a:lnTo>
                    <a:lnTo>
                      <a:pt x="6962" y="7212"/>
                    </a:lnTo>
                    <a:lnTo>
                      <a:pt x="7001" y="7201"/>
                    </a:lnTo>
                    <a:lnTo>
                      <a:pt x="7040" y="7188"/>
                    </a:lnTo>
                    <a:lnTo>
                      <a:pt x="7060" y="7181"/>
                    </a:lnTo>
                    <a:lnTo>
                      <a:pt x="7080" y="7174"/>
                    </a:lnTo>
                    <a:lnTo>
                      <a:pt x="7098" y="7167"/>
                    </a:lnTo>
                    <a:lnTo>
                      <a:pt x="7117" y="7158"/>
                    </a:lnTo>
                    <a:lnTo>
                      <a:pt x="7135" y="7149"/>
                    </a:lnTo>
                    <a:lnTo>
                      <a:pt x="7152" y="7140"/>
                    </a:lnTo>
                    <a:lnTo>
                      <a:pt x="7170" y="7131"/>
                    </a:lnTo>
                    <a:lnTo>
                      <a:pt x="7185" y="7121"/>
                    </a:lnTo>
                    <a:lnTo>
                      <a:pt x="7200" y="7110"/>
                    </a:lnTo>
                    <a:lnTo>
                      <a:pt x="7214" y="7099"/>
                    </a:lnTo>
                    <a:lnTo>
                      <a:pt x="7228" y="7088"/>
                    </a:lnTo>
                    <a:lnTo>
                      <a:pt x="7241" y="7076"/>
                    </a:lnTo>
                    <a:lnTo>
                      <a:pt x="7251" y="7064"/>
                    </a:lnTo>
                    <a:lnTo>
                      <a:pt x="7261" y="7050"/>
                    </a:lnTo>
                    <a:lnTo>
                      <a:pt x="7271" y="7036"/>
                    </a:lnTo>
                    <a:lnTo>
                      <a:pt x="7278" y="7022"/>
                    </a:lnTo>
                    <a:lnTo>
                      <a:pt x="7283" y="7007"/>
                    </a:lnTo>
                    <a:lnTo>
                      <a:pt x="7287" y="6992"/>
                    </a:lnTo>
                    <a:lnTo>
                      <a:pt x="7290" y="6976"/>
                    </a:lnTo>
                    <a:lnTo>
                      <a:pt x="7291" y="6958"/>
                    </a:lnTo>
                    <a:lnTo>
                      <a:pt x="7290" y="6941"/>
                    </a:lnTo>
                    <a:lnTo>
                      <a:pt x="7288" y="6924"/>
                    </a:lnTo>
                    <a:lnTo>
                      <a:pt x="7283" y="6907"/>
                    </a:lnTo>
                    <a:lnTo>
                      <a:pt x="7278" y="6891"/>
                    </a:lnTo>
                    <a:lnTo>
                      <a:pt x="7271" y="6876"/>
                    </a:lnTo>
                    <a:lnTo>
                      <a:pt x="7261" y="6862"/>
                    </a:lnTo>
                    <a:lnTo>
                      <a:pt x="7252" y="6847"/>
                    </a:lnTo>
                    <a:lnTo>
                      <a:pt x="7241" y="6834"/>
                    </a:lnTo>
                    <a:lnTo>
                      <a:pt x="7229" y="6822"/>
                    </a:lnTo>
                    <a:lnTo>
                      <a:pt x="7215" y="6810"/>
                    </a:lnTo>
                    <a:lnTo>
                      <a:pt x="7201" y="6798"/>
                    </a:lnTo>
                    <a:lnTo>
                      <a:pt x="7186" y="6787"/>
                    </a:lnTo>
                    <a:lnTo>
                      <a:pt x="7170" y="6777"/>
                    </a:lnTo>
                    <a:lnTo>
                      <a:pt x="7152" y="6767"/>
                    </a:lnTo>
                    <a:lnTo>
                      <a:pt x="7135" y="6758"/>
                    </a:lnTo>
                    <a:lnTo>
                      <a:pt x="7118" y="6748"/>
                    </a:lnTo>
                    <a:lnTo>
                      <a:pt x="7098" y="6740"/>
                    </a:lnTo>
                    <a:lnTo>
                      <a:pt x="7080" y="6732"/>
                    </a:lnTo>
                    <a:lnTo>
                      <a:pt x="7060" y="6724"/>
                    </a:lnTo>
                    <a:lnTo>
                      <a:pt x="7041" y="6717"/>
                    </a:lnTo>
                    <a:lnTo>
                      <a:pt x="7001" y="6703"/>
                    </a:lnTo>
                    <a:lnTo>
                      <a:pt x="6962" y="6691"/>
                    </a:lnTo>
                    <a:lnTo>
                      <a:pt x="6885" y="6670"/>
                    </a:lnTo>
                    <a:lnTo>
                      <a:pt x="6816" y="6651"/>
                    </a:lnTo>
                    <a:lnTo>
                      <a:pt x="6816" y="6354"/>
                    </a:lnTo>
                    <a:lnTo>
                      <a:pt x="6410" y="6354"/>
                    </a:lnTo>
                    <a:lnTo>
                      <a:pt x="6415" y="6283"/>
                    </a:lnTo>
                    <a:lnTo>
                      <a:pt x="6420" y="6213"/>
                    </a:lnTo>
                    <a:lnTo>
                      <a:pt x="6425" y="6143"/>
                    </a:lnTo>
                    <a:lnTo>
                      <a:pt x="6430" y="6073"/>
                    </a:lnTo>
                    <a:lnTo>
                      <a:pt x="6435" y="6003"/>
                    </a:lnTo>
                    <a:lnTo>
                      <a:pt x="6441" y="5932"/>
                    </a:lnTo>
                    <a:lnTo>
                      <a:pt x="6446" y="5862"/>
                    </a:lnTo>
                    <a:lnTo>
                      <a:pt x="6452" y="5792"/>
                    </a:lnTo>
                    <a:lnTo>
                      <a:pt x="6457" y="5721"/>
                    </a:lnTo>
                    <a:lnTo>
                      <a:pt x="6462" y="5651"/>
                    </a:lnTo>
                    <a:lnTo>
                      <a:pt x="6467" y="5580"/>
                    </a:lnTo>
                    <a:lnTo>
                      <a:pt x="6472" y="5510"/>
                    </a:lnTo>
                    <a:lnTo>
                      <a:pt x="6477" y="5441"/>
                    </a:lnTo>
                    <a:lnTo>
                      <a:pt x="6482" y="5370"/>
                    </a:lnTo>
                    <a:lnTo>
                      <a:pt x="6487" y="5300"/>
                    </a:lnTo>
                    <a:lnTo>
                      <a:pt x="6491" y="5230"/>
                    </a:lnTo>
                    <a:lnTo>
                      <a:pt x="6191" y="5230"/>
                    </a:lnTo>
                    <a:lnTo>
                      <a:pt x="6191" y="4872"/>
                    </a:lnTo>
                    <a:close/>
                    <a:moveTo>
                      <a:pt x="0" y="0"/>
                    </a:moveTo>
                    <a:lnTo>
                      <a:pt x="0" y="16320"/>
                    </a:lnTo>
                    <a:lnTo>
                      <a:pt x="16320" y="16320"/>
                    </a:lnTo>
                    <a:lnTo>
                      <a:pt x="16320" y="0"/>
                    </a:lnTo>
                    <a:lnTo>
                      <a:pt x="0" y="0"/>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pic>
        <p:nvPicPr>
          <p:cNvPr id="3" name="Grafik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4556" y="4373688"/>
            <a:ext cx="2225149" cy="540393"/>
          </a:xfrm>
          <a:prstGeom prst="rect">
            <a:avLst/>
          </a:prstGeom>
        </p:spPr>
      </p:pic>
      <p:pic>
        <p:nvPicPr>
          <p:cNvPr id="79" name="Grafik 7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sp>
        <p:nvSpPr>
          <p:cNvPr id="84" name="Textplatzhalter 36"/>
          <p:cNvSpPr>
            <a:spLocks noGrp="1"/>
          </p:cNvSpPr>
          <p:nvPr>
            <p:ph type="body" sz="quarter" idx="12" hasCustomPrompt="1"/>
          </p:nvPr>
        </p:nvSpPr>
        <p:spPr>
          <a:xfrm rot="21360000">
            <a:off x="690478" y="968827"/>
            <a:ext cx="3237052" cy="311150"/>
          </a:xfrm>
        </p:spPr>
        <p:txBody>
          <a:bodyPr anchor="ctr" anchorCtr="0"/>
          <a:lstStyle>
            <a:lvl1pPr marL="0" indent="0" algn="ctr">
              <a:buNone/>
              <a:defRPr baseline="0">
                <a:solidFill>
                  <a:schemeClr val="bg1"/>
                </a:solidFill>
              </a:defRPr>
            </a:lvl1pPr>
          </a:lstStyle>
          <a:p>
            <a:pPr lvl="0"/>
            <a:r>
              <a:rPr lang="de-DE" dirty="0"/>
              <a:t>Ort &amp; Datum</a:t>
            </a:r>
          </a:p>
        </p:txBody>
      </p:sp>
      <p:sp>
        <p:nvSpPr>
          <p:cNvPr id="81" name="Textplatzhalter 38"/>
          <p:cNvSpPr>
            <a:spLocks noGrp="1"/>
          </p:cNvSpPr>
          <p:nvPr>
            <p:ph type="body" sz="quarter" idx="14" hasCustomPrompt="1"/>
          </p:nvPr>
        </p:nvSpPr>
        <p:spPr>
          <a:xfrm rot="-240000">
            <a:off x="395536" y="1320486"/>
            <a:ext cx="5418000" cy="2016000"/>
          </a:xfrm>
        </p:spPr>
        <p:txBody>
          <a:bodyPr anchor="ctr" anchorCtr="0">
            <a:normAutofit/>
          </a:bodyPr>
          <a:lstStyle>
            <a:lvl1pPr marL="0" indent="0">
              <a:lnSpc>
                <a:spcPts val="4600"/>
              </a:lnSpc>
              <a:spcAft>
                <a:spcPts val="0"/>
              </a:spcAft>
              <a:buNone/>
              <a:defRPr sz="4000">
                <a:solidFill>
                  <a:schemeClr val="bg1"/>
                </a:solidFill>
                <a:latin typeface="Arial Black" panose="020B0A04020102020204" pitchFamily="34" charset="0"/>
              </a:defRPr>
            </a:lvl1pPr>
          </a:lstStyle>
          <a:p>
            <a:pPr lvl="0"/>
            <a:r>
              <a:rPr lang="de-DE" sz="4400" dirty="0">
                <a:latin typeface="Arial Black" panose="020B0A04020102020204" pitchFamily="34" charset="0"/>
              </a:rPr>
              <a:t>TITEL DER PRÄSENTATION</a:t>
            </a:r>
            <a:r>
              <a:rPr lang="de-DE" sz="4000" dirty="0">
                <a:latin typeface="Arial Black" panose="020B0A04020102020204" pitchFamily="34" charset="0"/>
              </a:rPr>
              <a:t/>
            </a:r>
            <a:br>
              <a:rPr lang="de-DE" sz="4000" dirty="0">
                <a:latin typeface="Arial Black" panose="020B0A04020102020204" pitchFamily="34" charset="0"/>
              </a:rPr>
            </a:br>
            <a:r>
              <a:rPr lang="de-DE" sz="4000" dirty="0">
                <a:latin typeface="Arial Black" panose="020B0A04020102020204" pitchFamily="34" charset="0"/>
              </a:rPr>
              <a:t>ARIAL BLACK</a:t>
            </a:r>
            <a:endParaRPr lang="de-DE" sz="4400" dirty="0">
              <a:latin typeface="Arial Black" panose="020B0A04020102020204" pitchFamily="34" charset="0"/>
            </a:endParaRPr>
          </a:p>
        </p:txBody>
      </p:sp>
      <p:sp>
        <p:nvSpPr>
          <p:cNvPr id="82" name="Textplatzhalter 40"/>
          <p:cNvSpPr>
            <a:spLocks noGrp="1"/>
          </p:cNvSpPr>
          <p:nvPr>
            <p:ph type="body" sz="quarter" idx="16" hasCustomPrompt="1"/>
          </p:nvPr>
        </p:nvSpPr>
        <p:spPr>
          <a:xfrm rot="-240000">
            <a:off x="486830" y="3405773"/>
            <a:ext cx="4074190" cy="695218"/>
          </a:xfrm>
        </p:spPr>
        <p:txBody>
          <a:bodyPr/>
          <a:lstStyle>
            <a:lvl1pPr marL="0" marR="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sz="1600">
                <a:solidFill>
                  <a:schemeClr val="bg1"/>
                </a:solidFill>
              </a:defRPr>
            </a:lvl1pPr>
          </a:lstStyle>
          <a:p>
            <a:pPr marL="0" marR="0" lvl="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a:pPr>
            <a:r>
              <a:rPr lang="de-DE" sz="1600" dirty="0">
                <a:solidFill>
                  <a:schemeClr val="bg1"/>
                </a:solidFill>
              </a:rPr>
              <a:t>Themenbeschreibung, Inhalte,</a:t>
            </a:r>
            <a:r>
              <a:rPr lang="de-DE" sz="1600" baseline="0" dirty="0">
                <a:solidFill>
                  <a:schemeClr val="bg1"/>
                </a:solidFill>
              </a:rPr>
              <a:t> Abteilung und Verfasser, Arial, 16 PT, Weiß</a:t>
            </a:r>
            <a:br>
              <a:rPr lang="de-DE" sz="1600" baseline="0" dirty="0">
                <a:solidFill>
                  <a:schemeClr val="bg1"/>
                </a:solidFill>
              </a:rPr>
            </a:br>
            <a:endParaRPr lang="de-DE" sz="1600" baseline="0" dirty="0">
              <a:solidFill>
                <a:schemeClr val="bg1"/>
              </a:solidFill>
            </a:endParaRPr>
          </a:p>
        </p:txBody>
      </p:sp>
    </p:spTree>
    <p:extLst>
      <p:ext uri="{BB962C8B-B14F-4D97-AF65-F5344CB8AC3E}">
        <p14:creationId xmlns:p14="http://schemas.microsoft.com/office/powerpoint/2010/main" val="4922354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el_Motiv_Logistik">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Rechteck 12"/>
          <p:cNvSpPr/>
          <p:nvPr userDrawn="1"/>
        </p:nvSpPr>
        <p:spPr>
          <a:xfrm>
            <a:off x="0" y="3798267"/>
            <a:ext cx="9144000" cy="1348227"/>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mn-lt"/>
                </a:rPr>
                <a:t>Hilfslinien anzeigen über Menu: </a:t>
              </a:r>
              <a:br>
                <a:rPr lang="de-DE" sz="700" b="0" dirty="0">
                  <a:solidFill>
                    <a:schemeClr val="tx1"/>
                  </a:solidFill>
                  <a:latin typeface="+mn-lt"/>
                </a:rPr>
              </a:br>
              <a:r>
                <a:rPr lang="de-DE" sz="700" b="1" dirty="0">
                  <a:solidFill>
                    <a:schemeClr val="tx1"/>
                  </a:solidFill>
                  <a:latin typeface="+mn-lt"/>
                </a:rPr>
                <a:t>Ansicht | Anzeigen | </a:t>
              </a:r>
              <a:r>
                <a:rPr lang="de-DE" sz="700" b="0" dirty="0">
                  <a:solidFill>
                    <a:schemeClr val="tx1"/>
                  </a:solidFill>
                  <a:latin typeface="+mn-lt"/>
                </a:rPr>
                <a:t>Haken bei</a:t>
              </a:r>
              <a:r>
                <a:rPr lang="de-DE" sz="700" b="1" dirty="0">
                  <a:solidFill>
                    <a:schemeClr val="tx1"/>
                  </a:solidFill>
                  <a:latin typeface="+mn-lt"/>
                </a:rPr>
                <a:t/>
              </a:r>
              <a:br>
                <a:rPr lang="de-DE" sz="700" b="1" dirty="0">
                  <a:solidFill>
                    <a:schemeClr val="tx1"/>
                  </a:solidFill>
                  <a:latin typeface="+mn-lt"/>
                </a:rPr>
              </a:br>
              <a:r>
                <a:rPr lang="de-DE" sz="700" b="1" dirty="0">
                  <a:solidFill>
                    <a:schemeClr val="tx1"/>
                  </a:solidFill>
                  <a:latin typeface="+mn-lt"/>
                </a:rPr>
                <a:t>Führungslinien </a:t>
              </a:r>
              <a:r>
                <a:rPr lang="de-DE" sz="700" b="0" dirty="0">
                  <a:solidFill>
                    <a:schemeClr val="tx1"/>
                  </a:solidFill>
                  <a:latin typeface="+mn-lt"/>
                </a:rPr>
                <a:t>setzten</a:t>
              </a:r>
            </a:p>
            <a:p>
              <a:pPr indent="0" algn="r">
                <a:lnSpc>
                  <a:spcPct val="100000"/>
                </a:lnSpc>
                <a:spcBef>
                  <a:spcPts val="0"/>
                </a:spcBef>
                <a:spcAft>
                  <a:spcPts val="0"/>
                </a:spcAft>
              </a:pPr>
              <a:r>
                <a:rPr lang="de-DE" sz="400" b="0" dirty="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mn-lt"/>
              </a:endParaRPr>
            </a:p>
            <a:p>
              <a:pPr indent="0" algn="r">
                <a:lnSpc>
                  <a:spcPct val="100000"/>
                </a:lnSpc>
                <a:spcBef>
                  <a:spcPts val="0"/>
                </a:spcBef>
                <a:spcAft>
                  <a:spcPts val="0"/>
                </a:spcAft>
              </a:pPr>
              <a:r>
                <a:rPr lang="de-DE" sz="700" b="0" dirty="0">
                  <a:solidFill>
                    <a:schemeClr val="tx1"/>
                  </a:solidFill>
                  <a:latin typeface="+mn-lt"/>
                </a:rPr>
                <a:t>Folie in</a:t>
              </a:r>
              <a:r>
                <a:rPr lang="de-DE" sz="700" b="0" baseline="0" dirty="0">
                  <a:solidFill>
                    <a:schemeClr val="tx1"/>
                  </a:solidFill>
                  <a:latin typeface="+mn-lt"/>
                </a:rPr>
                <a:t> Ursprungsform </a:t>
              </a:r>
            </a:p>
            <a:p>
              <a:pPr indent="0" algn="r">
                <a:lnSpc>
                  <a:spcPct val="100000"/>
                </a:lnSpc>
                <a:spcBef>
                  <a:spcPts val="0"/>
                </a:spcBef>
                <a:spcAft>
                  <a:spcPts val="0"/>
                </a:spcAft>
              </a:pPr>
              <a:r>
                <a:rPr lang="de-DE" sz="700" b="0" baseline="0" dirty="0">
                  <a:solidFill>
                    <a:schemeClr val="tx1"/>
                  </a:solidFill>
                  <a:latin typeface="+mn-lt"/>
                </a:rPr>
                <a:t>bringen über Menu:</a:t>
              </a:r>
            </a:p>
            <a:p>
              <a:pPr indent="0" algn="r">
                <a:lnSpc>
                  <a:spcPct val="100000"/>
                </a:lnSpc>
                <a:spcBef>
                  <a:spcPts val="0"/>
                </a:spcBef>
                <a:spcAft>
                  <a:spcPts val="0"/>
                </a:spcAft>
              </a:pPr>
              <a:r>
                <a:rPr lang="de-DE" sz="700" b="1" baseline="0" dirty="0">
                  <a:solidFill>
                    <a:schemeClr val="tx1"/>
                  </a:solidFill>
                  <a:latin typeface="+mn-lt"/>
                </a:rPr>
                <a:t>Start | Folien | Zurücksetzen</a:t>
              </a:r>
            </a:p>
            <a:p>
              <a:pPr indent="0" algn="r">
                <a:lnSpc>
                  <a:spcPct val="100000"/>
                </a:lnSpc>
                <a:spcBef>
                  <a:spcPts val="0"/>
                </a:spcBef>
                <a:spcAft>
                  <a:spcPts val="0"/>
                </a:spcAft>
              </a:pPr>
              <a:r>
                <a:rPr lang="de-DE" sz="400" b="0" baseline="0" dirty="0">
                  <a:solidFill>
                    <a:schemeClr val="tx1"/>
                  </a:solidFill>
                  <a:latin typeface="+mn-lt"/>
                </a:rPr>
                <a:t>______________________________________________________</a:t>
              </a:r>
              <a:endParaRPr lang="de-DE" sz="300" b="0" baseline="0" dirty="0">
                <a:solidFill>
                  <a:schemeClr val="tx1"/>
                </a:solidFill>
                <a:latin typeface="+mn-lt"/>
              </a:endParaRPr>
            </a:p>
            <a:p>
              <a:pPr indent="0" algn="r">
                <a:lnSpc>
                  <a:spcPct val="100000"/>
                </a:lnSpc>
                <a:spcBef>
                  <a:spcPts val="0"/>
                </a:spcBef>
                <a:spcAft>
                  <a:spcPts val="0"/>
                </a:spcAft>
              </a:pPr>
              <a:endParaRPr lang="de-DE" sz="300" b="1" baseline="0" dirty="0">
                <a:solidFill>
                  <a:schemeClr val="tx1"/>
                </a:solidFill>
                <a:latin typeface="+mn-lt"/>
              </a:endParaRPr>
            </a:p>
            <a:p>
              <a:pPr indent="0" algn="r">
                <a:lnSpc>
                  <a:spcPct val="100000"/>
                </a:lnSpc>
                <a:spcBef>
                  <a:spcPts val="0"/>
                </a:spcBef>
                <a:spcAft>
                  <a:spcPts val="0"/>
                </a:spcAft>
              </a:pPr>
              <a:r>
                <a:rPr lang="de-DE" sz="700" dirty="0">
                  <a:solidFill>
                    <a:schemeClr val="tx1"/>
                  </a:solidFill>
                </a:rPr>
                <a:t>Wechsel der Textebene im Menü über: </a:t>
              </a:r>
              <a:r>
                <a:rPr lang="de-DE" sz="700" b="1" dirty="0">
                  <a:solidFill>
                    <a:schemeClr val="tx1"/>
                  </a:solidFill>
                </a:rPr>
                <a:t>Start | Absatz | Listenebene erhöhen/verringern</a:t>
              </a:r>
            </a:p>
            <a:p>
              <a:pPr indent="0" algn="r">
                <a:lnSpc>
                  <a:spcPct val="100000"/>
                </a:lnSpc>
                <a:spcBef>
                  <a:spcPts val="0"/>
                </a:spcBef>
                <a:spcAft>
                  <a:spcPts val="0"/>
                </a:spcAft>
              </a:pPr>
              <a:r>
                <a:rPr lang="de-DE" sz="400" b="0" baseline="0" dirty="0">
                  <a:solidFill>
                    <a:schemeClr val="tx1"/>
                  </a:solidFill>
                  <a:latin typeface="+mn-lt"/>
                </a:rPr>
                <a:t>______________________________________________________</a:t>
              </a:r>
              <a:endParaRPr lang="de-DE" sz="300" b="0" baseline="0" dirty="0">
                <a:solidFill>
                  <a:schemeClr val="tx1"/>
                </a:solidFill>
                <a:latin typeface="+mn-lt"/>
              </a:endParaRPr>
            </a:p>
            <a:p>
              <a:pPr indent="0" algn="r">
                <a:lnSpc>
                  <a:spcPct val="100000"/>
                </a:lnSpc>
                <a:spcBef>
                  <a:spcPts val="0"/>
                </a:spcBef>
                <a:spcAft>
                  <a:spcPts val="0"/>
                </a:spcAft>
              </a:pPr>
              <a:endParaRPr lang="de-DE" sz="300" b="0" baseline="0" dirty="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mn-lt"/>
                </a:rPr>
                <a:t>Start | Folien | Layout</a:t>
              </a:r>
            </a:p>
            <a:p>
              <a:pPr indent="0" algn="r">
                <a:lnSpc>
                  <a:spcPct val="100000"/>
                </a:lnSpc>
                <a:spcBef>
                  <a:spcPts val="0"/>
                </a:spcBef>
                <a:spcAft>
                  <a:spcPts val="0"/>
                </a:spcAft>
              </a:pPr>
              <a:endParaRPr lang="de-DE" sz="700" b="1" baseline="0" noProof="0" dirty="0">
                <a:solidFill>
                  <a:schemeClr val="tx1"/>
                </a:solidFill>
                <a:latin typeface="+mn-lt"/>
              </a:endParaRPr>
            </a:p>
            <a:p>
              <a:pPr indent="0" algn="r">
                <a:lnSpc>
                  <a:spcPct val="100000"/>
                </a:lnSpc>
                <a:spcBef>
                  <a:spcPts val="0"/>
                </a:spcBef>
                <a:spcAft>
                  <a:spcPts val="0"/>
                </a:spcAft>
              </a:pPr>
              <a:endParaRPr lang="de-DE" sz="700" b="1" noProof="0" dirty="0">
                <a:solidFill>
                  <a:schemeClr val="tx1"/>
                </a:solidFill>
                <a:latin typeface="+mn-lt"/>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mn-lt"/>
                </a:rPr>
                <a:t>Hinweis</a:t>
              </a:r>
              <a:r>
                <a:rPr lang="de-DE" sz="700" b="0" baseline="0" dirty="0">
                  <a:solidFill>
                    <a:schemeClr val="tx1"/>
                  </a:solidFill>
                  <a:latin typeface="+mn-lt"/>
                </a:rPr>
                <a:t>: Titel der Präsentation ist Fußzeile</a:t>
              </a:r>
            </a:p>
            <a:p>
              <a:pPr indent="0" algn="r">
                <a:lnSpc>
                  <a:spcPct val="100000"/>
                </a:lnSpc>
                <a:spcBef>
                  <a:spcPts val="0"/>
                </a:spcBef>
                <a:spcAft>
                  <a:spcPts val="0"/>
                </a:spcAft>
              </a:pPr>
              <a:r>
                <a:rPr lang="de-DE" sz="700" b="0" baseline="0" dirty="0">
                  <a:solidFill>
                    <a:schemeClr val="tx1"/>
                  </a:solidFill>
                  <a:latin typeface="+mn-lt"/>
                </a:rPr>
                <a:t>Fußzeile (pro Folie oder für alle) </a:t>
              </a:r>
              <a:br>
                <a:rPr lang="de-DE" sz="700" b="0" baseline="0" dirty="0">
                  <a:solidFill>
                    <a:schemeClr val="tx1"/>
                  </a:solidFill>
                  <a:latin typeface="+mn-lt"/>
                </a:rPr>
              </a:br>
              <a:r>
                <a:rPr lang="de-DE" sz="700" b="0" baseline="0" dirty="0">
                  <a:solidFill>
                    <a:schemeClr val="tx1"/>
                  </a:solidFill>
                  <a:latin typeface="+mn-lt"/>
                </a:rPr>
                <a:t>anpassen über Menü:</a:t>
              </a:r>
            </a:p>
            <a:p>
              <a:pPr indent="0" algn="r">
                <a:lnSpc>
                  <a:spcPct val="100000"/>
                </a:lnSpc>
                <a:spcBef>
                  <a:spcPts val="0"/>
                </a:spcBef>
                <a:spcAft>
                  <a:spcPts val="0"/>
                </a:spcAft>
              </a:pPr>
              <a:r>
                <a:rPr lang="de-DE" sz="700" b="1" baseline="0" dirty="0">
                  <a:solidFill>
                    <a:schemeClr val="tx1"/>
                  </a:solidFill>
                  <a:latin typeface="+mn-lt"/>
                </a:rPr>
                <a:t>Einfügen | Text | Kopf- und Fußzeile</a:t>
              </a:r>
            </a:p>
          </p:txBody>
        </p:sp>
      </p:grpSp>
      <p:grpSp>
        <p:nvGrpSpPr>
          <p:cNvPr id="23" name="Gruppieren 22"/>
          <p:cNvGrpSpPr/>
          <p:nvPr userDrawn="1"/>
        </p:nvGrpSpPr>
        <p:grpSpPr>
          <a:xfrm>
            <a:off x="8589100" y="4123704"/>
            <a:ext cx="555433" cy="1021087"/>
            <a:chOff x="8589100" y="4123704"/>
            <a:chExt cx="555433" cy="1021087"/>
          </a:xfrm>
          <a:solidFill>
            <a:srgbClr val="216CE8">
              <a:alpha val="40000"/>
            </a:srgbClr>
          </a:solidFill>
        </p:grpSpPr>
        <p:sp>
          <p:nvSpPr>
            <p:cNvPr id="19" name="Flussdiagramm: Manuelle Eingabe 18"/>
            <p:cNvSpPr/>
            <p:nvPr userDrawn="1"/>
          </p:nvSpPr>
          <p:spPr>
            <a:xfrm rot="16200000" flipH="1">
              <a:off x="8372480" y="4374929"/>
              <a:ext cx="986482" cy="553241"/>
            </a:xfrm>
            <a:prstGeom prst="flowChartManualIn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Gleichschenkliges Dreieck 20"/>
            <p:cNvSpPr/>
            <p:nvPr userDrawn="1"/>
          </p:nvSpPr>
          <p:spPr>
            <a:xfrm rot="-5580000">
              <a:off x="8896738" y="3921628"/>
              <a:ext cx="45719" cy="4498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0" name="Gruppieren 19"/>
          <p:cNvGrpSpPr/>
          <p:nvPr userDrawn="1"/>
        </p:nvGrpSpPr>
        <p:grpSpPr>
          <a:xfrm>
            <a:off x="8379956" y="4374331"/>
            <a:ext cx="539750" cy="539750"/>
            <a:chOff x="8379956" y="4374331"/>
            <a:chExt cx="539750" cy="539750"/>
          </a:xfrm>
        </p:grpSpPr>
        <p:sp>
          <p:nvSpPr>
            <p:cNvPr id="4" name="Rechteck 3"/>
            <p:cNvSpPr>
              <a:spLocks noChangeAspect="1"/>
            </p:cNvSpPr>
            <p:nvPr userDrawn="1"/>
          </p:nvSpPr>
          <p:spPr>
            <a:xfrm>
              <a:off x="8388000" y="4390450"/>
              <a:ext cx="504000" cy="50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 name="Gruppieren 10"/>
            <p:cNvGrpSpPr/>
            <p:nvPr userDrawn="1"/>
          </p:nvGrpSpPr>
          <p:grpSpPr>
            <a:xfrm>
              <a:off x="8379956" y="4374331"/>
              <a:ext cx="539750" cy="539750"/>
              <a:chOff x="7583906" y="3939208"/>
              <a:chExt cx="539750" cy="539750"/>
            </a:xfrm>
          </p:grpSpPr>
          <p:sp>
            <p:nvSpPr>
              <p:cNvPr id="7" name="Freeform 5"/>
              <p:cNvSpPr>
                <a:spLocks/>
              </p:cNvSpPr>
              <p:nvPr userDrawn="1"/>
            </p:nvSpPr>
            <p:spPr bwMode="auto">
              <a:xfrm>
                <a:off x="7688681" y="4269408"/>
                <a:ext cx="17463" cy="17463"/>
              </a:xfrm>
              <a:custGeom>
                <a:avLst/>
                <a:gdLst>
                  <a:gd name="T0" fmla="*/ 0 w 513"/>
                  <a:gd name="T1" fmla="*/ 526 h 526"/>
                  <a:gd name="T2" fmla="*/ 513 w 513"/>
                  <a:gd name="T3" fmla="*/ 526 h 526"/>
                  <a:gd name="T4" fmla="*/ 257 w 513"/>
                  <a:gd name="T5" fmla="*/ 0 h 526"/>
                  <a:gd name="T6" fmla="*/ 0 w 513"/>
                  <a:gd name="T7" fmla="*/ 526 h 526"/>
                </a:gdLst>
                <a:ahLst/>
                <a:cxnLst>
                  <a:cxn ang="0">
                    <a:pos x="T0" y="T1"/>
                  </a:cxn>
                  <a:cxn ang="0">
                    <a:pos x="T2" y="T3"/>
                  </a:cxn>
                  <a:cxn ang="0">
                    <a:pos x="T4" y="T5"/>
                  </a:cxn>
                  <a:cxn ang="0">
                    <a:pos x="T6" y="T7"/>
                  </a:cxn>
                </a:cxnLst>
                <a:rect l="0" t="0" r="r" b="b"/>
                <a:pathLst>
                  <a:path w="513" h="526">
                    <a:moveTo>
                      <a:pt x="0" y="526"/>
                    </a:moveTo>
                    <a:lnTo>
                      <a:pt x="513" y="526"/>
                    </a:lnTo>
                    <a:lnTo>
                      <a:pt x="257" y="0"/>
                    </a:lnTo>
                    <a:lnTo>
                      <a:pt x="0" y="526"/>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 name="Freeform 6"/>
              <p:cNvSpPr>
                <a:spLocks/>
              </p:cNvSpPr>
              <p:nvPr userDrawn="1"/>
            </p:nvSpPr>
            <p:spPr bwMode="auto">
              <a:xfrm>
                <a:off x="8055394" y="4266233"/>
                <a:ext cx="26988" cy="12700"/>
              </a:xfrm>
              <a:custGeom>
                <a:avLst/>
                <a:gdLst>
                  <a:gd name="T0" fmla="*/ 812 w 815"/>
                  <a:gd name="T1" fmla="*/ 149 h 395"/>
                  <a:gd name="T2" fmla="*/ 810 w 815"/>
                  <a:gd name="T3" fmla="*/ 137 h 395"/>
                  <a:gd name="T4" fmla="*/ 807 w 815"/>
                  <a:gd name="T5" fmla="*/ 125 h 395"/>
                  <a:gd name="T6" fmla="*/ 803 w 815"/>
                  <a:gd name="T7" fmla="*/ 114 h 395"/>
                  <a:gd name="T8" fmla="*/ 799 w 815"/>
                  <a:gd name="T9" fmla="*/ 104 h 395"/>
                  <a:gd name="T10" fmla="*/ 794 w 815"/>
                  <a:gd name="T11" fmla="*/ 94 h 395"/>
                  <a:gd name="T12" fmla="*/ 789 w 815"/>
                  <a:gd name="T13" fmla="*/ 85 h 395"/>
                  <a:gd name="T14" fmla="*/ 783 w 815"/>
                  <a:gd name="T15" fmla="*/ 76 h 395"/>
                  <a:gd name="T16" fmla="*/ 777 w 815"/>
                  <a:gd name="T17" fmla="*/ 68 h 395"/>
                  <a:gd name="T18" fmla="*/ 769 w 815"/>
                  <a:gd name="T19" fmla="*/ 61 h 395"/>
                  <a:gd name="T20" fmla="*/ 761 w 815"/>
                  <a:gd name="T21" fmla="*/ 54 h 395"/>
                  <a:gd name="T22" fmla="*/ 754 w 815"/>
                  <a:gd name="T23" fmla="*/ 48 h 395"/>
                  <a:gd name="T24" fmla="*/ 745 w 815"/>
                  <a:gd name="T25" fmla="*/ 42 h 395"/>
                  <a:gd name="T26" fmla="*/ 736 w 815"/>
                  <a:gd name="T27" fmla="*/ 37 h 395"/>
                  <a:gd name="T28" fmla="*/ 727 w 815"/>
                  <a:gd name="T29" fmla="*/ 32 h 395"/>
                  <a:gd name="T30" fmla="*/ 716 w 815"/>
                  <a:gd name="T31" fmla="*/ 26 h 395"/>
                  <a:gd name="T32" fmla="*/ 706 w 815"/>
                  <a:gd name="T33" fmla="*/ 22 h 395"/>
                  <a:gd name="T34" fmla="*/ 695 w 815"/>
                  <a:gd name="T35" fmla="*/ 18 h 395"/>
                  <a:gd name="T36" fmla="*/ 672 w 815"/>
                  <a:gd name="T37" fmla="*/ 12 h 395"/>
                  <a:gd name="T38" fmla="*/ 648 w 815"/>
                  <a:gd name="T39" fmla="*/ 7 h 395"/>
                  <a:gd name="T40" fmla="*/ 621 w 815"/>
                  <a:gd name="T41" fmla="*/ 4 h 395"/>
                  <a:gd name="T42" fmla="*/ 595 w 815"/>
                  <a:gd name="T43" fmla="*/ 2 h 395"/>
                  <a:gd name="T44" fmla="*/ 566 w 815"/>
                  <a:gd name="T45" fmla="*/ 0 h 395"/>
                  <a:gd name="T46" fmla="*/ 0 w 815"/>
                  <a:gd name="T47" fmla="*/ 0 h 395"/>
                  <a:gd name="T48" fmla="*/ 0 w 815"/>
                  <a:gd name="T49" fmla="*/ 395 h 395"/>
                  <a:gd name="T50" fmla="*/ 569 w 815"/>
                  <a:gd name="T51" fmla="*/ 395 h 395"/>
                  <a:gd name="T52" fmla="*/ 599 w 815"/>
                  <a:gd name="T53" fmla="*/ 393 h 395"/>
                  <a:gd name="T54" fmla="*/ 628 w 815"/>
                  <a:gd name="T55" fmla="*/ 390 h 395"/>
                  <a:gd name="T56" fmla="*/ 654 w 815"/>
                  <a:gd name="T57" fmla="*/ 386 h 395"/>
                  <a:gd name="T58" fmla="*/ 667 w 815"/>
                  <a:gd name="T59" fmla="*/ 382 h 395"/>
                  <a:gd name="T60" fmla="*/ 680 w 815"/>
                  <a:gd name="T61" fmla="*/ 379 h 395"/>
                  <a:gd name="T62" fmla="*/ 691 w 815"/>
                  <a:gd name="T63" fmla="*/ 376 h 395"/>
                  <a:gd name="T64" fmla="*/ 702 w 815"/>
                  <a:gd name="T65" fmla="*/ 372 h 395"/>
                  <a:gd name="T66" fmla="*/ 713 w 815"/>
                  <a:gd name="T67" fmla="*/ 368 h 395"/>
                  <a:gd name="T68" fmla="*/ 723 w 815"/>
                  <a:gd name="T69" fmla="*/ 363 h 395"/>
                  <a:gd name="T70" fmla="*/ 733 w 815"/>
                  <a:gd name="T71" fmla="*/ 358 h 395"/>
                  <a:gd name="T72" fmla="*/ 742 w 815"/>
                  <a:gd name="T73" fmla="*/ 352 h 395"/>
                  <a:gd name="T74" fmla="*/ 751 w 815"/>
                  <a:gd name="T75" fmla="*/ 346 h 395"/>
                  <a:gd name="T76" fmla="*/ 759 w 815"/>
                  <a:gd name="T77" fmla="*/ 340 h 395"/>
                  <a:gd name="T78" fmla="*/ 766 w 815"/>
                  <a:gd name="T79" fmla="*/ 332 h 395"/>
                  <a:gd name="T80" fmla="*/ 773 w 815"/>
                  <a:gd name="T81" fmla="*/ 324 h 395"/>
                  <a:gd name="T82" fmla="*/ 781 w 815"/>
                  <a:gd name="T83" fmla="*/ 316 h 395"/>
                  <a:gd name="T84" fmla="*/ 786 w 815"/>
                  <a:gd name="T85" fmla="*/ 308 h 395"/>
                  <a:gd name="T86" fmla="*/ 792 w 815"/>
                  <a:gd name="T87" fmla="*/ 299 h 395"/>
                  <a:gd name="T88" fmla="*/ 797 w 815"/>
                  <a:gd name="T89" fmla="*/ 289 h 395"/>
                  <a:gd name="T90" fmla="*/ 801 w 815"/>
                  <a:gd name="T91" fmla="*/ 278 h 395"/>
                  <a:gd name="T92" fmla="*/ 805 w 815"/>
                  <a:gd name="T93" fmla="*/ 267 h 395"/>
                  <a:gd name="T94" fmla="*/ 808 w 815"/>
                  <a:gd name="T95" fmla="*/ 256 h 395"/>
                  <a:gd name="T96" fmla="*/ 810 w 815"/>
                  <a:gd name="T97" fmla="*/ 244 h 395"/>
                  <a:gd name="T98" fmla="*/ 812 w 815"/>
                  <a:gd name="T99" fmla="*/ 232 h 395"/>
                  <a:gd name="T100" fmla="*/ 814 w 815"/>
                  <a:gd name="T101" fmla="*/ 218 h 395"/>
                  <a:gd name="T102" fmla="*/ 815 w 815"/>
                  <a:gd name="T103" fmla="*/ 204 h 395"/>
                  <a:gd name="T104" fmla="*/ 815 w 815"/>
                  <a:gd name="T105" fmla="*/ 175 h 395"/>
                  <a:gd name="T106" fmla="*/ 814 w 815"/>
                  <a:gd name="T107" fmla="*/ 162 h 395"/>
                  <a:gd name="T108" fmla="*/ 812 w 815"/>
                  <a:gd name="T109" fmla="*/ 14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15" h="395">
                    <a:moveTo>
                      <a:pt x="812" y="149"/>
                    </a:moveTo>
                    <a:lnTo>
                      <a:pt x="810" y="137"/>
                    </a:lnTo>
                    <a:lnTo>
                      <a:pt x="807" y="125"/>
                    </a:lnTo>
                    <a:lnTo>
                      <a:pt x="803" y="114"/>
                    </a:lnTo>
                    <a:lnTo>
                      <a:pt x="799" y="104"/>
                    </a:lnTo>
                    <a:lnTo>
                      <a:pt x="794" y="94"/>
                    </a:lnTo>
                    <a:lnTo>
                      <a:pt x="789" y="85"/>
                    </a:lnTo>
                    <a:lnTo>
                      <a:pt x="783" y="76"/>
                    </a:lnTo>
                    <a:lnTo>
                      <a:pt x="777" y="68"/>
                    </a:lnTo>
                    <a:lnTo>
                      <a:pt x="769" y="61"/>
                    </a:lnTo>
                    <a:lnTo>
                      <a:pt x="761" y="54"/>
                    </a:lnTo>
                    <a:lnTo>
                      <a:pt x="754" y="48"/>
                    </a:lnTo>
                    <a:lnTo>
                      <a:pt x="745" y="42"/>
                    </a:lnTo>
                    <a:lnTo>
                      <a:pt x="736" y="37"/>
                    </a:lnTo>
                    <a:lnTo>
                      <a:pt x="727" y="32"/>
                    </a:lnTo>
                    <a:lnTo>
                      <a:pt x="716" y="26"/>
                    </a:lnTo>
                    <a:lnTo>
                      <a:pt x="706" y="22"/>
                    </a:lnTo>
                    <a:lnTo>
                      <a:pt x="695" y="18"/>
                    </a:lnTo>
                    <a:lnTo>
                      <a:pt x="672" y="12"/>
                    </a:lnTo>
                    <a:lnTo>
                      <a:pt x="648" y="7"/>
                    </a:lnTo>
                    <a:lnTo>
                      <a:pt x="621" y="4"/>
                    </a:lnTo>
                    <a:lnTo>
                      <a:pt x="595" y="2"/>
                    </a:lnTo>
                    <a:lnTo>
                      <a:pt x="566" y="0"/>
                    </a:lnTo>
                    <a:lnTo>
                      <a:pt x="0" y="0"/>
                    </a:lnTo>
                    <a:lnTo>
                      <a:pt x="0" y="395"/>
                    </a:lnTo>
                    <a:lnTo>
                      <a:pt x="569" y="395"/>
                    </a:lnTo>
                    <a:lnTo>
                      <a:pt x="599" y="393"/>
                    </a:lnTo>
                    <a:lnTo>
                      <a:pt x="628" y="390"/>
                    </a:lnTo>
                    <a:lnTo>
                      <a:pt x="654" y="386"/>
                    </a:lnTo>
                    <a:lnTo>
                      <a:pt x="667" y="382"/>
                    </a:lnTo>
                    <a:lnTo>
                      <a:pt x="680" y="379"/>
                    </a:lnTo>
                    <a:lnTo>
                      <a:pt x="691" y="376"/>
                    </a:lnTo>
                    <a:lnTo>
                      <a:pt x="702" y="372"/>
                    </a:lnTo>
                    <a:lnTo>
                      <a:pt x="713" y="368"/>
                    </a:lnTo>
                    <a:lnTo>
                      <a:pt x="723" y="363"/>
                    </a:lnTo>
                    <a:lnTo>
                      <a:pt x="733" y="358"/>
                    </a:lnTo>
                    <a:lnTo>
                      <a:pt x="742" y="352"/>
                    </a:lnTo>
                    <a:lnTo>
                      <a:pt x="751" y="346"/>
                    </a:lnTo>
                    <a:lnTo>
                      <a:pt x="759" y="340"/>
                    </a:lnTo>
                    <a:lnTo>
                      <a:pt x="766" y="332"/>
                    </a:lnTo>
                    <a:lnTo>
                      <a:pt x="773" y="324"/>
                    </a:lnTo>
                    <a:lnTo>
                      <a:pt x="781" y="316"/>
                    </a:lnTo>
                    <a:lnTo>
                      <a:pt x="786" y="308"/>
                    </a:lnTo>
                    <a:lnTo>
                      <a:pt x="792" y="299"/>
                    </a:lnTo>
                    <a:lnTo>
                      <a:pt x="797" y="289"/>
                    </a:lnTo>
                    <a:lnTo>
                      <a:pt x="801" y="278"/>
                    </a:lnTo>
                    <a:lnTo>
                      <a:pt x="805" y="267"/>
                    </a:lnTo>
                    <a:lnTo>
                      <a:pt x="808" y="256"/>
                    </a:lnTo>
                    <a:lnTo>
                      <a:pt x="810" y="244"/>
                    </a:lnTo>
                    <a:lnTo>
                      <a:pt x="812" y="232"/>
                    </a:lnTo>
                    <a:lnTo>
                      <a:pt x="814" y="218"/>
                    </a:lnTo>
                    <a:lnTo>
                      <a:pt x="815" y="204"/>
                    </a:lnTo>
                    <a:lnTo>
                      <a:pt x="815" y="175"/>
                    </a:lnTo>
                    <a:lnTo>
                      <a:pt x="814" y="162"/>
                    </a:lnTo>
                    <a:lnTo>
                      <a:pt x="812" y="149"/>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9" name="Freeform 7"/>
              <p:cNvSpPr>
                <a:spLocks/>
              </p:cNvSpPr>
              <p:nvPr userDrawn="1"/>
            </p:nvSpPr>
            <p:spPr bwMode="auto">
              <a:xfrm>
                <a:off x="7876006" y="4266233"/>
                <a:ext cx="30163" cy="33338"/>
              </a:xfrm>
              <a:custGeom>
                <a:avLst/>
                <a:gdLst>
                  <a:gd name="T0" fmla="*/ 700 w 928"/>
                  <a:gd name="T1" fmla="*/ 974 h 1014"/>
                  <a:gd name="T2" fmla="*/ 743 w 928"/>
                  <a:gd name="T3" fmla="*/ 951 h 1014"/>
                  <a:gd name="T4" fmla="*/ 781 w 928"/>
                  <a:gd name="T5" fmla="*/ 925 h 1014"/>
                  <a:gd name="T6" fmla="*/ 814 w 928"/>
                  <a:gd name="T7" fmla="*/ 895 h 1014"/>
                  <a:gd name="T8" fmla="*/ 841 w 928"/>
                  <a:gd name="T9" fmla="*/ 861 h 1014"/>
                  <a:gd name="T10" fmla="*/ 865 w 928"/>
                  <a:gd name="T11" fmla="*/ 825 h 1014"/>
                  <a:gd name="T12" fmla="*/ 883 w 928"/>
                  <a:gd name="T13" fmla="*/ 785 h 1014"/>
                  <a:gd name="T14" fmla="*/ 898 w 928"/>
                  <a:gd name="T15" fmla="*/ 742 h 1014"/>
                  <a:gd name="T16" fmla="*/ 910 w 928"/>
                  <a:gd name="T17" fmla="*/ 697 h 1014"/>
                  <a:gd name="T18" fmla="*/ 919 w 928"/>
                  <a:gd name="T19" fmla="*/ 651 h 1014"/>
                  <a:gd name="T20" fmla="*/ 924 w 928"/>
                  <a:gd name="T21" fmla="*/ 602 h 1014"/>
                  <a:gd name="T22" fmla="*/ 927 w 928"/>
                  <a:gd name="T23" fmla="*/ 553 h 1014"/>
                  <a:gd name="T24" fmla="*/ 928 w 928"/>
                  <a:gd name="T25" fmla="*/ 477 h 1014"/>
                  <a:gd name="T26" fmla="*/ 926 w 928"/>
                  <a:gd name="T27" fmla="*/ 427 h 1014"/>
                  <a:gd name="T28" fmla="*/ 921 w 928"/>
                  <a:gd name="T29" fmla="*/ 378 h 1014"/>
                  <a:gd name="T30" fmla="*/ 914 w 928"/>
                  <a:gd name="T31" fmla="*/ 331 h 1014"/>
                  <a:gd name="T32" fmla="*/ 903 w 928"/>
                  <a:gd name="T33" fmla="*/ 286 h 1014"/>
                  <a:gd name="T34" fmla="*/ 889 w 928"/>
                  <a:gd name="T35" fmla="*/ 243 h 1014"/>
                  <a:gd name="T36" fmla="*/ 872 w 928"/>
                  <a:gd name="T37" fmla="*/ 203 h 1014"/>
                  <a:gd name="T38" fmla="*/ 850 w 928"/>
                  <a:gd name="T39" fmla="*/ 166 h 1014"/>
                  <a:gd name="T40" fmla="*/ 825 w 928"/>
                  <a:gd name="T41" fmla="*/ 132 h 1014"/>
                  <a:gd name="T42" fmla="*/ 794 w 928"/>
                  <a:gd name="T43" fmla="*/ 100 h 1014"/>
                  <a:gd name="T44" fmla="*/ 759 w 928"/>
                  <a:gd name="T45" fmla="*/ 74 h 1014"/>
                  <a:gd name="T46" fmla="*/ 719 w 928"/>
                  <a:gd name="T47" fmla="*/ 50 h 1014"/>
                  <a:gd name="T48" fmla="*/ 673 w 928"/>
                  <a:gd name="T49" fmla="*/ 31 h 1014"/>
                  <a:gd name="T50" fmla="*/ 622 w 928"/>
                  <a:gd name="T51" fmla="*/ 17 h 1014"/>
                  <a:gd name="T52" fmla="*/ 564 w 928"/>
                  <a:gd name="T53" fmla="*/ 7 h 1014"/>
                  <a:gd name="T54" fmla="*/ 501 w 928"/>
                  <a:gd name="T55" fmla="*/ 2 h 1014"/>
                  <a:gd name="T56" fmla="*/ 431 w 928"/>
                  <a:gd name="T57" fmla="*/ 2 h 1014"/>
                  <a:gd name="T58" fmla="*/ 366 w 928"/>
                  <a:gd name="T59" fmla="*/ 7 h 1014"/>
                  <a:gd name="T60" fmla="*/ 308 w 928"/>
                  <a:gd name="T61" fmla="*/ 17 h 1014"/>
                  <a:gd name="T62" fmla="*/ 256 w 928"/>
                  <a:gd name="T63" fmla="*/ 31 h 1014"/>
                  <a:gd name="T64" fmla="*/ 209 w 928"/>
                  <a:gd name="T65" fmla="*/ 50 h 1014"/>
                  <a:gd name="T66" fmla="*/ 168 w 928"/>
                  <a:gd name="T67" fmla="*/ 73 h 1014"/>
                  <a:gd name="T68" fmla="*/ 133 w 928"/>
                  <a:gd name="T69" fmla="*/ 100 h 1014"/>
                  <a:gd name="T70" fmla="*/ 103 w 928"/>
                  <a:gd name="T71" fmla="*/ 131 h 1014"/>
                  <a:gd name="T72" fmla="*/ 77 w 928"/>
                  <a:gd name="T73" fmla="*/ 165 h 1014"/>
                  <a:gd name="T74" fmla="*/ 56 w 928"/>
                  <a:gd name="T75" fmla="*/ 202 h 1014"/>
                  <a:gd name="T76" fmla="*/ 37 w 928"/>
                  <a:gd name="T77" fmla="*/ 242 h 1014"/>
                  <a:gd name="T78" fmla="*/ 24 w 928"/>
                  <a:gd name="T79" fmla="*/ 285 h 1014"/>
                  <a:gd name="T80" fmla="*/ 14 w 928"/>
                  <a:gd name="T81" fmla="*/ 330 h 1014"/>
                  <a:gd name="T82" fmla="*/ 7 w 928"/>
                  <a:gd name="T83" fmla="*/ 378 h 1014"/>
                  <a:gd name="T84" fmla="*/ 2 w 928"/>
                  <a:gd name="T85" fmla="*/ 427 h 1014"/>
                  <a:gd name="T86" fmla="*/ 0 w 928"/>
                  <a:gd name="T87" fmla="*/ 478 h 1014"/>
                  <a:gd name="T88" fmla="*/ 1 w 928"/>
                  <a:gd name="T89" fmla="*/ 555 h 1014"/>
                  <a:gd name="T90" fmla="*/ 4 w 928"/>
                  <a:gd name="T91" fmla="*/ 605 h 1014"/>
                  <a:gd name="T92" fmla="*/ 10 w 928"/>
                  <a:gd name="T93" fmla="*/ 654 h 1014"/>
                  <a:gd name="T94" fmla="*/ 19 w 928"/>
                  <a:gd name="T95" fmla="*/ 701 h 1014"/>
                  <a:gd name="T96" fmla="*/ 30 w 928"/>
                  <a:gd name="T97" fmla="*/ 745 h 1014"/>
                  <a:gd name="T98" fmla="*/ 47 w 928"/>
                  <a:gd name="T99" fmla="*/ 788 h 1014"/>
                  <a:gd name="T100" fmla="*/ 66 w 928"/>
                  <a:gd name="T101" fmla="*/ 827 h 1014"/>
                  <a:gd name="T102" fmla="*/ 90 w 928"/>
                  <a:gd name="T103" fmla="*/ 863 h 1014"/>
                  <a:gd name="T104" fmla="*/ 118 w 928"/>
                  <a:gd name="T105" fmla="*/ 897 h 1014"/>
                  <a:gd name="T106" fmla="*/ 151 w 928"/>
                  <a:gd name="T107" fmla="*/ 927 h 1014"/>
                  <a:gd name="T108" fmla="*/ 188 w 928"/>
                  <a:gd name="T109" fmla="*/ 952 h 1014"/>
                  <a:gd name="T110" fmla="*/ 232 w 928"/>
                  <a:gd name="T111" fmla="*/ 975 h 1014"/>
                  <a:gd name="T112" fmla="*/ 281 w 928"/>
                  <a:gd name="T113" fmla="*/ 992 h 1014"/>
                  <a:gd name="T114" fmla="*/ 336 w 928"/>
                  <a:gd name="T115" fmla="*/ 1004 h 1014"/>
                  <a:gd name="T116" fmla="*/ 399 w 928"/>
                  <a:gd name="T117" fmla="*/ 1012 h 1014"/>
                  <a:gd name="T118" fmla="*/ 503 w 928"/>
                  <a:gd name="T119" fmla="*/ 1014 h 1014"/>
                  <a:gd name="T120" fmla="*/ 567 w 928"/>
                  <a:gd name="T121" fmla="*/ 1008 h 1014"/>
                  <a:gd name="T122" fmla="*/ 625 w 928"/>
                  <a:gd name="T123" fmla="*/ 998 h 1014"/>
                  <a:gd name="T124" fmla="*/ 677 w 928"/>
                  <a:gd name="T125" fmla="*/ 98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8" h="1014">
                    <a:moveTo>
                      <a:pt x="677" y="983"/>
                    </a:moveTo>
                    <a:lnTo>
                      <a:pt x="700" y="974"/>
                    </a:lnTo>
                    <a:lnTo>
                      <a:pt x="723" y="962"/>
                    </a:lnTo>
                    <a:lnTo>
                      <a:pt x="743" y="951"/>
                    </a:lnTo>
                    <a:lnTo>
                      <a:pt x="763" y="938"/>
                    </a:lnTo>
                    <a:lnTo>
                      <a:pt x="781" y="925"/>
                    </a:lnTo>
                    <a:lnTo>
                      <a:pt x="798" y="910"/>
                    </a:lnTo>
                    <a:lnTo>
                      <a:pt x="814" y="895"/>
                    </a:lnTo>
                    <a:lnTo>
                      <a:pt x="828" y="878"/>
                    </a:lnTo>
                    <a:lnTo>
                      <a:pt x="841" y="861"/>
                    </a:lnTo>
                    <a:lnTo>
                      <a:pt x="853" y="843"/>
                    </a:lnTo>
                    <a:lnTo>
                      <a:pt x="865" y="825"/>
                    </a:lnTo>
                    <a:lnTo>
                      <a:pt x="874" y="804"/>
                    </a:lnTo>
                    <a:lnTo>
                      <a:pt x="883" y="785"/>
                    </a:lnTo>
                    <a:lnTo>
                      <a:pt x="891" y="763"/>
                    </a:lnTo>
                    <a:lnTo>
                      <a:pt x="898" y="742"/>
                    </a:lnTo>
                    <a:lnTo>
                      <a:pt x="904" y="721"/>
                    </a:lnTo>
                    <a:lnTo>
                      <a:pt x="910" y="697"/>
                    </a:lnTo>
                    <a:lnTo>
                      <a:pt x="915" y="675"/>
                    </a:lnTo>
                    <a:lnTo>
                      <a:pt x="919" y="651"/>
                    </a:lnTo>
                    <a:lnTo>
                      <a:pt x="922" y="627"/>
                    </a:lnTo>
                    <a:lnTo>
                      <a:pt x="924" y="602"/>
                    </a:lnTo>
                    <a:lnTo>
                      <a:pt x="926" y="578"/>
                    </a:lnTo>
                    <a:lnTo>
                      <a:pt x="927" y="553"/>
                    </a:lnTo>
                    <a:lnTo>
                      <a:pt x="928" y="528"/>
                    </a:lnTo>
                    <a:lnTo>
                      <a:pt x="928" y="477"/>
                    </a:lnTo>
                    <a:lnTo>
                      <a:pt x="927" y="451"/>
                    </a:lnTo>
                    <a:lnTo>
                      <a:pt x="926" y="427"/>
                    </a:lnTo>
                    <a:lnTo>
                      <a:pt x="924" y="401"/>
                    </a:lnTo>
                    <a:lnTo>
                      <a:pt x="921" y="378"/>
                    </a:lnTo>
                    <a:lnTo>
                      <a:pt x="918" y="353"/>
                    </a:lnTo>
                    <a:lnTo>
                      <a:pt x="914" y="331"/>
                    </a:lnTo>
                    <a:lnTo>
                      <a:pt x="909" y="308"/>
                    </a:lnTo>
                    <a:lnTo>
                      <a:pt x="903" y="286"/>
                    </a:lnTo>
                    <a:lnTo>
                      <a:pt x="896" y="264"/>
                    </a:lnTo>
                    <a:lnTo>
                      <a:pt x="889" y="243"/>
                    </a:lnTo>
                    <a:lnTo>
                      <a:pt x="881" y="223"/>
                    </a:lnTo>
                    <a:lnTo>
                      <a:pt x="872" y="203"/>
                    </a:lnTo>
                    <a:lnTo>
                      <a:pt x="862" y="184"/>
                    </a:lnTo>
                    <a:lnTo>
                      <a:pt x="850" y="166"/>
                    </a:lnTo>
                    <a:lnTo>
                      <a:pt x="838" y="148"/>
                    </a:lnTo>
                    <a:lnTo>
                      <a:pt x="825" y="132"/>
                    </a:lnTo>
                    <a:lnTo>
                      <a:pt x="810" y="116"/>
                    </a:lnTo>
                    <a:lnTo>
                      <a:pt x="794" y="100"/>
                    </a:lnTo>
                    <a:lnTo>
                      <a:pt x="777" y="87"/>
                    </a:lnTo>
                    <a:lnTo>
                      <a:pt x="759" y="74"/>
                    </a:lnTo>
                    <a:lnTo>
                      <a:pt x="739" y="62"/>
                    </a:lnTo>
                    <a:lnTo>
                      <a:pt x="719" y="50"/>
                    </a:lnTo>
                    <a:lnTo>
                      <a:pt x="696" y="40"/>
                    </a:lnTo>
                    <a:lnTo>
                      <a:pt x="673" y="31"/>
                    </a:lnTo>
                    <a:lnTo>
                      <a:pt x="647" y="23"/>
                    </a:lnTo>
                    <a:lnTo>
                      <a:pt x="622" y="17"/>
                    </a:lnTo>
                    <a:lnTo>
                      <a:pt x="593" y="11"/>
                    </a:lnTo>
                    <a:lnTo>
                      <a:pt x="564" y="7"/>
                    </a:lnTo>
                    <a:lnTo>
                      <a:pt x="533" y="4"/>
                    </a:lnTo>
                    <a:lnTo>
                      <a:pt x="501" y="2"/>
                    </a:lnTo>
                    <a:lnTo>
                      <a:pt x="466" y="0"/>
                    </a:lnTo>
                    <a:lnTo>
                      <a:pt x="431" y="2"/>
                    </a:lnTo>
                    <a:lnTo>
                      <a:pt x="398" y="4"/>
                    </a:lnTo>
                    <a:lnTo>
                      <a:pt x="366" y="7"/>
                    </a:lnTo>
                    <a:lnTo>
                      <a:pt x="336" y="11"/>
                    </a:lnTo>
                    <a:lnTo>
                      <a:pt x="308" y="17"/>
                    </a:lnTo>
                    <a:lnTo>
                      <a:pt x="280" y="23"/>
                    </a:lnTo>
                    <a:lnTo>
                      <a:pt x="256" y="31"/>
                    </a:lnTo>
                    <a:lnTo>
                      <a:pt x="231" y="40"/>
                    </a:lnTo>
                    <a:lnTo>
                      <a:pt x="209" y="50"/>
                    </a:lnTo>
                    <a:lnTo>
                      <a:pt x="188" y="61"/>
                    </a:lnTo>
                    <a:lnTo>
                      <a:pt x="168" y="73"/>
                    </a:lnTo>
                    <a:lnTo>
                      <a:pt x="150" y="86"/>
                    </a:lnTo>
                    <a:lnTo>
                      <a:pt x="133" y="100"/>
                    </a:lnTo>
                    <a:lnTo>
                      <a:pt x="117" y="115"/>
                    </a:lnTo>
                    <a:lnTo>
                      <a:pt x="103" y="131"/>
                    </a:lnTo>
                    <a:lnTo>
                      <a:pt x="90" y="147"/>
                    </a:lnTo>
                    <a:lnTo>
                      <a:pt x="77" y="165"/>
                    </a:lnTo>
                    <a:lnTo>
                      <a:pt x="66" y="183"/>
                    </a:lnTo>
                    <a:lnTo>
                      <a:pt x="56" y="202"/>
                    </a:lnTo>
                    <a:lnTo>
                      <a:pt x="47" y="222"/>
                    </a:lnTo>
                    <a:lnTo>
                      <a:pt x="37" y="242"/>
                    </a:lnTo>
                    <a:lnTo>
                      <a:pt x="30" y="264"/>
                    </a:lnTo>
                    <a:lnTo>
                      <a:pt x="24" y="285"/>
                    </a:lnTo>
                    <a:lnTo>
                      <a:pt x="19" y="308"/>
                    </a:lnTo>
                    <a:lnTo>
                      <a:pt x="14" y="330"/>
                    </a:lnTo>
                    <a:lnTo>
                      <a:pt x="10" y="353"/>
                    </a:lnTo>
                    <a:lnTo>
                      <a:pt x="7" y="378"/>
                    </a:lnTo>
                    <a:lnTo>
                      <a:pt x="4" y="402"/>
                    </a:lnTo>
                    <a:lnTo>
                      <a:pt x="2" y="427"/>
                    </a:lnTo>
                    <a:lnTo>
                      <a:pt x="1" y="452"/>
                    </a:lnTo>
                    <a:lnTo>
                      <a:pt x="0" y="478"/>
                    </a:lnTo>
                    <a:lnTo>
                      <a:pt x="0" y="530"/>
                    </a:lnTo>
                    <a:lnTo>
                      <a:pt x="1" y="555"/>
                    </a:lnTo>
                    <a:lnTo>
                      <a:pt x="2" y="581"/>
                    </a:lnTo>
                    <a:lnTo>
                      <a:pt x="4" y="605"/>
                    </a:lnTo>
                    <a:lnTo>
                      <a:pt x="7" y="630"/>
                    </a:lnTo>
                    <a:lnTo>
                      <a:pt x="10" y="654"/>
                    </a:lnTo>
                    <a:lnTo>
                      <a:pt x="14" y="678"/>
                    </a:lnTo>
                    <a:lnTo>
                      <a:pt x="19" y="701"/>
                    </a:lnTo>
                    <a:lnTo>
                      <a:pt x="24" y="724"/>
                    </a:lnTo>
                    <a:lnTo>
                      <a:pt x="30" y="745"/>
                    </a:lnTo>
                    <a:lnTo>
                      <a:pt x="39" y="767"/>
                    </a:lnTo>
                    <a:lnTo>
                      <a:pt x="47" y="788"/>
                    </a:lnTo>
                    <a:lnTo>
                      <a:pt x="56" y="807"/>
                    </a:lnTo>
                    <a:lnTo>
                      <a:pt x="66" y="827"/>
                    </a:lnTo>
                    <a:lnTo>
                      <a:pt x="77" y="846"/>
                    </a:lnTo>
                    <a:lnTo>
                      <a:pt x="90" y="863"/>
                    </a:lnTo>
                    <a:lnTo>
                      <a:pt x="103" y="881"/>
                    </a:lnTo>
                    <a:lnTo>
                      <a:pt x="118" y="897"/>
                    </a:lnTo>
                    <a:lnTo>
                      <a:pt x="133" y="912"/>
                    </a:lnTo>
                    <a:lnTo>
                      <a:pt x="151" y="927"/>
                    </a:lnTo>
                    <a:lnTo>
                      <a:pt x="169" y="940"/>
                    </a:lnTo>
                    <a:lnTo>
                      <a:pt x="188" y="952"/>
                    </a:lnTo>
                    <a:lnTo>
                      <a:pt x="210" y="963"/>
                    </a:lnTo>
                    <a:lnTo>
                      <a:pt x="232" y="975"/>
                    </a:lnTo>
                    <a:lnTo>
                      <a:pt x="256" y="984"/>
                    </a:lnTo>
                    <a:lnTo>
                      <a:pt x="281" y="992"/>
                    </a:lnTo>
                    <a:lnTo>
                      <a:pt x="309" y="998"/>
                    </a:lnTo>
                    <a:lnTo>
                      <a:pt x="336" y="1004"/>
                    </a:lnTo>
                    <a:lnTo>
                      <a:pt x="367" y="1009"/>
                    </a:lnTo>
                    <a:lnTo>
                      <a:pt x="399" y="1012"/>
                    </a:lnTo>
                    <a:lnTo>
                      <a:pt x="432" y="1014"/>
                    </a:lnTo>
                    <a:lnTo>
                      <a:pt x="503" y="1014"/>
                    </a:lnTo>
                    <a:lnTo>
                      <a:pt x="535" y="1012"/>
                    </a:lnTo>
                    <a:lnTo>
                      <a:pt x="567" y="1008"/>
                    </a:lnTo>
                    <a:lnTo>
                      <a:pt x="596" y="1004"/>
                    </a:lnTo>
                    <a:lnTo>
                      <a:pt x="625" y="998"/>
                    </a:lnTo>
                    <a:lnTo>
                      <a:pt x="652" y="991"/>
                    </a:lnTo>
                    <a:lnTo>
                      <a:pt x="677" y="983"/>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 name="Freeform 8"/>
              <p:cNvSpPr>
                <a:spLocks noEditPoints="1"/>
              </p:cNvSpPr>
              <p:nvPr userDrawn="1"/>
            </p:nvSpPr>
            <p:spPr bwMode="auto">
              <a:xfrm>
                <a:off x="7583906" y="3939208"/>
                <a:ext cx="539750" cy="539750"/>
              </a:xfrm>
              <a:custGeom>
                <a:avLst/>
                <a:gdLst>
                  <a:gd name="T0" fmla="*/ 14823 w 16320"/>
                  <a:gd name="T1" fmla="*/ 10588 h 16320"/>
                  <a:gd name="T2" fmla="*/ 15267 w 16320"/>
                  <a:gd name="T3" fmla="*/ 9704 h 16320"/>
                  <a:gd name="T4" fmla="*/ 15471 w 16320"/>
                  <a:gd name="T5" fmla="*/ 10136 h 16320"/>
                  <a:gd name="T6" fmla="*/ 15215 w 16320"/>
                  <a:gd name="T7" fmla="*/ 10504 h 16320"/>
                  <a:gd name="T8" fmla="*/ 15496 w 16320"/>
                  <a:gd name="T9" fmla="*/ 11094 h 16320"/>
                  <a:gd name="T10" fmla="*/ 12533 w 16320"/>
                  <a:gd name="T11" fmla="*/ 10149 h 16320"/>
                  <a:gd name="T12" fmla="*/ 12835 w 16320"/>
                  <a:gd name="T13" fmla="*/ 10843 h 16320"/>
                  <a:gd name="T14" fmla="*/ 12260 w 16320"/>
                  <a:gd name="T15" fmla="*/ 10896 h 16320"/>
                  <a:gd name="T16" fmla="*/ 12119 w 16320"/>
                  <a:gd name="T17" fmla="*/ 10120 h 16320"/>
                  <a:gd name="T18" fmla="*/ 12670 w 16320"/>
                  <a:gd name="T19" fmla="*/ 9637 h 16320"/>
                  <a:gd name="T20" fmla="*/ 11840 w 16320"/>
                  <a:gd name="T21" fmla="*/ 11863 h 16320"/>
                  <a:gd name="T22" fmla="*/ 11980 w 16320"/>
                  <a:gd name="T23" fmla="*/ 12629 h 16320"/>
                  <a:gd name="T24" fmla="*/ 11685 w 16320"/>
                  <a:gd name="T25" fmla="*/ 12844 h 16320"/>
                  <a:gd name="T26" fmla="*/ 11358 w 16320"/>
                  <a:gd name="T27" fmla="*/ 12109 h 16320"/>
                  <a:gd name="T28" fmla="*/ 11765 w 16320"/>
                  <a:gd name="T29" fmla="*/ 11506 h 16320"/>
                  <a:gd name="T30" fmla="*/ 11102 w 16320"/>
                  <a:gd name="T31" fmla="*/ 12640 h 16320"/>
                  <a:gd name="T32" fmla="*/ 10504 w 16320"/>
                  <a:gd name="T33" fmla="*/ 12944 h 16320"/>
                  <a:gd name="T34" fmla="*/ 10698 w 16320"/>
                  <a:gd name="T35" fmla="*/ 12494 h 16320"/>
                  <a:gd name="T36" fmla="*/ 9928 w 16320"/>
                  <a:gd name="T37" fmla="*/ 12309 h 16320"/>
                  <a:gd name="T38" fmla="*/ 9455 w 16320"/>
                  <a:gd name="T39" fmla="*/ 12021 h 16320"/>
                  <a:gd name="T40" fmla="*/ 9695 w 16320"/>
                  <a:gd name="T41" fmla="*/ 11496 h 16320"/>
                  <a:gd name="T42" fmla="*/ 9877 w 16320"/>
                  <a:gd name="T43" fmla="*/ 11794 h 16320"/>
                  <a:gd name="T44" fmla="*/ 10526 w 16320"/>
                  <a:gd name="T45" fmla="*/ 12049 h 16320"/>
                  <a:gd name="T46" fmla="*/ 11087 w 16320"/>
                  <a:gd name="T47" fmla="*/ 12312 h 16320"/>
                  <a:gd name="T48" fmla="*/ 8615 w 16320"/>
                  <a:gd name="T49" fmla="*/ 10945 h 16320"/>
                  <a:gd name="T50" fmla="*/ 8404 w 16320"/>
                  <a:gd name="T51" fmla="*/ 10164 h 16320"/>
                  <a:gd name="T52" fmla="*/ 9438 w 16320"/>
                  <a:gd name="T53" fmla="*/ 9623 h 16320"/>
                  <a:gd name="T54" fmla="*/ 10158 w 16320"/>
                  <a:gd name="T55" fmla="*/ 10437 h 16320"/>
                  <a:gd name="T56" fmla="*/ 9353 w 16320"/>
                  <a:gd name="T57" fmla="*/ 11132 h 16320"/>
                  <a:gd name="T58" fmla="*/ 8874 w 16320"/>
                  <a:gd name="T59" fmla="*/ 12923 h 16320"/>
                  <a:gd name="T60" fmla="*/ 8775 w 16320"/>
                  <a:gd name="T61" fmla="*/ 12583 h 16320"/>
                  <a:gd name="T62" fmla="*/ 8549 w 16320"/>
                  <a:gd name="T63" fmla="*/ 12315 h 16320"/>
                  <a:gd name="T64" fmla="*/ 7587 w 16320"/>
                  <a:gd name="T65" fmla="*/ 12091 h 16320"/>
                  <a:gd name="T66" fmla="*/ 7720 w 16320"/>
                  <a:gd name="T67" fmla="*/ 11534 h 16320"/>
                  <a:gd name="T68" fmla="*/ 8016 w 16320"/>
                  <a:gd name="T69" fmla="*/ 11751 h 16320"/>
                  <a:gd name="T70" fmla="*/ 8144 w 16320"/>
                  <a:gd name="T71" fmla="*/ 12042 h 16320"/>
                  <a:gd name="T72" fmla="*/ 9150 w 16320"/>
                  <a:gd name="T73" fmla="*/ 12246 h 16320"/>
                  <a:gd name="T74" fmla="*/ 6335 w 16320"/>
                  <a:gd name="T75" fmla="*/ 11795 h 16320"/>
                  <a:gd name="T76" fmla="*/ 6336 w 16320"/>
                  <a:gd name="T77" fmla="*/ 12579 h 16320"/>
                  <a:gd name="T78" fmla="*/ 6267 w 16320"/>
                  <a:gd name="T79" fmla="*/ 12900 h 16320"/>
                  <a:gd name="T80" fmla="*/ 5796 w 16320"/>
                  <a:gd name="T81" fmla="*/ 12258 h 16320"/>
                  <a:gd name="T82" fmla="*/ 6062 w 16320"/>
                  <a:gd name="T83" fmla="*/ 11592 h 16320"/>
                  <a:gd name="T84" fmla="*/ 6177 w 16320"/>
                  <a:gd name="T85" fmla="*/ 11124 h 16320"/>
                  <a:gd name="T86" fmla="*/ 1214 w 16320"/>
                  <a:gd name="T87" fmla="*/ 11124 h 16320"/>
                  <a:gd name="T88" fmla="*/ 6585 w 16320"/>
                  <a:gd name="T89" fmla="*/ 4506 h 16320"/>
                  <a:gd name="T90" fmla="*/ 7326 w 16320"/>
                  <a:gd name="T91" fmla="*/ 3567 h 16320"/>
                  <a:gd name="T92" fmla="*/ 8698 w 16320"/>
                  <a:gd name="T93" fmla="*/ 3402 h 16320"/>
                  <a:gd name="T94" fmla="*/ 9789 w 16320"/>
                  <a:gd name="T95" fmla="*/ 4141 h 16320"/>
                  <a:gd name="T96" fmla="*/ 7957 w 16320"/>
                  <a:gd name="T97" fmla="*/ 3707 h 16320"/>
                  <a:gd name="T98" fmla="*/ 7153 w 16320"/>
                  <a:gd name="T99" fmla="*/ 4168 h 16320"/>
                  <a:gd name="T100" fmla="*/ 7693 w 16320"/>
                  <a:gd name="T101" fmla="*/ 4858 h 16320"/>
                  <a:gd name="T102" fmla="*/ 7877 w 16320"/>
                  <a:gd name="T103" fmla="*/ 4374 h 16320"/>
                  <a:gd name="T104" fmla="*/ 8877 w 16320"/>
                  <a:gd name="T105" fmla="*/ 4206 h 16320"/>
                  <a:gd name="T106" fmla="*/ 10039 w 16320"/>
                  <a:gd name="T107" fmla="*/ 4489 h 16320"/>
                  <a:gd name="T108" fmla="*/ 8512 w 16320"/>
                  <a:gd name="T109" fmla="*/ 4601 h 16320"/>
                  <a:gd name="T110" fmla="*/ 8114 w 16320"/>
                  <a:gd name="T111" fmla="*/ 4835 h 16320"/>
                  <a:gd name="T112" fmla="*/ 7234 w 16320"/>
                  <a:gd name="T113" fmla="*/ 6423 h 16320"/>
                  <a:gd name="T114" fmla="*/ 7669 w 16320"/>
                  <a:gd name="T115" fmla="*/ 6984 h 16320"/>
                  <a:gd name="T116" fmla="*/ 7213 w 16320"/>
                  <a:gd name="T117" fmla="*/ 7481 h 16320"/>
                  <a:gd name="T118" fmla="*/ 7728 w 16320"/>
                  <a:gd name="T119" fmla="*/ 8248 h 16320"/>
                  <a:gd name="T120" fmla="*/ 7080 w 16320"/>
                  <a:gd name="T121" fmla="*/ 7174 h 16320"/>
                  <a:gd name="T122" fmla="*/ 7186 w 16320"/>
                  <a:gd name="T123" fmla="*/ 6787 h 16320"/>
                  <a:gd name="T124" fmla="*/ 6491 w 16320"/>
                  <a:gd name="T125" fmla="*/ 5230 h 16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320" h="16320">
                    <a:moveTo>
                      <a:pt x="15078" y="11124"/>
                    </a:moveTo>
                    <a:lnTo>
                      <a:pt x="15068" y="11098"/>
                    </a:lnTo>
                    <a:lnTo>
                      <a:pt x="15061" y="11071"/>
                    </a:lnTo>
                    <a:lnTo>
                      <a:pt x="15055" y="11045"/>
                    </a:lnTo>
                    <a:lnTo>
                      <a:pt x="15051" y="11018"/>
                    </a:lnTo>
                    <a:lnTo>
                      <a:pt x="15047" y="10991"/>
                    </a:lnTo>
                    <a:lnTo>
                      <a:pt x="15044" y="10964"/>
                    </a:lnTo>
                    <a:lnTo>
                      <a:pt x="15041" y="10937"/>
                    </a:lnTo>
                    <a:lnTo>
                      <a:pt x="15037" y="10911"/>
                    </a:lnTo>
                    <a:lnTo>
                      <a:pt x="15034" y="10885"/>
                    </a:lnTo>
                    <a:lnTo>
                      <a:pt x="15030" y="10861"/>
                    </a:lnTo>
                    <a:lnTo>
                      <a:pt x="15025" y="10838"/>
                    </a:lnTo>
                    <a:lnTo>
                      <a:pt x="15020" y="10815"/>
                    </a:lnTo>
                    <a:lnTo>
                      <a:pt x="15014" y="10795"/>
                    </a:lnTo>
                    <a:lnTo>
                      <a:pt x="15007" y="10774"/>
                    </a:lnTo>
                    <a:lnTo>
                      <a:pt x="15001" y="10755"/>
                    </a:lnTo>
                    <a:lnTo>
                      <a:pt x="14993" y="10738"/>
                    </a:lnTo>
                    <a:lnTo>
                      <a:pt x="14985" y="10720"/>
                    </a:lnTo>
                    <a:lnTo>
                      <a:pt x="14976" y="10705"/>
                    </a:lnTo>
                    <a:lnTo>
                      <a:pt x="14965" y="10690"/>
                    </a:lnTo>
                    <a:lnTo>
                      <a:pt x="14955" y="10675"/>
                    </a:lnTo>
                    <a:lnTo>
                      <a:pt x="14944" y="10662"/>
                    </a:lnTo>
                    <a:lnTo>
                      <a:pt x="14932" y="10650"/>
                    </a:lnTo>
                    <a:lnTo>
                      <a:pt x="14920" y="10639"/>
                    </a:lnTo>
                    <a:lnTo>
                      <a:pt x="14905" y="10628"/>
                    </a:lnTo>
                    <a:lnTo>
                      <a:pt x="14891" y="10618"/>
                    </a:lnTo>
                    <a:lnTo>
                      <a:pt x="14876" y="10610"/>
                    </a:lnTo>
                    <a:lnTo>
                      <a:pt x="14858" y="10602"/>
                    </a:lnTo>
                    <a:lnTo>
                      <a:pt x="14841" y="10594"/>
                    </a:lnTo>
                    <a:lnTo>
                      <a:pt x="14823" y="10588"/>
                    </a:lnTo>
                    <a:lnTo>
                      <a:pt x="14803" y="10581"/>
                    </a:lnTo>
                    <a:lnTo>
                      <a:pt x="14783" y="10576"/>
                    </a:lnTo>
                    <a:lnTo>
                      <a:pt x="14761" y="10571"/>
                    </a:lnTo>
                    <a:lnTo>
                      <a:pt x="14739" y="10567"/>
                    </a:lnTo>
                    <a:lnTo>
                      <a:pt x="14716" y="10564"/>
                    </a:lnTo>
                    <a:lnTo>
                      <a:pt x="14691" y="10561"/>
                    </a:lnTo>
                    <a:lnTo>
                      <a:pt x="14666" y="10559"/>
                    </a:lnTo>
                    <a:lnTo>
                      <a:pt x="14638" y="10558"/>
                    </a:lnTo>
                    <a:lnTo>
                      <a:pt x="14610" y="10556"/>
                    </a:lnTo>
                    <a:lnTo>
                      <a:pt x="14243" y="10556"/>
                    </a:lnTo>
                    <a:lnTo>
                      <a:pt x="14243" y="11124"/>
                    </a:lnTo>
                    <a:lnTo>
                      <a:pt x="13861" y="11124"/>
                    </a:lnTo>
                    <a:lnTo>
                      <a:pt x="13861" y="9625"/>
                    </a:lnTo>
                    <a:lnTo>
                      <a:pt x="14790" y="9625"/>
                    </a:lnTo>
                    <a:lnTo>
                      <a:pt x="14841" y="9626"/>
                    </a:lnTo>
                    <a:lnTo>
                      <a:pt x="14892" y="9628"/>
                    </a:lnTo>
                    <a:lnTo>
                      <a:pt x="14943" y="9630"/>
                    </a:lnTo>
                    <a:lnTo>
                      <a:pt x="14994" y="9634"/>
                    </a:lnTo>
                    <a:lnTo>
                      <a:pt x="15044" y="9640"/>
                    </a:lnTo>
                    <a:lnTo>
                      <a:pt x="15068" y="9643"/>
                    </a:lnTo>
                    <a:lnTo>
                      <a:pt x="15094" y="9647"/>
                    </a:lnTo>
                    <a:lnTo>
                      <a:pt x="15117" y="9652"/>
                    </a:lnTo>
                    <a:lnTo>
                      <a:pt x="15142" y="9657"/>
                    </a:lnTo>
                    <a:lnTo>
                      <a:pt x="15161" y="9662"/>
                    </a:lnTo>
                    <a:lnTo>
                      <a:pt x="15181" y="9668"/>
                    </a:lnTo>
                    <a:lnTo>
                      <a:pt x="15199" y="9674"/>
                    </a:lnTo>
                    <a:lnTo>
                      <a:pt x="15216" y="9681"/>
                    </a:lnTo>
                    <a:lnTo>
                      <a:pt x="15234" y="9688"/>
                    </a:lnTo>
                    <a:lnTo>
                      <a:pt x="15251" y="9696"/>
                    </a:lnTo>
                    <a:lnTo>
                      <a:pt x="15267" y="9704"/>
                    </a:lnTo>
                    <a:lnTo>
                      <a:pt x="15284" y="9713"/>
                    </a:lnTo>
                    <a:lnTo>
                      <a:pt x="15299" y="9723"/>
                    </a:lnTo>
                    <a:lnTo>
                      <a:pt x="15313" y="9733"/>
                    </a:lnTo>
                    <a:lnTo>
                      <a:pt x="15328" y="9743"/>
                    </a:lnTo>
                    <a:lnTo>
                      <a:pt x="15341" y="9753"/>
                    </a:lnTo>
                    <a:lnTo>
                      <a:pt x="15354" y="9764"/>
                    </a:lnTo>
                    <a:lnTo>
                      <a:pt x="15366" y="9777"/>
                    </a:lnTo>
                    <a:lnTo>
                      <a:pt x="15379" y="9789"/>
                    </a:lnTo>
                    <a:lnTo>
                      <a:pt x="15390" y="9801"/>
                    </a:lnTo>
                    <a:lnTo>
                      <a:pt x="15400" y="9814"/>
                    </a:lnTo>
                    <a:lnTo>
                      <a:pt x="15410" y="9828"/>
                    </a:lnTo>
                    <a:lnTo>
                      <a:pt x="15419" y="9841"/>
                    </a:lnTo>
                    <a:lnTo>
                      <a:pt x="15428" y="9855"/>
                    </a:lnTo>
                    <a:lnTo>
                      <a:pt x="15436" y="9870"/>
                    </a:lnTo>
                    <a:lnTo>
                      <a:pt x="15443" y="9884"/>
                    </a:lnTo>
                    <a:lnTo>
                      <a:pt x="15450" y="9898"/>
                    </a:lnTo>
                    <a:lnTo>
                      <a:pt x="15456" y="9913"/>
                    </a:lnTo>
                    <a:lnTo>
                      <a:pt x="15461" y="9929"/>
                    </a:lnTo>
                    <a:lnTo>
                      <a:pt x="15466" y="9945"/>
                    </a:lnTo>
                    <a:lnTo>
                      <a:pt x="15470" y="9960"/>
                    </a:lnTo>
                    <a:lnTo>
                      <a:pt x="15473" y="9977"/>
                    </a:lnTo>
                    <a:lnTo>
                      <a:pt x="15475" y="9993"/>
                    </a:lnTo>
                    <a:lnTo>
                      <a:pt x="15477" y="10009"/>
                    </a:lnTo>
                    <a:lnTo>
                      <a:pt x="15479" y="10027"/>
                    </a:lnTo>
                    <a:lnTo>
                      <a:pt x="15480" y="10043"/>
                    </a:lnTo>
                    <a:lnTo>
                      <a:pt x="15479" y="10062"/>
                    </a:lnTo>
                    <a:lnTo>
                      <a:pt x="15477" y="10081"/>
                    </a:lnTo>
                    <a:lnTo>
                      <a:pt x="15476" y="10100"/>
                    </a:lnTo>
                    <a:lnTo>
                      <a:pt x="15474" y="10118"/>
                    </a:lnTo>
                    <a:lnTo>
                      <a:pt x="15471" y="10136"/>
                    </a:lnTo>
                    <a:lnTo>
                      <a:pt x="15468" y="10154"/>
                    </a:lnTo>
                    <a:lnTo>
                      <a:pt x="15464" y="10171"/>
                    </a:lnTo>
                    <a:lnTo>
                      <a:pt x="15460" y="10189"/>
                    </a:lnTo>
                    <a:lnTo>
                      <a:pt x="15455" y="10205"/>
                    </a:lnTo>
                    <a:lnTo>
                      <a:pt x="15449" y="10222"/>
                    </a:lnTo>
                    <a:lnTo>
                      <a:pt x="15443" y="10239"/>
                    </a:lnTo>
                    <a:lnTo>
                      <a:pt x="15436" y="10254"/>
                    </a:lnTo>
                    <a:lnTo>
                      <a:pt x="15428" y="10269"/>
                    </a:lnTo>
                    <a:lnTo>
                      <a:pt x="15419" y="10285"/>
                    </a:lnTo>
                    <a:lnTo>
                      <a:pt x="15409" y="10299"/>
                    </a:lnTo>
                    <a:lnTo>
                      <a:pt x="15400" y="10314"/>
                    </a:lnTo>
                    <a:lnTo>
                      <a:pt x="15389" y="10328"/>
                    </a:lnTo>
                    <a:lnTo>
                      <a:pt x="15378" y="10341"/>
                    </a:lnTo>
                    <a:lnTo>
                      <a:pt x="15365" y="10354"/>
                    </a:lnTo>
                    <a:lnTo>
                      <a:pt x="15353" y="10366"/>
                    </a:lnTo>
                    <a:lnTo>
                      <a:pt x="15339" y="10379"/>
                    </a:lnTo>
                    <a:lnTo>
                      <a:pt x="15324" y="10391"/>
                    </a:lnTo>
                    <a:lnTo>
                      <a:pt x="15309" y="10402"/>
                    </a:lnTo>
                    <a:lnTo>
                      <a:pt x="15294" y="10412"/>
                    </a:lnTo>
                    <a:lnTo>
                      <a:pt x="15277" y="10422"/>
                    </a:lnTo>
                    <a:lnTo>
                      <a:pt x="15259" y="10433"/>
                    </a:lnTo>
                    <a:lnTo>
                      <a:pt x="15241" y="10441"/>
                    </a:lnTo>
                    <a:lnTo>
                      <a:pt x="15221" y="10450"/>
                    </a:lnTo>
                    <a:lnTo>
                      <a:pt x="15202" y="10458"/>
                    </a:lnTo>
                    <a:lnTo>
                      <a:pt x="15181" y="10465"/>
                    </a:lnTo>
                    <a:lnTo>
                      <a:pt x="15159" y="10472"/>
                    </a:lnTo>
                    <a:lnTo>
                      <a:pt x="15137" y="10478"/>
                    </a:lnTo>
                    <a:lnTo>
                      <a:pt x="15165" y="10488"/>
                    </a:lnTo>
                    <a:lnTo>
                      <a:pt x="15191" y="10496"/>
                    </a:lnTo>
                    <a:lnTo>
                      <a:pt x="15215" y="10504"/>
                    </a:lnTo>
                    <a:lnTo>
                      <a:pt x="15238" y="10513"/>
                    </a:lnTo>
                    <a:lnTo>
                      <a:pt x="15258" y="10522"/>
                    </a:lnTo>
                    <a:lnTo>
                      <a:pt x="15277" y="10533"/>
                    </a:lnTo>
                    <a:lnTo>
                      <a:pt x="15295" y="10543"/>
                    </a:lnTo>
                    <a:lnTo>
                      <a:pt x="15311" y="10554"/>
                    </a:lnTo>
                    <a:lnTo>
                      <a:pt x="15327" y="10566"/>
                    </a:lnTo>
                    <a:lnTo>
                      <a:pt x="15341" y="10579"/>
                    </a:lnTo>
                    <a:lnTo>
                      <a:pt x="15355" y="10595"/>
                    </a:lnTo>
                    <a:lnTo>
                      <a:pt x="15367" y="10610"/>
                    </a:lnTo>
                    <a:lnTo>
                      <a:pt x="15381" y="10628"/>
                    </a:lnTo>
                    <a:lnTo>
                      <a:pt x="15393" y="10648"/>
                    </a:lnTo>
                    <a:lnTo>
                      <a:pt x="15405" y="10669"/>
                    </a:lnTo>
                    <a:lnTo>
                      <a:pt x="15416" y="10692"/>
                    </a:lnTo>
                    <a:lnTo>
                      <a:pt x="15425" y="10711"/>
                    </a:lnTo>
                    <a:lnTo>
                      <a:pt x="15433" y="10729"/>
                    </a:lnTo>
                    <a:lnTo>
                      <a:pt x="15439" y="10749"/>
                    </a:lnTo>
                    <a:lnTo>
                      <a:pt x="15444" y="10768"/>
                    </a:lnTo>
                    <a:lnTo>
                      <a:pt x="15449" y="10788"/>
                    </a:lnTo>
                    <a:lnTo>
                      <a:pt x="15452" y="10807"/>
                    </a:lnTo>
                    <a:lnTo>
                      <a:pt x="15455" y="10826"/>
                    </a:lnTo>
                    <a:lnTo>
                      <a:pt x="15458" y="10846"/>
                    </a:lnTo>
                    <a:lnTo>
                      <a:pt x="15462" y="10885"/>
                    </a:lnTo>
                    <a:lnTo>
                      <a:pt x="15465" y="10924"/>
                    </a:lnTo>
                    <a:lnTo>
                      <a:pt x="15468" y="10964"/>
                    </a:lnTo>
                    <a:lnTo>
                      <a:pt x="15472" y="11003"/>
                    </a:lnTo>
                    <a:lnTo>
                      <a:pt x="15475" y="11018"/>
                    </a:lnTo>
                    <a:lnTo>
                      <a:pt x="15479" y="11034"/>
                    </a:lnTo>
                    <a:lnTo>
                      <a:pt x="15482" y="11049"/>
                    </a:lnTo>
                    <a:lnTo>
                      <a:pt x="15486" y="11064"/>
                    </a:lnTo>
                    <a:lnTo>
                      <a:pt x="15496" y="11094"/>
                    </a:lnTo>
                    <a:lnTo>
                      <a:pt x="15507" y="11124"/>
                    </a:lnTo>
                    <a:lnTo>
                      <a:pt x="15078" y="11124"/>
                    </a:lnTo>
                    <a:close/>
                    <a:moveTo>
                      <a:pt x="13531" y="9892"/>
                    </a:moveTo>
                    <a:lnTo>
                      <a:pt x="12999" y="9892"/>
                    </a:lnTo>
                    <a:lnTo>
                      <a:pt x="12961" y="9893"/>
                    </a:lnTo>
                    <a:lnTo>
                      <a:pt x="12921" y="9894"/>
                    </a:lnTo>
                    <a:lnTo>
                      <a:pt x="12880" y="9896"/>
                    </a:lnTo>
                    <a:lnTo>
                      <a:pt x="12839" y="9899"/>
                    </a:lnTo>
                    <a:lnTo>
                      <a:pt x="12799" y="9904"/>
                    </a:lnTo>
                    <a:lnTo>
                      <a:pt x="12780" y="9907"/>
                    </a:lnTo>
                    <a:lnTo>
                      <a:pt x="12761" y="9910"/>
                    </a:lnTo>
                    <a:lnTo>
                      <a:pt x="12745" y="9914"/>
                    </a:lnTo>
                    <a:lnTo>
                      <a:pt x="12730" y="9920"/>
                    </a:lnTo>
                    <a:lnTo>
                      <a:pt x="12710" y="9927"/>
                    </a:lnTo>
                    <a:lnTo>
                      <a:pt x="12692" y="9934"/>
                    </a:lnTo>
                    <a:lnTo>
                      <a:pt x="12675" y="9943"/>
                    </a:lnTo>
                    <a:lnTo>
                      <a:pt x="12658" y="9953"/>
                    </a:lnTo>
                    <a:lnTo>
                      <a:pt x="12643" y="9964"/>
                    </a:lnTo>
                    <a:lnTo>
                      <a:pt x="12629" y="9976"/>
                    </a:lnTo>
                    <a:lnTo>
                      <a:pt x="12614" y="9989"/>
                    </a:lnTo>
                    <a:lnTo>
                      <a:pt x="12601" y="10003"/>
                    </a:lnTo>
                    <a:lnTo>
                      <a:pt x="12589" y="10015"/>
                    </a:lnTo>
                    <a:lnTo>
                      <a:pt x="12579" y="10030"/>
                    </a:lnTo>
                    <a:lnTo>
                      <a:pt x="12569" y="10043"/>
                    </a:lnTo>
                    <a:lnTo>
                      <a:pt x="12562" y="10057"/>
                    </a:lnTo>
                    <a:lnTo>
                      <a:pt x="12555" y="10073"/>
                    </a:lnTo>
                    <a:lnTo>
                      <a:pt x="12549" y="10087"/>
                    </a:lnTo>
                    <a:lnTo>
                      <a:pt x="12544" y="10102"/>
                    </a:lnTo>
                    <a:lnTo>
                      <a:pt x="12540" y="10117"/>
                    </a:lnTo>
                    <a:lnTo>
                      <a:pt x="12533" y="10149"/>
                    </a:lnTo>
                    <a:lnTo>
                      <a:pt x="12528" y="10181"/>
                    </a:lnTo>
                    <a:lnTo>
                      <a:pt x="12523" y="10213"/>
                    </a:lnTo>
                    <a:lnTo>
                      <a:pt x="12518" y="10245"/>
                    </a:lnTo>
                    <a:lnTo>
                      <a:pt x="13531" y="10245"/>
                    </a:lnTo>
                    <a:lnTo>
                      <a:pt x="13531" y="10510"/>
                    </a:lnTo>
                    <a:lnTo>
                      <a:pt x="12518" y="10510"/>
                    </a:lnTo>
                    <a:lnTo>
                      <a:pt x="12523" y="10537"/>
                    </a:lnTo>
                    <a:lnTo>
                      <a:pt x="12527" y="10562"/>
                    </a:lnTo>
                    <a:lnTo>
                      <a:pt x="12532" y="10586"/>
                    </a:lnTo>
                    <a:lnTo>
                      <a:pt x="12537" y="10608"/>
                    </a:lnTo>
                    <a:lnTo>
                      <a:pt x="12544" y="10629"/>
                    </a:lnTo>
                    <a:lnTo>
                      <a:pt x="12551" y="10649"/>
                    </a:lnTo>
                    <a:lnTo>
                      <a:pt x="12560" y="10668"/>
                    </a:lnTo>
                    <a:lnTo>
                      <a:pt x="12569" y="10686"/>
                    </a:lnTo>
                    <a:lnTo>
                      <a:pt x="12580" y="10703"/>
                    </a:lnTo>
                    <a:lnTo>
                      <a:pt x="12591" y="10718"/>
                    </a:lnTo>
                    <a:lnTo>
                      <a:pt x="12602" y="10732"/>
                    </a:lnTo>
                    <a:lnTo>
                      <a:pt x="12615" y="10747"/>
                    </a:lnTo>
                    <a:lnTo>
                      <a:pt x="12629" y="10759"/>
                    </a:lnTo>
                    <a:lnTo>
                      <a:pt x="12643" y="10770"/>
                    </a:lnTo>
                    <a:lnTo>
                      <a:pt x="12658" y="10781"/>
                    </a:lnTo>
                    <a:lnTo>
                      <a:pt x="12675" y="10792"/>
                    </a:lnTo>
                    <a:lnTo>
                      <a:pt x="12692" y="10800"/>
                    </a:lnTo>
                    <a:lnTo>
                      <a:pt x="12709" y="10809"/>
                    </a:lnTo>
                    <a:lnTo>
                      <a:pt x="12729" y="10816"/>
                    </a:lnTo>
                    <a:lnTo>
                      <a:pt x="12748" y="10822"/>
                    </a:lnTo>
                    <a:lnTo>
                      <a:pt x="12768" y="10828"/>
                    </a:lnTo>
                    <a:lnTo>
                      <a:pt x="12790" y="10833"/>
                    </a:lnTo>
                    <a:lnTo>
                      <a:pt x="12811" y="10839"/>
                    </a:lnTo>
                    <a:lnTo>
                      <a:pt x="12835" y="10843"/>
                    </a:lnTo>
                    <a:lnTo>
                      <a:pt x="12858" y="10846"/>
                    </a:lnTo>
                    <a:lnTo>
                      <a:pt x="12883" y="10849"/>
                    </a:lnTo>
                    <a:lnTo>
                      <a:pt x="12908" y="10851"/>
                    </a:lnTo>
                    <a:lnTo>
                      <a:pt x="12935" y="10853"/>
                    </a:lnTo>
                    <a:lnTo>
                      <a:pt x="12990" y="10856"/>
                    </a:lnTo>
                    <a:lnTo>
                      <a:pt x="13531" y="10856"/>
                    </a:lnTo>
                    <a:lnTo>
                      <a:pt x="13531" y="11124"/>
                    </a:lnTo>
                    <a:lnTo>
                      <a:pt x="12971" y="11124"/>
                    </a:lnTo>
                    <a:lnTo>
                      <a:pt x="12908" y="11122"/>
                    </a:lnTo>
                    <a:lnTo>
                      <a:pt x="12844" y="11120"/>
                    </a:lnTo>
                    <a:lnTo>
                      <a:pt x="12778" y="11115"/>
                    </a:lnTo>
                    <a:lnTo>
                      <a:pt x="12745" y="11112"/>
                    </a:lnTo>
                    <a:lnTo>
                      <a:pt x="12712" y="11108"/>
                    </a:lnTo>
                    <a:lnTo>
                      <a:pt x="12681" y="11104"/>
                    </a:lnTo>
                    <a:lnTo>
                      <a:pt x="12649" y="11099"/>
                    </a:lnTo>
                    <a:lnTo>
                      <a:pt x="12618" y="11094"/>
                    </a:lnTo>
                    <a:lnTo>
                      <a:pt x="12588" y="11086"/>
                    </a:lnTo>
                    <a:lnTo>
                      <a:pt x="12558" y="11079"/>
                    </a:lnTo>
                    <a:lnTo>
                      <a:pt x="12530" y="11071"/>
                    </a:lnTo>
                    <a:lnTo>
                      <a:pt x="12499" y="11062"/>
                    </a:lnTo>
                    <a:lnTo>
                      <a:pt x="12471" y="11050"/>
                    </a:lnTo>
                    <a:lnTo>
                      <a:pt x="12442" y="11037"/>
                    </a:lnTo>
                    <a:lnTo>
                      <a:pt x="12415" y="11023"/>
                    </a:lnTo>
                    <a:lnTo>
                      <a:pt x="12389" y="11008"/>
                    </a:lnTo>
                    <a:lnTo>
                      <a:pt x="12364" y="10992"/>
                    </a:lnTo>
                    <a:lnTo>
                      <a:pt x="12342" y="10974"/>
                    </a:lnTo>
                    <a:lnTo>
                      <a:pt x="12320" y="10956"/>
                    </a:lnTo>
                    <a:lnTo>
                      <a:pt x="12298" y="10936"/>
                    </a:lnTo>
                    <a:lnTo>
                      <a:pt x="12279" y="10917"/>
                    </a:lnTo>
                    <a:lnTo>
                      <a:pt x="12260" y="10896"/>
                    </a:lnTo>
                    <a:lnTo>
                      <a:pt x="12242" y="10873"/>
                    </a:lnTo>
                    <a:lnTo>
                      <a:pt x="12226" y="10851"/>
                    </a:lnTo>
                    <a:lnTo>
                      <a:pt x="12210" y="10828"/>
                    </a:lnTo>
                    <a:lnTo>
                      <a:pt x="12196" y="10804"/>
                    </a:lnTo>
                    <a:lnTo>
                      <a:pt x="12182" y="10779"/>
                    </a:lnTo>
                    <a:lnTo>
                      <a:pt x="12170" y="10755"/>
                    </a:lnTo>
                    <a:lnTo>
                      <a:pt x="12158" y="10729"/>
                    </a:lnTo>
                    <a:lnTo>
                      <a:pt x="12147" y="10704"/>
                    </a:lnTo>
                    <a:lnTo>
                      <a:pt x="12138" y="10677"/>
                    </a:lnTo>
                    <a:lnTo>
                      <a:pt x="12129" y="10651"/>
                    </a:lnTo>
                    <a:lnTo>
                      <a:pt x="12121" y="10624"/>
                    </a:lnTo>
                    <a:lnTo>
                      <a:pt x="12114" y="10598"/>
                    </a:lnTo>
                    <a:lnTo>
                      <a:pt x="12107" y="10571"/>
                    </a:lnTo>
                    <a:lnTo>
                      <a:pt x="12102" y="10545"/>
                    </a:lnTo>
                    <a:lnTo>
                      <a:pt x="12097" y="10518"/>
                    </a:lnTo>
                    <a:lnTo>
                      <a:pt x="12093" y="10491"/>
                    </a:lnTo>
                    <a:lnTo>
                      <a:pt x="12090" y="10464"/>
                    </a:lnTo>
                    <a:lnTo>
                      <a:pt x="12088" y="10439"/>
                    </a:lnTo>
                    <a:lnTo>
                      <a:pt x="12086" y="10412"/>
                    </a:lnTo>
                    <a:lnTo>
                      <a:pt x="12085" y="10387"/>
                    </a:lnTo>
                    <a:lnTo>
                      <a:pt x="12085" y="10337"/>
                    </a:lnTo>
                    <a:lnTo>
                      <a:pt x="12086" y="10312"/>
                    </a:lnTo>
                    <a:lnTo>
                      <a:pt x="12088" y="10288"/>
                    </a:lnTo>
                    <a:lnTo>
                      <a:pt x="12090" y="10263"/>
                    </a:lnTo>
                    <a:lnTo>
                      <a:pt x="12093" y="10240"/>
                    </a:lnTo>
                    <a:lnTo>
                      <a:pt x="12097" y="10215"/>
                    </a:lnTo>
                    <a:lnTo>
                      <a:pt x="12101" y="10192"/>
                    </a:lnTo>
                    <a:lnTo>
                      <a:pt x="12106" y="10167"/>
                    </a:lnTo>
                    <a:lnTo>
                      <a:pt x="12113" y="10144"/>
                    </a:lnTo>
                    <a:lnTo>
                      <a:pt x="12119" y="10120"/>
                    </a:lnTo>
                    <a:lnTo>
                      <a:pt x="12127" y="10097"/>
                    </a:lnTo>
                    <a:lnTo>
                      <a:pt x="12135" y="10075"/>
                    </a:lnTo>
                    <a:lnTo>
                      <a:pt x="12143" y="10051"/>
                    </a:lnTo>
                    <a:lnTo>
                      <a:pt x="12153" y="10029"/>
                    </a:lnTo>
                    <a:lnTo>
                      <a:pt x="12164" y="10007"/>
                    </a:lnTo>
                    <a:lnTo>
                      <a:pt x="12175" y="9985"/>
                    </a:lnTo>
                    <a:lnTo>
                      <a:pt x="12187" y="9963"/>
                    </a:lnTo>
                    <a:lnTo>
                      <a:pt x="12199" y="9942"/>
                    </a:lnTo>
                    <a:lnTo>
                      <a:pt x="12213" y="9922"/>
                    </a:lnTo>
                    <a:lnTo>
                      <a:pt x="12228" y="9901"/>
                    </a:lnTo>
                    <a:lnTo>
                      <a:pt x="12243" y="9881"/>
                    </a:lnTo>
                    <a:lnTo>
                      <a:pt x="12259" y="9861"/>
                    </a:lnTo>
                    <a:lnTo>
                      <a:pt x="12277" y="9843"/>
                    </a:lnTo>
                    <a:lnTo>
                      <a:pt x="12294" y="9824"/>
                    </a:lnTo>
                    <a:lnTo>
                      <a:pt x="12313" y="9806"/>
                    </a:lnTo>
                    <a:lnTo>
                      <a:pt x="12333" y="9789"/>
                    </a:lnTo>
                    <a:lnTo>
                      <a:pt x="12353" y="9772"/>
                    </a:lnTo>
                    <a:lnTo>
                      <a:pt x="12376" y="9755"/>
                    </a:lnTo>
                    <a:lnTo>
                      <a:pt x="12398" y="9739"/>
                    </a:lnTo>
                    <a:lnTo>
                      <a:pt x="12421" y="9724"/>
                    </a:lnTo>
                    <a:lnTo>
                      <a:pt x="12445" y="9709"/>
                    </a:lnTo>
                    <a:lnTo>
                      <a:pt x="12471" y="9696"/>
                    </a:lnTo>
                    <a:lnTo>
                      <a:pt x="12494" y="9685"/>
                    </a:lnTo>
                    <a:lnTo>
                      <a:pt x="12517" y="9675"/>
                    </a:lnTo>
                    <a:lnTo>
                      <a:pt x="12542" y="9666"/>
                    </a:lnTo>
                    <a:lnTo>
                      <a:pt x="12567" y="9658"/>
                    </a:lnTo>
                    <a:lnTo>
                      <a:pt x="12593" y="9651"/>
                    </a:lnTo>
                    <a:lnTo>
                      <a:pt x="12618" y="9646"/>
                    </a:lnTo>
                    <a:lnTo>
                      <a:pt x="12644" y="9641"/>
                    </a:lnTo>
                    <a:lnTo>
                      <a:pt x="12670" y="9637"/>
                    </a:lnTo>
                    <a:lnTo>
                      <a:pt x="12697" y="9634"/>
                    </a:lnTo>
                    <a:lnTo>
                      <a:pt x="12723" y="9631"/>
                    </a:lnTo>
                    <a:lnTo>
                      <a:pt x="12751" y="9629"/>
                    </a:lnTo>
                    <a:lnTo>
                      <a:pt x="12778" y="9627"/>
                    </a:lnTo>
                    <a:lnTo>
                      <a:pt x="12831" y="9626"/>
                    </a:lnTo>
                    <a:lnTo>
                      <a:pt x="12884" y="9625"/>
                    </a:lnTo>
                    <a:lnTo>
                      <a:pt x="13531" y="9625"/>
                    </a:lnTo>
                    <a:lnTo>
                      <a:pt x="13531" y="9892"/>
                    </a:lnTo>
                    <a:close/>
                    <a:moveTo>
                      <a:pt x="12802" y="11713"/>
                    </a:moveTo>
                    <a:lnTo>
                      <a:pt x="12269" y="11713"/>
                    </a:lnTo>
                    <a:lnTo>
                      <a:pt x="12232" y="11714"/>
                    </a:lnTo>
                    <a:lnTo>
                      <a:pt x="12192" y="11715"/>
                    </a:lnTo>
                    <a:lnTo>
                      <a:pt x="12150" y="11717"/>
                    </a:lnTo>
                    <a:lnTo>
                      <a:pt x="12108" y="11720"/>
                    </a:lnTo>
                    <a:lnTo>
                      <a:pt x="12069" y="11724"/>
                    </a:lnTo>
                    <a:lnTo>
                      <a:pt x="12050" y="11727"/>
                    </a:lnTo>
                    <a:lnTo>
                      <a:pt x="12032" y="11730"/>
                    </a:lnTo>
                    <a:lnTo>
                      <a:pt x="12016" y="11734"/>
                    </a:lnTo>
                    <a:lnTo>
                      <a:pt x="11999" y="11738"/>
                    </a:lnTo>
                    <a:lnTo>
                      <a:pt x="11980" y="11746"/>
                    </a:lnTo>
                    <a:lnTo>
                      <a:pt x="11963" y="11754"/>
                    </a:lnTo>
                    <a:lnTo>
                      <a:pt x="11945" y="11764"/>
                    </a:lnTo>
                    <a:lnTo>
                      <a:pt x="11929" y="11773"/>
                    </a:lnTo>
                    <a:lnTo>
                      <a:pt x="11914" y="11784"/>
                    </a:lnTo>
                    <a:lnTo>
                      <a:pt x="11898" y="11795"/>
                    </a:lnTo>
                    <a:lnTo>
                      <a:pt x="11885" y="11809"/>
                    </a:lnTo>
                    <a:lnTo>
                      <a:pt x="11871" y="11822"/>
                    </a:lnTo>
                    <a:lnTo>
                      <a:pt x="11860" y="11835"/>
                    </a:lnTo>
                    <a:lnTo>
                      <a:pt x="11849" y="11849"/>
                    </a:lnTo>
                    <a:lnTo>
                      <a:pt x="11840" y="11863"/>
                    </a:lnTo>
                    <a:lnTo>
                      <a:pt x="11832" y="11877"/>
                    </a:lnTo>
                    <a:lnTo>
                      <a:pt x="11825" y="11892"/>
                    </a:lnTo>
                    <a:lnTo>
                      <a:pt x="11820" y="11906"/>
                    </a:lnTo>
                    <a:lnTo>
                      <a:pt x="11814" y="11922"/>
                    </a:lnTo>
                    <a:lnTo>
                      <a:pt x="11810" y="11937"/>
                    </a:lnTo>
                    <a:lnTo>
                      <a:pt x="11802" y="11969"/>
                    </a:lnTo>
                    <a:lnTo>
                      <a:pt x="11797" y="12000"/>
                    </a:lnTo>
                    <a:lnTo>
                      <a:pt x="11793" y="12033"/>
                    </a:lnTo>
                    <a:lnTo>
                      <a:pt x="11789" y="12065"/>
                    </a:lnTo>
                    <a:lnTo>
                      <a:pt x="12802" y="12065"/>
                    </a:lnTo>
                    <a:lnTo>
                      <a:pt x="12802" y="12330"/>
                    </a:lnTo>
                    <a:lnTo>
                      <a:pt x="11789" y="12330"/>
                    </a:lnTo>
                    <a:lnTo>
                      <a:pt x="11792" y="12356"/>
                    </a:lnTo>
                    <a:lnTo>
                      <a:pt x="11796" y="12382"/>
                    </a:lnTo>
                    <a:lnTo>
                      <a:pt x="11801" y="12405"/>
                    </a:lnTo>
                    <a:lnTo>
                      <a:pt x="11808" y="12428"/>
                    </a:lnTo>
                    <a:lnTo>
                      <a:pt x="11815" y="12449"/>
                    </a:lnTo>
                    <a:lnTo>
                      <a:pt x="11822" y="12468"/>
                    </a:lnTo>
                    <a:lnTo>
                      <a:pt x="11830" y="12488"/>
                    </a:lnTo>
                    <a:lnTo>
                      <a:pt x="11840" y="12505"/>
                    </a:lnTo>
                    <a:lnTo>
                      <a:pt x="11850" y="12523"/>
                    </a:lnTo>
                    <a:lnTo>
                      <a:pt x="11861" y="12538"/>
                    </a:lnTo>
                    <a:lnTo>
                      <a:pt x="11873" y="12552"/>
                    </a:lnTo>
                    <a:lnTo>
                      <a:pt x="11886" y="12566"/>
                    </a:lnTo>
                    <a:lnTo>
                      <a:pt x="11899" y="12579"/>
                    </a:lnTo>
                    <a:lnTo>
                      <a:pt x="11914" y="12591"/>
                    </a:lnTo>
                    <a:lnTo>
                      <a:pt x="11929" y="12601"/>
                    </a:lnTo>
                    <a:lnTo>
                      <a:pt x="11945" y="12611"/>
                    </a:lnTo>
                    <a:lnTo>
                      <a:pt x="11963" y="12620"/>
                    </a:lnTo>
                    <a:lnTo>
                      <a:pt x="11980" y="12629"/>
                    </a:lnTo>
                    <a:lnTo>
                      <a:pt x="11998" y="12637"/>
                    </a:lnTo>
                    <a:lnTo>
                      <a:pt x="12019" y="12643"/>
                    </a:lnTo>
                    <a:lnTo>
                      <a:pt x="12038" y="12649"/>
                    </a:lnTo>
                    <a:lnTo>
                      <a:pt x="12059" y="12654"/>
                    </a:lnTo>
                    <a:lnTo>
                      <a:pt x="12082" y="12659"/>
                    </a:lnTo>
                    <a:lnTo>
                      <a:pt x="12104" y="12663"/>
                    </a:lnTo>
                    <a:lnTo>
                      <a:pt x="12129" y="12666"/>
                    </a:lnTo>
                    <a:lnTo>
                      <a:pt x="12153" y="12669"/>
                    </a:lnTo>
                    <a:lnTo>
                      <a:pt x="12179" y="12672"/>
                    </a:lnTo>
                    <a:lnTo>
                      <a:pt x="12204" y="12674"/>
                    </a:lnTo>
                    <a:lnTo>
                      <a:pt x="12259" y="12677"/>
                    </a:lnTo>
                    <a:lnTo>
                      <a:pt x="12318" y="12678"/>
                    </a:lnTo>
                    <a:lnTo>
                      <a:pt x="12802" y="12678"/>
                    </a:lnTo>
                    <a:lnTo>
                      <a:pt x="12802" y="12944"/>
                    </a:lnTo>
                    <a:lnTo>
                      <a:pt x="12242" y="12944"/>
                    </a:lnTo>
                    <a:lnTo>
                      <a:pt x="12179" y="12942"/>
                    </a:lnTo>
                    <a:lnTo>
                      <a:pt x="12114" y="12940"/>
                    </a:lnTo>
                    <a:lnTo>
                      <a:pt x="12048" y="12935"/>
                    </a:lnTo>
                    <a:lnTo>
                      <a:pt x="12016" y="12932"/>
                    </a:lnTo>
                    <a:lnTo>
                      <a:pt x="11983" y="12929"/>
                    </a:lnTo>
                    <a:lnTo>
                      <a:pt x="11951" y="12924"/>
                    </a:lnTo>
                    <a:lnTo>
                      <a:pt x="11920" y="12919"/>
                    </a:lnTo>
                    <a:lnTo>
                      <a:pt x="11888" y="12914"/>
                    </a:lnTo>
                    <a:lnTo>
                      <a:pt x="11859" y="12907"/>
                    </a:lnTo>
                    <a:lnTo>
                      <a:pt x="11829" y="12900"/>
                    </a:lnTo>
                    <a:lnTo>
                      <a:pt x="11800" y="12893"/>
                    </a:lnTo>
                    <a:lnTo>
                      <a:pt x="11770" y="12883"/>
                    </a:lnTo>
                    <a:lnTo>
                      <a:pt x="11740" y="12870"/>
                    </a:lnTo>
                    <a:lnTo>
                      <a:pt x="11713" y="12858"/>
                    </a:lnTo>
                    <a:lnTo>
                      <a:pt x="11685" y="12844"/>
                    </a:lnTo>
                    <a:lnTo>
                      <a:pt x="11660" y="12829"/>
                    </a:lnTo>
                    <a:lnTo>
                      <a:pt x="11635" y="12812"/>
                    </a:lnTo>
                    <a:lnTo>
                      <a:pt x="11612" y="12795"/>
                    </a:lnTo>
                    <a:lnTo>
                      <a:pt x="11590" y="12777"/>
                    </a:lnTo>
                    <a:lnTo>
                      <a:pt x="11569" y="12757"/>
                    </a:lnTo>
                    <a:lnTo>
                      <a:pt x="11549" y="12737"/>
                    </a:lnTo>
                    <a:lnTo>
                      <a:pt x="11530" y="12715"/>
                    </a:lnTo>
                    <a:lnTo>
                      <a:pt x="11513" y="12694"/>
                    </a:lnTo>
                    <a:lnTo>
                      <a:pt x="11496" y="12670"/>
                    </a:lnTo>
                    <a:lnTo>
                      <a:pt x="11480" y="12648"/>
                    </a:lnTo>
                    <a:lnTo>
                      <a:pt x="11466" y="12624"/>
                    </a:lnTo>
                    <a:lnTo>
                      <a:pt x="11453" y="12599"/>
                    </a:lnTo>
                    <a:lnTo>
                      <a:pt x="11440" y="12575"/>
                    </a:lnTo>
                    <a:lnTo>
                      <a:pt x="11428" y="12549"/>
                    </a:lnTo>
                    <a:lnTo>
                      <a:pt x="11418" y="12524"/>
                    </a:lnTo>
                    <a:lnTo>
                      <a:pt x="11408" y="12497"/>
                    </a:lnTo>
                    <a:lnTo>
                      <a:pt x="11400" y="12472"/>
                    </a:lnTo>
                    <a:lnTo>
                      <a:pt x="11391" y="12445"/>
                    </a:lnTo>
                    <a:lnTo>
                      <a:pt x="11384" y="12419"/>
                    </a:lnTo>
                    <a:lnTo>
                      <a:pt x="11378" y="12391"/>
                    </a:lnTo>
                    <a:lnTo>
                      <a:pt x="11372" y="12364"/>
                    </a:lnTo>
                    <a:lnTo>
                      <a:pt x="11368" y="12338"/>
                    </a:lnTo>
                    <a:lnTo>
                      <a:pt x="11364" y="12311"/>
                    </a:lnTo>
                    <a:lnTo>
                      <a:pt x="11361" y="12285"/>
                    </a:lnTo>
                    <a:lnTo>
                      <a:pt x="11358" y="12258"/>
                    </a:lnTo>
                    <a:lnTo>
                      <a:pt x="11357" y="12233"/>
                    </a:lnTo>
                    <a:lnTo>
                      <a:pt x="11356" y="12207"/>
                    </a:lnTo>
                    <a:lnTo>
                      <a:pt x="11356" y="12157"/>
                    </a:lnTo>
                    <a:lnTo>
                      <a:pt x="11357" y="12133"/>
                    </a:lnTo>
                    <a:lnTo>
                      <a:pt x="11358" y="12109"/>
                    </a:lnTo>
                    <a:lnTo>
                      <a:pt x="11361" y="12085"/>
                    </a:lnTo>
                    <a:lnTo>
                      <a:pt x="11364" y="12060"/>
                    </a:lnTo>
                    <a:lnTo>
                      <a:pt x="11367" y="12036"/>
                    </a:lnTo>
                    <a:lnTo>
                      <a:pt x="11372" y="12013"/>
                    </a:lnTo>
                    <a:lnTo>
                      <a:pt x="11377" y="11988"/>
                    </a:lnTo>
                    <a:lnTo>
                      <a:pt x="11382" y="11965"/>
                    </a:lnTo>
                    <a:lnTo>
                      <a:pt x="11389" y="11941"/>
                    </a:lnTo>
                    <a:lnTo>
                      <a:pt x="11396" y="11918"/>
                    </a:lnTo>
                    <a:lnTo>
                      <a:pt x="11405" y="11895"/>
                    </a:lnTo>
                    <a:lnTo>
                      <a:pt x="11414" y="11872"/>
                    </a:lnTo>
                    <a:lnTo>
                      <a:pt x="11423" y="11849"/>
                    </a:lnTo>
                    <a:lnTo>
                      <a:pt x="11434" y="11827"/>
                    </a:lnTo>
                    <a:lnTo>
                      <a:pt x="11445" y="11805"/>
                    </a:lnTo>
                    <a:lnTo>
                      <a:pt x="11457" y="11784"/>
                    </a:lnTo>
                    <a:lnTo>
                      <a:pt x="11470" y="11763"/>
                    </a:lnTo>
                    <a:lnTo>
                      <a:pt x="11483" y="11742"/>
                    </a:lnTo>
                    <a:lnTo>
                      <a:pt x="11498" y="11722"/>
                    </a:lnTo>
                    <a:lnTo>
                      <a:pt x="11514" y="11701"/>
                    </a:lnTo>
                    <a:lnTo>
                      <a:pt x="11530" y="11682"/>
                    </a:lnTo>
                    <a:lnTo>
                      <a:pt x="11546" y="11663"/>
                    </a:lnTo>
                    <a:lnTo>
                      <a:pt x="11565" y="11644"/>
                    </a:lnTo>
                    <a:lnTo>
                      <a:pt x="11583" y="11626"/>
                    </a:lnTo>
                    <a:lnTo>
                      <a:pt x="11604" y="11609"/>
                    </a:lnTo>
                    <a:lnTo>
                      <a:pt x="11624" y="11592"/>
                    </a:lnTo>
                    <a:lnTo>
                      <a:pt x="11645" y="11576"/>
                    </a:lnTo>
                    <a:lnTo>
                      <a:pt x="11668" y="11560"/>
                    </a:lnTo>
                    <a:lnTo>
                      <a:pt x="11691" y="11544"/>
                    </a:lnTo>
                    <a:lnTo>
                      <a:pt x="11716" y="11530"/>
                    </a:lnTo>
                    <a:lnTo>
                      <a:pt x="11741" y="11517"/>
                    </a:lnTo>
                    <a:lnTo>
                      <a:pt x="11765" y="11506"/>
                    </a:lnTo>
                    <a:lnTo>
                      <a:pt x="11788" y="11495"/>
                    </a:lnTo>
                    <a:lnTo>
                      <a:pt x="11813" y="11486"/>
                    </a:lnTo>
                    <a:lnTo>
                      <a:pt x="11837" y="11479"/>
                    </a:lnTo>
                    <a:lnTo>
                      <a:pt x="11863" y="11472"/>
                    </a:lnTo>
                    <a:lnTo>
                      <a:pt x="11888" y="11466"/>
                    </a:lnTo>
                    <a:lnTo>
                      <a:pt x="11915" y="11462"/>
                    </a:lnTo>
                    <a:lnTo>
                      <a:pt x="11941" y="11457"/>
                    </a:lnTo>
                    <a:lnTo>
                      <a:pt x="11968" y="11454"/>
                    </a:lnTo>
                    <a:lnTo>
                      <a:pt x="11994" y="11451"/>
                    </a:lnTo>
                    <a:lnTo>
                      <a:pt x="12021" y="11448"/>
                    </a:lnTo>
                    <a:lnTo>
                      <a:pt x="12047" y="11446"/>
                    </a:lnTo>
                    <a:lnTo>
                      <a:pt x="12101" y="11445"/>
                    </a:lnTo>
                    <a:lnTo>
                      <a:pt x="12154" y="11444"/>
                    </a:lnTo>
                    <a:lnTo>
                      <a:pt x="12802" y="11444"/>
                    </a:lnTo>
                    <a:lnTo>
                      <a:pt x="12802" y="11713"/>
                    </a:lnTo>
                    <a:close/>
                    <a:moveTo>
                      <a:pt x="10931" y="11124"/>
                    </a:moveTo>
                    <a:lnTo>
                      <a:pt x="10172" y="9625"/>
                    </a:lnTo>
                    <a:lnTo>
                      <a:pt x="10603" y="9625"/>
                    </a:lnTo>
                    <a:lnTo>
                      <a:pt x="11131" y="10753"/>
                    </a:lnTo>
                    <a:lnTo>
                      <a:pt x="11670" y="9625"/>
                    </a:lnTo>
                    <a:lnTo>
                      <a:pt x="12101" y="9625"/>
                    </a:lnTo>
                    <a:lnTo>
                      <a:pt x="11314" y="11124"/>
                    </a:lnTo>
                    <a:lnTo>
                      <a:pt x="10931" y="11124"/>
                    </a:lnTo>
                    <a:close/>
                    <a:moveTo>
                      <a:pt x="11123" y="12522"/>
                    </a:moveTo>
                    <a:lnTo>
                      <a:pt x="11122" y="12541"/>
                    </a:lnTo>
                    <a:lnTo>
                      <a:pt x="11120" y="12561"/>
                    </a:lnTo>
                    <a:lnTo>
                      <a:pt x="11117" y="12581"/>
                    </a:lnTo>
                    <a:lnTo>
                      <a:pt x="11113" y="12601"/>
                    </a:lnTo>
                    <a:lnTo>
                      <a:pt x="11108" y="12620"/>
                    </a:lnTo>
                    <a:lnTo>
                      <a:pt x="11102" y="12640"/>
                    </a:lnTo>
                    <a:lnTo>
                      <a:pt x="11095" y="12659"/>
                    </a:lnTo>
                    <a:lnTo>
                      <a:pt x="11086" y="12679"/>
                    </a:lnTo>
                    <a:lnTo>
                      <a:pt x="11078" y="12697"/>
                    </a:lnTo>
                    <a:lnTo>
                      <a:pt x="11068" y="12715"/>
                    </a:lnTo>
                    <a:lnTo>
                      <a:pt x="11058" y="12734"/>
                    </a:lnTo>
                    <a:lnTo>
                      <a:pt x="11046" y="12751"/>
                    </a:lnTo>
                    <a:lnTo>
                      <a:pt x="11033" y="12768"/>
                    </a:lnTo>
                    <a:lnTo>
                      <a:pt x="11019" y="12785"/>
                    </a:lnTo>
                    <a:lnTo>
                      <a:pt x="11005" y="12801"/>
                    </a:lnTo>
                    <a:lnTo>
                      <a:pt x="10991" y="12814"/>
                    </a:lnTo>
                    <a:lnTo>
                      <a:pt x="10976" y="12828"/>
                    </a:lnTo>
                    <a:lnTo>
                      <a:pt x="10961" y="12840"/>
                    </a:lnTo>
                    <a:lnTo>
                      <a:pt x="10946" y="12851"/>
                    </a:lnTo>
                    <a:lnTo>
                      <a:pt x="10929" y="12861"/>
                    </a:lnTo>
                    <a:lnTo>
                      <a:pt x="10914" y="12871"/>
                    </a:lnTo>
                    <a:lnTo>
                      <a:pt x="10898" y="12881"/>
                    </a:lnTo>
                    <a:lnTo>
                      <a:pt x="10880" y="12889"/>
                    </a:lnTo>
                    <a:lnTo>
                      <a:pt x="10864" y="12896"/>
                    </a:lnTo>
                    <a:lnTo>
                      <a:pt x="10847" y="12902"/>
                    </a:lnTo>
                    <a:lnTo>
                      <a:pt x="10829" y="12908"/>
                    </a:lnTo>
                    <a:lnTo>
                      <a:pt x="10812" y="12914"/>
                    </a:lnTo>
                    <a:lnTo>
                      <a:pt x="10794" y="12918"/>
                    </a:lnTo>
                    <a:lnTo>
                      <a:pt x="10775" y="12923"/>
                    </a:lnTo>
                    <a:lnTo>
                      <a:pt x="10757" y="12926"/>
                    </a:lnTo>
                    <a:lnTo>
                      <a:pt x="10739" y="12931"/>
                    </a:lnTo>
                    <a:lnTo>
                      <a:pt x="10701" y="12936"/>
                    </a:lnTo>
                    <a:lnTo>
                      <a:pt x="10663" y="12940"/>
                    </a:lnTo>
                    <a:lnTo>
                      <a:pt x="10623" y="12942"/>
                    </a:lnTo>
                    <a:lnTo>
                      <a:pt x="10585" y="12943"/>
                    </a:lnTo>
                    <a:lnTo>
                      <a:pt x="10504" y="12944"/>
                    </a:lnTo>
                    <a:lnTo>
                      <a:pt x="9519" y="12944"/>
                    </a:lnTo>
                    <a:lnTo>
                      <a:pt x="9519" y="12678"/>
                    </a:lnTo>
                    <a:lnTo>
                      <a:pt x="10340" y="12678"/>
                    </a:lnTo>
                    <a:lnTo>
                      <a:pt x="10368" y="12677"/>
                    </a:lnTo>
                    <a:lnTo>
                      <a:pt x="10398" y="12677"/>
                    </a:lnTo>
                    <a:lnTo>
                      <a:pt x="10428" y="12676"/>
                    </a:lnTo>
                    <a:lnTo>
                      <a:pt x="10459" y="12674"/>
                    </a:lnTo>
                    <a:lnTo>
                      <a:pt x="10490" y="12671"/>
                    </a:lnTo>
                    <a:lnTo>
                      <a:pt x="10519" y="12667"/>
                    </a:lnTo>
                    <a:lnTo>
                      <a:pt x="10534" y="12664"/>
                    </a:lnTo>
                    <a:lnTo>
                      <a:pt x="10548" y="12661"/>
                    </a:lnTo>
                    <a:lnTo>
                      <a:pt x="10562" y="12658"/>
                    </a:lnTo>
                    <a:lnTo>
                      <a:pt x="10575" y="12654"/>
                    </a:lnTo>
                    <a:lnTo>
                      <a:pt x="10589" y="12650"/>
                    </a:lnTo>
                    <a:lnTo>
                      <a:pt x="10601" y="12645"/>
                    </a:lnTo>
                    <a:lnTo>
                      <a:pt x="10613" y="12640"/>
                    </a:lnTo>
                    <a:lnTo>
                      <a:pt x="10624" y="12634"/>
                    </a:lnTo>
                    <a:lnTo>
                      <a:pt x="10636" y="12627"/>
                    </a:lnTo>
                    <a:lnTo>
                      <a:pt x="10645" y="12619"/>
                    </a:lnTo>
                    <a:lnTo>
                      <a:pt x="10655" y="12611"/>
                    </a:lnTo>
                    <a:lnTo>
                      <a:pt x="10663" y="12602"/>
                    </a:lnTo>
                    <a:lnTo>
                      <a:pt x="10671" y="12593"/>
                    </a:lnTo>
                    <a:lnTo>
                      <a:pt x="10677" y="12583"/>
                    </a:lnTo>
                    <a:lnTo>
                      <a:pt x="10683" y="12572"/>
                    </a:lnTo>
                    <a:lnTo>
                      <a:pt x="10689" y="12560"/>
                    </a:lnTo>
                    <a:lnTo>
                      <a:pt x="10693" y="12547"/>
                    </a:lnTo>
                    <a:lnTo>
                      <a:pt x="10696" y="12534"/>
                    </a:lnTo>
                    <a:lnTo>
                      <a:pt x="10697" y="12518"/>
                    </a:lnTo>
                    <a:lnTo>
                      <a:pt x="10698" y="12503"/>
                    </a:lnTo>
                    <a:lnTo>
                      <a:pt x="10698" y="12494"/>
                    </a:lnTo>
                    <a:lnTo>
                      <a:pt x="10697" y="12485"/>
                    </a:lnTo>
                    <a:lnTo>
                      <a:pt x="10696" y="12476"/>
                    </a:lnTo>
                    <a:lnTo>
                      <a:pt x="10694" y="12466"/>
                    </a:lnTo>
                    <a:lnTo>
                      <a:pt x="10691" y="12458"/>
                    </a:lnTo>
                    <a:lnTo>
                      <a:pt x="10688" y="12449"/>
                    </a:lnTo>
                    <a:lnTo>
                      <a:pt x="10685" y="12441"/>
                    </a:lnTo>
                    <a:lnTo>
                      <a:pt x="10680" y="12433"/>
                    </a:lnTo>
                    <a:lnTo>
                      <a:pt x="10676" y="12425"/>
                    </a:lnTo>
                    <a:lnTo>
                      <a:pt x="10671" y="12416"/>
                    </a:lnTo>
                    <a:lnTo>
                      <a:pt x="10666" y="12408"/>
                    </a:lnTo>
                    <a:lnTo>
                      <a:pt x="10660" y="12401"/>
                    </a:lnTo>
                    <a:lnTo>
                      <a:pt x="10647" y="12387"/>
                    </a:lnTo>
                    <a:lnTo>
                      <a:pt x="10631" y="12374"/>
                    </a:lnTo>
                    <a:lnTo>
                      <a:pt x="10620" y="12363"/>
                    </a:lnTo>
                    <a:lnTo>
                      <a:pt x="10607" y="12355"/>
                    </a:lnTo>
                    <a:lnTo>
                      <a:pt x="10594" y="12347"/>
                    </a:lnTo>
                    <a:lnTo>
                      <a:pt x="10579" y="12341"/>
                    </a:lnTo>
                    <a:lnTo>
                      <a:pt x="10564" y="12335"/>
                    </a:lnTo>
                    <a:lnTo>
                      <a:pt x="10549" y="12331"/>
                    </a:lnTo>
                    <a:lnTo>
                      <a:pt x="10534" y="12327"/>
                    </a:lnTo>
                    <a:lnTo>
                      <a:pt x="10517" y="12323"/>
                    </a:lnTo>
                    <a:lnTo>
                      <a:pt x="10500" y="12321"/>
                    </a:lnTo>
                    <a:lnTo>
                      <a:pt x="10484" y="12319"/>
                    </a:lnTo>
                    <a:lnTo>
                      <a:pt x="10467" y="12317"/>
                    </a:lnTo>
                    <a:lnTo>
                      <a:pt x="10450" y="12315"/>
                    </a:lnTo>
                    <a:lnTo>
                      <a:pt x="10417" y="12314"/>
                    </a:lnTo>
                    <a:lnTo>
                      <a:pt x="10385" y="12313"/>
                    </a:lnTo>
                    <a:lnTo>
                      <a:pt x="10014" y="12313"/>
                    </a:lnTo>
                    <a:lnTo>
                      <a:pt x="9972" y="12312"/>
                    </a:lnTo>
                    <a:lnTo>
                      <a:pt x="9928" y="12309"/>
                    </a:lnTo>
                    <a:lnTo>
                      <a:pt x="9884" y="12306"/>
                    </a:lnTo>
                    <a:lnTo>
                      <a:pt x="9840" y="12300"/>
                    </a:lnTo>
                    <a:lnTo>
                      <a:pt x="9797" y="12293"/>
                    </a:lnTo>
                    <a:lnTo>
                      <a:pt x="9777" y="12289"/>
                    </a:lnTo>
                    <a:lnTo>
                      <a:pt x="9756" y="12285"/>
                    </a:lnTo>
                    <a:lnTo>
                      <a:pt x="9737" y="12280"/>
                    </a:lnTo>
                    <a:lnTo>
                      <a:pt x="9718" y="12274"/>
                    </a:lnTo>
                    <a:lnTo>
                      <a:pt x="9700" y="12268"/>
                    </a:lnTo>
                    <a:lnTo>
                      <a:pt x="9684" y="12261"/>
                    </a:lnTo>
                    <a:lnTo>
                      <a:pt x="9668" y="12254"/>
                    </a:lnTo>
                    <a:lnTo>
                      <a:pt x="9652" y="12246"/>
                    </a:lnTo>
                    <a:lnTo>
                      <a:pt x="9637" y="12238"/>
                    </a:lnTo>
                    <a:lnTo>
                      <a:pt x="9623" y="12230"/>
                    </a:lnTo>
                    <a:lnTo>
                      <a:pt x="9608" y="12221"/>
                    </a:lnTo>
                    <a:lnTo>
                      <a:pt x="9595" y="12210"/>
                    </a:lnTo>
                    <a:lnTo>
                      <a:pt x="9582" y="12200"/>
                    </a:lnTo>
                    <a:lnTo>
                      <a:pt x="9570" y="12190"/>
                    </a:lnTo>
                    <a:lnTo>
                      <a:pt x="9557" y="12179"/>
                    </a:lnTo>
                    <a:lnTo>
                      <a:pt x="9546" y="12167"/>
                    </a:lnTo>
                    <a:lnTo>
                      <a:pt x="9535" y="12155"/>
                    </a:lnTo>
                    <a:lnTo>
                      <a:pt x="9525" y="12143"/>
                    </a:lnTo>
                    <a:lnTo>
                      <a:pt x="9515" y="12131"/>
                    </a:lnTo>
                    <a:lnTo>
                      <a:pt x="9505" y="12118"/>
                    </a:lnTo>
                    <a:lnTo>
                      <a:pt x="9496" y="12104"/>
                    </a:lnTo>
                    <a:lnTo>
                      <a:pt x="9488" y="12091"/>
                    </a:lnTo>
                    <a:lnTo>
                      <a:pt x="9481" y="12078"/>
                    </a:lnTo>
                    <a:lnTo>
                      <a:pt x="9474" y="12064"/>
                    </a:lnTo>
                    <a:lnTo>
                      <a:pt x="9467" y="12049"/>
                    </a:lnTo>
                    <a:lnTo>
                      <a:pt x="9461" y="12035"/>
                    </a:lnTo>
                    <a:lnTo>
                      <a:pt x="9455" y="12021"/>
                    </a:lnTo>
                    <a:lnTo>
                      <a:pt x="9450" y="12006"/>
                    </a:lnTo>
                    <a:lnTo>
                      <a:pt x="9446" y="11991"/>
                    </a:lnTo>
                    <a:lnTo>
                      <a:pt x="9442" y="11977"/>
                    </a:lnTo>
                    <a:lnTo>
                      <a:pt x="9439" y="11963"/>
                    </a:lnTo>
                    <a:lnTo>
                      <a:pt x="9436" y="11947"/>
                    </a:lnTo>
                    <a:lnTo>
                      <a:pt x="9434" y="11932"/>
                    </a:lnTo>
                    <a:lnTo>
                      <a:pt x="9433" y="11918"/>
                    </a:lnTo>
                    <a:lnTo>
                      <a:pt x="9432" y="11902"/>
                    </a:lnTo>
                    <a:lnTo>
                      <a:pt x="9432" y="11865"/>
                    </a:lnTo>
                    <a:lnTo>
                      <a:pt x="9435" y="11841"/>
                    </a:lnTo>
                    <a:lnTo>
                      <a:pt x="9438" y="11818"/>
                    </a:lnTo>
                    <a:lnTo>
                      <a:pt x="9443" y="11794"/>
                    </a:lnTo>
                    <a:lnTo>
                      <a:pt x="9450" y="11770"/>
                    </a:lnTo>
                    <a:lnTo>
                      <a:pt x="9458" y="11746"/>
                    </a:lnTo>
                    <a:lnTo>
                      <a:pt x="9468" y="11723"/>
                    </a:lnTo>
                    <a:lnTo>
                      <a:pt x="9478" y="11700"/>
                    </a:lnTo>
                    <a:lnTo>
                      <a:pt x="9490" y="11678"/>
                    </a:lnTo>
                    <a:lnTo>
                      <a:pt x="9503" y="11656"/>
                    </a:lnTo>
                    <a:lnTo>
                      <a:pt x="9519" y="11635"/>
                    </a:lnTo>
                    <a:lnTo>
                      <a:pt x="9534" y="11615"/>
                    </a:lnTo>
                    <a:lnTo>
                      <a:pt x="9551" y="11595"/>
                    </a:lnTo>
                    <a:lnTo>
                      <a:pt x="9569" y="11577"/>
                    </a:lnTo>
                    <a:lnTo>
                      <a:pt x="9588" y="11560"/>
                    </a:lnTo>
                    <a:lnTo>
                      <a:pt x="9608" y="11544"/>
                    </a:lnTo>
                    <a:lnTo>
                      <a:pt x="9622" y="11534"/>
                    </a:lnTo>
                    <a:lnTo>
                      <a:pt x="9636" y="11526"/>
                    </a:lnTo>
                    <a:lnTo>
                      <a:pt x="9650" y="11518"/>
                    </a:lnTo>
                    <a:lnTo>
                      <a:pt x="9666" y="11510"/>
                    </a:lnTo>
                    <a:lnTo>
                      <a:pt x="9680" y="11503"/>
                    </a:lnTo>
                    <a:lnTo>
                      <a:pt x="9695" y="11496"/>
                    </a:lnTo>
                    <a:lnTo>
                      <a:pt x="9710" y="11490"/>
                    </a:lnTo>
                    <a:lnTo>
                      <a:pt x="9726" y="11484"/>
                    </a:lnTo>
                    <a:lnTo>
                      <a:pt x="9757" y="11475"/>
                    </a:lnTo>
                    <a:lnTo>
                      <a:pt x="9790" y="11467"/>
                    </a:lnTo>
                    <a:lnTo>
                      <a:pt x="9824" y="11460"/>
                    </a:lnTo>
                    <a:lnTo>
                      <a:pt x="9857" y="11455"/>
                    </a:lnTo>
                    <a:lnTo>
                      <a:pt x="9891" y="11452"/>
                    </a:lnTo>
                    <a:lnTo>
                      <a:pt x="9926" y="11448"/>
                    </a:lnTo>
                    <a:lnTo>
                      <a:pt x="9960" y="11446"/>
                    </a:lnTo>
                    <a:lnTo>
                      <a:pt x="9995" y="11445"/>
                    </a:lnTo>
                    <a:lnTo>
                      <a:pt x="10064" y="11444"/>
                    </a:lnTo>
                    <a:lnTo>
                      <a:pt x="11021" y="11444"/>
                    </a:lnTo>
                    <a:lnTo>
                      <a:pt x="11021" y="11713"/>
                    </a:lnTo>
                    <a:lnTo>
                      <a:pt x="10093" y="11713"/>
                    </a:lnTo>
                    <a:lnTo>
                      <a:pt x="10062" y="11714"/>
                    </a:lnTo>
                    <a:lnTo>
                      <a:pt x="10033" y="11717"/>
                    </a:lnTo>
                    <a:lnTo>
                      <a:pt x="10018" y="11718"/>
                    </a:lnTo>
                    <a:lnTo>
                      <a:pt x="10004" y="11721"/>
                    </a:lnTo>
                    <a:lnTo>
                      <a:pt x="9990" y="11723"/>
                    </a:lnTo>
                    <a:lnTo>
                      <a:pt x="9977" y="11726"/>
                    </a:lnTo>
                    <a:lnTo>
                      <a:pt x="9964" y="11730"/>
                    </a:lnTo>
                    <a:lnTo>
                      <a:pt x="9951" y="11734"/>
                    </a:lnTo>
                    <a:lnTo>
                      <a:pt x="9940" y="11739"/>
                    </a:lnTo>
                    <a:lnTo>
                      <a:pt x="9929" y="11744"/>
                    </a:lnTo>
                    <a:lnTo>
                      <a:pt x="9918" y="11751"/>
                    </a:lnTo>
                    <a:lnTo>
                      <a:pt x="9908" y="11759"/>
                    </a:lnTo>
                    <a:lnTo>
                      <a:pt x="9899" y="11766"/>
                    </a:lnTo>
                    <a:lnTo>
                      <a:pt x="9891" y="11775"/>
                    </a:lnTo>
                    <a:lnTo>
                      <a:pt x="9884" y="11784"/>
                    </a:lnTo>
                    <a:lnTo>
                      <a:pt x="9877" y="11794"/>
                    </a:lnTo>
                    <a:lnTo>
                      <a:pt x="9872" y="11805"/>
                    </a:lnTo>
                    <a:lnTo>
                      <a:pt x="9866" y="11818"/>
                    </a:lnTo>
                    <a:lnTo>
                      <a:pt x="9862" y="11832"/>
                    </a:lnTo>
                    <a:lnTo>
                      <a:pt x="9859" y="11846"/>
                    </a:lnTo>
                    <a:lnTo>
                      <a:pt x="9858" y="11862"/>
                    </a:lnTo>
                    <a:lnTo>
                      <a:pt x="9857" y="11878"/>
                    </a:lnTo>
                    <a:lnTo>
                      <a:pt x="9858" y="11893"/>
                    </a:lnTo>
                    <a:lnTo>
                      <a:pt x="9859" y="11906"/>
                    </a:lnTo>
                    <a:lnTo>
                      <a:pt x="9862" y="11920"/>
                    </a:lnTo>
                    <a:lnTo>
                      <a:pt x="9865" y="11932"/>
                    </a:lnTo>
                    <a:lnTo>
                      <a:pt x="9871" y="11943"/>
                    </a:lnTo>
                    <a:lnTo>
                      <a:pt x="9876" y="11954"/>
                    </a:lnTo>
                    <a:lnTo>
                      <a:pt x="9882" y="11965"/>
                    </a:lnTo>
                    <a:lnTo>
                      <a:pt x="9888" y="11974"/>
                    </a:lnTo>
                    <a:lnTo>
                      <a:pt x="9896" y="11982"/>
                    </a:lnTo>
                    <a:lnTo>
                      <a:pt x="9904" y="11990"/>
                    </a:lnTo>
                    <a:lnTo>
                      <a:pt x="9913" y="11997"/>
                    </a:lnTo>
                    <a:lnTo>
                      <a:pt x="9924" y="12003"/>
                    </a:lnTo>
                    <a:lnTo>
                      <a:pt x="9934" y="12009"/>
                    </a:lnTo>
                    <a:lnTo>
                      <a:pt x="9944" y="12015"/>
                    </a:lnTo>
                    <a:lnTo>
                      <a:pt x="9955" y="12020"/>
                    </a:lnTo>
                    <a:lnTo>
                      <a:pt x="9967" y="12025"/>
                    </a:lnTo>
                    <a:lnTo>
                      <a:pt x="9992" y="12032"/>
                    </a:lnTo>
                    <a:lnTo>
                      <a:pt x="10018" y="12038"/>
                    </a:lnTo>
                    <a:lnTo>
                      <a:pt x="10046" y="12042"/>
                    </a:lnTo>
                    <a:lnTo>
                      <a:pt x="10074" y="12045"/>
                    </a:lnTo>
                    <a:lnTo>
                      <a:pt x="10102" y="12047"/>
                    </a:lnTo>
                    <a:lnTo>
                      <a:pt x="10131" y="12048"/>
                    </a:lnTo>
                    <a:lnTo>
                      <a:pt x="10474" y="12048"/>
                    </a:lnTo>
                    <a:lnTo>
                      <a:pt x="10526" y="12049"/>
                    </a:lnTo>
                    <a:lnTo>
                      <a:pt x="10578" y="12050"/>
                    </a:lnTo>
                    <a:lnTo>
                      <a:pt x="10629" y="12052"/>
                    </a:lnTo>
                    <a:lnTo>
                      <a:pt x="10680" y="12056"/>
                    </a:lnTo>
                    <a:lnTo>
                      <a:pt x="10706" y="12059"/>
                    </a:lnTo>
                    <a:lnTo>
                      <a:pt x="10730" y="12064"/>
                    </a:lnTo>
                    <a:lnTo>
                      <a:pt x="10756" y="12069"/>
                    </a:lnTo>
                    <a:lnTo>
                      <a:pt x="10780" y="12074"/>
                    </a:lnTo>
                    <a:lnTo>
                      <a:pt x="10805" y="12080"/>
                    </a:lnTo>
                    <a:lnTo>
                      <a:pt x="10829" y="12087"/>
                    </a:lnTo>
                    <a:lnTo>
                      <a:pt x="10854" y="12095"/>
                    </a:lnTo>
                    <a:lnTo>
                      <a:pt x="10878" y="12105"/>
                    </a:lnTo>
                    <a:lnTo>
                      <a:pt x="10895" y="12111"/>
                    </a:lnTo>
                    <a:lnTo>
                      <a:pt x="10910" y="12120"/>
                    </a:lnTo>
                    <a:lnTo>
                      <a:pt x="10925" y="12128"/>
                    </a:lnTo>
                    <a:lnTo>
                      <a:pt x="10940" y="12136"/>
                    </a:lnTo>
                    <a:lnTo>
                      <a:pt x="10954" y="12145"/>
                    </a:lnTo>
                    <a:lnTo>
                      <a:pt x="10967" y="12155"/>
                    </a:lnTo>
                    <a:lnTo>
                      <a:pt x="10979" y="12166"/>
                    </a:lnTo>
                    <a:lnTo>
                      <a:pt x="10992" y="12176"/>
                    </a:lnTo>
                    <a:lnTo>
                      <a:pt x="11003" y="12186"/>
                    </a:lnTo>
                    <a:lnTo>
                      <a:pt x="11014" y="12197"/>
                    </a:lnTo>
                    <a:lnTo>
                      <a:pt x="11024" y="12209"/>
                    </a:lnTo>
                    <a:lnTo>
                      <a:pt x="11034" y="12222"/>
                    </a:lnTo>
                    <a:lnTo>
                      <a:pt x="11044" y="12234"/>
                    </a:lnTo>
                    <a:lnTo>
                      <a:pt x="11052" y="12246"/>
                    </a:lnTo>
                    <a:lnTo>
                      <a:pt x="11060" y="12259"/>
                    </a:lnTo>
                    <a:lnTo>
                      <a:pt x="11068" y="12272"/>
                    </a:lnTo>
                    <a:lnTo>
                      <a:pt x="11075" y="12286"/>
                    </a:lnTo>
                    <a:lnTo>
                      <a:pt x="11081" y="12299"/>
                    </a:lnTo>
                    <a:lnTo>
                      <a:pt x="11087" y="12312"/>
                    </a:lnTo>
                    <a:lnTo>
                      <a:pt x="11094" y="12327"/>
                    </a:lnTo>
                    <a:lnTo>
                      <a:pt x="11103" y="12355"/>
                    </a:lnTo>
                    <a:lnTo>
                      <a:pt x="11111" y="12384"/>
                    </a:lnTo>
                    <a:lnTo>
                      <a:pt x="11117" y="12413"/>
                    </a:lnTo>
                    <a:lnTo>
                      <a:pt x="11121" y="12443"/>
                    </a:lnTo>
                    <a:lnTo>
                      <a:pt x="11123" y="12473"/>
                    </a:lnTo>
                    <a:lnTo>
                      <a:pt x="11124" y="12502"/>
                    </a:lnTo>
                    <a:lnTo>
                      <a:pt x="11123" y="12522"/>
                    </a:lnTo>
                    <a:close/>
                    <a:moveTo>
                      <a:pt x="9353" y="11132"/>
                    </a:moveTo>
                    <a:lnTo>
                      <a:pt x="9261" y="11132"/>
                    </a:lnTo>
                    <a:lnTo>
                      <a:pt x="9221" y="11130"/>
                    </a:lnTo>
                    <a:lnTo>
                      <a:pt x="9180" y="11128"/>
                    </a:lnTo>
                    <a:lnTo>
                      <a:pt x="9139" y="11125"/>
                    </a:lnTo>
                    <a:lnTo>
                      <a:pt x="9097" y="11120"/>
                    </a:lnTo>
                    <a:lnTo>
                      <a:pt x="9056" y="11114"/>
                    </a:lnTo>
                    <a:lnTo>
                      <a:pt x="9014" y="11108"/>
                    </a:lnTo>
                    <a:lnTo>
                      <a:pt x="8973" y="11100"/>
                    </a:lnTo>
                    <a:lnTo>
                      <a:pt x="8932" y="11089"/>
                    </a:lnTo>
                    <a:lnTo>
                      <a:pt x="8891" y="11079"/>
                    </a:lnTo>
                    <a:lnTo>
                      <a:pt x="8852" y="11067"/>
                    </a:lnTo>
                    <a:lnTo>
                      <a:pt x="8814" y="11054"/>
                    </a:lnTo>
                    <a:lnTo>
                      <a:pt x="8776" y="11039"/>
                    </a:lnTo>
                    <a:lnTo>
                      <a:pt x="8740" y="11023"/>
                    </a:lnTo>
                    <a:lnTo>
                      <a:pt x="8723" y="11015"/>
                    </a:lnTo>
                    <a:lnTo>
                      <a:pt x="8707" y="11006"/>
                    </a:lnTo>
                    <a:lnTo>
                      <a:pt x="8689" y="10997"/>
                    </a:lnTo>
                    <a:lnTo>
                      <a:pt x="8674" y="10986"/>
                    </a:lnTo>
                    <a:lnTo>
                      <a:pt x="8654" y="10973"/>
                    </a:lnTo>
                    <a:lnTo>
                      <a:pt x="8634" y="10959"/>
                    </a:lnTo>
                    <a:lnTo>
                      <a:pt x="8615" y="10945"/>
                    </a:lnTo>
                    <a:lnTo>
                      <a:pt x="8598" y="10929"/>
                    </a:lnTo>
                    <a:lnTo>
                      <a:pt x="8580" y="10914"/>
                    </a:lnTo>
                    <a:lnTo>
                      <a:pt x="8564" y="10898"/>
                    </a:lnTo>
                    <a:lnTo>
                      <a:pt x="8549" y="10881"/>
                    </a:lnTo>
                    <a:lnTo>
                      <a:pt x="8534" y="10864"/>
                    </a:lnTo>
                    <a:lnTo>
                      <a:pt x="8521" y="10847"/>
                    </a:lnTo>
                    <a:lnTo>
                      <a:pt x="8508" y="10829"/>
                    </a:lnTo>
                    <a:lnTo>
                      <a:pt x="8496" y="10811"/>
                    </a:lnTo>
                    <a:lnTo>
                      <a:pt x="8484" y="10792"/>
                    </a:lnTo>
                    <a:lnTo>
                      <a:pt x="8473" y="10773"/>
                    </a:lnTo>
                    <a:lnTo>
                      <a:pt x="8463" y="10754"/>
                    </a:lnTo>
                    <a:lnTo>
                      <a:pt x="8454" y="10734"/>
                    </a:lnTo>
                    <a:lnTo>
                      <a:pt x="8446" y="10714"/>
                    </a:lnTo>
                    <a:lnTo>
                      <a:pt x="8437" y="10694"/>
                    </a:lnTo>
                    <a:lnTo>
                      <a:pt x="8429" y="10674"/>
                    </a:lnTo>
                    <a:lnTo>
                      <a:pt x="8423" y="10654"/>
                    </a:lnTo>
                    <a:lnTo>
                      <a:pt x="8417" y="10632"/>
                    </a:lnTo>
                    <a:lnTo>
                      <a:pt x="8411" y="10612"/>
                    </a:lnTo>
                    <a:lnTo>
                      <a:pt x="8406" y="10591"/>
                    </a:lnTo>
                    <a:lnTo>
                      <a:pt x="8402" y="10570"/>
                    </a:lnTo>
                    <a:lnTo>
                      <a:pt x="8398" y="10549"/>
                    </a:lnTo>
                    <a:lnTo>
                      <a:pt x="8392" y="10507"/>
                    </a:lnTo>
                    <a:lnTo>
                      <a:pt x="8387" y="10465"/>
                    </a:lnTo>
                    <a:lnTo>
                      <a:pt x="8384" y="10423"/>
                    </a:lnTo>
                    <a:lnTo>
                      <a:pt x="8383" y="10382"/>
                    </a:lnTo>
                    <a:lnTo>
                      <a:pt x="8384" y="10336"/>
                    </a:lnTo>
                    <a:lnTo>
                      <a:pt x="8386" y="10291"/>
                    </a:lnTo>
                    <a:lnTo>
                      <a:pt x="8391" y="10247"/>
                    </a:lnTo>
                    <a:lnTo>
                      <a:pt x="8397" y="10205"/>
                    </a:lnTo>
                    <a:lnTo>
                      <a:pt x="8404" y="10164"/>
                    </a:lnTo>
                    <a:lnTo>
                      <a:pt x="8413" y="10125"/>
                    </a:lnTo>
                    <a:lnTo>
                      <a:pt x="8424" y="10087"/>
                    </a:lnTo>
                    <a:lnTo>
                      <a:pt x="8436" y="10050"/>
                    </a:lnTo>
                    <a:lnTo>
                      <a:pt x="8450" y="10015"/>
                    </a:lnTo>
                    <a:lnTo>
                      <a:pt x="8466" y="9982"/>
                    </a:lnTo>
                    <a:lnTo>
                      <a:pt x="8483" y="9949"/>
                    </a:lnTo>
                    <a:lnTo>
                      <a:pt x="8503" y="9918"/>
                    </a:lnTo>
                    <a:lnTo>
                      <a:pt x="8524" y="9889"/>
                    </a:lnTo>
                    <a:lnTo>
                      <a:pt x="8547" y="9861"/>
                    </a:lnTo>
                    <a:lnTo>
                      <a:pt x="8571" y="9835"/>
                    </a:lnTo>
                    <a:lnTo>
                      <a:pt x="8598" y="9810"/>
                    </a:lnTo>
                    <a:lnTo>
                      <a:pt x="8626" y="9787"/>
                    </a:lnTo>
                    <a:lnTo>
                      <a:pt x="8656" y="9764"/>
                    </a:lnTo>
                    <a:lnTo>
                      <a:pt x="8687" y="9744"/>
                    </a:lnTo>
                    <a:lnTo>
                      <a:pt x="8721" y="9726"/>
                    </a:lnTo>
                    <a:lnTo>
                      <a:pt x="8757" y="9708"/>
                    </a:lnTo>
                    <a:lnTo>
                      <a:pt x="8793" y="9692"/>
                    </a:lnTo>
                    <a:lnTo>
                      <a:pt x="8833" y="9678"/>
                    </a:lnTo>
                    <a:lnTo>
                      <a:pt x="8874" y="9665"/>
                    </a:lnTo>
                    <a:lnTo>
                      <a:pt x="8917" y="9653"/>
                    </a:lnTo>
                    <a:lnTo>
                      <a:pt x="8962" y="9643"/>
                    </a:lnTo>
                    <a:lnTo>
                      <a:pt x="9009" y="9635"/>
                    </a:lnTo>
                    <a:lnTo>
                      <a:pt x="9058" y="9628"/>
                    </a:lnTo>
                    <a:lnTo>
                      <a:pt x="9109" y="9623"/>
                    </a:lnTo>
                    <a:lnTo>
                      <a:pt x="9162" y="9619"/>
                    </a:lnTo>
                    <a:lnTo>
                      <a:pt x="9216" y="9617"/>
                    </a:lnTo>
                    <a:lnTo>
                      <a:pt x="9273" y="9616"/>
                    </a:lnTo>
                    <a:lnTo>
                      <a:pt x="9330" y="9617"/>
                    </a:lnTo>
                    <a:lnTo>
                      <a:pt x="9385" y="9619"/>
                    </a:lnTo>
                    <a:lnTo>
                      <a:pt x="9438" y="9623"/>
                    </a:lnTo>
                    <a:lnTo>
                      <a:pt x="9489" y="9628"/>
                    </a:lnTo>
                    <a:lnTo>
                      <a:pt x="9538" y="9635"/>
                    </a:lnTo>
                    <a:lnTo>
                      <a:pt x="9585" y="9644"/>
                    </a:lnTo>
                    <a:lnTo>
                      <a:pt x="9630" y="9654"/>
                    </a:lnTo>
                    <a:lnTo>
                      <a:pt x="9674" y="9667"/>
                    </a:lnTo>
                    <a:lnTo>
                      <a:pt x="9714" y="9680"/>
                    </a:lnTo>
                    <a:lnTo>
                      <a:pt x="9753" y="9694"/>
                    </a:lnTo>
                    <a:lnTo>
                      <a:pt x="9791" y="9711"/>
                    </a:lnTo>
                    <a:lnTo>
                      <a:pt x="9827" y="9729"/>
                    </a:lnTo>
                    <a:lnTo>
                      <a:pt x="9860" y="9748"/>
                    </a:lnTo>
                    <a:lnTo>
                      <a:pt x="9891" y="9770"/>
                    </a:lnTo>
                    <a:lnTo>
                      <a:pt x="9922" y="9792"/>
                    </a:lnTo>
                    <a:lnTo>
                      <a:pt x="9949" y="9815"/>
                    </a:lnTo>
                    <a:lnTo>
                      <a:pt x="9976" y="9841"/>
                    </a:lnTo>
                    <a:lnTo>
                      <a:pt x="9999" y="9869"/>
                    </a:lnTo>
                    <a:lnTo>
                      <a:pt x="10022" y="9896"/>
                    </a:lnTo>
                    <a:lnTo>
                      <a:pt x="10043" y="9926"/>
                    </a:lnTo>
                    <a:lnTo>
                      <a:pt x="10061" y="9957"/>
                    </a:lnTo>
                    <a:lnTo>
                      <a:pt x="10079" y="9990"/>
                    </a:lnTo>
                    <a:lnTo>
                      <a:pt x="10095" y="10024"/>
                    </a:lnTo>
                    <a:lnTo>
                      <a:pt x="10108" y="10059"/>
                    </a:lnTo>
                    <a:lnTo>
                      <a:pt x="10120" y="10096"/>
                    </a:lnTo>
                    <a:lnTo>
                      <a:pt x="10131" y="10135"/>
                    </a:lnTo>
                    <a:lnTo>
                      <a:pt x="10140" y="10175"/>
                    </a:lnTo>
                    <a:lnTo>
                      <a:pt x="10147" y="10215"/>
                    </a:lnTo>
                    <a:lnTo>
                      <a:pt x="10152" y="10258"/>
                    </a:lnTo>
                    <a:lnTo>
                      <a:pt x="10156" y="10302"/>
                    </a:lnTo>
                    <a:lnTo>
                      <a:pt x="10158" y="10347"/>
                    </a:lnTo>
                    <a:lnTo>
                      <a:pt x="10159" y="10393"/>
                    </a:lnTo>
                    <a:lnTo>
                      <a:pt x="10158" y="10437"/>
                    </a:lnTo>
                    <a:lnTo>
                      <a:pt x="10156" y="10479"/>
                    </a:lnTo>
                    <a:lnTo>
                      <a:pt x="10152" y="10521"/>
                    </a:lnTo>
                    <a:lnTo>
                      <a:pt x="10146" y="10561"/>
                    </a:lnTo>
                    <a:lnTo>
                      <a:pt x="10139" y="10600"/>
                    </a:lnTo>
                    <a:lnTo>
                      <a:pt x="10130" y="10638"/>
                    </a:lnTo>
                    <a:lnTo>
                      <a:pt x="10119" y="10673"/>
                    </a:lnTo>
                    <a:lnTo>
                      <a:pt x="10106" y="10709"/>
                    </a:lnTo>
                    <a:lnTo>
                      <a:pt x="10092" y="10743"/>
                    </a:lnTo>
                    <a:lnTo>
                      <a:pt x="10077" y="10775"/>
                    </a:lnTo>
                    <a:lnTo>
                      <a:pt x="10059" y="10806"/>
                    </a:lnTo>
                    <a:lnTo>
                      <a:pt x="10040" y="10835"/>
                    </a:lnTo>
                    <a:lnTo>
                      <a:pt x="10019" y="10864"/>
                    </a:lnTo>
                    <a:lnTo>
                      <a:pt x="9997" y="10891"/>
                    </a:lnTo>
                    <a:lnTo>
                      <a:pt x="9973" y="10916"/>
                    </a:lnTo>
                    <a:lnTo>
                      <a:pt x="9947" y="10941"/>
                    </a:lnTo>
                    <a:lnTo>
                      <a:pt x="9918" y="10964"/>
                    </a:lnTo>
                    <a:lnTo>
                      <a:pt x="9890" y="10985"/>
                    </a:lnTo>
                    <a:lnTo>
                      <a:pt x="9858" y="11005"/>
                    </a:lnTo>
                    <a:lnTo>
                      <a:pt x="9826" y="11024"/>
                    </a:lnTo>
                    <a:lnTo>
                      <a:pt x="9792" y="11040"/>
                    </a:lnTo>
                    <a:lnTo>
                      <a:pt x="9755" y="11057"/>
                    </a:lnTo>
                    <a:lnTo>
                      <a:pt x="9718" y="11071"/>
                    </a:lnTo>
                    <a:lnTo>
                      <a:pt x="9678" y="11083"/>
                    </a:lnTo>
                    <a:lnTo>
                      <a:pt x="9637" y="11096"/>
                    </a:lnTo>
                    <a:lnTo>
                      <a:pt x="9594" y="11105"/>
                    </a:lnTo>
                    <a:lnTo>
                      <a:pt x="9549" y="11113"/>
                    </a:lnTo>
                    <a:lnTo>
                      <a:pt x="9502" y="11120"/>
                    </a:lnTo>
                    <a:lnTo>
                      <a:pt x="9454" y="11125"/>
                    </a:lnTo>
                    <a:lnTo>
                      <a:pt x="9404" y="11129"/>
                    </a:lnTo>
                    <a:lnTo>
                      <a:pt x="9353" y="11132"/>
                    </a:lnTo>
                    <a:close/>
                    <a:moveTo>
                      <a:pt x="9221" y="12522"/>
                    </a:moveTo>
                    <a:lnTo>
                      <a:pt x="9219" y="12541"/>
                    </a:lnTo>
                    <a:lnTo>
                      <a:pt x="9217" y="12561"/>
                    </a:lnTo>
                    <a:lnTo>
                      <a:pt x="9214" y="12581"/>
                    </a:lnTo>
                    <a:lnTo>
                      <a:pt x="9210" y="12601"/>
                    </a:lnTo>
                    <a:lnTo>
                      <a:pt x="9204" y="12620"/>
                    </a:lnTo>
                    <a:lnTo>
                      <a:pt x="9199" y="12640"/>
                    </a:lnTo>
                    <a:lnTo>
                      <a:pt x="9192" y="12659"/>
                    </a:lnTo>
                    <a:lnTo>
                      <a:pt x="9185" y="12679"/>
                    </a:lnTo>
                    <a:lnTo>
                      <a:pt x="9176" y="12697"/>
                    </a:lnTo>
                    <a:lnTo>
                      <a:pt x="9167" y="12715"/>
                    </a:lnTo>
                    <a:lnTo>
                      <a:pt x="9156" y="12734"/>
                    </a:lnTo>
                    <a:lnTo>
                      <a:pt x="9144" y="12751"/>
                    </a:lnTo>
                    <a:lnTo>
                      <a:pt x="9132" y="12768"/>
                    </a:lnTo>
                    <a:lnTo>
                      <a:pt x="9118" y="12785"/>
                    </a:lnTo>
                    <a:lnTo>
                      <a:pt x="9104" y="12801"/>
                    </a:lnTo>
                    <a:lnTo>
                      <a:pt x="9089" y="12814"/>
                    </a:lnTo>
                    <a:lnTo>
                      <a:pt x="9075" y="12828"/>
                    </a:lnTo>
                    <a:lnTo>
                      <a:pt x="9060" y="12840"/>
                    </a:lnTo>
                    <a:lnTo>
                      <a:pt x="9044" y="12851"/>
                    </a:lnTo>
                    <a:lnTo>
                      <a:pt x="9028" y="12861"/>
                    </a:lnTo>
                    <a:lnTo>
                      <a:pt x="9013" y="12871"/>
                    </a:lnTo>
                    <a:lnTo>
                      <a:pt x="8995" y="12881"/>
                    </a:lnTo>
                    <a:lnTo>
                      <a:pt x="8979" y="12889"/>
                    </a:lnTo>
                    <a:lnTo>
                      <a:pt x="8963" y="12896"/>
                    </a:lnTo>
                    <a:lnTo>
                      <a:pt x="8945" y="12902"/>
                    </a:lnTo>
                    <a:lnTo>
                      <a:pt x="8928" y="12908"/>
                    </a:lnTo>
                    <a:lnTo>
                      <a:pt x="8910" y="12914"/>
                    </a:lnTo>
                    <a:lnTo>
                      <a:pt x="8892" y="12918"/>
                    </a:lnTo>
                    <a:lnTo>
                      <a:pt x="8874" y="12923"/>
                    </a:lnTo>
                    <a:lnTo>
                      <a:pt x="8856" y="12926"/>
                    </a:lnTo>
                    <a:lnTo>
                      <a:pt x="8837" y="12931"/>
                    </a:lnTo>
                    <a:lnTo>
                      <a:pt x="8800" y="12936"/>
                    </a:lnTo>
                    <a:lnTo>
                      <a:pt x="8761" y="12940"/>
                    </a:lnTo>
                    <a:lnTo>
                      <a:pt x="8722" y="12942"/>
                    </a:lnTo>
                    <a:lnTo>
                      <a:pt x="8682" y="12943"/>
                    </a:lnTo>
                    <a:lnTo>
                      <a:pt x="8603" y="12944"/>
                    </a:lnTo>
                    <a:lnTo>
                      <a:pt x="7617" y="12944"/>
                    </a:lnTo>
                    <a:lnTo>
                      <a:pt x="7617" y="12678"/>
                    </a:lnTo>
                    <a:lnTo>
                      <a:pt x="8437" y="12678"/>
                    </a:lnTo>
                    <a:lnTo>
                      <a:pt x="8467" y="12677"/>
                    </a:lnTo>
                    <a:lnTo>
                      <a:pt x="8497" y="12677"/>
                    </a:lnTo>
                    <a:lnTo>
                      <a:pt x="8527" y="12676"/>
                    </a:lnTo>
                    <a:lnTo>
                      <a:pt x="8557" y="12674"/>
                    </a:lnTo>
                    <a:lnTo>
                      <a:pt x="8587" y="12671"/>
                    </a:lnTo>
                    <a:lnTo>
                      <a:pt x="8617" y="12667"/>
                    </a:lnTo>
                    <a:lnTo>
                      <a:pt x="8631" y="12664"/>
                    </a:lnTo>
                    <a:lnTo>
                      <a:pt x="8646" y="12661"/>
                    </a:lnTo>
                    <a:lnTo>
                      <a:pt x="8660" y="12658"/>
                    </a:lnTo>
                    <a:lnTo>
                      <a:pt x="8673" y="12654"/>
                    </a:lnTo>
                    <a:lnTo>
                      <a:pt x="8686" y="12650"/>
                    </a:lnTo>
                    <a:lnTo>
                      <a:pt x="8699" y="12645"/>
                    </a:lnTo>
                    <a:lnTo>
                      <a:pt x="8711" y="12640"/>
                    </a:lnTo>
                    <a:lnTo>
                      <a:pt x="8722" y="12634"/>
                    </a:lnTo>
                    <a:lnTo>
                      <a:pt x="8732" y="12627"/>
                    </a:lnTo>
                    <a:lnTo>
                      <a:pt x="8742" y="12619"/>
                    </a:lnTo>
                    <a:lnTo>
                      <a:pt x="8752" y="12611"/>
                    </a:lnTo>
                    <a:lnTo>
                      <a:pt x="8761" y="12602"/>
                    </a:lnTo>
                    <a:lnTo>
                      <a:pt x="8768" y="12593"/>
                    </a:lnTo>
                    <a:lnTo>
                      <a:pt x="8775" y="12583"/>
                    </a:lnTo>
                    <a:lnTo>
                      <a:pt x="8781" y="12572"/>
                    </a:lnTo>
                    <a:lnTo>
                      <a:pt x="8786" y="12560"/>
                    </a:lnTo>
                    <a:lnTo>
                      <a:pt x="8790" y="12547"/>
                    </a:lnTo>
                    <a:lnTo>
                      <a:pt x="8792" y="12534"/>
                    </a:lnTo>
                    <a:lnTo>
                      <a:pt x="8794" y="12518"/>
                    </a:lnTo>
                    <a:lnTo>
                      <a:pt x="8795" y="12503"/>
                    </a:lnTo>
                    <a:lnTo>
                      <a:pt x="8794" y="12494"/>
                    </a:lnTo>
                    <a:lnTo>
                      <a:pt x="8794" y="12485"/>
                    </a:lnTo>
                    <a:lnTo>
                      <a:pt x="8792" y="12476"/>
                    </a:lnTo>
                    <a:lnTo>
                      <a:pt x="8790" y="12466"/>
                    </a:lnTo>
                    <a:lnTo>
                      <a:pt x="8788" y="12458"/>
                    </a:lnTo>
                    <a:lnTo>
                      <a:pt x="8785" y="12449"/>
                    </a:lnTo>
                    <a:lnTo>
                      <a:pt x="8782" y="12441"/>
                    </a:lnTo>
                    <a:lnTo>
                      <a:pt x="8778" y="12433"/>
                    </a:lnTo>
                    <a:lnTo>
                      <a:pt x="8769" y="12416"/>
                    </a:lnTo>
                    <a:lnTo>
                      <a:pt x="8758" y="12401"/>
                    </a:lnTo>
                    <a:lnTo>
                      <a:pt x="8745" y="12387"/>
                    </a:lnTo>
                    <a:lnTo>
                      <a:pt x="8731" y="12374"/>
                    </a:lnTo>
                    <a:lnTo>
                      <a:pt x="8719" y="12363"/>
                    </a:lnTo>
                    <a:lnTo>
                      <a:pt x="8706" y="12355"/>
                    </a:lnTo>
                    <a:lnTo>
                      <a:pt x="8692" y="12347"/>
                    </a:lnTo>
                    <a:lnTo>
                      <a:pt x="8678" y="12341"/>
                    </a:lnTo>
                    <a:lnTo>
                      <a:pt x="8663" y="12335"/>
                    </a:lnTo>
                    <a:lnTo>
                      <a:pt x="8648" y="12331"/>
                    </a:lnTo>
                    <a:lnTo>
                      <a:pt x="8631" y="12327"/>
                    </a:lnTo>
                    <a:lnTo>
                      <a:pt x="8615" y="12323"/>
                    </a:lnTo>
                    <a:lnTo>
                      <a:pt x="8599" y="12321"/>
                    </a:lnTo>
                    <a:lnTo>
                      <a:pt x="8582" y="12319"/>
                    </a:lnTo>
                    <a:lnTo>
                      <a:pt x="8565" y="12317"/>
                    </a:lnTo>
                    <a:lnTo>
                      <a:pt x="8549" y="12315"/>
                    </a:lnTo>
                    <a:lnTo>
                      <a:pt x="8515" y="12314"/>
                    </a:lnTo>
                    <a:lnTo>
                      <a:pt x="8483" y="12313"/>
                    </a:lnTo>
                    <a:lnTo>
                      <a:pt x="8112" y="12313"/>
                    </a:lnTo>
                    <a:lnTo>
                      <a:pt x="8069" y="12312"/>
                    </a:lnTo>
                    <a:lnTo>
                      <a:pt x="8026" y="12309"/>
                    </a:lnTo>
                    <a:lnTo>
                      <a:pt x="7982" y="12306"/>
                    </a:lnTo>
                    <a:lnTo>
                      <a:pt x="7938" y="12300"/>
                    </a:lnTo>
                    <a:lnTo>
                      <a:pt x="7895" y="12293"/>
                    </a:lnTo>
                    <a:lnTo>
                      <a:pt x="7874" y="12289"/>
                    </a:lnTo>
                    <a:lnTo>
                      <a:pt x="7854" y="12285"/>
                    </a:lnTo>
                    <a:lnTo>
                      <a:pt x="7834" y="12280"/>
                    </a:lnTo>
                    <a:lnTo>
                      <a:pt x="7814" y="12274"/>
                    </a:lnTo>
                    <a:lnTo>
                      <a:pt x="7798" y="12268"/>
                    </a:lnTo>
                    <a:lnTo>
                      <a:pt x="7782" y="12261"/>
                    </a:lnTo>
                    <a:lnTo>
                      <a:pt x="7765" y="12254"/>
                    </a:lnTo>
                    <a:lnTo>
                      <a:pt x="7750" y="12246"/>
                    </a:lnTo>
                    <a:lnTo>
                      <a:pt x="7735" y="12238"/>
                    </a:lnTo>
                    <a:lnTo>
                      <a:pt x="7720" y="12230"/>
                    </a:lnTo>
                    <a:lnTo>
                      <a:pt x="7706" y="12221"/>
                    </a:lnTo>
                    <a:lnTo>
                      <a:pt x="7693" y="12210"/>
                    </a:lnTo>
                    <a:lnTo>
                      <a:pt x="7680" y="12200"/>
                    </a:lnTo>
                    <a:lnTo>
                      <a:pt x="7667" y="12190"/>
                    </a:lnTo>
                    <a:lnTo>
                      <a:pt x="7655" y="12179"/>
                    </a:lnTo>
                    <a:lnTo>
                      <a:pt x="7644" y="12167"/>
                    </a:lnTo>
                    <a:lnTo>
                      <a:pt x="7633" y="12155"/>
                    </a:lnTo>
                    <a:lnTo>
                      <a:pt x="7622" y="12143"/>
                    </a:lnTo>
                    <a:lnTo>
                      <a:pt x="7613" y="12131"/>
                    </a:lnTo>
                    <a:lnTo>
                      <a:pt x="7603" y="12118"/>
                    </a:lnTo>
                    <a:lnTo>
                      <a:pt x="7595" y="12104"/>
                    </a:lnTo>
                    <a:lnTo>
                      <a:pt x="7587" y="12091"/>
                    </a:lnTo>
                    <a:lnTo>
                      <a:pt x="7579" y="12078"/>
                    </a:lnTo>
                    <a:lnTo>
                      <a:pt x="7571" y="12064"/>
                    </a:lnTo>
                    <a:lnTo>
                      <a:pt x="7565" y="12049"/>
                    </a:lnTo>
                    <a:lnTo>
                      <a:pt x="7559" y="12035"/>
                    </a:lnTo>
                    <a:lnTo>
                      <a:pt x="7554" y="12021"/>
                    </a:lnTo>
                    <a:lnTo>
                      <a:pt x="7549" y="12006"/>
                    </a:lnTo>
                    <a:lnTo>
                      <a:pt x="7545" y="11991"/>
                    </a:lnTo>
                    <a:lnTo>
                      <a:pt x="7541" y="11977"/>
                    </a:lnTo>
                    <a:lnTo>
                      <a:pt x="7538" y="11963"/>
                    </a:lnTo>
                    <a:lnTo>
                      <a:pt x="7535" y="11947"/>
                    </a:lnTo>
                    <a:lnTo>
                      <a:pt x="7533" y="11932"/>
                    </a:lnTo>
                    <a:lnTo>
                      <a:pt x="7532" y="11918"/>
                    </a:lnTo>
                    <a:lnTo>
                      <a:pt x="7531" y="11902"/>
                    </a:lnTo>
                    <a:lnTo>
                      <a:pt x="7531" y="11865"/>
                    </a:lnTo>
                    <a:lnTo>
                      <a:pt x="7534" y="11841"/>
                    </a:lnTo>
                    <a:lnTo>
                      <a:pt x="7537" y="11818"/>
                    </a:lnTo>
                    <a:lnTo>
                      <a:pt x="7542" y="11794"/>
                    </a:lnTo>
                    <a:lnTo>
                      <a:pt x="7549" y="11770"/>
                    </a:lnTo>
                    <a:lnTo>
                      <a:pt x="7557" y="11746"/>
                    </a:lnTo>
                    <a:lnTo>
                      <a:pt x="7566" y="11723"/>
                    </a:lnTo>
                    <a:lnTo>
                      <a:pt x="7577" y="11700"/>
                    </a:lnTo>
                    <a:lnTo>
                      <a:pt x="7589" y="11678"/>
                    </a:lnTo>
                    <a:lnTo>
                      <a:pt x="7602" y="11656"/>
                    </a:lnTo>
                    <a:lnTo>
                      <a:pt x="7616" y="11635"/>
                    </a:lnTo>
                    <a:lnTo>
                      <a:pt x="7632" y="11615"/>
                    </a:lnTo>
                    <a:lnTo>
                      <a:pt x="7649" y="11595"/>
                    </a:lnTo>
                    <a:lnTo>
                      <a:pt x="7667" y="11577"/>
                    </a:lnTo>
                    <a:lnTo>
                      <a:pt x="7686" y="11560"/>
                    </a:lnTo>
                    <a:lnTo>
                      <a:pt x="7706" y="11544"/>
                    </a:lnTo>
                    <a:lnTo>
                      <a:pt x="7720" y="11534"/>
                    </a:lnTo>
                    <a:lnTo>
                      <a:pt x="7734" y="11526"/>
                    </a:lnTo>
                    <a:lnTo>
                      <a:pt x="7748" y="11518"/>
                    </a:lnTo>
                    <a:lnTo>
                      <a:pt x="7763" y="11510"/>
                    </a:lnTo>
                    <a:lnTo>
                      <a:pt x="7778" y="11503"/>
                    </a:lnTo>
                    <a:lnTo>
                      <a:pt x="7793" y="11496"/>
                    </a:lnTo>
                    <a:lnTo>
                      <a:pt x="7808" y="11490"/>
                    </a:lnTo>
                    <a:lnTo>
                      <a:pt x="7823" y="11484"/>
                    </a:lnTo>
                    <a:lnTo>
                      <a:pt x="7855" y="11475"/>
                    </a:lnTo>
                    <a:lnTo>
                      <a:pt x="7888" y="11467"/>
                    </a:lnTo>
                    <a:lnTo>
                      <a:pt x="7921" y="11460"/>
                    </a:lnTo>
                    <a:lnTo>
                      <a:pt x="7955" y="11455"/>
                    </a:lnTo>
                    <a:lnTo>
                      <a:pt x="7989" y="11452"/>
                    </a:lnTo>
                    <a:lnTo>
                      <a:pt x="8023" y="11448"/>
                    </a:lnTo>
                    <a:lnTo>
                      <a:pt x="8058" y="11446"/>
                    </a:lnTo>
                    <a:lnTo>
                      <a:pt x="8093" y="11445"/>
                    </a:lnTo>
                    <a:lnTo>
                      <a:pt x="8162" y="11444"/>
                    </a:lnTo>
                    <a:lnTo>
                      <a:pt x="9120" y="11444"/>
                    </a:lnTo>
                    <a:lnTo>
                      <a:pt x="9120" y="11713"/>
                    </a:lnTo>
                    <a:lnTo>
                      <a:pt x="8191" y="11713"/>
                    </a:lnTo>
                    <a:lnTo>
                      <a:pt x="8160" y="11714"/>
                    </a:lnTo>
                    <a:lnTo>
                      <a:pt x="8130" y="11717"/>
                    </a:lnTo>
                    <a:lnTo>
                      <a:pt x="8116" y="11718"/>
                    </a:lnTo>
                    <a:lnTo>
                      <a:pt x="8102" y="11721"/>
                    </a:lnTo>
                    <a:lnTo>
                      <a:pt x="8088" y="11723"/>
                    </a:lnTo>
                    <a:lnTo>
                      <a:pt x="8074" y="11726"/>
                    </a:lnTo>
                    <a:lnTo>
                      <a:pt x="8062" y="11730"/>
                    </a:lnTo>
                    <a:lnTo>
                      <a:pt x="8050" y="11734"/>
                    </a:lnTo>
                    <a:lnTo>
                      <a:pt x="8038" y="11739"/>
                    </a:lnTo>
                    <a:lnTo>
                      <a:pt x="8027" y="11744"/>
                    </a:lnTo>
                    <a:lnTo>
                      <a:pt x="8016" y="11751"/>
                    </a:lnTo>
                    <a:lnTo>
                      <a:pt x="8007" y="11759"/>
                    </a:lnTo>
                    <a:lnTo>
                      <a:pt x="7998" y="11766"/>
                    </a:lnTo>
                    <a:lnTo>
                      <a:pt x="7990" y="11775"/>
                    </a:lnTo>
                    <a:lnTo>
                      <a:pt x="7983" y="11784"/>
                    </a:lnTo>
                    <a:lnTo>
                      <a:pt x="7975" y="11794"/>
                    </a:lnTo>
                    <a:lnTo>
                      <a:pt x="7970" y="11805"/>
                    </a:lnTo>
                    <a:lnTo>
                      <a:pt x="7965" y="11818"/>
                    </a:lnTo>
                    <a:lnTo>
                      <a:pt x="7961" y="11832"/>
                    </a:lnTo>
                    <a:lnTo>
                      <a:pt x="7958" y="11846"/>
                    </a:lnTo>
                    <a:lnTo>
                      <a:pt x="7957" y="11862"/>
                    </a:lnTo>
                    <a:lnTo>
                      <a:pt x="7956" y="11878"/>
                    </a:lnTo>
                    <a:lnTo>
                      <a:pt x="7957" y="11893"/>
                    </a:lnTo>
                    <a:lnTo>
                      <a:pt x="7958" y="11906"/>
                    </a:lnTo>
                    <a:lnTo>
                      <a:pt x="7961" y="11920"/>
                    </a:lnTo>
                    <a:lnTo>
                      <a:pt x="7964" y="11932"/>
                    </a:lnTo>
                    <a:lnTo>
                      <a:pt x="7969" y="11943"/>
                    </a:lnTo>
                    <a:lnTo>
                      <a:pt x="7974" y="11954"/>
                    </a:lnTo>
                    <a:lnTo>
                      <a:pt x="7980" y="11965"/>
                    </a:lnTo>
                    <a:lnTo>
                      <a:pt x="7988" y="11974"/>
                    </a:lnTo>
                    <a:lnTo>
                      <a:pt x="7995" y="11982"/>
                    </a:lnTo>
                    <a:lnTo>
                      <a:pt x="8003" y="11990"/>
                    </a:lnTo>
                    <a:lnTo>
                      <a:pt x="8012" y="11997"/>
                    </a:lnTo>
                    <a:lnTo>
                      <a:pt x="8022" y="12003"/>
                    </a:lnTo>
                    <a:lnTo>
                      <a:pt x="8033" y="12009"/>
                    </a:lnTo>
                    <a:lnTo>
                      <a:pt x="8043" y="12015"/>
                    </a:lnTo>
                    <a:lnTo>
                      <a:pt x="8054" y="12020"/>
                    </a:lnTo>
                    <a:lnTo>
                      <a:pt x="8066" y="12025"/>
                    </a:lnTo>
                    <a:lnTo>
                      <a:pt x="8091" y="12032"/>
                    </a:lnTo>
                    <a:lnTo>
                      <a:pt x="8117" y="12038"/>
                    </a:lnTo>
                    <a:lnTo>
                      <a:pt x="8144" y="12042"/>
                    </a:lnTo>
                    <a:lnTo>
                      <a:pt x="8172" y="12045"/>
                    </a:lnTo>
                    <a:lnTo>
                      <a:pt x="8200" y="12047"/>
                    </a:lnTo>
                    <a:lnTo>
                      <a:pt x="8228" y="12048"/>
                    </a:lnTo>
                    <a:lnTo>
                      <a:pt x="8573" y="12048"/>
                    </a:lnTo>
                    <a:lnTo>
                      <a:pt x="8625" y="12049"/>
                    </a:lnTo>
                    <a:lnTo>
                      <a:pt x="8676" y="12050"/>
                    </a:lnTo>
                    <a:lnTo>
                      <a:pt x="8727" y="12052"/>
                    </a:lnTo>
                    <a:lnTo>
                      <a:pt x="8778" y="12056"/>
                    </a:lnTo>
                    <a:lnTo>
                      <a:pt x="8804" y="12059"/>
                    </a:lnTo>
                    <a:lnTo>
                      <a:pt x="8828" y="12064"/>
                    </a:lnTo>
                    <a:lnTo>
                      <a:pt x="8854" y="12069"/>
                    </a:lnTo>
                    <a:lnTo>
                      <a:pt x="8878" y="12074"/>
                    </a:lnTo>
                    <a:lnTo>
                      <a:pt x="8903" y="12080"/>
                    </a:lnTo>
                    <a:lnTo>
                      <a:pt x="8927" y="12087"/>
                    </a:lnTo>
                    <a:lnTo>
                      <a:pt x="8952" y="12095"/>
                    </a:lnTo>
                    <a:lnTo>
                      <a:pt x="8976" y="12105"/>
                    </a:lnTo>
                    <a:lnTo>
                      <a:pt x="8992" y="12111"/>
                    </a:lnTo>
                    <a:lnTo>
                      <a:pt x="9008" y="12120"/>
                    </a:lnTo>
                    <a:lnTo>
                      <a:pt x="9023" y="12128"/>
                    </a:lnTo>
                    <a:lnTo>
                      <a:pt x="9038" y="12136"/>
                    </a:lnTo>
                    <a:lnTo>
                      <a:pt x="9051" y="12145"/>
                    </a:lnTo>
                    <a:lnTo>
                      <a:pt x="9065" y="12155"/>
                    </a:lnTo>
                    <a:lnTo>
                      <a:pt x="9078" y="12166"/>
                    </a:lnTo>
                    <a:lnTo>
                      <a:pt x="9090" y="12176"/>
                    </a:lnTo>
                    <a:lnTo>
                      <a:pt x="9101" y="12186"/>
                    </a:lnTo>
                    <a:lnTo>
                      <a:pt x="9112" y="12197"/>
                    </a:lnTo>
                    <a:lnTo>
                      <a:pt x="9123" y="12209"/>
                    </a:lnTo>
                    <a:lnTo>
                      <a:pt x="9132" y="12222"/>
                    </a:lnTo>
                    <a:lnTo>
                      <a:pt x="9141" y="12234"/>
                    </a:lnTo>
                    <a:lnTo>
                      <a:pt x="9150" y="12246"/>
                    </a:lnTo>
                    <a:lnTo>
                      <a:pt x="9158" y="12259"/>
                    </a:lnTo>
                    <a:lnTo>
                      <a:pt x="9166" y="12272"/>
                    </a:lnTo>
                    <a:lnTo>
                      <a:pt x="9173" y="12286"/>
                    </a:lnTo>
                    <a:lnTo>
                      <a:pt x="9179" y="12299"/>
                    </a:lnTo>
                    <a:lnTo>
                      <a:pt x="9185" y="12312"/>
                    </a:lnTo>
                    <a:lnTo>
                      <a:pt x="9190" y="12327"/>
                    </a:lnTo>
                    <a:lnTo>
                      <a:pt x="9200" y="12355"/>
                    </a:lnTo>
                    <a:lnTo>
                      <a:pt x="9208" y="12384"/>
                    </a:lnTo>
                    <a:lnTo>
                      <a:pt x="9214" y="12413"/>
                    </a:lnTo>
                    <a:lnTo>
                      <a:pt x="9218" y="12443"/>
                    </a:lnTo>
                    <a:lnTo>
                      <a:pt x="9220" y="12473"/>
                    </a:lnTo>
                    <a:lnTo>
                      <a:pt x="9221" y="12502"/>
                    </a:lnTo>
                    <a:lnTo>
                      <a:pt x="9221" y="12522"/>
                    </a:lnTo>
                    <a:close/>
                    <a:moveTo>
                      <a:pt x="7239" y="11713"/>
                    </a:moveTo>
                    <a:lnTo>
                      <a:pt x="6707" y="11713"/>
                    </a:lnTo>
                    <a:lnTo>
                      <a:pt x="6670" y="11714"/>
                    </a:lnTo>
                    <a:lnTo>
                      <a:pt x="6629" y="11715"/>
                    </a:lnTo>
                    <a:lnTo>
                      <a:pt x="6588" y="11717"/>
                    </a:lnTo>
                    <a:lnTo>
                      <a:pt x="6546" y="11720"/>
                    </a:lnTo>
                    <a:lnTo>
                      <a:pt x="6507" y="11724"/>
                    </a:lnTo>
                    <a:lnTo>
                      <a:pt x="6487" y="11727"/>
                    </a:lnTo>
                    <a:lnTo>
                      <a:pt x="6470" y="11730"/>
                    </a:lnTo>
                    <a:lnTo>
                      <a:pt x="6453" y="11734"/>
                    </a:lnTo>
                    <a:lnTo>
                      <a:pt x="6437" y="11738"/>
                    </a:lnTo>
                    <a:lnTo>
                      <a:pt x="6418" y="11746"/>
                    </a:lnTo>
                    <a:lnTo>
                      <a:pt x="6399" y="11754"/>
                    </a:lnTo>
                    <a:lnTo>
                      <a:pt x="6382" y="11764"/>
                    </a:lnTo>
                    <a:lnTo>
                      <a:pt x="6366" y="11773"/>
                    </a:lnTo>
                    <a:lnTo>
                      <a:pt x="6351" y="11784"/>
                    </a:lnTo>
                    <a:lnTo>
                      <a:pt x="6335" y="11795"/>
                    </a:lnTo>
                    <a:lnTo>
                      <a:pt x="6322" y="11809"/>
                    </a:lnTo>
                    <a:lnTo>
                      <a:pt x="6308" y="11822"/>
                    </a:lnTo>
                    <a:lnTo>
                      <a:pt x="6296" y="11835"/>
                    </a:lnTo>
                    <a:lnTo>
                      <a:pt x="6286" y="11849"/>
                    </a:lnTo>
                    <a:lnTo>
                      <a:pt x="6277" y="11863"/>
                    </a:lnTo>
                    <a:lnTo>
                      <a:pt x="6270" y="11877"/>
                    </a:lnTo>
                    <a:lnTo>
                      <a:pt x="6263" y="11892"/>
                    </a:lnTo>
                    <a:lnTo>
                      <a:pt x="6257" y="11906"/>
                    </a:lnTo>
                    <a:lnTo>
                      <a:pt x="6252" y="11922"/>
                    </a:lnTo>
                    <a:lnTo>
                      <a:pt x="6248" y="11937"/>
                    </a:lnTo>
                    <a:lnTo>
                      <a:pt x="6240" y="11969"/>
                    </a:lnTo>
                    <a:lnTo>
                      <a:pt x="6235" y="12000"/>
                    </a:lnTo>
                    <a:lnTo>
                      <a:pt x="6231" y="12033"/>
                    </a:lnTo>
                    <a:lnTo>
                      <a:pt x="6227" y="12065"/>
                    </a:lnTo>
                    <a:lnTo>
                      <a:pt x="7239" y="12065"/>
                    </a:lnTo>
                    <a:lnTo>
                      <a:pt x="7239" y="12330"/>
                    </a:lnTo>
                    <a:lnTo>
                      <a:pt x="6227" y="12330"/>
                    </a:lnTo>
                    <a:lnTo>
                      <a:pt x="6230" y="12356"/>
                    </a:lnTo>
                    <a:lnTo>
                      <a:pt x="6234" y="12382"/>
                    </a:lnTo>
                    <a:lnTo>
                      <a:pt x="6239" y="12405"/>
                    </a:lnTo>
                    <a:lnTo>
                      <a:pt x="6245" y="12428"/>
                    </a:lnTo>
                    <a:lnTo>
                      <a:pt x="6252" y="12449"/>
                    </a:lnTo>
                    <a:lnTo>
                      <a:pt x="6260" y="12468"/>
                    </a:lnTo>
                    <a:lnTo>
                      <a:pt x="6268" y="12488"/>
                    </a:lnTo>
                    <a:lnTo>
                      <a:pt x="6277" y="12505"/>
                    </a:lnTo>
                    <a:lnTo>
                      <a:pt x="6287" y="12523"/>
                    </a:lnTo>
                    <a:lnTo>
                      <a:pt x="6299" y="12538"/>
                    </a:lnTo>
                    <a:lnTo>
                      <a:pt x="6310" y="12552"/>
                    </a:lnTo>
                    <a:lnTo>
                      <a:pt x="6323" y="12566"/>
                    </a:lnTo>
                    <a:lnTo>
                      <a:pt x="6336" y="12579"/>
                    </a:lnTo>
                    <a:lnTo>
                      <a:pt x="6351" y="12591"/>
                    </a:lnTo>
                    <a:lnTo>
                      <a:pt x="6366" y="12601"/>
                    </a:lnTo>
                    <a:lnTo>
                      <a:pt x="6382" y="12611"/>
                    </a:lnTo>
                    <a:lnTo>
                      <a:pt x="6399" y="12620"/>
                    </a:lnTo>
                    <a:lnTo>
                      <a:pt x="6417" y="12629"/>
                    </a:lnTo>
                    <a:lnTo>
                      <a:pt x="6435" y="12637"/>
                    </a:lnTo>
                    <a:lnTo>
                      <a:pt x="6456" y="12643"/>
                    </a:lnTo>
                    <a:lnTo>
                      <a:pt x="6476" y="12649"/>
                    </a:lnTo>
                    <a:lnTo>
                      <a:pt x="6496" y="12654"/>
                    </a:lnTo>
                    <a:lnTo>
                      <a:pt x="6519" y="12659"/>
                    </a:lnTo>
                    <a:lnTo>
                      <a:pt x="6542" y="12663"/>
                    </a:lnTo>
                    <a:lnTo>
                      <a:pt x="6566" y="12666"/>
                    </a:lnTo>
                    <a:lnTo>
                      <a:pt x="6590" y="12669"/>
                    </a:lnTo>
                    <a:lnTo>
                      <a:pt x="6616" y="12672"/>
                    </a:lnTo>
                    <a:lnTo>
                      <a:pt x="6642" y="12674"/>
                    </a:lnTo>
                    <a:lnTo>
                      <a:pt x="6697" y="12677"/>
                    </a:lnTo>
                    <a:lnTo>
                      <a:pt x="6755" y="12678"/>
                    </a:lnTo>
                    <a:lnTo>
                      <a:pt x="7239" y="12678"/>
                    </a:lnTo>
                    <a:lnTo>
                      <a:pt x="7239" y="12944"/>
                    </a:lnTo>
                    <a:lnTo>
                      <a:pt x="6679" y="12944"/>
                    </a:lnTo>
                    <a:lnTo>
                      <a:pt x="6617" y="12942"/>
                    </a:lnTo>
                    <a:lnTo>
                      <a:pt x="6551" y="12940"/>
                    </a:lnTo>
                    <a:lnTo>
                      <a:pt x="6486" y="12935"/>
                    </a:lnTo>
                    <a:lnTo>
                      <a:pt x="6454" y="12932"/>
                    </a:lnTo>
                    <a:lnTo>
                      <a:pt x="6421" y="12929"/>
                    </a:lnTo>
                    <a:lnTo>
                      <a:pt x="6388" y="12924"/>
                    </a:lnTo>
                    <a:lnTo>
                      <a:pt x="6357" y="12919"/>
                    </a:lnTo>
                    <a:lnTo>
                      <a:pt x="6326" y="12914"/>
                    </a:lnTo>
                    <a:lnTo>
                      <a:pt x="6295" y="12907"/>
                    </a:lnTo>
                    <a:lnTo>
                      <a:pt x="6267" y="12900"/>
                    </a:lnTo>
                    <a:lnTo>
                      <a:pt x="6238" y="12893"/>
                    </a:lnTo>
                    <a:lnTo>
                      <a:pt x="6208" y="12883"/>
                    </a:lnTo>
                    <a:lnTo>
                      <a:pt x="6178" y="12870"/>
                    </a:lnTo>
                    <a:lnTo>
                      <a:pt x="6150" y="12858"/>
                    </a:lnTo>
                    <a:lnTo>
                      <a:pt x="6123" y="12844"/>
                    </a:lnTo>
                    <a:lnTo>
                      <a:pt x="6098" y="12829"/>
                    </a:lnTo>
                    <a:lnTo>
                      <a:pt x="6073" y="12812"/>
                    </a:lnTo>
                    <a:lnTo>
                      <a:pt x="6050" y="12795"/>
                    </a:lnTo>
                    <a:lnTo>
                      <a:pt x="6027" y="12777"/>
                    </a:lnTo>
                    <a:lnTo>
                      <a:pt x="6006" y="12757"/>
                    </a:lnTo>
                    <a:lnTo>
                      <a:pt x="5986" y="12737"/>
                    </a:lnTo>
                    <a:lnTo>
                      <a:pt x="5968" y="12715"/>
                    </a:lnTo>
                    <a:lnTo>
                      <a:pt x="5950" y="12694"/>
                    </a:lnTo>
                    <a:lnTo>
                      <a:pt x="5933" y="12670"/>
                    </a:lnTo>
                    <a:lnTo>
                      <a:pt x="5918" y="12648"/>
                    </a:lnTo>
                    <a:lnTo>
                      <a:pt x="5904" y="12624"/>
                    </a:lnTo>
                    <a:lnTo>
                      <a:pt x="5889" y="12599"/>
                    </a:lnTo>
                    <a:lnTo>
                      <a:pt x="5877" y="12575"/>
                    </a:lnTo>
                    <a:lnTo>
                      <a:pt x="5866" y="12549"/>
                    </a:lnTo>
                    <a:lnTo>
                      <a:pt x="5855" y="12524"/>
                    </a:lnTo>
                    <a:lnTo>
                      <a:pt x="5846" y="12497"/>
                    </a:lnTo>
                    <a:lnTo>
                      <a:pt x="5836" y="12472"/>
                    </a:lnTo>
                    <a:lnTo>
                      <a:pt x="5828" y="12445"/>
                    </a:lnTo>
                    <a:lnTo>
                      <a:pt x="5821" y="12419"/>
                    </a:lnTo>
                    <a:lnTo>
                      <a:pt x="5815" y="12391"/>
                    </a:lnTo>
                    <a:lnTo>
                      <a:pt x="5810" y="12364"/>
                    </a:lnTo>
                    <a:lnTo>
                      <a:pt x="5805" y="12338"/>
                    </a:lnTo>
                    <a:lnTo>
                      <a:pt x="5802" y="12311"/>
                    </a:lnTo>
                    <a:lnTo>
                      <a:pt x="5799" y="12285"/>
                    </a:lnTo>
                    <a:lnTo>
                      <a:pt x="5796" y="12258"/>
                    </a:lnTo>
                    <a:lnTo>
                      <a:pt x="5795" y="12233"/>
                    </a:lnTo>
                    <a:lnTo>
                      <a:pt x="5794" y="12207"/>
                    </a:lnTo>
                    <a:lnTo>
                      <a:pt x="5793" y="12182"/>
                    </a:lnTo>
                    <a:lnTo>
                      <a:pt x="5794" y="12157"/>
                    </a:lnTo>
                    <a:lnTo>
                      <a:pt x="5795" y="12133"/>
                    </a:lnTo>
                    <a:lnTo>
                      <a:pt x="5796" y="12109"/>
                    </a:lnTo>
                    <a:lnTo>
                      <a:pt x="5798" y="12085"/>
                    </a:lnTo>
                    <a:lnTo>
                      <a:pt x="5801" y="12060"/>
                    </a:lnTo>
                    <a:lnTo>
                      <a:pt x="5805" y="12036"/>
                    </a:lnTo>
                    <a:lnTo>
                      <a:pt x="5809" y="12013"/>
                    </a:lnTo>
                    <a:lnTo>
                      <a:pt x="5814" y="11988"/>
                    </a:lnTo>
                    <a:lnTo>
                      <a:pt x="5820" y="11965"/>
                    </a:lnTo>
                    <a:lnTo>
                      <a:pt x="5827" y="11941"/>
                    </a:lnTo>
                    <a:lnTo>
                      <a:pt x="5834" y="11918"/>
                    </a:lnTo>
                    <a:lnTo>
                      <a:pt x="5843" y="11895"/>
                    </a:lnTo>
                    <a:lnTo>
                      <a:pt x="5851" y="11872"/>
                    </a:lnTo>
                    <a:lnTo>
                      <a:pt x="5861" y="11849"/>
                    </a:lnTo>
                    <a:lnTo>
                      <a:pt x="5871" y="11827"/>
                    </a:lnTo>
                    <a:lnTo>
                      <a:pt x="5882" y="11805"/>
                    </a:lnTo>
                    <a:lnTo>
                      <a:pt x="5895" y="11784"/>
                    </a:lnTo>
                    <a:lnTo>
                      <a:pt x="5907" y="11763"/>
                    </a:lnTo>
                    <a:lnTo>
                      <a:pt x="5921" y="11742"/>
                    </a:lnTo>
                    <a:lnTo>
                      <a:pt x="5935" y="11722"/>
                    </a:lnTo>
                    <a:lnTo>
                      <a:pt x="5951" y="11701"/>
                    </a:lnTo>
                    <a:lnTo>
                      <a:pt x="5967" y="11682"/>
                    </a:lnTo>
                    <a:lnTo>
                      <a:pt x="5984" y="11663"/>
                    </a:lnTo>
                    <a:lnTo>
                      <a:pt x="6002" y="11644"/>
                    </a:lnTo>
                    <a:lnTo>
                      <a:pt x="6021" y="11626"/>
                    </a:lnTo>
                    <a:lnTo>
                      <a:pt x="6040" y="11609"/>
                    </a:lnTo>
                    <a:lnTo>
                      <a:pt x="6062" y="11592"/>
                    </a:lnTo>
                    <a:lnTo>
                      <a:pt x="6083" y="11576"/>
                    </a:lnTo>
                    <a:lnTo>
                      <a:pt x="6106" y="11560"/>
                    </a:lnTo>
                    <a:lnTo>
                      <a:pt x="6129" y="11544"/>
                    </a:lnTo>
                    <a:lnTo>
                      <a:pt x="6154" y="11530"/>
                    </a:lnTo>
                    <a:lnTo>
                      <a:pt x="6179" y="11517"/>
                    </a:lnTo>
                    <a:lnTo>
                      <a:pt x="6202" y="11506"/>
                    </a:lnTo>
                    <a:lnTo>
                      <a:pt x="6225" y="11495"/>
                    </a:lnTo>
                    <a:lnTo>
                      <a:pt x="6250" y="11486"/>
                    </a:lnTo>
                    <a:lnTo>
                      <a:pt x="6275" y="11479"/>
                    </a:lnTo>
                    <a:lnTo>
                      <a:pt x="6300" y="11472"/>
                    </a:lnTo>
                    <a:lnTo>
                      <a:pt x="6326" y="11466"/>
                    </a:lnTo>
                    <a:lnTo>
                      <a:pt x="6352" y="11462"/>
                    </a:lnTo>
                    <a:lnTo>
                      <a:pt x="6378" y="11457"/>
                    </a:lnTo>
                    <a:lnTo>
                      <a:pt x="6405" y="11454"/>
                    </a:lnTo>
                    <a:lnTo>
                      <a:pt x="6431" y="11451"/>
                    </a:lnTo>
                    <a:lnTo>
                      <a:pt x="6458" y="11448"/>
                    </a:lnTo>
                    <a:lnTo>
                      <a:pt x="6485" y="11446"/>
                    </a:lnTo>
                    <a:lnTo>
                      <a:pt x="6538" y="11445"/>
                    </a:lnTo>
                    <a:lnTo>
                      <a:pt x="6591" y="11444"/>
                    </a:lnTo>
                    <a:lnTo>
                      <a:pt x="7239" y="11444"/>
                    </a:lnTo>
                    <a:lnTo>
                      <a:pt x="7239" y="11713"/>
                    </a:lnTo>
                    <a:close/>
                    <a:moveTo>
                      <a:pt x="4975" y="10026"/>
                    </a:moveTo>
                    <a:lnTo>
                      <a:pt x="4975" y="11124"/>
                    </a:lnTo>
                    <a:lnTo>
                      <a:pt x="4607" y="11124"/>
                    </a:lnTo>
                    <a:lnTo>
                      <a:pt x="4607" y="9625"/>
                    </a:lnTo>
                    <a:lnTo>
                      <a:pt x="5098" y="9625"/>
                    </a:lnTo>
                    <a:lnTo>
                      <a:pt x="5813" y="10742"/>
                    </a:lnTo>
                    <a:lnTo>
                      <a:pt x="5813" y="9625"/>
                    </a:lnTo>
                    <a:lnTo>
                      <a:pt x="6177" y="9625"/>
                    </a:lnTo>
                    <a:lnTo>
                      <a:pt x="6177" y="11124"/>
                    </a:lnTo>
                    <a:lnTo>
                      <a:pt x="5705" y="11124"/>
                    </a:lnTo>
                    <a:lnTo>
                      <a:pt x="4975" y="10026"/>
                    </a:lnTo>
                    <a:close/>
                    <a:moveTo>
                      <a:pt x="5550" y="12944"/>
                    </a:moveTo>
                    <a:lnTo>
                      <a:pt x="5183" y="12944"/>
                    </a:lnTo>
                    <a:lnTo>
                      <a:pt x="5183" y="11817"/>
                    </a:lnTo>
                    <a:lnTo>
                      <a:pt x="4713" y="12944"/>
                    </a:lnTo>
                    <a:lnTo>
                      <a:pt x="4320" y="12944"/>
                    </a:lnTo>
                    <a:lnTo>
                      <a:pt x="3875" y="11817"/>
                    </a:lnTo>
                    <a:lnTo>
                      <a:pt x="3875" y="12944"/>
                    </a:lnTo>
                    <a:lnTo>
                      <a:pt x="3510" y="12944"/>
                    </a:lnTo>
                    <a:lnTo>
                      <a:pt x="3510" y="11444"/>
                    </a:lnTo>
                    <a:lnTo>
                      <a:pt x="4072" y="11444"/>
                    </a:lnTo>
                    <a:lnTo>
                      <a:pt x="4520" y="12616"/>
                    </a:lnTo>
                    <a:lnTo>
                      <a:pt x="4990" y="11444"/>
                    </a:lnTo>
                    <a:lnTo>
                      <a:pt x="5550" y="11444"/>
                    </a:lnTo>
                    <a:lnTo>
                      <a:pt x="5550" y="12944"/>
                    </a:lnTo>
                    <a:close/>
                    <a:moveTo>
                      <a:pt x="2931" y="11124"/>
                    </a:moveTo>
                    <a:lnTo>
                      <a:pt x="2484" y="11124"/>
                    </a:lnTo>
                    <a:lnTo>
                      <a:pt x="3228" y="9625"/>
                    </a:lnTo>
                    <a:lnTo>
                      <a:pt x="3668" y="9625"/>
                    </a:lnTo>
                    <a:lnTo>
                      <a:pt x="4414" y="11124"/>
                    </a:lnTo>
                    <a:lnTo>
                      <a:pt x="3963" y="11124"/>
                    </a:lnTo>
                    <a:lnTo>
                      <a:pt x="3789" y="10775"/>
                    </a:lnTo>
                    <a:lnTo>
                      <a:pt x="3104" y="10775"/>
                    </a:lnTo>
                    <a:lnTo>
                      <a:pt x="2931" y="11124"/>
                    </a:lnTo>
                    <a:close/>
                    <a:moveTo>
                      <a:pt x="2290" y="11124"/>
                    </a:moveTo>
                    <a:lnTo>
                      <a:pt x="1909" y="11124"/>
                    </a:lnTo>
                    <a:lnTo>
                      <a:pt x="1909" y="10504"/>
                    </a:lnTo>
                    <a:lnTo>
                      <a:pt x="1214" y="10504"/>
                    </a:lnTo>
                    <a:lnTo>
                      <a:pt x="1214" y="11124"/>
                    </a:lnTo>
                    <a:lnTo>
                      <a:pt x="830" y="11124"/>
                    </a:lnTo>
                    <a:lnTo>
                      <a:pt x="830" y="9625"/>
                    </a:lnTo>
                    <a:lnTo>
                      <a:pt x="1214" y="9625"/>
                    </a:lnTo>
                    <a:lnTo>
                      <a:pt x="1214" y="10238"/>
                    </a:lnTo>
                    <a:lnTo>
                      <a:pt x="1909" y="10238"/>
                    </a:lnTo>
                    <a:lnTo>
                      <a:pt x="1909" y="9625"/>
                    </a:lnTo>
                    <a:lnTo>
                      <a:pt x="2290" y="9625"/>
                    </a:lnTo>
                    <a:lnTo>
                      <a:pt x="2290" y="11124"/>
                    </a:lnTo>
                    <a:close/>
                    <a:moveTo>
                      <a:pt x="8114" y="9625"/>
                    </a:moveTo>
                    <a:lnTo>
                      <a:pt x="8114" y="11124"/>
                    </a:lnTo>
                    <a:lnTo>
                      <a:pt x="7642" y="11124"/>
                    </a:lnTo>
                    <a:lnTo>
                      <a:pt x="6911" y="10026"/>
                    </a:lnTo>
                    <a:lnTo>
                      <a:pt x="6911" y="11124"/>
                    </a:lnTo>
                    <a:lnTo>
                      <a:pt x="6543" y="11124"/>
                    </a:lnTo>
                    <a:lnTo>
                      <a:pt x="6543" y="9625"/>
                    </a:lnTo>
                    <a:lnTo>
                      <a:pt x="7035" y="9625"/>
                    </a:lnTo>
                    <a:lnTo>
                      <a:pt x="7750" y="10742"/>
                    </a:lnTo>
                    <a:lnTo>
                      <a:pt x="7750" y="9625"/>
                    </a:lnTo>
                    <a:lnTo>
                      <a:pt x="8114" y="9625"/>
                    </a:lnTo>
                    <a:close/>
                    <a:moveTo>
                      <a:pt x="6191" y="4872"/>
                    </a:moveTo>
                    <a:lnTo>
                      <a:pt x="6520" y="4872"/>
                    </a:lnTo>
                    <a:lnTo>
                      <a:pt x="6527" y="4808"/>
                    </a:lnTo>
                    <a:lnTo>
                      <a:pt x="6535" y="4744"/>
                    </a:lnTo>
                    <a:lnTo>
                      <a:pt x="6541" y="4710"/>
                    </a:lnTo>
                    <a:lnTo>
                      <a:pt x="6546" y="4678"/>
                    </a:lnTo>
                    <a:lnTo>
                      <a:pt x="6554" y="4644"/>
                    </a:lnTo>
                    <a:lnTo>
                      <a:pt x="6560" y="4609"/>
                    </a:lnTo>
                    <a:lnTo>
                      <a:pt x="6568" y="4576"/>
                    </a:lnTo>
                    <a:lnTo>
                      <a:pt x="6576" y="4541"/>
                    </a:lnTo>
                    <a:lnTo>
                      <a:pt x="6585" y="4506"/>
                    </a:lnTo>
                    <a:lnTo>
                      <a:pt x="6595" y="4472"/>
                    </a:lnTo>
                    <a:lnTo>
                      <a:pt x="6607" y="4437"/>
                    </a:lnTo>
                    <a:lnTo>
                      <a:pt x="6618" y="4402"/>
                    </a:lnTo>
                    <a:lnTo>
                      <a:pt x="6630" y="4368"/>
                    </a:lnTo>
                    <a:lnTo>
                      <a:pt x="6644" y="4332"/>
                    </a:lnTo>
                    <a:lnTo>
                      <a:pt x="6659" y="4297"/>
                    </a:lnTo>
                    <a:lnTo>
                      <a:pt x="6674" y="4262"/>
                    </a:lnTo>
                    <a:lnTo>
                      <a:pt x="6691" y="4227"/>
                    </a:lnTo>
                    <a:lnTo>
                      <a:pt x="6709" y="4192"/>
                    </a:lnTo>
                    <a:lnTo>
                      <a:pt x="6728" y="4157"/>
                    </a:lnTo>
                    <a:lnTo>
                      <a:pt x="6748" y="4122"/>
                    </a:lnTo>
                    <a:lnTo>
                      <a:pt x="6770" y="4087"/>
                    </a:lnTo>
                    <a:lnTo>
                      <a:pt x="6792" y="4052"/>
                    </a:lnTo>
                    <a:lnTo>
                      <a:pt x="6817" y="4018"/>
                    </a:lnTo>
                    <a:lnTo>
                      <a:pt x="6842" y="3984"/>
                    </a:lnTo>
                    <a:lnTo>
                      <a:pt x="6870" y="3950"/>
                    </a:lnTo>
                    <a:lnTo>
                      <a:pt x="6898" y="3917"/>
                    </a:lnTo>
                    <a:lnTo>
                      <a:pt x="6928" y="3883"/>
                    </a:lnTo>
                    <a:lnTo>
                      <a:pt x="6959" y="3849"/>
                    </a:lnTo>
                    <a:lnTo>
                      <a:pt x="6992" y="3817"/>
                    </a:lnTo>
                    <a:lnTo>
                      <a:pt x="7027" y="3784"/>
                    </a:lnTo>
                    <a:lnTo>
                      <a:pt x="7058" y="3757"/>
                    </a:lnTo>
                    <a:lnTo>
                      <a:pt x="7091" y="3730"/>
                    </a:lnTo>
                    <a:lnTo>
                      <a:pt x="7123" y="3704"/>
                    </a:lnTo>
                    <a:lnTo>
                      <a:pt x="7156" y="3679"/>
                    </a:lnTo>
                    <a:lnTo>
                      <a:pt x="7189" y="3655"/>
                    </a:lnTo>
                    <a:lnTo>
                      <a:pt x="7223" y="3631"/>
                    </a:lnTo>
                    <a:lnTo>
                      <a:pt x="7256" y="3609"/>
                    </a:lnTo>
                    <a:lnTo>
                      <a:pt x="7291" y="3587"/>
                    </a:lnTo>
                    <a:lnTo>
                      <a:pt x="7326" y="3567"/>
                    </a:lnTo>
                    <a:lnTo>
                      <a:pt x="7360" y="3548"/>
                    </a:lnTo>
                    <a:lnTo>
                      <a:pt x="7396" y="3529"/>
                    </a:lnTo>
                    <a:lnTo>
                      <a:pt x="7432" y="3511"/>
                    </a:lnTo>
                    <a:lnTo>
                      <a:pt x="7467" y="3495"/>
                    </a:lnTo>
                    <a:lnTo>
                      <a:pt x="7504" y="3478"/>
                    </a:lnTo>
                    <a:lnTo>
                      <a:pt x="7541" y="3464"/>
                    </a:lnTo>
                    <a:lnTo>
                      <a:pt x="7578" y="3450"/>
                    </a:lnTo>
                    <a:lnTo>
                      <a:pt x="7615" y="3436"/>
                    </a:lnTo>
                    <a:lnTo>
                      <a:pt x="7653" y="3424"/>
                    </a:lnTo>
                    <a:lnTo>
                      <a:pt x="7691" y="3412"/>
                    </a:lnTo>
                    <a:lnTo>
                      <a:pt x="7729" y="3402"/>
                    </a:lnTo>
                    <a:lnTo>
                      <a:pt x="7766" y="3392"/>
                    </a:lnTo>
                    <a:lnTo>
                      <a:pt x="7805" y="3383"/>
                    </a:lnTo>
                    <a:lnTo>
                      <a:pt x="7844" y="3375"/>
                    </a:lnTo>
                    <a:lnTo>
                      <a:pt x="7883" y="3368"/>
                    </a:lnTo>
                    <a:lnTo>
                      <a:pt x="7922" y="3362"/>
                    </a:lnTo>
                    <a:lnTo>
                      <a:pt x="7961" y="3356"/>
                    </a:lnTo>
                    <a:lnTo>
                      <a:pt x="8001" y="3352"/>
                    </a:lnTo>
                    <a:lnTo>
                      <a:pt x="8041" y="3348"/>
                    </a:lnTo>
                    <a:lnTo>
                      <a:pt x="8080" y="3345"/>
                    </a:lnTo>
                    <a:lnTo>
                      <a:pt x="8120" y="3343"/>
                    </a:lnTo>
                    <a:lnTo>
                      <a:pt x="8161" y="3342"/>
                    </a:lnTo>
                    <a:lnTo>
                      <a:pt x="8201" y="3342"/>
                    </a:lnTo>
                    <a:lnTo>
                      <a:pt x="8275" y="3343"/>
                    </a:lnTo>
                    <a:lnTo>
                      <a:pt x="8349" y="3347"/>
                    </a:lnTo>
                    <a:lnTo>
                      <a:pt x="8420" y="3354"/>
                    </a:lnTo>
                    <a:lnTo>
                      <a:pt x="8492" y="3362"/>
                    </a:lnTo>
                    <a:lnTo>
                      <a:pt x="8561" y="3373"/>
                    </a:lnTo>
                    <a:lnTo>
                      <a:pt x="8629" y="3386"/>
                    </a:lnTo>
                    <a:lnTo>
                      <a:pt x="8698" y="3402"/>
                    </a:lnTo>
                    <a:lnTo>
                      <a:pt x="8764" y="3419"/>
                    </a:lnTo>
                    <a:lnTo>
                      <a:pt x="8830" y="3436"/>
                    </a:lnTo>
                    <a:lnTo>
                      <a:pt x="8894" y="3456"/>
                    </a:lnTo>
                    <a:lnTo>
                      <a:pt x="8959" y="3476"/>
                    </a:lnTo>
                    <a:lnTo>
                      <a:pt x="9022" y="3498"/>
                    </a:lnTo>
                    <a:lnTo>
                      <a:pt x="9084" y="3520"/>
                    </a:lnTo>
                    <a:lnTo>
                      <a:pt x="9145" y="3542"/>
                    </a:lnTo>
                    <a:lnTo>
                      <a:pt x="9207" y="3566"/>
                    </a:lnTo>
                    <a:lnTo>
                      <a:pt x="9266" y="3589"/>
                    </a:lnTo>
                    <a:lnTo>
                      <a:pt x="9383" y="3635"/>
                    </a:lnTo>
                    <a:lnTo>
                      <a:pt x="9498" y="3680"/>
                    </a:lnTo>
                    <a:lnTo>
                      <a:pt x="9554" y="3702"/>
                    </a:lnTo>
                    <a:lnTo>
                      <a:pt x="9609" y="3722"/>
                    </a:lnTo>
                    <a:lnTo>
                      <a:pt x="9665" y="3741"/>
                    </a:lnTo>
                    <a:lnTo>
                      <a:pt x="9720" y="3760"/>
                    </a:lnTo>
                    <a:lnTo>
                      <a:pt x="9774" y="3776"/>
                    </a:lnTo>
                    <a:lnTo>
                      <a:pt x="9827" y="3791"/>
                    </a:lnTo>
                    <a:lnTo>
                      <a:pt x="9880" y="3805"/>
                    </a:lnTo>
                    <a:lnTo>
                      <a:pt x="9932" y="3816"/>
                    </a:lnTo>
                    <a:lnTo>
                      <a:pt x="9984" y="3825"/>
                    </a:lnTo>
                    <a:lnTo>
                      <a:pt x="10036" y="3831"/>
                    </a:lnTo>
                    <a:lnTo>
                      <a:pt x="10087" y="3835"/>
                    </a:lnTo>
                    <a:lnTo>
                      <a:pt x="10137" y="3837"/>
                    </a:lnTo>
                    <a:lnTo>
                      <a:pt x="10137" y="4188"/>
                    </a:lnTo>
                    <a:lnTo>
                      <a:pt x="10079" y="4187"/>
                    </a:lnTo>
                    <a:lnTo>
                      <a:pt x="10020" y="4182"/>
                    </a:lnTo>
                    <a:lnTo>
                      <a:pt x="9962" y="4176"/>
                    </a:lnTo>
                    <a:lnTo>
                      <a:pt x="9904" y="4167"/>
                    </a:lnTo>
                    <a:lnTo>
                      <a:pt x="9847" y="4155"/>
                    </a:lnTo>
                    <a:lnTo>
                      <a:pt x="9789" y="4141"/>
                    </a:lnTo>
                    <a:lnTo>
                      <a:pt x="9732" y="4126"/>
                    </a:lnTo>
                    <a:lnTo>
                      <a:pt x="9674" y="4110"/>
                    </a:lnTo>
                    <a:lnTo>
                      <a:pt x="9617" y="4091"/>
                    </a:lnTo>
                    <a:lnTo>
                      <a:pt x="9558" y="4072"/>
                    </a:lnTo>
                    <a:lnTo>
                      <a:pt x="9501" y="4050"/>
                    </a:lnTo>
                    <a:lnTo>
                      <a:pt x="9443" y="4029"/>
                    </a:lnTo>
                    <a:lnTo>
                      <a:pt x="9327" y="3983"/>
                    </a:lnTo>
                    <a:lnTo>
                      <a:pt x="9211" y="3936"/>
                    </a:lnTo>
                    <a:lnTo>
                      <a:pt x="9091" y="3889"/>
                    </a:lnTo>
                    <a:lnTo>
                      <a:pt x="8972" y="3844"/>
                    </a:lnTo>
                    <a:lnTo>
                      <a:pt x="8911" y="3823"/>
                    </a:lnTo>
                    <a:lnTo>
                      <a:pt x="8850" y="3802"/>
                    </a:lnTo>
                    <a:lnTo>
                      <a:pt x="8788" y="3782"/>
                    </a:lnTo>
                    <a:lnTo>
                      <a:pt x="8726" y="3764"/>
                    </a:lnTo>
                    <a:lnTo>
                      <a:pt x="8663" y="3746"/>
                    </a:lnTo>
                    <a:lnTo>
                      <a:pt x="8599" y="3731"/>
                    </a:lnTo>
                    <a:lnTo>
                      <a:pt x="8534" y="3718"/>
                    </a:lnTo>
                    <a:lnTo>
                      <a:pt x="8470" y="3707"/>
                    </a:lnTo>
                    <a:lnTo>
                      <a:pt x="8404" y="3698"/>
                    </a:lnTo>
                    <a:lnTo>
                      <a:pt x="8337" y="3690"/>
                    </a:lnTo>
                    <a:lnTo>
                      <a:pt x="8270" y="3686"/>
                    </a:lnTo>
                    <a:lnTo>
                      <a:pt x="8201" y="3685"/>
                    </a:lnTo>
                    <a:lnTo>
                      <a:pt x="8171" y="3685"/>
                    </a:lnTo>
                    <a:lnTo>
                      <a:pt x="8141" y="3686"/>
                    </a:lnTo>
                    <a:lnTo>
                      <a:pt x="8110" y="3688"/>
                    </a:lnTo>
                    <a:lnTo>
                      <a:pt x="8079" y="3690"/>
                    </a:lnTo>
                    <a:lnTo>
                      <a:pt x="8049" y="3693"/>
                    </a:lnTo>
                    <a:lnTo>
                      <a:pt x="8018" y="3696"/>
                    </a:lnTo>
                    <a:lnTo>
                      <a:pt x="7988" y="3702"/>
                    </a:lnTo>
                    <a:lnTo>
                      <a:pt x="7957" y="3707"/>
                    </a:lnTo>
                    <a:lnTo>
                      <a:pt x="7926" y="3712"/>
                    </a:lnTo>
                    <a:lnTo>
                      <a:pt x="7897" y="3718"/>
                    </a:lnTo>
                    <a:lnTo>
                      <a:pt x="7866" y="3725"/>
                    </a:lnTo>
                    <a:lnTo>
                      <a:pt x="7836" y="3733"/>
                    </a:lnTo>
                    <a:lnTo>
                      <a:pt x="7806" y="3741"/>
                    </a:lnTo>
                    <a:lnTo>
                      <a:pt x="7776" y="3751"/>
                    </a:lnTo>
                    <a:lnTo>
                      <a:pt x="7747" y="3761"/>
                    </a:lnTo>
                    <a:lnTo>
                      <a:pt x="7717" y="3771"/>
                    </a:lnTo>
                    <a:lnTo>
                      <a:pt x="7688" y="3782"/>
                    </a:lnTo>
                    <a:lnTo>
                      <a:pt x="7658" y="3794"/>
                    </a:lnTo>
                    <a:lnTo>
                      <a:pt x="7630" y="3807"/>
                    </a:lnTo>
                    <a:lnTo>
                      <a:pt x="7600" y="3820"/>
                    </a:lnTo>
                    <a:lnTo>
                      <a:pt x="7571" y="3834"/>
                    </a:lnTo>
                    <a:lnTo>
                      <a:pt x="7544" y="3848"/>
                    </a:lnTo>
                    <a:lnTo>
                      <a:pt x="7515" y="3865"/>
                    </a:lnTo>
                    <a:lnTo>
                      <a:pt x="7488" y="3881"/>
                    </a:lnTo>
                    <a:lnTo>
                      <a:pt x="7460" y="3897"/>
                    </a:lnTo>
                    <a:lnTo>
                      <a:pt x="7433" y="3916"/>
                    </a:lnTo>
                    <a:lnTo>
                      <a:pt x="7406" y="3934"/>
                    </a:lnTo>
                    <a:lnTo>
                      <a:pt x="7380" y="3953"/>
                    </a:lnTo>
                    <a:lnTo>
                      <a:pt x="7353" y="3973"/>
                    </a:lnTo>
                    <a:lnTo>
                      <a:pt x="7327" y="3993"/>
                    </a:lnTo>
                    <a:lnTo>
                      <a:pt x="7301" y="4015"/>
                    </a:lnTo>
                    <a:lnTo>
                      <a:pt x="7277" y="4037"/>
                    </a:lnTo>
                    <a:lnTo>
                      <a:pt x="7254" y="4059"/>
                    </a:lnTo>
                    <a:lnTo>
                      <a:pt x="7232" y="4079"/>
                    </a:lnTo>
                    <a:lnTo>
                      <a:pt x="7211" y="4100"/>
                    </a:lnTo>
                    <a:lnTo>
                      <a:pt x="7191" y="4123"/>
                    </a:lnTo>
                    <a:lnTo>
                      <a:pt x="7173" y="4145"/>
                    </a:lnTo>
                    <a:lnTo>
                      <a:pt x="7153" y="4168"/>
                    </a:lnTo>
                    <a:lnTo>
                      <a:pt x="7136" y="4190"/>
                    </a:lnTo>
                    <a:lnTo>
                      <a:pt x="7120" y="4213"/>
                    </a:lnTo>
                    <a:lnTo>
                      <a:pt x="7103" y="4236"/>
                    </a:lnTo>
                    <a:lnTo>
                      <a:pt x="7087" y="4260"/>
                    </a:lnTo>
                    <a:lnTo>
                      <a:pt x="7073" y="4284"/>
                    </a:lnTo>
                    <a:lnTo>
                      <a:pt x="7058" y="4308"/>
                    </a:lnTo>
                    <a:lnTo>
                      <a:pt x="7045" y="4333"/>
                    </a:lnTo>
                    <a:lnTo>
                      <a:pt x="7032" y="4357"/>
                    </a:lnTo>
                    <a:lnTo>
                      <a:pt x="7020" y="4383"/>
                    </a:lnTo>
                    <a:lnTo>
                      <a:pt x="7008" y="4408"/>
                    </a:lnTo>
                    <a:lnTo>
                      <a:pt x="6997" y="4435"/>
                    </a:lnTo>
                    <a:lnTo>
                      <a:pt x="6987" y="4461"/>
                    </a:lnTo>
                    <a:lnTo>
                      <a:pt x="6977" y="4488"/>
                    </a:lnTo>
                    <a:lnTo>
                      <a:pt x="6968" y="4515"/>
                    </a:lnTo>
                    <a:lnTo>
                      <a:pt x="6959" y="4542"/>
                    </a:lnTo>
                    <a:lnTo>
                      <a:pt x="6950" y="4571"/>
                    </a:lnTo>
                    <a:lnTo>
                      <a:pt x="6943" y="4598"/>
                    </a:lnTo>
                    <a:lnTo>
                      <a:pt x="6936" y="4627"/>
                    </a:lnTo>
                    <a:lnTo>
                      <a:pt x="6929" y="4656"/>
                    </a:lnTo>
                    <a:lnTo>
                      <a:pt x="6923" y="4686"/>
                    </a:lnTo>
                    <a:lnTo>
                      <a:pt x="6917" y="4715"/>
                    </a:lnTo>
                    <a:lnTo>
                      <a:pt x="6912" y="4746"/>
                    </a:lnTo>
                    <a:lnTo>
                      <a:pt x="6901" y="4808"/>
                    </a:lnTo>
                    <a:lnTo>
                      <a:pt x="6893" y="4872"/>
                    </a:lnTo>
                    <a:lnTo>
                      <a:pt x="7620" y="4872"/>
                    </a:lnTo>
                    <a:lnTo>
                      <a:pt x="7648" y="4868"/>
                    </a:lnTo>
                    <a:lnTo>
                      <a:pt x="7660" y="4866"/>
                    </a:lnTo>
                    <a:lnTo>
                      <a:pt x="7672" y="4864"/>
                    </a:lnTo>
                    <a:lnTo>
                      <a:pt x="7683" y="4861"/>
                    </a:lnTo>
                    <a:lnTo>
                      <a:pt x="7693" y="4858"/>
                    </a:lnTo>
                    <a:lnTo>
                      <a:pt x="7703" y="4855"/>
                    </a:lnTo>
                    <a:lnTo>
                      <a:pt x="7711" y="4851"/>
                    </a:lnTo>
                    <a:lnTo>
                      <a:pt x="7719" y="4847"/>
                    </a:lnTo>
                    <a:lnTo>
                      <a:pt x="7728" y="4842"/>
                    </a:lnTo>
                    <a:lnTo>
                      <a:pt x="7735" y="4837"/>
                    </a:lnTo>
                    <a:lnTo>
                      <a:pt x="7741" y="4832"/>
                    </a:lnTo>
                    <a:lnTo>
                      <a:pt x="7747" y="4826"/>
                    </a:lnTo>
                    <a:lnTo>
                      <a:pt x="7752" y="4820"/>
                    </a:lnTo>
                    <a:lnTo>
                      <a:pt x="7757" y="4813"/>
                    </a:lnTo>
                    <a:lnTo>
                      <a:pt x="7761" y="4806"/>
                    </a:lnTo>
                    <a:lnTo>
                      <a:pt x="7765" y="4799"/>
                    </a:lnTo>
                    <a:lnTo>
                      <a:pt x="7768" y="4791"/>
                    </a:lnTo>
                    <a:lnTo>
                      <a:pt x="7774" y="4775"/>
                    </a:lnTo>
                    <a:lnTo>
                      <a:pt x="7779" y="4756"/>
                    </a:lnTo>
                    <a:lnTo>
                      <a:pt x="7782" y="4738"/>
                    </a:lnTo>
                    <a:lnTo>
                      <a:pt x="7783" y="4716"/>
                    </a:lnTo>
                    <a:lnTo>
                      <a:pt x="7784" y="4695"/>
                    </a:lnTo>
                    <a:lnTo>
                      <a:pt x="7785" y="4672"/>
                    </a:lnTo>
                    <a:lnTo>
                      <a:pt x="7785" y="4645"/>
                    </a:lnTo>
                    <a:lnTo>
                      <a:pt x="7787" y="4618"/>
                    </a:lnTo>
                    <a:lnTo>
                      <a:pt x="7791" y="4591"/>
                    </a:lnTo>
                    <a:lnTo>
                      <a:pt x="7795" y="4566"/>
                    </a:lnTo>
                    <a:lnTo>
                      <a:pt x="7801" y="4539"/>
                    </a:lnTo>
                    <a:lnTo>
                      <a:pt x="7808" y="4515"/>
                    </a:lnTo>
                    <a:lnTo>
                      <a:pt x="7817" y="4489"/>
                    </a:lnTo>
                    <a:lnTo>
                      <a:pt x="7826" y="4466"/>
                    </a:lnTo>
                    <a:lnTo>
                      <a:pt x="7838" y="4441"/>
                    </a:lnTo>
                    <a:lnTo>
                      <a:pt x="7850" y="4419"/>
                    </a:lnTo>
                    <a:lnTo>
                      <a:pt x="7863" y="4396"/>
                    </a:lnTo>
                    <a:lnTo>
                      <a:pt x="7877" y="4374"/>
                    </a:lnTo>
                    <a:lnTo>
                      <a:pt x="7893" y="4352"/>
                    </a:lnTo>
                    <a:lnTo>
                      <a:pt x="7909" y="4332"/>
                    </a:lnTo>
                    <a:lnTo>
                      <a:pt x="7926" y="4313"/>
                    </a:lnTo>
                    <a:lnTo>
                      <a:pt x="7945" y="4294"/>
                    </a:lnTo>
                    <a:lnTo>
                      <a:pt x="7964" y="4276"/>
                    </a:lnTo>
                    <a:lnTo>
                      <a:pt x="7985" y="4259"/>
                    </a:lnTo>
                    <a:lnTo>
                      <a:pt x="8006" y="4243"/>
                    </a:lnTo>
                    <a:lnTo>
                      <a:pt x="8028" y="4228"/>
                    </a:lnTo>
                    <a:lnTo>
                      <a:pt x="8052" y="4214"/>
                    </a:lnTo>
                    <a:lnTo>
                      <a:pt x="8075" y="4200"/>
                    </a:lnTo>
                    <a:lnTo>
                      <a:pt x="8100" y="4188"/>
                    </a:lnTo>
                    <a:lnTo>
                      <a:pt x="8125" y="4177"/>
                    </a:lnTo>
                    <a:lnTo>
                      <a:pt x="8152" y="4168"/>
                    </a:lnTo>
                    <a:lnTo>
                      <a:pt x="8178" y="4159"/>
                    </a:lnTo>
                    <a:lnTo>
                      <a:pt x="8206" y="4151"/>
                    </a:lnTo>
                    <a:lnTo>
                      <a:pt x="8234" y="4145"/>
                    </a:lnTo>
                    <a:lnTo>
                      <a:pt x="8263" y="4140"/>
                    </a:lnTo>
                    <a:lnTo>
                      <a:pt x="8293" y="4137"/>
                    </a:lnTo>
                    <a:lnTo>
                      <a:pt x="8322" y="4135"/>
                    </a:lnTo>
                    <a:lnTo>
                      <a:pt x="8353" y="4134"/>
                    </a:lnTo>
                    <a:lnTo>
                      <a:pt x="8396" y="4135"/>
                    </a:lnTo>
                    <a:lnTo>
                      <a:pt x="8438" y="4137"/>
                    </a:lnTo>
                    <a:lnTo>
                      <a:pt x="8481" y="4140"/>
                    </a:lnTo>
                    <a:lnTo>
                      <a:pt x="8524" y="4144"/>
                    </a:lnTo>
                    <a:lnTo>
                      <a:pt x="8568" y="4149"/>
                    </a:lnTo>
                    <a:lnTo>
                      <a:pt x="8611" y="4155"/>
                    </a:lnTo>
                    <a:lnTo>
                      <a:pt x="8655" y="4163"/>
                    </a:lnTo>
                    <a:lnTo>
                      <a:pt x="8699" y="4170"/>
                    </a:lnTo>
                    <a:lnTo>
                      <a:pt x="8787" y="4187"/>
                    </a:lnTo>
                    <a:lnTo>
                      <a:pt x="8877" y="4206"/>
                    </a:lnTo>
                    <a:lnTo>
                      <a:pt x="8968" y="4227"/>
                    </a:lnTo>
                    <a:lnTo>
                      <a:pt x="9061" y="4248"/>
                    </a:lnTo>
                    <a:lnTo>
                      <a:pt x="9153" y="4270"/>
                    </a:lnTo>
                    <a:lnTo>
                      <a:pt x="9248" y="4291"/>
                    </a:lnTo>
                    <a:lnTo>
                      <a:pt x="9297" y="4300"/>
                    </a:lnTo>
                    <a:lnTo>
                      <a:pt x="9345" y="4311"/>
                    </a:lnTo>
                    <a:lnTo>
                      <a:pt x="9394" y="4319"/>
                    </a:lnTo>
                    <a:lnTo>
                      <a:pt x="9443" y="4328"/>
                    </a:lnTo>
                    <a:lnTo>
                      <a:pt x="9493" y="4335"/>
                    </a:lnTo>
                    <a:lnTo>
                      <a:pt x="9543" y="4342"/>
                    </a:lnTo>
                    <a:lnTo>
                      <a:pt x="9593" y="4348"/>
                    </a:lnTo>
                    <a:lnTo>
                      <a:pt x="9644" y="4353"/>
                    </a:lnTo>
                    <a:lnTo>
                      <a:pt x="9696" y="4357"/>
                    </a:lnTo>
                    <a:lnTo>
                      <a:pt x="9747" y="4361"/>
                    </a:lnTo>
                    <a:lnTo>
                      <a:pt x="9800" y="4363"/>
                    </a:lnTo>
                    <a:lnTo>
                      <a:pt x="9852" y="4364"/>
                    </a:lnTo>
                    <a:lnTo>
                      <a:pt x="9895" y="4363"/>
                    </a:lnTo>
                    <a:lnTo>
                      <a:pt x="9935" y="4362"/>
                    </a:lnTo>
                    <a:lnTo>
                      <a:pt x="9975" y="4359"/>
                    </a:lnTo>
                    <a:lnTo>
                      <a:pt x="10014" y="4357"/>
                    </a:lnTo>
                    <a:lnTo>
                      <a:pt x="10054" y="4353"/>
                    </a:lnTo>
                    <a:lnTo>
                      <a:pt x="10095" y="4348"/>
                    </a:lnTo>
                    <a:lnTo>
                      <a:pt x="10137" y="4342"/>
                    </a:lnTo>
                    <a:lnTo>
                      <a:pt x="10181" y="4335"/>
                    </a:lnTo>
                    <a:lnTo>
                      <a:pt x="10181" y="4426"/>
                    </a:lnTo>
                    <a:lnTo>
                      <a:pt x="10153" y="4439"/>
                    </a:lnTo>
                    <a:lnTo>
                      <a:pt x="10125" y="4452"/>
                    </a:lnTo>
                    <a:lnTo>
                      <a:pt x="10097" y="4466"/>
                    </a:lnTo>
                    <a:lnTo>
                      <a:pt x="10068" y="4477"/>
                    </a:lnTo>
                    <a:lnTo>
                      <a:pt x="10039" y="4489"/>
                    </a:lnTo>
                    <a:lnTo>
                      <a:pt x="10010" y="4500"/>
                    </a:lnTo>
                    <a:lnTo>
                      <a:pt x="9981" y="4510"/>
                    </a:lnTo>
                    <a:lnTo>
                      <a:pt x="9950" y="4521"/>
                    </a:lnTo>
                    <a:lnTo>
                      <a:pt x="9921" y="4530"/>
                    </a:lnTo>
                    <a:lnTo>
                      <a:pt x="9890" y="4539"/>
                    </a:lnTo>
                    <a:lnTo>
                      <a:pt x="9858" y="4548"/>
                    </a:lnTo>
                    <a:lnTo>
                      <a:pt x="9828" y="4556"/>
                    </a:lnTo>
                    <a:lnTo>
                      <a:pt x="9796" y="4563"/>
                    </a:lnTo>
                    <a:lnTo>
                      <a:pt x="9763" y="4571"/>
                    </a:lnTo>
                    <a:lnTo>
                      <a:pt x="9732" y="4578"/>
                    </a:lnTo>
                    <a:lnTo>
                      <a:pt x="9698" y="4584"/>
                    </a:lnTo>
                    <a:lnTo>
                      <a:pt x="9632" y="4596"/>
                    </a:lnTo>
                    <a:lnTo>
                      <a:pt x="9565" y="4605"/>
                    </a:lnTo>
                    <a:lnTo>
                      <a:pt x="9495" y="4613"/>
                    </a:lnTo>
                    <a:lnTo>
                      <a:pt x="9425" y="4621"/>
                    </a:lnTo>
                    <a:lnTo>
                      <a:pt x="9352" y="4626"/>
                    </a:lnTo>
                    <a:lnTo>
                      <a:pt x="9279" y="4629"/>
                    </a:lnTo>
                    <a:lnTo>
                      <a:pt x="9204" y="4631"/>
                    </a:lnTo>
                    <a:lnTo>
                      <a:pt x="9128" y="4632"/>
                    </a:lnTo>
                    <a:lnTo>
                      <a:pt x="9062" y="4631"/>
                    </a:lnTo>
                    <a:lnTo>
                      <a:pt x="9002" y="4631"/>
                    </a:lnTo>
                    <a:lnTo>
                      <a:pt x="8946" y="4629"/>
                    </a:lnTo>
                    <a:lnTo>
                      <a:pt x="8895" y="4627"/>
                    </a:lnTo>
                    <a:lnTo>
                      <a:pt x="8806" y="4622"/>
                    </a:lnTo>
                    <a:lnTo>
                      <a:pt x="8729" y="4617"/>
                    </a:lnTo>
                    <a:lnTo>
                      <a:pt x="8662" y="4610"/>
                    </a:lnTo>
                    <a:lnTo>
                      <a:pt x="8601" y="4606"/>
                    </a:lnTo>
                    <a:lnTo>
                      <a:pt x="8571" y="4604"/>
                    </a:lnTo>
                    <a:lnTo>
                      <a:pt x="8541" y="4602"/>
                    </a:lnTo>
                    <a:lnTo>
                      <a:pt x="8512" y="4601"/>
                    </a:lnTo>
                    <a:lnTo>
                      <a:pt x="8481" y="4601"/>
                    </a:lnTo>
                    <a:lnTo>
                      <a:pt x="8436" y="4602"/>
                    </a:lnTo>
                    <a:lnTo>
                      <a:pt x="8395" y="4604"/>
                    </a:lnTo>
                    <a:lnTo>
                      <a:pt x="8374" y="4606"/>
                    </a:lnTo>
                    <a:lnTo>
                      <a:pt x="8356" y="4609"/>
                    </a:lnTo>
                    <a:lnTo>
                      <a:pt x="8337" y="4612"/>
                    </a:lnTo>
                    <a:lnTo>
                      <a:pt x="8319" y="4616"/>
                    </a:lnTo>
                    <a:lnTo>
                      <a:pt x="8303" y="4620"/>
                    </a:lnTo>
                    <a:lnTo>
                      <a:pt x="8286" y="4624"/>
                    </a:lnTo>
                    <a:lnTo>
                      <a:pt x="8271" y="4629"/>
                    </a:lnTo>
                    <a:lnTo>
                      <a:pt x="8256" y="4634"/>
                    </a:lnTo>
                    <a:lnTo>
                      <a:pt x="8243" y="4640"/>
                    </a:lnTo>
                    <a:lnTo>
                      <a:pt x="8229" y="4646"/>
                    </a:lnTo>
                    <a:lnTo>
                      <a:pt x="8216" y="4653"/>
                    </a:lnTo>
                    <a:lnTo>
                      <a:pt x="8205" y="4660"/>
                    </a:lnTo>
                    <a:lnTo>
                      <a:pt x="8194" y="4669"/>
                    </a:lnTo>
                    <a:lnTo>
                      <a:pt x="8183" y="4677"/>
                    </a:lnTo>
                    <a:lnTo>
                      <a:pt x="8173" y="4686"/>
                    </a:lnTo>
                    <a:lnTo>
                      <a:pt x="8165" y="4695"/>
                    </a:lnTo>
                    <a:lnTo>
                      <a:pt x="8157" y="4705"/>
                    </a:lnTo>
                    <a:lnTo>
                      <a:pt x="8149" y="4715"/>
                    </a:lnTo>
                    <a:lnTo>
                      <a:pt x="8143" y="4727"/>
                    </a:lnTo>
                    <a:lnTo>
                      <a:pt x="8137" y="4738"/>
                    </a:lnTo>
                    <a:lnTo>
                      <a:pt x="8131" y="4750"/>
                    </a:lnTo>
                    <a:lnTo>
                      <a:pt x="8126" y="4763"/>
                    </a:lnTo>
                    <a:lnTo>
                      <a:pt x="8122" y="4777"/>
                    </a:lnTo>
                    <a:lnTo>
                      <a:pt x="8119" y="4790"/>
                    </a:lnTo>
                    <a:lnTo>
                      <a:pt x="8117" y="4804"/>
                    </a:lnTo>
                    <a:lnTo>
                      <a:pt x="8115" y="4820"/>
                    </a:lnTo>
                    <a:lnTo>
                      <a:pt x="8114" y="4835"/>
                    </a:lnTo>
                    <a:lnTo>
                      <a:pt x="8114" y="4872"/>
                    </a:lnTo>
                    <a:lnTo>
                      <a:pt x="8117" y="4895"/>
                    </a:lnTo>
                    <a:lnTo>
                      <a:pt x="8120" y="4923"/>
                    </a:lnTo>
                    <a:lnTo>
                      <a:pt x="8125" y="4951"/>
                    </a:lnTo>
                    <a:lnTo>
                      <a:pt x="8138" y="5014"/>
                    </a:lnTo>
                    <a:lnTo>
                      <a:pt x="8151" y="5077"/>
                    </a:lnTo>
                    <a:lnTo>
                      <a:pt x="8164" y="5136"/>
                    </a:lnTo>
                    <a:lnTo>
                      <a:pt x="8176" y="5184"/>
                    </a:lnTo>
                    <a:lnTo>
                      <a:pt x="8184" y="5217"/>
                    </a:lnTo>
                    <a:lnTo>
                      <a:pt x="8188" y="5230"/>
                    </a:lnTo>
                    <a:lnTo>
                      <a:pt x="6864" y="5230"/>
                    </a:lnTo>
                    <a:lnTo>
                      <a:pt x="6861" y="5276"/>
                    </a:lnTo>
                    <a:lnTo>
                      <a:pt x="6856" y="5325"/>
                    </a:lnTo>
                    <a:lnTo>
                      <a:pt x="6853" y="5374"/>
                    </a:lnTo>
                    <a:lnTo>
                      <a:pt x="6849" y="5425"/>
                    </a:lnTo>
                    <a:lnTo>
                      <a:pt x="6846" y="5475"/>
                    </a:lnTo>
                    <a:lnTo>
                      <a:pt x="6842" y="5526"/>
                    </a:lnTo>
                    <a:lnTo>
                      <a:pt x="6839" y="5577"/>
                    </a:lnTo>
                    <a:lnTo>
                      <a:pt x="6835" y="5628"/>
                    </a:lnTo>
                    <a:lnTo>
                      <a:pt x="6832" y="5678"/>
                    </a:lnTo>
                    <a:lnTo>
                      <a:pt x="6828" y="5728"/>
                    </a:lnTo>
                    <a:lnTo>
                      <a:pt x="6825" y="5776"/>
                    </a:lnTo>
                    <a:lnTo>
                      <a:pt x="6822" y="5824"/>
                    </a:lnTo>
                    <a:lnTo>
                      <a:pt x="6818" y="5870"/>
                    </a:lnTo>
                    <a:lnTo>
                      <a:pt x="6815" y="5914"/>
                    </a:lnTo>
                    <a:lnTo>
                      <a:pt x="6812" y="5956"/>
                    </a:lnTo>
                    <a:lnTo>
                      <a:pt x="6809" y="5997"/>
                    </a:lnTo>
                    <a:lnTo>
                      <a:pt x="7187" y="5997"/>
                    </a:lnTo>
                    <a:lnTo>
                      <a:pt x="7187" y="6406"/>
                    </a:lnTo>
                    <a:lnTo>
                      <a:pt x="7234" y="6423"/>
                    </a:lnTo>
                    <a:lnTo>
                      <a:pt x="7279" y="6441"/>
                    </a:lnTo>
                    <a:lnTo>
                      <a:pt x="7302" y="6452"/>
                    </a:lnTo>
                    <a:lnTo>
                      <a:pt x="7324" y="6462"/>
                    </a:lnTo>
                    <a:lnTo>
                      <a:pt x="7346" y="6473"/>
                    </a:lnTo>
                    <a:lnTo>
                      <a:pt x="7367" y="6484"/>
                    </a:lnTo>
                    <a:lnTo>
                      <a:pt x="7389" y="6496"/>
                    </a:lnTo>
                    <a:lnTo>
                      <a:pt x="7409" y="6509"/>
                    </a:lnTo>
                    <a:lnTo>
                      <a:pt x="7430" y="6522"/>
                    </a:lnTo>
                    <a:lnTo>
                      <a:pt x="7449" y="6536"/>
                    </a:lnTo>
                    <a:lnTo>
                      <a:pt x="7468" y="6550"/>
                    </a:lnTo>
                    <a:lnTo>
                      <a:pt x="7487" y="6565"/>
                    </a:lnTo>
                    <a:lnTo>
                      <a:pt x="7504" y="6581"/>
                    </a:lnTo>
                    <a:lnTo>
                      <a:pt x="7521" y="6597"/>
                    </a:lnTo>
                    <a:lnTo>
                      <a:pt x="7538" y="6614"/>
                    </a:lnTo>
                    <a:lnTo>
                      <a:pt x="7554" y="6632"/>
                    </a:lnTo>
                    <a:lnTo>
                      <a:pt x="7568" y="6650"/>
                    </a:lnTo>
                    <a:lnTo>
                      <a:pt x="7583" y="6669"/>
                    </a:lnTo>
                    <a:lnTo>
                      <a:pt x="7596" y="6689"/>
                    </a:lnTo>
                    <a:lnTo>
                      <a:pt x="7608" y="6710"/>
                    </a:lnTo>
                    <a:lnTo>
                      <a:pt x="7619" y="6731"/>
                    </a:lnTo>
                    <a:lnTo>
                      <a:pt x="7630" y="6752"/>
                    </a:lnTo>
                    <a:lnTo>
                      <a:pt x="7639" y="6776"/>
                    </a:lnTo>
                    <a:lnTo>
                      <a:pt x="7647" y="6799"/>
                    </a:lnTo>
                    <a:lnTo>
                      <a:pt x="7654" y="6824"/>
                    </a:lnTo>
                    <a:lnTo>
                      <a:pt x="7659" y="6849"/>
                    </a:lnTo>
                    <a:lnTo>
                      <a:pt x="7664" y="6875"/>
                    </a:lnTo>
                    <a:lnTo>
                      <a:pt x="7667" y="6902"/>
                    </a:lnTo>
                    <a:lnTo>
                      <a:pt x="7669" y="6930"/>
                    </a:lnTo>
                    <a:lnTo>
                      <a:pt x="7670" y="6958"/>
                    </a:lnTo>
                    <a:lnTo>
                      <a:pt x="7669" y="6984"/>
                    </a:lnTo>
                    <a:lnTo>
                      <a:pt x="7667" y="7008"/>
                    </a:lnTo>
                    <a:lnTo>
                      <a:pt x="7665" y="7032"/>
                    </a:lnTo>
                    <a:lnTo>
                      <a:pt x="7661" y="7055"/>
                    </a:lnTo>
                    <a:lnTo>
                      <a:pt x="7656" y="7078"/>
                    </a:lnTo>
                    <a:lnTo>
                      <a:pt x="7650" y="7100"/>
                    </a:lnTo>
                    <a:lnTo>
                      <a:pt x="7642" y="7122"/>
                    </a:lnTo>
                    <a:lnTo>
                      <a:pt x="7634" y="7143"/>
                    </a:lnTo>
                    <a:lnTo>
                      <a:pt x="7625" y="7163"/>
                    </a:lnTo>
                    <a:lnTo>
                      <a:pt x="7614" y="7183"/>
                    </a:lnTo>
                    <a:lnTo>
                      <a:pt x="7603" y="7202"/>
                    </a:lnTo>
                    <a:lnTo>
                      <a:pt x="7591" y="7222"/>
                    </a:lnTo>
                    <a:lnTo>
                      <a:pt x="7578" y="7240"/>
                    </a:lnTo>
                    <a:lnTo>
                      <a:pt x="7564" y="7257"/>
                    </a:lnTo>
                    <a:lnTo>
                      <a:pt x="7549" y="7275"/>
                    </a:lnTo>
                    <a:lnTo>
                      <a:pt x="7534" y="7291"/>
                    </a:lnTo>
                    <a:lnTo>
                      <a:pt x="7517" y="7307"/>
                    </a:lnTo>
                    <a:lnTo>
                      <a:pt x="7500" y="7324"/>
                    </a:lnTo>
                    <a:lnTo>
                      <a:pt x="7482" y="7338"/>
                    </a:lnTo>
                    <a:lnTo>
                      <a:pt x="7463" y="7353"/>
                    </a:lnTo>
                    <a:lnTo>
                      <a:pt x="7443" y="7367"/>
                    </a:lnTo>
                    <a:lnTo>
                      <a:pt x="7424" y="7381"/>
                    </a:lnTo>
                    <a:lnTo>
                      <a:pt x="7402" y="7394"/>
                    </a:lnTo>
                    <a:lnTo>
                      <a:pt x="7381" y="7406"/>
                    </a:lnTo>
                    <a:lnTo>
                      <a:pt x="7358" y="7418"/>
                    </a:lnTo>
                    <a:lnTo>
                      <a:pt x="7336" y="7430"/>
                    </a:lnTo>
                    <a:lnTo>
                      <a:pt x="7312" y="7441"/>
                    </a:lnTo>
                    <a:lnTo>
                      <a:pt x="7288" y="7452"/>
                    </a:lnTo>
                    <a:lnTo>
                      <a:pt x="7263" y="7462"/>
                    </a:lnTo>
                    <a:lnTo>
                      <a:pt x="7239" y="7472"/>
                    </a:lnTo>
                    <a:lnTo>
                      <a:pt x="7213" y="7481"/>
                    </a:lnTo>
                    <a:lnTo>
                      <a:pt x="7187" y="7490"/>
                    </a:lnTo>
                    <a:lnTo>
                      <a:pt x="7187" y="7894"/>
                    </a:lnTo>
                    <a:lnTo>
                      <a:pt x="7211" y="7898"/>
                    </a:lnTo>
                    <a:lnTo>
                      <a:pt x="7243" y="7903"/>
                    </a:lnTo>
                    <a:lnTo>
                      <a:pt x="7278" y="7907"/>
                    </a:lnTo>
                    <a:lnTo>
                      <a:pt x="7316" y="7910"/>
                    </a:lnTo>
                    <a:lnTo>
                      <a:pt x="7355" y="7912"/>
                    </a:lnTo>
                    <a:lnTo>
                      <a:pt x="7395" y="7914"/>
                    </a:lnTo>
                    <a:lnTo>
                      <a:pt x="7432" y="7915"/>
                    </a:lnTo>
                    <a:lnTo>
                      <a:pt x="7465" y="7916"/>
                    </a:lnTo>
                    <a:lnTo>
                      <a:pt x="7512" y="7915"/>
                    </a:lnTo>
                    <a:lnTo>
                      <a:pt x="7559" y="7913"/>
                    </a:lnTo>
                    <a:lnTo>
                      <a:pt x="7606" y="7910"/>
                    </a:lnTo>
                    <a:lnTo>
                      <a:pt x="7653" y="7906"/>
                    </a:lnTo>
                    <a:lnTo>
                      <a:pt x="7700" y="7900"/>
                    </a:lnTo>
                    <a:lnTo>
                      <a:pt x="7747" y="7894"/>
                    </a:lnTo>
                    <a:lnTo>
                      <a:pt x="7792" y="7886"/>
                    </a:lnTo>
                    <a:lnTo>
                      <a:pt x="7837" y="7877"/>
                    </a:lnTo>
                    <a:lnTo>
                      <a:pt x="7881" y="7868"/>
                    </a:lnTo>
                    <a:lnTo>
                      <a:pt x="7922" y="7857"/>
                    </a:lnTo>
                    <a:lnTo>
                      <a:pt x="7963" y="7846"/>
                    </a:lnTo>
                    <a:lnTo>
                      <a:pt x="8002" y="7834"/>
                    </a:lnTo>
                    <a:lnTo>
                      <a:pt x="8039" y="7820"/>
                    </a:lnTo>
                    <a:lnTo>
                      <a:pt x="8073" y="7807"/>
                    </a:lnTo>
                    <a:lnTo>
                      <a:pt x="8105" y="7792"/>
                    </a:lnTo>
                    <a:lnTo>
                      <a:pt x="8133" y="7776"/>
                    </a:lnTo>
                    <a:lnTo>
                      <a:pt x="8133" y="8757"/>
                    </a:lnTo>
                    <a:lnTo>
                      <a:pt x="7762" y="8757"/>
                    </a:lnTo>
                    <a:lnTo>
                      <a:pt x="7762" y="8242"/>
                    </a:lnTo>
                    <a:lnTo>
                      <a:pt x="7728" y="8248"/>
                    </a:lnTo>
                    <a:lnTo>
                      <a:pt x="7690" y="8254"/>
                    </a:lnTo>
                    <a:lnTo>
                      <a:pt x="7650" y="8259"/>
                    </a:lnTo>
                    <a:lnTo>
                      <a:pt x="7608" y="8264"/>
                    </a:lnTo>
                    <a:lnTo>
                      <a:pt x="7565" y="8268"/>
                    </a:lnTo>
                    <a:lnTo>
                      <a:pt x="7521" y="8271"/>
                    </a:lnTo>
                    <a:lnTo>
                      <a:pt x="7480" y="8272"/>
                    </a:lnTo>
                    <a:lnTo>
                      <a:pt x="7440" y="8273"/>
                    </a:lnTo>
                    <a:lnTo>
                      <a:pt x="7387" y="8273"/>
                    </a:lnTo>
                    <a:lnTo>
                      <a:pt x="7338" y="8272"/>
                    </a:lnTo>
                    <a:lnTo>
                      <a:pt x="7291" y="8270"/>
                    </a:lnTo>
                    <a:lnTo>
                      <a:pt x="7248" y="8268"/>
                    </a:lnTo>
                    <a:lnTo>
                      <a:pt x="7207" y="8264"/>
                    </a:lnTo>
                    <a:lnTo>
                      <a:pt x="7168" y="8261"/>
                    </a:lnTo>
                    <a:lnTo>
                      <a:pt x="7131" y="8256"/>
                    </a:lnTo>
                    <a:lnTo>
                      <a:pt x="7095" y="8251"/>
                    </a:lnTo>
                    <a:lnTo>
                      <a:pt x="7059" y="8246"/>
                    </a:lnTo>
                    <a:lnTo>
                      <a:pt x="7026" y="8239"/>
                    </a:lnTo>
                    <a:lnTo>
                      <a:pt x="6992" y="8231"/>
                    </a:lnTo>
                    <a:lnTo>
                      <a:pt x="6957" y="8224"/>
                    </a:lnTo>
                    <a:lnTo>
                      <a:pt x="6889" y="8207"/>
                    </a:lnTo>
                    <a:lnTo>
                      <a:pt x="6816" y="8189"/>
                    </a:lnTo>
                    <a:lnTo>
                      <a:pt x="6816" y="7245"/>
                    </a:lnTo>
                    <a:lnTo>
                      <a:pt x="6848" y="7238"/>
                    </a:lnTo>
                    <a:lnTo>
                      <a:pt x="6885" y="7231"/>
                    </a:lnTo>
                    <a:lnTo>
                      <a:pt x="6923" y="7223"/>
                    </a:lnTo>
                    <a:lnTo>
                      <a:pt x="6962" y="7212"/>
                    </a:lnTo>
                    <a:lnTo>
                      <a:pt x="7001" y="7201"/>
                    </a:lnTo>
                    <a:lnTo>
                      <a:pt x="7040" y="7188"/>
                    </a:lnTo>
                    <a:lnTo>
                      <a:pt x="7060" y="7181"/>
                    </a:lnTo>
                    <a:lnTo>
                      <a:pt x="7080" y="7174"/>
                    </a:lnTo>
                    <a:lnTo>
                      <a:pt x="7098" y="7167"/>
                    </a:lnTo>
                    <a:lnTo>
                      <a:pt x="7117" y="7158"/>
                    </a:lnTo>
                    <a:lnTo>
                      <a:pt x="7135" y="7149"/>
                    </a:lnTo>
                    <a:lnTo>
                      <a:pt x="7152" y="7140"/>
                    </a:lnTo>
                    <a:lnTo>
                      <a:pt x="7170" y="7131"/>
                    </a:lnTo>
                    <a:lnTo>
                      <a:pt x="7185" y="7121"/>
                    </a:lnTo>
                    <a:lnTo>
                      <a:pt x="7200" y="7110"/>
                    </a:lnTo>
                    <a:lnTo>
                      <a:pt x="7214" y="7099"/>
                    </a:lnTo>
                    <a:lnTo>
                      <a:pt x="7228" y="7088"/>
                    </a:lnTo>
                    <a:lnTo>
                      <a:pt x="7241" y="7076"/>
                    </a:lnTo>
                    <a:lnTo>
                      <a:pt x="7251" y="7064"/>
                    </a:lnTo>
                    <a:lnTo>
                      <a:pt x="7261" y="7050"/>
                    </a:lnTo>
                    <a:lnTo>
                      <a:pt x="7271" y="7036"/>
                    </a:lnTo>
                    <a:lnTo>
                      <a:pt x="7278" y="7022"/>
                    </a:lnTo>
                    <a:lnTo>
                      <a:pt x="7283" y="7007"/>
                    </a:lnTo>
                    <a:lnTo>
                      <a:pt x="7287" y="6992"/>
                    </a:lnTo>
                    <a:lnTo>
                      <a:pt x="7290" y="6976"/>
                    </a:lnTo>
                    <a:lnTo>
                      <a:pt x="7291" y="6958"/>
                    </a:lnTo>
                    <a:lnTo>
                      <a:pt x="7290" y="6941"/>
                    </a:lnTo>
                    <a:lnTo>
                      <a:pt x="7288" y="6924"/>
                    </a:lnTo>
                    <a:lnTo>
                      <a:pt x="7283" y="6907"/>
                    </a:lnTo>
                    <a:lnTo>
                      <a:pt x="7278" y="6891"/>
                    </a:lnTo>
                    <a:lnTo>
                      <a:pt x="7271" y="6876"/>
                    </a:lnTo>
                    <a:lnTo>
                      <a:pt x="7261" y="6862"/>
                    </a:lnTo>
                    <a:lnTo>
                      <a:pt x="7252" y="6847"/>
                    </a:lnTo>
                    <a:lnTo>
                      <a:pt x="7241" y="6834"/>
                    </a:lnTo>
                    <a:lnTo>
                      <a:pt x="7229" y="6822"/>
                    </a:lnTo>
                    <a:lnTo>
                      <a:pt x="7215" y="6810"/>
                    </a:lnTo>
                    <a:lnTo>
                      <a:pt x="7201" y="6798"/>
                    </a:lnTo>
                    <a:lnTo>
                      <a:pt x="7186" y="6787"/>
                    </a:lnTo>
                    <a:lnTo>
                      <a:pt x="7170" y="6777"/>
                    </a:lnTo>
                    <a:lnTo>
                      <a:pt x="7152" y="6767"/>
                    </a:lnTo>
                    <a:lnTo>
                      <a:pt x="7135" y="6758"/>
                    </a:lnTo>
                    <a:lnTo>
                      <a:pt x="7118" y="6748"/>
                    </a:lnTo>
                    <a:lnTo>
                      <a:pt x="7098" y="6740"/>
                    </a:lnTo>
                    <a:lnTo>
                      <a:pt x="7080" y="6732"/>
                    </a:lnTo>
                    <a:lnTo>
                      <a:pt x="7060" y="6724"/>
                    </a:lnTo>
                    <a:lnTo>
                      <a:pt x="7041" y="6717"/>
                    </a:lnTo>
                    <a:lnTo>
                      <a:pt x="7001" y="6703"/>
                    </a:lnTo>
                    <a:lnTo>
                      <a:pt x="6962" y="6691"/>
                    </a:lnTo>
                    <a:lnTo>
                      <a:pt x="6885" y="6670"/>
                    </a:lnTo>
                    <a:lnTo>
                      <a:pt x="6816" y="6651"/>
                    </a:lnTo>
                    <a:lnTo>
                      <a:pt x="6816" y="6354"/>
                    </a:lnTo>
                    <a:lnTo>
                      <a:pt x="6410" y="6354"/>
                    </a:lnTo>
                    <a:lnTo>
                      <a:pt x="6415" y="6283"/>
                    </a:lnTo>
                    <a:lnTo>
                      <a:pt x="6420" y="6213"/>
                    </a:lnTo>
                    <a:lnTo>
                      <a:pt x="6425" y="6143"/>
                    </a:lnTo>
                    <a:lnTo>
                      <a:pt x="6430" y="6073"/>
                    </a:lnTo>
                    <a:lnTo>
                      <a:pt x="6435" y="6003"/>
                    </a:lnTo>
                    <a:lnTo>
                      <a:pt x="6441" y="5932"/>
                    </a:lnTo>
                    <a:lnTo>
                      <a:pt x="6446" y="5862"/>
                    </a:lnTo>
                    <a:lnTo>
                      <a:pt x="6452" y="5792"/>
                    </a:lnTo>
                    <a:lnTo>
                      <a:pt x="6457" y="5721"/>
                    </a:lnTo>
                    <a:lnTo>
                      <a:pt x="6462" y="5651"/>
                    </a:lnTo>
                    <a:lnTo>
                      <a:pt x="6467" y="5580"/>
                    </a:lnTo>
                    <a:lnTo>
                      <a:pt x="6472" y="5510"/>
                    </a:lnTo>
                    <a:lnTo>
                      <a:pt x="6477" y="5441"/>
                    </a:lnTo>
                    <a:lnTo>
                      <a:pt x="6482" y="5370"/>
                    </a:lnTo>
                    <a:lnTo>
                      <a:pt x="6487" y="5300"/>
                    </a:lnTo>
                    <a:lnTo>
                      <a:pt x="6491" y="5230"/>
                    </a:lnTo>
                    <a:lnTo>
                      <a:pt x="6191" y="5230"/>
                    </a:lnTo>
                    <a:lnTo>
                      <a:pt x="6191" y="4872"/>
                    </a:lnTo>
                    <a:close/>
                    <a:moveTo>
                      <a:pt x="0" y="0"/>
                    </a:moveTo>
                    <a:lnTo>
                      <a:pt x="0" y="16320"/>
                    </a:lnTo>
                    <a:lnTo>
                      <a:pt x="16320" y="16320"/>
                    </a:lnTo>
                    <a:lnTo>
                      <a:pt x="16320" y="0"/>
                    </a:lnTo>
                    <a:lnTo>
                      <a:pt x="0" y="0"/>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pic>
        <p:nvPicPr>
          <p:cNvPr id="2" name="Grafik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44" y="125860"/>
            <a:ext cx="5505260" cy="4454928"/>
          </a:xfrm>
          <a:prstGeom prst="rect">
            <a:avLst/>
          </a:prstGeom>
        </p:spPr>
      </p:pic>
      <p:pic>
        <p:nvPicPr>
          <p:cNvPr id="3" name="Grafik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94556" y="4373688"/>
            <a:ext cx="2225149" cy="540393"/>
          </a:xfrm>
          <a:prstGeom prst="rect">
            <a:avLst/>
          </a:prstGeom>
        </p:spPr>
      </p:pic>
      <p:pic>
        <p:nvPicPr>
          <p:cNvPr id="79" name="Grafik 7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81" name="Grafik 8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6394" y="835045"/>
            <a:ext cx="3456384" cy="578928"/>
          </a:xfrm>
          <a:prstGeom prst="rect">
            <a:avLst/>
          </a:prstGeom>
        </p:spPr>
      </p:pic>
      <p:sp>
        <p:nvSpPr>
          <p:cNvPr id="84" name="Textplatzhalter 36"/>
          <p:cNvSpPr>
            <a:spLocks noGrp="1"/>
          </p:cNvSpPr>
          <p:nvPr>
            <p:ph type="body" sz="quarter" idx="12" hasCustomPrompt="1"/>
          </p:nvPr>
        </p:nvSpPr>
        <p:spPr>
          <a:xfrm rot="21360000">
            <a:off x="690478" y="968827"/>
            <a:ext cx="3237052" cy="311150"/>
          </a:xfrm>
        </p:spPr>
        <p:txBody>
          <a:bodyPr anchor="ctr" anchorCtr="0"/>
          <a:lstStyle>
            <a:lvl1pPr marL="0" indent="0" algn="ctr">
              <a:buNone/>
              <a:defRPr baseline="0">
                <a:solidFill>
                  <a:schemeClr val="bg1"/>
                </a:solidFill>
              </a:defRPr>
            </a:lvl1pPr>
          </a:lstStyle>
          <a:p>
            <a:pPr lvl="0"/>
            <a:r>
              <a:rPr lang="de-DE" dirty="0"/>
              <a:t>Ort &amp; Datum</a:t>
            </a:r>
          </a:p>
        </p:txBody>
      </p:sp>
      <p:sp>
        <p:nvSpPr>
          <p:cNvPr id="80" name="Textplatzhalter 38"/>
          <p:cNvSpPr>
            <a:spLocks noGrp="1"/>
          </p:cNvSpPr>
          <p:nvPr>
            <p:ph type="body" sz="quarter" idx="14" hasCustomPrompt="1"/>
          </p:nvPr>
        </p:nvSpPr>
        <p:spPr>
          <a:xfrm rot="-240000">
            <a:off x="395536" y="1320486"/>
            <a:ext cx="5418000" cy="2016000"/>
          </a:xfrm>
        </p:spPr>
        <p:txBody>
          <a:bodyPr anchor="ctr" anchorCtr="0">
            <a:normAutofit/>
          </a:bodyPr>
          <a:lstStyle>
            <a:lvl1pPr marL="0" indent="0">
              <a:lnSpc>
                <a:spcPts val="4600"/>
              </a:lnSpc>
              <a:spcAft>
                <a:spcPts val="0"/>
              </a:spcAft>
              <a:buNone/>
              <a:defRPr sz="4000">
                <a:solidFill>
                  <a:schemeClr val="bg1"/>
                </a:solidFill>
                <a:latin typeface="Arial Black" panose="020B0A04020102020204" pitchFamily="34" charset="0"/>
              </a:defRPr>
            </a:lvl1pPr>
          </a:lstStyle>
          <a:p>
            <a:pPr lvl="0"/>
            <a:r>
              <a:rPr lang="de-DE" sz="4400" dirty="0">
                <a:latin typeface="Arial Black" panose="020B0A04020102020204" pitchFamily="34" charset="0"/>
              </a:rPr>
              <a:t>TITEL DER PRÄSENTATION</a:t>
            </a:r>
            <a:r>
              <a:rPr lang="de-DE" sz="4000" dirty="0">
                <a:latin typeface="Arial Black" panose="020B0A04020102020204" pitchFamily="34" charset="0"/>
              </a:rPr>
              <a:t/>
            </a:r>
            <a:br>
              <a:rPr lang="de-DE" sz="4000" dirty="0">
                <a:latin typeface="Arial Black" panose="020B0A04020102020204" pitchFamily="34" charset="0"/>
              </a:rPr>
            </a:br>
            <a:r>
              <a:rPr lang="de-DE" sz="4000" dirty="0">
                <a:latin typeface="Arial Black" panose="020B0A04020102020204" pitchFamily="34" charset="0"/>
              </a:rPr>
              <a:t>ARIAL BLACK</a:t>
            </a:r>
            <a:endParaRPr lang="de-DE" sz="4400" dirty="0">
              <a:latin typeface="Arial Black" panose="020B0A04020102020204" pitchFamily="34" charset="0"/>
            </a:endParaRPr>
          </a:p>
        </p:txBody>
      </p:sp>
      <p:sp>
        <p:nvSpPr>
          <p:cNvPr id="82" name="Textplatzhalter 40"/>
          <p:cNvSpPr>
            <a:spLocks noGrp="1"/>
          </p:cNvSpPr>
          <p:nvPr>
            <p:ph type="body" sz="quarter" idx="16" hasCustomPrompt="1"/>
          </p:nvPr>
        </p:nvSpPr>
        <p:spPr>
          <a:xfrm rot="-240000">
            <a:off x="486830" y="3405773"/>
            <a:ext cx="4074190" cy="695218"/>
          </a:xfrm>
        </p:spPr>
        <p:txBody>
          <a:bodyPr/>
          <a:lstStyle>
            <a:lvl1pPr marL="0" marR="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sz="1600">
                <a:solidFill>
                  <a:schemeClr val="bg1"/>
                </a:solidFill>
              </a:defRPr>
            </a:lvl1pPr>
          </a:lstStyle>
          <a:p>
            <a:pPr marL="0" marR="0" lvl="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a:pPr>
            <a:r>
              <a:rPr lang="de-DE" sz="1600" dirty="0">
                <a:solidFill>
                  <a:schemeClr val="bg1"/>
                </a:solidFill>
              </a:rPr>
              <a:t>Themenbeschreibung, Inhalte,</a:t>
            </a:r>
            <a:r>
              <a:rPr lang="de-DE" sz="1600" baseline="0" dirty="0">
                <a:solidFill>
                  <a:schemeClr val="bg1"/>
                </a:solidFill>
              </a:rPr>
              <a:t> Abteilung und Verfasser, Arial, 16 PT, Weiß</a:t>
            </a:r>
            <a:br>
              <a:rPr lang="de-DE" sz="1600" baseline="0" dirty="0">
                <a:solidFill>
                  <a:schemeClr val="bg1"/>
                </a:solidFill>
              </a:rPr>
            </a:br>
            <a:endParaRPr lang="de-DE" sz="1600" baseline="0" dirty="0">
              <a:solidFill>
                <a:schemeClr val="bg1"/>
              </a:solidFill>
            </a:endParaRPr>
          </a:p>
        </p:txBody>
      </p:sp>
    </p:spTree>
    <p:extLst>
      <p:ext uri="{BB962C8B-B14F-4D97-AF65-F5344CB8AC3E}">
        <p14:creationId xmlns:p14="http://schemas.microsoft.com/office/powerpoint/2010/main" val="31010895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Kapiteltrenner_Bild">
    <p:bg>
      <p:bgPr>
        <a:solidFill>
          <a:schemeClr val="bg2"/>
        </a:solidFill>
        <a:effectLst/>
      </p:bgPr>
    </p:bg>
    <p:spTree>
      <p:nvGrpSpPr>
        <p:cNvPr id="1" name=""/>
        <p:cNvGrpSpPr/>
        <p:nvPr/>
      </p:nvGrpSpPr>
      <p:grpSpPr>
        <a:xfrm>
          <a:off x="0" y="0"/>
          <a:ext cx="0" cy="0"/>
          <a:chOff x="0" y="0"/>
          <a:chExt cx="0" cy="0"/>
        </a:xfrm>
      </p:grpSpPr>
      <p:sp>
        <p:nvSpPr>
          <p:cNvPr id="82" name="Bildplatzhalter 4"/>
          <p:cNvSpPr>
            <a:spLocks noGrp="1"/>
          </p:cNvSpPr>
          <p:nvPr>
            <p:ph type="pic" sz="quarter" idx="11" hasCustomPrompt="1"/>
          </p:nvPr>
        </p:nvSpPr>
        <p:spPr bwMode="auto">
          <a:xfrm>
            <a:off x="160337" y="162150"/>
            <a:ext cx="8820733" cy="4409850"/>
          </a:xfrm>
          <a:solidFill>
            <a:srgbClr val="CC0066"/>
          </a:solidFill>
        </p:spPr>
        <p:txBody>
          <a:bodyPr anchor="t" anchorCtr="0"/>
          <a:lstStyle>
            <a:lvl1pPr marL="0" indent="0" algn="ctr">
              <a:spcBef>
                <a:spcPts val="0"/>
              </a:spcBef>
              <a:buNone/>
              <a:defRPr>
                <a:solidFill>
                  <a:schemeClr val="bg1"/>
                </a:solidFill>
              </a:defRPr>
            </a:lvl1pPr>
          </a:lstStyle>
          <a:p>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Bild einfügen</a:t>
            </a:r>
          </a:p>
        </p:txBody>
      </p:sp>
      <p:grpSp>
        <p:nvGrpSpPr>
          <p:cNvPr id="44" name="Gruppieren 43"/>
          <p:cNvGrpSpPr/>
          <p:nvPr userDrawn="1"/>
        </p:nvGrpSpPr>
        <p:grpSpPr bwMode="auto">
          <a:xfrm>
            <a:off x="-2052001" y="-270250"/>
            <a:ext cx="11628001" cy="5688763"/>
            <a:chOff x="-2052001" y="-360000"/>
            <a:chExt cx="11628001" cy="7578000"/>
          </a:xfrm>
        </p:grpSpPr>
        <p:sp>
          <p:nvSpPr>
            <p:cNvPr id="45" name="Textfeld 56"/>
            <p:cNvSpPr txBox="1"/>
            <p:nvPr userDrawn="1"/>
          </p:nvSpPr>
          <p:spPr bwMode="auto">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mn-lt"/>
                </a:rPr>
                <a:t>Hilfslinien anzeigen über Menu: </a:t>
              </a:r>
              <a:br>
                <a:rPr lang="de-DE" sz="700" b="0" dirty="0">
                  <a:solidFill>
                    <a:schemeClr val="tx1"/>
                  </a:solidFill>
                  <a:latin typeface="+mn-lt"/>
                </a:rPr>
              </a:br>
              <a:r>
                <a:rPr lang="de-DE" sz="700" b="1" dirty="0">
                  <a:solidFill>
                    <a:schemeClr val="tx1"/>
                  </a:solidFill>
                  <a:latin typeface="+mn-lt"/>
                </a:rPr>
                <a:t>Ansicht | Anzeigen | </a:t>
              </a:r>
              <a:r>
                <a:rPr lang="de-DE" sz="700" b="0" dirty="0">
                  <a:solidFill>
                    <a:schemeClr val="tx1"/>
                  </a:solidFill>
                  <a:latin typeface="+mn-lt"/>
                </a:rPr>
                <a:t>Haken bei</a:t>
              </a:r>
              <a:r>
                <a:rPr lang="de-DE" sz="700" b="1" dirty="0">
                  <a:solidFill>
                    <a:schemeClr val="tx1"/>
                  </a:solidFill>
                  <a:latin typeface="+mn-lt"/>
                </a:rPr>
                <a:t/>
              </a:r>
              <a:br>
                <a:rPr lang="de-DE" sz="700" b="1" dirty="0">
                  <a:solidFill>
                    <a:schemeClr val="tx1"/>
                  </a:solidFill>
                  <a:latin typeface="+mn-lt"/>
                </a:rPr>
              </a:br>
              <a:r>
                <a:rPr lang="de-DE" sz="700" b="1" dirty="0">
                  <a:solidFill>
                    <a:schemeClr val="tx1"/>
                  </a:solidFill>
                  <a:latin typeface="+mn-lt"/>
                </a:rPr>
                <a:t>Führungslinien </a:t>
              </a:r>
              <a:r>
                <a:rPr lang="de-DE" sz="700" b="0" dirty="0">
                  <a:solidFill>
                    <a:schemeClr val="tx1"/>
                  </a:solidFill>
                  <a:latin typeface="+mn-lt"/>
                </a:rPr>
                <a:t>setzten</a:t>
              </a:r>
            </a:p>
            <a:p>
              <a:pPr indent="0" algn="r">
                <a:lnSpc>
                  <a:spcPct val="100000"/>
                </a:lnSpc>
                <a:spcBef>
                  <a:spcPts val="0"/>
                </a:spcBef>
                <a:spcAft>
                  <a:spcPts val="0"/>
                </a:spcAft>
              </a:pPr>
              <a:r>
                <a:rPr lang="de-DE" sz="400" b="0" dirty="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mn-lt"/>
              </a:endParaRPr>
            </a:p>
            <a:p>
              <a:pPr indent="0" algn="r">
                <a:lnSpc>
                  <a:spcPct val="100000"/>
                </a:lnSpc>
                <a:spcBef>
                  <a:spcPts val="0"/>
                </a:spcBef>
                <a:spcAft>
                  <a:spcPts val="0"/>
                </a:spcAft>
              </a:pPr>
              <a:r>
                <a:rPr lang="de-DE" sz="700" b="0" dirty="0">
                  <a:solidFill>
                    <a:schemeClr val="tx1"/>
                  </a:solidFill>
                  <a:latin typeface="+mn-lt"/>
                </a:rPr>
                <a:t>Folie in</a:t>
              </a:r>
              <a:r>
                <a:rPr lang="de-DE" sz="700" b="0" baseline="0" dirty="0">
                  <a:solidFill>
                    <a:schemeClr val="tx1"/>
                  </a:solidFill>
                  <a:latin typeface="+mn-lt"/>
                </a:rPr>
                <a:t> Ursprungsform </a:t>
              </a:r>
            </a:p>
            <a:p>
              <a:pPr indent="0" algn="r">
                <a:lnSpc>
                  <a:spcPct val="100000"/>
                </a:lnSpc>
                <a:spcBef>
                  <a:spcPts val="0"/>
                </a:spcBef>
                <a:spcAft>
                  <a:spcPts val="0"/>
                </a:spcAft>
              </a:pPr>
              <a:r>
                <a:rPr lang="de-DE" sz="700" b="0" baseline="0" dirty="0">
                  <a:solidFill>
                    <a:schemeClr val="tx1"/>
                  </a:solidFill>
                  <a:latin typeface="+mn-lt"/>
                </a:rPr>
                <a:t>bringen über Menu:</a:t>
              </a:r>
            </a:p>
            <a:p>
              <a:pPr indent="0" algn="r">
                <a:lnSpc>
                  <a:spcPct val="100000"/>
                </a:lnSpc>
                <a:spcBef>
                  <a:spcPts val="0"/>
                </a:spcBef>
                <a:spcAft>
                  <a:spcPts val="0"/>
                </a:spcAft>
              </a:pPr>
              <a:r>
                <a:rPr lang="de-DE" sz="700" b="1" baseline="0" dirty="0">
                  <a:solidFill>
                    <a:schemeClr val="tx1"/>
                  </a:solidFill>
                  <a:latin typeface="+mn-lt"/>
                </a:rPr>
                <a:t>Start | Folien | Zurücksetzen</a:t>
              </a:r>
            </a:p>
            <a:p>
              <a:pPr indent="0" algn="r">
                <a:lnSpc>
                  <a:spcPct val="100000"/>
                </a:lnSpc>
                <a:spcBef>
                  <a:spcPts val="0"/>
                </a:spcBef>
                <a:spcAft>
                  <a:spcPts val="0"/>
                </a:spcAft>
              </a:pPr>
              <a:r>
                <a:rPr lang="de-DE" sz="400" b="0" baseline="0" dirty="0">
                  <a:solidFill>
                    <a:schemeClr val="tx1"/>
                  </a:solidFill>
                  <a:latin typeface="+mn-lt"/>
                </a:rPr>
                <a:t>______________________________________________________</a:t>
              </a:r>
              <a:endParaRPr lang="de-DE" sz="300" b="0" baseline="0" dirty="0">
                <a:solidFill>
                  <a:schemeClr val="tx1"/>
                </a:solidFill>
                <a:latin typeface="+mn-lt"/>
              </a:endParaRPr>
            </a:p>
            <a:p>
              <a:pPr indent="0" algn="r">
                <a:lnSpc>
                  <a:spcPct val="100000"/>
                </a:lnSpc>
                <a:spcBef>
                  <a:spcPts val="0"/>
                </a:spcBef>
                <a:spcAft>
                  <a:spcPts val="0"/>
                </a:spcAft>
              </a:pPr>
              <a:endParaRPr lang="de-DE" sz="300" b="1" baseline="0" dirty="0">
                <a:solidFill>
                  <a:schemeClr val="tx1"/>
                </a:solidFill>
                <a:latin typeface="+mn-lt"/>
              </a:endParaRPr>
            </a:p>
            <a:p>
              <a:pPr indent="0" algn="r">
                <a:lnSpc>
                  <a:spcPct val="100000"/>
                </a:lnSpc>
                <a:spcBef>
                  <a:spcPts val="0"/>
                </a:spcBef>
                <a:spcAft>
                  <a:spcPts val="0"/>
                </a:spcAft>
              </a:pPr>
              <a:r>
                <a:rPr lang="de-DE" sz="700" dirty="0">
                  <a:solidFill>
                    <a:schemeClr val="tx1"/>
                  </a:solidFill>
                </a:rPr>
                <a:t>Wechsel der Textebene im Menü über: </a:t>
              </a:r>
              <a:r>
                <a:rPr lang="de-DE" sz="700" b="1" dirty="0">
                  <a:solidFill>
                    <a:schemeClr val="tx1"/>
                  </a:solidFill>
                </a:rPr>
                <a:t>Start | Absatz | Listenebene erhöhen/verringern</a:t>
              </a:r>
            </a:p>
            <a:p>
              <a:pPr indent="0" algn="r">
                <a:lnSpc>
                  <a:spcPct val="100000"/>
                </a:lnSpc>
                <a:spcBef>
                  <a:spcPts val="0"/>
                </a:spcBef>
                <a:spcAft>
                  <a:spcPts val="0"/>
                </a:spcAft>
              </a:pPr>
              <a:r>
                <a:rPr lang="de-DE" sz="400" b="0" baseline="0" dirty="0">
                  <a:solidFill>
                    <a:schemeClr val="tx1"/>
                  </a:solidFill>
                  <a:latin typeface="+mn-lt"/>
                </a:rPr>
                <a:t>______________________________________________________</a:t>
              </a:r>
              <a:endParaRPr lang="de-DE" sz="300" b="0" baseline="0" dirty="0">
                <a:solidFill>
                  <a:schemeClr val="tx1"/>
                </a:solidFill>
                <a:latin typeface="+mn-lt"/>
              </a:endParaRPr>
            </a:p>
            <a:p>
              <a:pPr indent="0" algn="r">
                <a:lnSpc>
                  <a:spcPct val="100000"/>
                </a:lnSpc>
                <a:spcBef>
                  <a:spcPts val="0"/>
                </a:spcBef>
                <a:spcAft>
                  <a:spcPts val="0"/>
                </a:spcAft>
              </a:pPr>
              <a:endParaRPr lang="de-DE" sz="300" b="0" baseline="0" dirty="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mn-lt"/>
                </a:rPr>
                <a:t>Start | Folien | Layout</a:t>
              </a:r>
            </a:p>
            <a:p>
              <a:pPr indent="0" algn="r">
                <a:lnSpc>
                  <a:spcPct val="100000"/>
                </a:lnSpc>
                <a:spcBef>
                  <a:spcPts val="0"/>
                </a:spcBef>
                <a:spcAft>
                  <a:spcPts val="0"/>
                </a:spcAft>
              </a:pPr>
              <a:endParaRPr lang="de-DE" sz="700" b="1" baseline="0" noProof="0" dirty="0">
                <a:solidFill>
                  <a:schemeClr val="tx1"/>
                </a:solidFill>
                <a:latin typeface="+mn-lt"/>
              </a:endParaRPr>
            </a:p>
            <a:p>
              <a:pPr indent="0" algn="r">
                <a:lnSpc>
                  <a:spcPct val="100000"/>
                </a:lnSpc>
                <a:spcBef>
                  <a:spcPts val="0"/>
                </a:spcBef>
                <a:spcAft>
                  <a:spcPts val="0"/>
                </a:spcAft>
              </a:pPr>
              <a:endParaRPr lang="de-DE" sz="700" b="1" noProof="0" dirty="0">
                <a:solidFill>
                  <a:schemeClr val="tx1"/>
                </a:solidFill>
                <a:latin typeface="+mn-lt"/>
              </a:endParaRPr>
            </a:p>
          </p:txBody>
        </p:sp>
        <p:grpSp>
          <p:nvGrpSpPr>
            <p:cNvPr id="50" name="Gruppieren 49"/>
            <p:cNvGrpSpPr/>
            <p:nvPr userDrawn="1"/>
          </p:nvGrpSpPr>
          <p:grpSpPr bwMode="auto">
            <a:xfrm>
              <a:off x="160338" y="-360000"/>
              <a:ext cx="8821662" cy="288333"/>
              <a:chOff x="160338" y="-360000"/>
              <a:chExt cx="8821662" cy="288333"/>
            </a:xfrm>
          </p:grpSpPr>
          <p:cxnSp>
            <p:nvCxnSpPr>
              <p:cNvPr id="76" name="Gerade Verbindung 75"/>
              <p:cNvCxnSpPr/>
              <p:nvPr userDrawn="1"/>
            </p:nvCxnSpPr>
            <p:spPr bwMode="auto">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bwMode="auto">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rPr>
                  <a:t>12,25</a:t>
                </a:r>
              </a:p>
            </p:txBody>
          </p:sp>
          <p:sp>
            <p:nvSpPr>
              <p:cNvPr id="78" name="Textfeld 8"/>
              <p:cNvSpPr txBox="1"/>
              <p:nvPr userDrawn="1"/>
            </p:nvSpPr>
            <p:spPr bwMode="auto">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12,25</a:t>
                </a:r>
              </a:p>
            </p:txBody>
          </p:sp>
          <p:cxnSp>
            <p:nvCxnSpPr>
              <p:cNvPr id="79" name="Gerade Verbindung 78"/>
              <p:cNvCxnSpPr/>
              <p:nvPr userDrawn="1"/>
            </p:nvCxnSpPr>
            <p:spPr bwMode="auto">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0" name="Textfeld 8"/>
              <p:cNvSpPr txBox="1"/>
              <p:nvPr userDrawn="1"/>
            </p:nvSpPr>
            <p:spPr bwMode="auto">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7,60</a:t>
                </a:r>
              </a:p>
            </p:txBody>
          </p:sp>
          <p:cxnSp>
            <p:nvCxnSpPr>
              <p:cNvPr id="81" name="Gerade Verbindung 80"/>
              <p:cNvCxnSpPr/>
              <p:nvPr userDrawn="1"/>
            </p:nvCxnSpPr>
            <p:spPr bwMode="auto">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1" name="Gruppieren 50"/>
            <p:cNvGrpSpPr/>
            <p:nvPr userDrawn="1"/>
          </p:nvGrpSpPr>
          <p:grpSpPr bwMode="auto">
            <a:xfrm>
              <a:off x="160338" y="6930000"/>
              <a:ext cx="8823076" cy="288000"/>
              <a:chOff x="160338" y="6930000"/>
              <a:chExt cx="8823076" cy="288000"/>
            </a:xfrm>
          </p:grpSpPr>
          <p:cxnSp>
            <p:nvCxnSpPr>
              <p:cNvPr id="70" name="Gerade Verbindung 69"/>
              <p:cNvCxnSpPr/>
              <p:nvPr userDrawn="1"/>
            </p:nvCxnSpPr>
            <p:spPr bwMode="auto">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bwMode="auto">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rPr>
                  <a:t>12,25</a:t>
                </a:r>
              </a:p>
            </p:txBody>
          </p:sp>
          <p:sp>
            <p:nvSpPr>
              <p:cNvPr id="72" name="Textfeld 8"/>
              <p:cNvSpPr txBox="1"/>
              <p:nvPr userDrawn="1"/>
            </p:nvSpPr>
            <p:spPr bwMode="auto">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12,25</a:t>
                </a:r>
              </a:p>
            </p:txBody>
          </p:sp>
          <p:cxnSp>
            <p:nvCxnSpPr>
              <p:cNvPr id="73" name="Gerade Verbindung 72"/>
              <p:cNvCxnSpPr/>
              <p:nvPr userDrawn="1"/>
            </p:nvCxnSpPr>
            <p:spPr bwMode="auto">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bwMode="auto">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7,60</a:t>
                </a:r>
              </a:p>
            </p:txBody>
          </p:sp>
          <p:cxnSp>
            <p:nvCxnSpPr>
              <p:cNvPr id="75" name="Gerade Verbindung 74"/>
              <p:cNvCxnSpPr/>
              <p:nvPr userDrawn="1"/>
            </p:nvCxnSpPr>
            <p:spPr bwMode="auto">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2" name="Gruppieren 51"/>
            <p:cNvGrpSpPr/>
            <p:nvPr userDrawn="1"/>
          </p:nvGrpSpPr>
          <p:grpSpPr bwMode="auto">
            <a:xfrm>
              <a:off x="9216000" y="214313"/>
              <a:ext cx="360000" cy="6715687"/>
              <a:chOff x="9216000" y="214313"/>
              <a:chExt cx="360000" cy="6715687"/>
            </a:xfrm>
          </p:grpSpPr>
          <p:sp>
            <p:nvSpPr>
              <p:cNvPr id="62" name="Textfeld 39"/>
              <p:cNvSpPr txBox="1"/>
              <p:nvPr userDrawn="1"/>
            </p:nvSpPr>
            <p:spPr bwMode="auto">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5,55</a:t>
                </a:r>
              </a:p>
            </p:txBody>
          </p:sp>
          <p:cxnSp>
            <p:nvCxnSpPr>
              <p:cNvPr id="63" name="Gerade Verbindung 62"/>
              <p:cNvCxnSpPr/>
              <p:nvPr userDrawn="1"/>
            </p:nvCxnSpPr>
            <p:spPr bwMode="auto">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4" name="Textfeld 39"/>
              <p:cNvSpPr txBox="1"/>
              <p:nvPr userDrawn="1"/>
            </p:nvSpPr>
            <p:spPr bwMode="auto">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4,55</a:t>
                </a:r>
              </a:p>
            </p:txBody>
          </p:sp>
          <p:cxnSp>
            <p:nvCxnSpPr>
              <p:cNvPr id="65" name="Gerade Verbindung 64"/>
              <p:cNvCxnSpPr/>
              <p:nvPr userDrawn="1"/>
            </p:nvCxnSpPr>
            <p:spPr bwMode="auto">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bwMode="auto">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6,70</a:t>
                </a:r>
              </a:p>
            </p:txBody>
          </p:sp>
          <p:cxnSp>
            <p:nvCxnSpPr>
              <p:cNvPr id="67" name="Gerade Verbindung 66"/>
              <p:cNvCxnSpPr/>
              <p:nvPr userDrawn="1"/>
            </p:nvCxnSpPr>
            <p:spPr bwMode="auto">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Gerade Verbindung 67"/>
              <p:cNvCxnSpPr/>
              <p:nvPr userDrawn="1"/>
            </p:nvCxnSpPr>
            <p:spPr bwMode="auto">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9" name="Textfeld 39"/>
              <p:cNvSpPr txBox="1"/>
              <p:nvPr userDrawn="1"/>
            </p:nvSpPr>
            <p:spPr bwMode="auto">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6,70</a:t>
                </a:r>
              </a:p>
            </p:txBody>
          </p:sp>
        </p:grpSp>
        <p:grpSp>
          <p:nvGrpSpPr>
            <p:cNvPr id="53" name="Gruppieren 52"/>
            <p:cNvGrpSpPr/>
            <p:nvPr userDrawn="1"/>
          </p:nvGrpSpPr>
          <p:grpSpPr bwMode="auto">
            <a:xfrm>
              <a:off x="-432000" y="6089311"/>
              <a:ext cx="360076" cy="840689"/>
              <a:chOff x="-432000" y="6089311"/>
              <a:chExt cx="360076" cy="840689"/>
            </a:xfrm>
          </p:grpSpPr>
          <p:sp>
            <p:nvSpPr>
              <p:cNvPr id="58" name="Textfeld 39"/>
              <p:cNvSpPr txBox="1"/>
              <p:nvPr userDrawn="1"/>
            </p:nvSpPr>
            <p:spPr bwMode="auto">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5,55</a:t>
                </a:r>
              </a:p>
            </p:txBody>
          </p:sp>
          <p:cxnSp>
            <p:nvCxnSpPr>
              <p:cNvPr id="59" name="Gerade Verbindung 58"/>
              <p:cNvCxnSpPr/>
              <p:nvPr userDrawn="1"/>
            </p:nvCxnSpPr>
            <p:spPr bwMode="auto">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userDrawn="1"/>
            </p:nvCxnSpPr>
            <p:spPr bwMode="auto">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bwMode="auto">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6,70</a:t>
                </a:r>
              </a:p>
            </p:txBody>
          </p:sp>
        </p:grpSp>
        <p:grpSp>
          <p:nvGrpSpPr>
            <p:cNvPr id="54" name="Gruppieren 53"/>
            <p:cNvGrpSpPr/>
            <p:nvPr userDrawn="1"/>
          </p:nvGrpSpPr>
          <p:grpSpPr bwMode="auto">
            <a:xfrm>
              <a:off x="-432001" y="958780"/>
              <a:ext cx="360000" cy="288065"/>
              <a:chOff x="-432001" y="958780"/>
              <a:chExt cx="360000" cy="288065"/>
            </a:xfrm>
          </p:grpSpPr>
          <p:sp>
            <p:nvSpPr>
              <p:cNvPr id="56" name="Textfeld 39"/>
              <p:cNvSpPr txBox="1"/>
              <p:nvPr userDrawn="1"/>
            </p:nvSpPr>
            <p:spPr bwMode="auto">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4,55</a:t>
                </a:r>
              </a:p>
            </p:txBody>
          </p:sp>
          <p:cxnSp>
            <p:nvCxnSpPr>
              <p:cNvPr id="57" name="Gerade Verbindung 56"/>
              <p:cNvCxnSpPr/>
              <p:nvPr userDrawn="1"/>
            </p:nvCxnSpPr>
            <p:spPr bwMode="auto">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5" name="Textfeld 54"/>
            <p:cNvSpPr txBox="1"/>
            <p:nvPr userDrawn="1"/>
          </p:nvSpPr>
          <p:spPr bwMode="auto">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mn-lt"/>
                </a:rPr>
                <a:t>Hinweis</a:t>
              </a:r>
              <a:r>
                <a:rPr lang="de-DE" sz="700" b="0" baseline="0" dirty="0">
                  <a:solidFill>
                    <a:schemeClr val="tx1"/>
                  </a:solidFill>
                  <a:latin typeface="+mn-lt"/>
                </a:rPr>
                <a:t>: Titel der Präsentation ist Fußzeile</a:t>
              </a:r>
            </a:p>
            <a:p>
              <a:pPr indent="0" algn="r">
                <a:lnSpc>
                  <a:spcPct val="100000"/>
                </a:lnSpc>
                <a:spcBef>
                  <a:spcPts val="0"/>
                </a:spcBef>
                <a:spcAft>
                  <a:spcPts val="0"/>
                </a:spcAft>
              </a:pPr>
              <a:r>
                <a:rPr lang="de-DE" sz="700" b="0" baseline="0" dirty="0">
                  <a:solidFill>
                    <a:schemeClr val="tx1"/>
                  </a:solidFill>
                  <a:latin typeface="+mn-lt"/>
                </a:rPr>
                <a:t>Fußzeile (pro Folie oder für alle) </a:t>
              </a:r>
              <a:br>
                <a:rPr lang="de-DE" sz="700" b="0" baseline="0" dirty="0">
                  <a:solidFill>
                    <a:schemeClr val="tx1"/>
                  </a:solidFill>
                  <a:latin typeface="+mn-lt"/>
                </a:rPr>
              </a:br>
              <a:r>
                <a:rPr lang="de-DE" sz="700" b="0" baseline="0" dirty="0">
                  <a:solidFill>
                    <a:schemeClr val="tx1"/>
                  </a:solidFill>
                  <a:latin typeface="+mn-lt"/>
                </a:rPr>
                <a:t>anpassen über Menü:</a:t>
              </a:r>
            </a:p>
            <a:p>
              <a:pPr indent="0" algn="r">
                <a:lnSpc>
                  <a:spcPct val="100000"/>
                </a:lnSpc>
                <a:spcBef>
                  <a:spcPts val="0"/>
                </a:spcBef>
                <a:spcAft>
                  <a:spcPts val="0"/>
                </a:spcAft>
              </a:pPr>
              <a:r>
                <a:rPr lang="de-DE" sz="700" b="1" baseline="0" dirty="0">
                  <a:solidFill>
                    <a:schemeClr val="tx1"/>
                  </a:solidFill>
                  <a:latin typeface="+mn-lt"/>
                </a:rPr>
                <a:t>Einfügen | Text | Kopf- und Fußzeile</a:t>
              </a:r>
            </a:p>
          </p:txBody>
        </p:sp>
      </p:grpSp>
      <p:sp>
        <p:nvSpPr>
          <p:cNvPr id="7" name="Datumsplatzhalter 6"/>
          <p:cNvSpPr>
            <a:spLocks noGrp="1"/>
          </p:cNvSpPr>
          <p:nvPr>
            <p:ph type="dt" sz="half" idx="10"/>
          </p:nvPr>
        </p:nvSpPr>
        <p:spPr bwMode="auto"/>
        <p:txBody>
          <a:bodyPr/>
          <a:lstStyle/>
          <a:p>
            <a:r>
              <a:rPr lang="de-DE" dirty="0"/>
              <a:t>Abteilung / Verfasser / Datum</a:t>
            </a:r>
          </a:p>
        </p:txBody>
      </p:sp>
      <p:pic>
        <p:nvPicPr>
          <p:cNvPr id="117" name="Logo DM"/>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60337" y="4714750"/>
            <a:ext cx="833576" cy="180000"/>
          </a:xfrm>
          <a:prstGeom prst="rect">
            <a:avLst/>
          </a:prstGeom>
        </p:spPr>
      </p:pic>
      <p:pic>
        <p:nvPicPr>
          <p:cNvPr id="42"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8623414" y="4624750"/>
            <a:ext cx="360000" cy="360000"/>
          </a:xfrm>
          <a:prstGeom prst="rect">
            <a:avLst/>
          </a:prstGeom>
        </p:spPr>
      </p:pic>
      <p:sp>
        <p:nvSpPr>
          <p:cNvPr id="4" name="Bildplatzhalter 3"/>
          <p:cNvSpPr>
            <a:spLocks noGrp="1"/>
          </p:cNvSpPr>
          <p:nvPr>
            <p:ph type="pic" sz="quarter" idx="12"/>
          </p:nvPr>
        </p:nvSpPr>
        <p:spPr>
          <a:xfrm>
            <a:off x="160338" y="160338"/>
            <a:ext cx="3906837" cy="4411662"/>
          </a:xfrm>
          <a:gradFill>
            <a:gsLst>
              <a:gs pos="72000">
                <a:srgbClr val="000000">
                  <a:alpha val="80000"/>
                </a:srgbClr>
              </a:gs>
              <a:gs pos="0">
                <a:schemeClr val="tx1"/>
              </a:gs>
              <a:gs pos="97000">
                <a:schemeClr val="tx1">
                  <a:alpha val="0"/>
                </a:schemeClr>
              </a:gs>
            </a:gsLst>
            <a:lin ang="0" scaled="0"/>
          </a:gradFill>
        </p:spPr>
        <p:txBody>
          <a:bodyPr vert="vert" anchor="b" anchorCtr="0"/>
          <a:lstStyle>
            <a:lvl1pPr marL="0" indent="0">
              <a:buNone/>
              <a:defRPr>
                <a:noFill/>
              </a:defRPr>
            </a:lvl1pPr>
          </a:lstStyle>
          <a:p>
            <a:r>
              <a:rPr lang="de-DE"/>
              <a:t>Bild durch Klicken auf Symbol hinzufügen</a:t>
            </a:r>
            <a:endParaRPr lang="de-DE" dirty="0"/>
          </a:p>
        </p:txBody>
      </p:sp>
      <p:sp>
        <p:nvSpPr>
          <p:cNvPr id="47" name="Untertitel 2"/>
          <p:cNvSpPr>
            <a:spLocks noGrp="1"/>
          </p:cNvSpPr>
          <p:nvPr>
            <p:ph type="subTitle" idx="1" hasCustomPrompt="1"/>
          </p:nvPr>
        </p:nvSpPr>
        <p:spPr bwMode="auto">
          <a:xfrm>
            <a:off x="324000" y="1026000"/>
            <a:ext cx="2700000" cy="1111994"/>
          </a:xfrm>
          <a:noFill/>
        </p:spPr>
        <p:txBody>
          <a:bodyPr wrap="square" lIns="162000" tIns="162000" rIns="162000" bIns="162000" anchor="t" anchorCtr="0">
            <a:noAutofit/>
          </a:bodyPr>
          <a:lstStyle>
            <a:lvl1pPr marL="0" indent="0" algn="l">
              <a:spcBef>
                <a:spcPts val="0"/>
              </a:spcBef>
              <a:buNone/>
              <a:defRPr sz="1700" baseline="0">
                <a:solidFill>
                  <a:schemeClr val="bg1"/>
                </a:solidFill>
              </a:defRPr>
            </a:lvl1pPr>
            <a:lvl2pPr marL="0" indent="0" algn="l">
              <a:spcBef>
                <a:spcPts val="0"/>
              </a:spcBef>
              <a:buNone/>
              <a:defRPr sz="1700">
                <a:solidFill>
                  <a:schemeClr val="tx2"/>
                </a:solidFill>
              </a:defRPr>
            </a:lvl2pPr>
            <a:lvl3pPr marL="0" indent="0" algn="l">
              <a:spcBef>
                <a:spcPts val="0"/>
              </a:spcBef>
              <a:buNone/>
              <a:defRPr sz="1700">
                <a:solidFill>
                  <a:schemeClr val="tx2"/>
                </a:solidFill>
              </a:defRPr>
            </a:lvl3pPr>
            <a:lvl4pPr marL="0" indent="0" algn="l">
              <a:spcBef>
                <a:spcPts val="0"/>
              </a:spcBef>
              <a:buNone/>
              <a:defRPr sz="1700">
                <a:solidFill>
                  <a:schemeClr val="tx2"/>
                </a:solidFill>
              </a:defRPr>
            </a:lvl4pPr>
            <a:lvl5pPr marL="0" indent="0" algn="l">
              <a:spcBef>
                <a:spcPts val="0"/>
              </a:spcBef>
              <a:buNone/>
              <a:defRPr sz="1700">
                <a:solidFill>
                  <a:schemeClr val="tx2"/>
                </a:solidFill>
              </a:defRPr>
            </a:lvl5pPr>
            <a:lvl6pPr marL="0" indent="0" algn="l">
              <a:spcBef>
                <a:spcPts val="0"/>
              </a:spcBef>
              <a:buNone/>
              <a:defRPr sz="1700">
                <a:solidFill>
                  <a:schemeClr val="tx2"/>
                </a:solidFill>
              </a:defRPr>
            </a:lvl6pPr>
            <a:lvl7pPr marL="0" indent="0" algn="l">
              <a:spcBef>
                <a:spcPts val="0"/>
              </a:spcBef>
              <a:buNone/>
              <a:defRPr sz="1700">
                <a:solidFill>
                  <a:schemeClr val="tx2"/>
                </a:solidFill>
              </a:defRPr>
            </a:lvl7pPr>
            <a:lvl8pPr marL="0" indent="0" algn="l">
              <a:spcBef>
                <a:spcPts val="0"/>
              </a:spcBef>
              <a:buNone/>
              <a:defRPr sz="1700">
                <a:solidFill>
                  <a:schemeClr val="tx2"/>
                </a:solidFill>
              </a:defRPr>
            </a:lvl8pPr>
            <a:lvl9pPr marL="0" indent="0" algn="l">
              <a:spcBef>
                <a:spcPts val="0"/>
              </a:spcBef>
              <a:buNone/>
              <a:defRPr sz="1700">
                <a:solidFill>
                  <a:schemeClr val="tx2"/>
                </a:solidFill>
              </a:defRPr>
            </a:lvl9pPr>
          </a:lstStyle>
          <a:p>
            <a:pPr lvl="0"/>
            <a:r>
              <a:rPr lang="de-DE" dirty="0"/>
              <a:t>Kapitelüberschrift, Arial, 17 pt, Markenfarbe, Hervorhebungen fett</a:t>
            </a:r>
          </a:p>
        </p:txBody>
      </p:sp>
      <p:sp>
        <p:nvSpPr>
          <p:cNvPr id="43" name="Titel 1"/>
          <p:cNvSpPr>
            <a:spLocks noGrp="1"/>
          </p:cNvSpPr>
          <p:nvPr>
            <p:ph type="ctrTitle" hasCustomPrompt="1"/>
          </p:nvPr>
        </p:nvSpPr>
        <p:spPr bwMode="auto">
          <a:xfrm>
            <a:off x="324000" y="324301"/>
            <a:ext cx="3134728" cy="646937"/>
          </a:xfrm>
          <a:noFill/>
        </p:spPr>
        <p:txBody>
          <a:bodyPr wrap="square" lIns="162000" tIns="190800" rIns="162000" bIns="190800" anchor="t" anchorCtr="0">
            <a:noAutofit/>
          </a:bodyPr>
          <a:lstStyle>
            <a:lvl1pPr>
              <a:defRPr sz="1700" b="1" baseline="0">
                <a:solidFill>
                  <a:schemeClr val="bg1"/>
                </a:solidFill>
              </a:defRPr>
            </a:lvl1pPr>
          </a:lstStyle>
          <a:p>
            <a:r>
              <a:rPr lang="de-DE" dirty="0"/>
              <a:t>Kapitelnummer, Arial, 17 </a:t>
            </a:r>
            <a:r>
              <a:rPr lang="de-DE" dirty="0" err="1"/>
              <a:t>pt</a:t>
            </a:r>
            <a:endParaRPr lang="de-DE" dirty="0"/>
          </a:p>
        </p:txBody>
      </p:sp>
    </p:spTree>
    <p:extLst>
      <p:ext uri="{BB962C8B-B14F-4D97-AF65-F5344CB8AC3E}">
        <p14:creationId xmlns:p14="http://schemas.microsoft.com/office/powerpoint/2010/main" val="8614550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Kapiteltrenner_ohne_Bild">
    <p:bg>
      <p:bgPr>
        <a:solidFill>
          <a:schemeClr val="bg2"/>
        </a:solidFill>
        <a:effectLst/>
      </p:bgPr>
    </p:bg>
    <p:spTree>
      <p:nvGrpSpPr>
        <p:cNvPr id="1" name=""/>
        <p:cNvGrpSpPr/>
        <p:nvPr/>
      </p:nvGrpSpPr>
      <p:grpSpPr>
        <a:xfrm>
          <a:off x="0" y="0"/>
          <a:ext cx="0" cy="0"/>
          <a:chOff x="0" y="0"/>
          <a:chExt cx="0" cy="0"/>
        </a:xfrm>
      </p:grpSpPr>
      <p:sp>
        <p:nvSpPr>
          <p:cNvPr id="2" name="Rechteck 1"/>
          <p:cNvSpPr/>
          <p:nvPr userDrawn="1"/>
        </p:nvSpPr>
        <p:spPr>
          <a:xfrm>
            <a:off x="154820" y="160884"/>
            <a:ext cx="8820000" cy="4410000"/>
          </a:xfrm>
          <a:prstGeom prst="rect">
            <a:avLst/>
          </a:prstGeom>
          <a:solidFill>
            <a:srgbClr val="DD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4" name="Gruppieren 43"/>
          <p:cNvGrpSpPr/>
          <p:nvPr userDrawn="1"/>
        </p:nvGrpSpPr>
        <p:grpSpPr bwMode="auto">
          <a:xfrm>
            <a:off x="-2052001" y="-270250"/>
            <a:ext cx="11628001" cy="5688763"/>
            <a:chOff x="-2052001" y="-360000"/>
            <a:chExt cx="11628001" cy="7578000"/>
          </a:xfrm>
        </p:grpSpPr>
        <p:sp>
          <p:nvSpPr>
            <p:cNvPr id="45" name="Textfeld 56"/>
            <p:cNvSpPr txBox="1"/>
            <p:nvPr userDrawn="1"/>
          </p:nvSpPr>
          <p:spPr bwMode="auto">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mn-lt"/>
                </a:rPr>
                <a:t>Hilfslinien anzeigen über Menu: </a:t>
              </a:r>
              <a:br>
                <a:rPr lang="de-DE" sz="700" b="0" dirty="0">
                  <a:solidFill>
                    <a:schemeClr val="tx1"/>
                  </a:solidFill>
                  <a:latin typeface="+mn-lt"/>
                </a:rPr>
              </a:br>
              <a:r>
                <a:rPr lang="de-DE" sz="700" b="1" dirty="0">
                  <a:solidFill>
                    <a:schemeClr val="tx1"/>
                  </a:solidFill>
                  <a:latin typeface="+mn-lt"/>
                </a:rPr>
                <a:t>Ansicht | Anzeigen | </a:t>
              </a:r>
              <a:r>
                <a:rPr lang="de-DE" sz="700" b="0" dirty="0">
                  <a:solidFill>
                    <a:schemeClr val="tx1"/>
                  </a:solidFill>
                  <a:latin typeface="+mn-lt"/>
                </a:rPr>
                <a:t>Haken bei</a:t>
              </a:r>
              <a:r>
                <a:rPr lang="de-DE" sz="700" b="1" dirty="0">
                  <a:solidFill>
                    <a:schemeClr val="tx1"/>
                  </a:solidFill>
                  <a:latin typeface="+mn-lt"/>
                </a:rPr>
                <a:t/>
              </a:r>
              <a:br>
                <a:rPr lang="de-DE" sz="700" b="1" dirty="0">
                  <a:solidFill>
                    <a:schemeClr val="tx1"/>
                  </a:solidFill>
                  <a:latin typeface="+mn-lt"/>
                </a:rPr>
              </a:br>
              <a:r>
                <a:rPr lang="de-DE" sz="700" b="1" dirty="0">
                  <a:solidFill>
                    <a:schemeClr val="tx1"/>
                  </a:solidFill>
                  <a:latin typeface="+mn-lt"/>
                </a:rPr>
                <a:t>Führungslinien </a:t>
              </a:r>
              <a:r>
                <a:rPr lang="de-DE" sz="700" b="0" dirty="0">
                  <a:solidFill>
                    <a:schemeClr val="tx1"/>
                  </a:solidFill>
                  <a:latin typeface="+mn-lt"/>
                </a:rPr>
                <a:t>setzten</a:t>
              </a:r>
            </a:p>
            <a:p>
              <a:pPr indent="0" algn="r">
                <a:lnSpc>
                  <a:spcPct val="100000"/>
                </a:lnSpc>
                <a:spcBef>
                  <a:spcPts val="0"/>
                </a:spcBef>
                <a:spcAft>
                  <a:spcPts val="0"/>
                </a:spcAft>
              </a:pPr>
              <a:r>
                <a:rPr lang="de-DE" sz="400" b="0" dirty="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mn-lt"/>
              </a:endParaRPr>
            </a:p>
            <a:p>
              <a:pPr indent="0" algn="r">
                <a:lnSpc>
                  <a:spcPct val="100000"/>
                </a:lnSpc>
                <a:spcBef>
                  <a:spcPts val="0"/>
                </a:spcBef>
                <a:spcAft>
                  <a:spcPts val="0"/>
                </a:spcAft>
              </a:pPr>
              <a:r>
                <a:rPr lang="de-DE" sz="700" b="0" dirty="0">
                  <a:solidFill>
                    <a:schemeClr val="tx1"/>
                  </a:solidFill>
                  <a:latin typeface="+mn-lt"/>
                </a:rPr>
                <a:t>Folie in</a:t>
              </a:r>
              <a:r>
                <a:rPr lang="de-DE" sz="700" b="0" baseline="0" dirty="0">
                  <a:solidFill>
                    <a:schemeClr val="tx1"/>
                  </a:solidFill>
                  <a:latin typeface="+mn-lt"/>
                </a:rPr>
                <a:t> Ursprungsform </a:t>
              </a:r>
            </a:p>
            <a:p>
              <a:pPr indent="0" algn="r">
                <a:lnSpc>
                  <a:spcPct val="100000"/>
                </a:lnSpc>
                <a:spcBef>
                  <a:spcPts val="0"/>
                </a:spcBef>
                <a:spcAft>
                  <a:spcPts val="0"/>
                </a:spcAft>
              </a:pPr>
              <a:r>
                <a:rPr lang="de-DE" sz="700" b="0" baseline="0" dirty="0">
                  <a:solidFill>
                    <a:schemeClr val="tx1"/>
                  </a:solidFill>
                  <a:latin typeface="+mn-lt"/>
                </a:rPr>
                <a:t>bringen über Menu:</a:t>
              </a:r>
            </a:p>
            <a:p>
              <a:pPr indent="0" algn="r">
                <a:lnSpc>
                  <a:spcPct val="100000"/>
                </a:lnSpc>
                <a:spcBef>
                  <a:spcPts val="0"/>
                </a:spcBef>
                <a:spcAft>
                  <a:spcPts val="0"/>
                </a:spcAft>
              </a:pPr>
              <a:r>
                <a:rPr lang="de-DE" sz="700" b="1" baseline="0" dirty="0">
                  <a:solidFill>
                    <a:schemeClr val="tx1"/>
                  </a:solidFill>
                  <a:latin typeface="+mn-lt"/>
                </a:rPr>
                <a:t>Start | Folien | Zurücksetzen</a:t>
              </a:r>
            </a:p>
            <a:p>
              <a:pPr indent="0" algn="r">
                <a:lnSpc>
                  <a:spcPct val="100000"/>
                </a:lnSpc>
                <a:spcBef>
                  <a:spcPts val="0"/>
                </a:spcBef>
                <a:spcAft>
                  <a:spcPts val="0"/>
                </a:spcAft>
              </a:pPr>
              <a:r>
                <a:rPr lang="de-DE" sz="400" b="0" baseline="0" dirty="0">
                  <a:solidFill>
                    <a:schemeClr val="tx1"/>
                  </a:solidFill>
                  <a:latin typeface="+mn-lt"/>
                </a:rPr>
                <a:t>______________________________________________________</a:t>
              </a:r>
              <a:endParaRPr lang="de-DE" sz="300" b="0" baseline="0" dirty="0">
                <a:solidFill>
                  <a:schemeClr val="tx1"/>
                </a:solidFill>
                <a:latin typeface="+mn-lt"/>
              </a:endParaRPr>
            </a:p>
            <a:p>
              <a:pPr indent="0" algn="r">
                <a:lnSpc>
                  <a:spcPct val="100000"/>
                </a:lnSpc>
                <a:spcBef>
                  <a:spcPts val="0"/>
                </a:spcBef>
                <a:spcAft>
                  <a:spcPts val="0"/>
                </a:spcAft>
              </a:pPr>
              <a:endParaRPr lang="de-DE" sz="300" b="1" baseline="0" dirty="0">
                <a:solidFill>
                  <a:schemeClr val="tx1"/>
                </a:solidFill>
                <a:latin typeface="+mn-lt"/>
              </a:endParaRPr>
            </a:p>
            <a:p>
              <a:pPr indent="0" algn="r">
                <a:lnSpc>
                  <a:spcPct val="100000"/>
                </a:lnSpc>
                <a:spcBef>
                  <a:spcPts val="0"/>
                </a:spcBef>
                <a:spcAft>
                  <a:spcPts val="0"/>
                </a:spcAft>
              </a:pPr>
              <a:r>
                <a:rPr lang="de-DE" sz="700" dirty="0">
                  <a:solidFill>
                    <a:schemeClr val="tx1"/>
                  </a:solidFill>
                </a:rPr>
                <a:t>Wechsel der Textebene im Menü über: </a:t>
              </a:r>
              <a:r>
                <a:rPr lang="de-DE" sz="700" b="1" dirty="0">
                  <a:solidFill>
                    <a:schemeClr val="tx1"/>
                  </a:solidFill>
                </a:rPr>
                <a:t>Start | Absatz | Listenebene erhöhen/verringern</a:t>
              </a:r>
            </a:p>
            <a:p>
              <a:pPr indent="0" algn="r">
                <a:lnSpc>
                  <a:spcPct val="100000"/>
                </a:lnSpc>
                <a:spcBef>
                  <a:spcPts val="0"/>
                </a:spcBef>
                <a:spcAft>
                  <a:spcPts val="0"/>
                </a:spcAft>
              </a:pPr>
              <a:r>
                <a:rPr lang="de-DE" sz="400" b="0" baseline="0" dirty="0">
                  <a:solidFill>
                    <a:schemeClr val="tx1"/>
                  </a:solidFill>
                  <a:latin typeface="+mn-lt"/>
                </a:rPr>
                <a:t>______________________________________________________</a:t>
              </a:r>
              <a:endParaRPr lang="de-DE" sz="300" b="0" baseline="0" dirty="0">
                <a:solidFill>
                  <a:schemeClr val="tx1"/>
                </a:solidFill>
                <a:latin typeface="+mn-lt"/>
              </a:endParaRPr>
            </a:p>
            <a:p>
              <a:pPr indent="0" algn="r">
                <a:lnSpc>
                  <a:spcPct val="100000"/>
                </a:lnSpc>
                <a:spcBef>
                  <a:spcPts val="0"/>
                </a:spcBef>
                <a:spcAft>
                  <a:spcPts val="0"/>
                </a:spcAft>
              </a:pPr>
              <a:endParaRPr lang="de-DE" sz="300" b="0" baseline="0" dirty="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mn-lt"/>
                </a:rPr>
                <a:t>Start | Folien | Layout</a:t>
              </a:r>
            </a:p>
            <a:p>
              <a:pPr indent="0" algn="r">
                <a:lnSpc>
                  <a:spcPct val="100000"/>
                </a:lnSpc>
                <a:spcBef>
                  <a:spcPts val="0"/>
                </a:spcBef>
                <a:spcAft>
                  <a:spcPts val="0"/>
                </a:spcAft>
              </a:pPr>
              <a:endParaRPr lang="de-DE" sz="700" b="1" baseline="0" noProof="0" dirty="0">
                <a:solidFill>
                  <a:schemeClr val="tx1"/>
                </a:solidFill>
                <a:latin typeface="+mn-lt"/>
              </a:endParaRPr>
            </a:p>
            <a:p>
              <a:pPr indent="0" algn="r">
                <a:lnSpc>
                  <a:spcPct val="100000"/>
                </a:lnSpc>
                <a:spcBef>
                  <a:spcPts val="0"/>
                </a:spcBef>
                <a:spcAft>
                  <a:spcPts val="0"/>
                </a:spcAft>
              </a:pPr>
              <a:endParaRPr lang="de-DE" sz="700" b="1" noProof="0" dirty="0">
                <a:solidFill>
                  <a:schemeClr val="tx1"/>
                </a:solidFill>
                <a:latin typeface="+mn-lt"/>
              </a:endParaRPr>
            </a:p>
          </p:txBody>
        </p:sp>
        <p:grpSp>
          <p:nvGrpSpPr>
            <p:cNvPr id="50" name="Gruppieren 49"/>
            <p:cNvGrpSpPr/>
            <p:nvPr userDrawn="1"/>
          </p:nvGrpSpPr>
          <p:grpSpPr bwMode="auto">
            <a:xfrm>
              <a:off x="160338" y="-360000"/>
              <a:ext cx="8821662" cy="288333"/>
              <a:chOff x="160338" y="-360000"/>
              <a:chExt cx="8821662" cy="288333"/>
            </a:xfrm>
          </p:grpSpPr>
          <p:cxnSp>
            <p:nvCxnSpPr>
              <p:cNvPr id="76" name="Gerade Verbindung 75"/>
              <p:cNvCxnSpPr/>
              <p:nvPr userDrawn="1"/>
            </p:nvCxnSpPr>
            <p:spPr bwMode="auto">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bwMode="auto">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rPr>
                  <a:t>12,25</a:t>
                </a:r>
              </a:p>
            </p:txBody>
          </p:sp>
          <p:sp>
            <p:nvSpPr>
              <p:cNvPr id="78" name="Textfeld 8"/>
              <p:cNvSpPr txBox="1"/>
              <p:nvPr userDrawn="1"/>
            </p:nvSpPr>
            <p:spPr bwMode="auto">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12,25</a:t>
                </a:r>
              </a:p>
            </p:txBody>
          </p:sp>
          <p:cxnSp>
            <p:nvCxnSpPr>
              <p:cNvPr id="79" name="Gerade Verbindung 78"/>
              <p:cNvCxnSpPr/>
              <p:nvPr userDrawn="1"/>
            </p:nvCxnSpPr>
            <p:spPr bwMode="auto">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0" name="Textfeld 8"/>
              <p:cNvSpPr txBox="1"/>
              <p:nvPr userDrawn="1"/>
            </p:nvSpPr>
            <p:spPr bwMode="auto">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7,60</a:t>
                </a:r>
              </a:p>
            </p:txBody>
          </p:sp>
          <p:cxnSp>
            <p:nvCxnSpPr>
              <p:cNvPr id="81" name="Gerade Verbindung 80"/>
              <p:cNvCxnSpPr/>
              <p:nvPr userDrawn="1"/>
            </p:nvCxnSpPr>
            <p:spPr bwMode="auto">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1" name="Gruppieren 50"/>
            <p:cNvGrpSpPr/>
            <p:nvPr userDrawn="1"/>
          </p:nvGrpSpPr>
          <p:grpSpPr bwMode="auto">
            <a:xfrm>
              <a:off x="160338" y="6930000"/>
              <a:ext cx="8823076" cy="288000"/>
              <a:chOff x="160338" y="6930000"/>
              <a:chExt cx="8823076" cy="288000"/>
            </a:xfrm>
          </p:grpSpPr>
          <p:cxnSp>
            <p:nvCxnSpPr>
              <p:cNvPr id="70" name="Gerade Verbindung 69"/>
              <p:cNvCxnSpPr/>
              <p:nvPr userDrawn="1"/>
            </p:nvCxnSpPr>
            <p:spPr bwMode="auto">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bwMode="auto">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rPr>
                  <a:t>12,25</a:t>
                </a:r>
              </a:p>
            </p:txBody>
          </p:sp>
          <p:sp>
            <p:nvSpPr>
              <p:cNvPr id="72" name="Textfeld 8"/>
              <p:cNvSpPr txBox="1"/>
              <p:nvPr userDrawn="1"/>
            </p:nvSpPr>
            <p:spPr bwMode="auto">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12,25</a:t>
                </a:r>
              </a:p>
            </p:txBody>
          </p:sp>
          <p:cxnSp>
            <p:nvCxnSpPr>
              <p:cNvPr id="73" name="Gerade Verbindung 72"/>
              <p:cNvCxnSpPr/>
              <p:nvPr userDrawn="1"/>
            </p:nvCxnSpPr>
            <p:spPr bwMode="auto">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bwMode="auto">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7,60</a:t>
                </a:r>
              </a:p>
            </p:txBody>
          </p:sp>
          <p:cxnSp>
            <p:nvCxnSpPr>
              <p:cNvPr id="75" name="Gerade Verbindung 74"/>
              <p:cNvCxnSpPr/>
              <p:nvPr userDrawn="1"/>
            </p:nvCxnSpPr>
            <p:spPr bwMode="auto">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2" name="Gruppieren 51"/>
            <p:cNvGrpSpPr/>
            <p:nvPr userDrawn="1"/>
          </p:nvGrpSpPr>
          <p:grpSpPr bwMode="auto">
            <a:xfrm>
              <a:off x="9216000" y="214313"/>
              <a:ext cx="360000" cy="6715687"/>
              <a:chOff x="9216000" y="214313"/>
              <a:chExt cx="360000" cy="6715687"/>
            </a:xfrm>
          </p:grpSpPr>
          <p:sp>
            <p:nvSpPr>
              <p:cNvPr id="62" name="Textfeld 39"/>
              <p:cNvSpPr txBox="1"/>
              <p:nvPr userDrawn="1"/>
            </p:nvSpPr>
            <p:spPr bwMode="auto">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5,55</a:t>
                </a:r>
              </a:p>
            </p:txBody>
          </p:sp>
          <p:cxnSp>
            <p:nvCxnSpPr>
              <p:cNvPr id="63" name="Gerade Verbindung 62"/>
              <p:cNvCxnSpPr/>
              <p:nvPr userDrawn="1"/>
            </p:nvCxnSpPr>
            <p:spPr bwMode="auto">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4" name="Textfeld 39"/>
              <p:cNvSpPr txBox="1"/>
              <p:nvPr userDrawn="1"/>
            </p:nvSpPr>
            <p:spPr bwMode="auto">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4,55</a:t>
                </a:r>
              </a:p>
            </p:txBody>
          </p:sp>
          <p:cxnSp>
            <p:nvCxnSpPr>
              <p:cNvPr id="65" name="Gerade Verbindung 64"/>
              <p:cNvCxnSpPr/>
              <p:nvPr userDrawn="1"/>
            </p:nvCxnSpPr>
            <p:spPr bwMode="auto">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bwMode="auto">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6,70</a:t>
                </a:r>
              </a:p>
            </p:txBody>
          </p:sp>
          <p:cxnSp>
            <p:nvCxnSpPr>
              <p:cNvPr id="67" name="Gerade Verbindung 66"/>
              <p:cNvCxnSpPr/>
              <p:nvPr userDrawn="1"/>
            </p:nvCxnSpPr>
            <p:spPr bwMode="auto">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Gerade Verbindung 67"/>
              <p:cNvCxnSpPr/>
              <p:nvPr userDrawn="1"/>
            </p:nvCxnSpPr>
            <p:spPr bwMode="auto">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9" name="Textfeld 39"/>
              <p:cNvSpPr txBox="1"/>
              <p:nvPr userDrawn="1"/>
            </p:nvSpPr>
            <p:spPr bwMode="auto">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6,70</a:t>
                </a:r>
              </a:p>
            </p:txBody>
          </p:sp>
        </p:grpSp>
        <p:grpSp>
          <p:nvGrpSpPr>
            <p:cNvPr id="53" name="Gruppieren 52"/>
            <p:cNvGrpSpPr/>
            <p:nvPr userDrawn="1"/>
          </p:nvGrpSpPr>
          <p:grpSpPr bwMode="auto">
            <a:xfrm>
              <a:off x="-432000" y="6089311"/>
              <a:ext cx="360076" cy="840689"/>
              <a:chOff x="-432000" y="6089311"/>
              <a:chExt cx="360076" cy="840689"/>
            </a:xfrm>
          </p:grpSpPr>
          <p:sp>
            <p:nvSpPr>
              <p:cNvPr id="58" name="Textfeld 39"/>
              <p:cNvSpPr txBox="1"/>
              <p:nvPr userDrawn="1"/>
            </p:nvSpPr>
            <p:spPr bwMode="auto">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5,55</a:t>
                </a:r>
              </a:p>
            </p:txBody>
          </p:sp>
          <p:cxnSp>
            <p:nvCxnSpPr>
              <p:cNvPr id="59" name="Gerade Verbindung 58"/>
              <p:cNvCxnSpPr/>
              <p:nvPr userDrawn="1"/>
            </p:nvCxnSpPr>
            <p:spPr bwMode="auto">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userDrawn="1"/>
            </p:nvCxnSpPr>
            <p:spPr bwMode="auto">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bwMode="auto">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6,70</a:t>
                </a:r>
              </a:p>
            </p:txBody>
          </p:sp>
        </p:grpSp>
        <p:grpSp>
          <p:nvGrpSpPr>
            <p:cNvPr id="54" name="Gruppieren 53"/>
            <p:cNvGrpSpPr/>
            <p:nvPr userDrawn="1"/>
          </p:nvGrpSpPr>
          <p:grpSpPr bwMode="auto">
            <a:xfrm>
              <a:off x="-432001" y="958780"/>
              <a:ext cx="360000" cy="288065"/>
              <a:chOff x="-432001" y="958780"/>
              <a:chExt cx="360000" cy="288065"/>
            </a:xfrm>
          </p:grpSpPr>
          <p:sp>
            <p:nvSpPr>
              <p:cNvPr id="56" name="Textfeld 39"/>
              <p:cNvSpPr txBox="1"/>
              <p:nvPr userDrawn="1"/>
            </p:nvSpPr>
            <p:spPr bwMode="auto">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4,55</a:t>
                </a:r>
              </a:p>
            </p:txBody>
          </p:sp>
          <p:cxnSp>
            <p:nvCxnSpPr>
              <p:cNvPr id="57" name="Gerade Verbindung 56"/>
              <p:cNvCxnSpPr/>
              <p:nvPr userDrawn="1"/>
            </p:nvCxnSpPr>
            <p:spPr bwMode="auto">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5" name="Textfeld 54"/>
            <p:cNvSpPr txBox="1"/>
            <p:nvPr userDrawn="1"/>
          </p:nvSpPr>
          <p:spPr bwMode="auto">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mn-lt"/>
                </a:rPr>
                <a:t>Hinweis</a:t>
              </a:r>
              <a:r>
                <a:rPr lang="de-DE" sz="700" b="0" baseline="0" dirty="0">
                  <a:solidFill>
                    <a:schemeClr val="tx1"/>
                  </a:solidFill>
                  <a:latin typeface="+mn-lt"/>
                </a:rPr>
                <a:t>: Titel der Präsentation ist Fußzeile</a:t>
              </a:r>
            </a:p>
            <a:p>
              <a:pPr indent="0" algn="r">
                <a:lnSpc>
                  <a:spcPct val="100000"/>
                </a:lnSpc>
                <a:spcBef>
                  <a:spcPts val="0"/>
                </a:spcBef>
                <a:spcAft>
                  <a:spcPts val="0"/>
                </a:spcAft>
              </a:pPr>
              <a:r>
                <a:rPr lang="de-DE" sz="700" b="0" baseline="0" dirty="0">
                  <a:solidFill>
                    <a:schemeClr val="tx1"/>
                  </a:solidFill>
                  <a:latin typeface="+mn-lt"/>
                </a:rPr>
                <a:t>Fußzeile (pro Folie oder für alle) </a:t>
              </a:r>
              <a:br>
                <a:rPr lang="de-DE" sz="700" b="0" baseline="0" dirty="0">
                  <a:solidFill>
                    <a:schemeClr val="tx1"/>
                  </a:solidFill>
                  <a:latin typeface="+mn-lt"/>
                </a:rPr>
              </a:br>
              <a:r>
                <a:rPr lang="de-DE" sz="700" b="0" baseline="0" dirty="0">
                  <a:solidFill>
                    <a:schemeClr val="tx1"/>
                  </a:solidFill>
                  <a:latin typeface="+mn-lt"/>
                </a:rPr>
                <a:t>anpassen über Menü:</a:t>
              </a:r>
            </a:p>
            <a:p>
              <a:pPr indent="0" algn="r">
                <a:lnSpc>
                  <a:spcPct val="100000"/>
                </a:lnSpc>
                <a:spcBef>
                  <a:spcPts val="0"/>
                </a:spcBef>
                <a:spcAft>
                  <a:spcPts val="0"/>
                </a:spcAft>
              </a:pPr>
              <a:r>
                <a:rPr lang="de-DE" sz="700" b="1" baseline="0" dirty="0">
                  <a:solidFill>
                    <a:schemeClr val="tx1"/>
                  </a:solidFill>
                  <a:latin typeface="+mn-lt"/>
                </a:rPr>
                <a:t>Einfügen | Text | Kopf- und Fußzeile</a:t>
              </a:r>
            </a:p>
          </p:txBody>
        </p:sp>
      </p:grpSp>
      <p:sp>
        <p:nvSpPr>
          <p:cNvPr id="7" name="Datumsplatzhalter 6"/>
          <p:cNvSpPr>
            <a:spLocks noGrp="1"/>
          </p:cNvSpPr>
          <p:nvPr>
            <p:ph type="dt" sz="half" idx="10"/>
          </p:nvPr>
        </p:nvSpPr>
        <p:spPr bwMode="auto"/>
        <p:txBody>
          <a:bodyPr/>
          <a:lstStyle/>
          <a:p>
            <a:r>
              <a:rPr lang="de-DE" dirty="0"/>
              <a:t>Abteilung / Verfasser / Datum</a:t>
            </a:r>
          </a:p>
        </p:txBody>
      </p:sp>
      <p:pic>
        <p:nvPicPr>
          <p:cNvPr id="117" name="Logo DM"/>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60337" y="4714750"/>
            <a:ext cx="833576" cy="180000"/>
          </a:xfrm>
          <a:prstGeom prst="rect">
            <a:avLst/>
          </a:prstGeom>
        </p:spPr>
      </p:pic>
      <p:pic>
        <p:nvPicPr>
          <p:cNvPr id="42"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8623414" y="4624750"/>
            <a:ext cx="360000" cy="360000"/>
          </a:xfrm>
          <a:prstGeom prst="rect">
            <a:avLst/>
          </a:prstGeom>
        </p:spPr>
      </p:pic>
      <p:sp>
        <p:nvSpPr>
          <p:cNvPr id="3" name="Rechteck 2"/>
          <p:cNvSpPr/>
          <p:nvPr userDrawn="1"/>
        </p:nvSpPr>
        <p:spPr>
          <a:xfrm>
            <a:off x="324000" y="324301"/>
            <a:ext cx="3311896" cy="2249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Untertitel 2"/>
          <p:cNvSpPr>
            <a:spLocks noGrp="1"/>
          </p:cNvSpPr>
          <p:nvPr>
            <p:ph type="subTitle" idx="1" hasCustomPrompt="1"/>
          </p:nvPr>
        </p:nvSpPr>
        <p:spPr bwMode="auto">
          <a:xfrm>
            <a:off x="324000" y="1026000"/>
            <a:ext cx="3311896" cy="1476123"/>
          </a:xfrm>
          <a:noFill/>
        </p:spPr>
        <p:txBody>
          <a:bodyPr wrap="square" lIns="162000" tIns="162000" rIns="162000" bIns="162000" anchor="t" anchorCtr="0">
            <a:noAutofit/>
          </a:bodyPr>
          <a:lstStyle>
            <a:lvl1pPr marL="0" indent="0" algn="l">
              <a:spcBef>
                <a:spcPts val="0"/>
              </a:spcBef>
              <a:buNone/>
              <a:defRPr sz="1700" baseline="0">
                <a:solidFill>
                  <a:srgbClr val="DD0000"/>
                </a:solidFill>
              </a:defRPr>
            </a:lvl1pPr>
            <a:lvl2pPr marL="0" indent="0" algn="l">
              <a:spcBef>
                <a:spcPts val="0"/>
              </a:spcBef>
              <a:buNone/>
              <a:defRPr sz="1700">
                <a:solidFill>
                  <a:schemeClr val="tx2"/>
                </a:solidFill>
              </a:defRPr>
            </a:lvl2pPr>
            <a:lvl3pPr marL="0" indent="0" algn="l">
              <a:spcBef>
                <a:spcPts val="0"/>
              </a:spcBef>
              <a:buNone/>
              <a:defRPr sz="1700">
                <a:solidFill>
                  <a:schemeClr val="tx2"/>
                </a:solidFill>
              </a:defRPr>
            </a:lvl3pPr>
            <a:lvl4pPr marL="0" indent="0" algn="l">
              <a:spcBef>
                <a:spcPts val="0"/>
              </a:spcBef>
              <a:buNone/>
              <a:defRPr sz="1700">
                <a:solidFill>
                  <a:schemeClr val="tx2"/>
                </a:solidFill>
              </a:defRPr>
            </a:lvl4pPr>
            <a:lvl5pPr marL="0" indent="0" algn="l">
              <a:spcBef>
                <a:spcPts val="0"/>
              </a:spcBef>
              <a:buNone/>
              <a:defRPr sz="1700">
                <a:solidFill>
                  <a:schemeClr val="tx2"/>
                </a:solidFill>
              </a:defRPr>
            </a:lvl5pPr>
            <a:lvl6pPr marL="0" indent="0" algn="l">
              <a:spcBef>
                <a:spcPts val="0"/>
              </a:spcBef>
              <a:buNone/>
              <a:defRPr sz="1700">
                <a:solidFill>
                  <a:schemeClr val="tx2"/>
                </a:solidFill>
              </a:defRPr>
            </a:lvl6pPr>
            <a:lvl7pPr marL="0" indent="0" algn="l">
              <a:spcBef>
                <a:spcPts val="0"/>
              </a:spcBef>
              <a:buNone/>
              <a:defRPr sz="1700">
                <a:solidFill>
                  <a:schemeClr val="tx2"/>
                </a:solidFill>
              </a:defRPr>
            </a:lvl7pPr>
            <a:lvl8pPr marL="0" indent="0" algn="l">
              <a:spcBef>
                <a:spcPts val="0"/>
              </a:spcBef>
              <a:buNone/>
              <a:defRPr sz="1700">
                <a:solidFill>
                  <a:schemeClr val="tx2"/>
                </a:solidFill>
              </a:defRPr>
            </a:lvl8pPr>
            <a:lvl9pPr marL="0" indent="0" algn="l">
              <a:spcBef>
                <a:spcPts val="0"/>
              </a:spcBef>
              <a:buNone/>
              <a:defRPr sz="1700">
                <a:solidFill>
                  <a:schemeClr val="tx2"/>
                </a:solidFill>
              </a:defRPr>
            </a:lvl9pPr>
          </a:lstStyle>
          <a:p>
            <a:pPr lvl="0"/>
            <a:r>
              <a:rPr lang="de-DE" dirty="0"/>
              <a:t>Kapitelüberschrift, Arial, 17 pt, Markenfarbe, Hervorhebungen fett</a:t>
            </a:r>
          </a:p>
        </p:txBody>
      </p:sp>
      <p:sp>
        <p:nvSpPr>
          <p:cNvPr id="43" name="Titel 1"/>
          <p:cNvSpPr>
            <a:spLocks noGrp="1"/>
          </p:cNvSpPr>
          <p:nvPr>
            <p:ph type="ctrTitle" hasCustomPrompt="1"/>
          </p:nvPr>
        </p:nvSpPr>
        <p:spPr bwMode="auto">
          <a:xfrm>
            <a:off x="324000" y="324301"/>
            <a:ext cx="3311896" cy="646937"/>
          </a:xfrm>
          <a:noFill/>
        </p:spPr>
        <p:txBody>
          <a:bodyPr wrap="square" lIns="162000" tIns="190800" rIns="162000" bIns="190800" anchor="t" anchorCtr="0">
            <a:noAutofit/>
          </a:bodyPr>
          <a:lstStyle>
            <a:lvl1pPr>
              <a:defRPr sz="1700" b="1" baseline="0">
                <a:solidFill>
                  <a:srgbClr val="DD0000"/>
                </a:solidFill>
              </a:defRPr>
            </a:lvl1pPr>
          </a:lstStyle>
          <a:p>
            <a:r>
              <a:rPr lang="de-DE" dirty="0"/>
              <a:t>Kapitelnummer, Arial, 17 </a:t>
            </a:r>
            <a:r>
              <a:rPr lang="de-DE" dirty="0" err="1"/>
              <a:t>pt</a:t>
            </a:r>
            <a:endParaRPr lang="de-DE" dirty="0"/>
          </a:p>
        </p:txBody>
      </p:sp>
    </p:spTree>
    <p:extLst>
      <p:ext uri="{BB962C8B-B14F-4D97-AF65-F5344CB8AC3E}">
        <p14:creationId xmlns:p14="http://schemas.microsoft.com/office/powerpoint/2010/main" val="20476960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tatement_Bild">
    <p:bg>
      <p:bgPr>
        <a:solidFill>
          <a:schemeClr val="bg2"/>
        </a:solidFill>
        <a:effectLst/>
      </p:bgPr>
    </p:bg>
    <p:spTree>
      <p:nvGrpSpPr>
        <p:cNvPr id="1" name=""/>
        <p:cNvGrpSpPr/>
        <p:nvPr/>
      </p:nvGrpSpPr>
      <p:grpSpPr>
        <a:xfrm>
          <a:off x="0" y="0"/>
          <a:ext cx="0" cy="0"/>
          <a:chOff x="0" y="0"/>
          <a:chExt cx="0" cy="0"/>
        </a:xfrm>
      </p:grpSpPr>
      <p:sp>
        <p:nvSpPr>
          <p:cNvPr id="82" name="Bildplatzhalter 4"/>
          <p:cNvSpPr>
            <a:spLocks noGrp="1"/>
          </p:cNvSpPr>
          <p:nvPr>
            <p:ph type="pic" sz="quarter" idx="11" hasCustomPrompt="1"/>
          </p:nvPr>
        </p:nvSpPr>
        <p:spPr bwMode="auto">
          <a:xfrm>
            <a:off x="160337" y="162150"/>
            <a:ext cx="8820733" cy="4409850"/>
          </a:xfrm>
          <a:solidFill>
            <a:srgbClr val="CC0066"/>
          </a:solidFill>
        </p:spPr>
        <p:txBody>
          <a:bodyPr anchor="t" anchorCtr="0"/>
          <a:lstStyle>
            <a:lvl1pPr marL="0" indent="0" algn="ctr">
              <a:spcBef>
                <a:spcPts val="0"/>
              </a:spcBef>
              <a:buNone/>
              <a:defRPr>
                <a:solidFill>
                  <a:schemeClr val="bg1"/>
                </a:solidFill>
              </a:defRPr>
            </a:lvl1pPr>
          </a:lstStyle>
          <a:p>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Bild einfügen</a:t>
            </a:r>
          </a:p>
        </p:txBody>
      </p:sp>
      <p:grpSp>
        <p:nvGrpSpPr>
          <p:cNvPr id="44" name="Gruppieren 43"/>
          <p:cNvGrpSpPr/>
          <p:nvPr userDrawn="1"/>
        </p:nvGrpSpPr>
        <p:grpSpPr bwMode="auto">
          <a:xfrm>
            <a:off x="-2052001" y="-270250"/>
            <a:ext cx="11628001" cy="5688763"/>
            <a:chOff x="-2052001" y="-360000"/>
            <a:chExt cx="11628001" cy="7578000"/>
          </a:xfrm>
        </p:grpSpPr>
        <p:sp>
          <p:nvSpPr>
            <p:cNvPr id="45" name="Textfeld 56"/>
            <p:cNvSpPr txBox="1"/>
            <p:nvPr userDrawn="1"/>
          </p:nvSpPr>
          <p:spPr bwMode="auto">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mn-lt"/>
                </a:rPr>
                <a:t>Hilfslinien anzeigen über Menu: </a:t>
              </a:r>
              <a:br>
                <a:rPr lang="de-DE" sz="700" b="0" dirty="0">
                  <a:solidFill>
                    <a:schemeClr val="tx1"/>
                  </a:solidFill>
                  <a:latin typeface="+mn-lt"/>
                </a:rPr>
              </a:br>
              <a:r>
                <a:rPr lang="de-DE" sz="700" b="1" dirty="0">
                  <a:solidFill>
                    <a:schemeClr val="tx1"/>
                  </a:solidFill>
                  <a:latin typeface="+mn-lt"/>
                </a:rPr>
                <a:t>Ansicht | Anzeigen | </a:t>
              </a:r>
              <a:r>
                <a:rPr lang="de-DE" sz="700" b="0" dirty="0">
                  <a:solidFill>
                    <a:schemeClr val="tx1"/>
                  </a:solidFill>
                  <a:latin typeface="+mn-lt"/>
                </a:rPr>
                <a:t>Haken bei</a:t>
              </a:r>
              <a:r>
                <a:rPr lang="de-DE" sz="700" b="1" dirty="0">
                  <a:solidFill>
                    <a:schemeClr val="tx1"/>
                  </a:solidFill>
                  <a:latin typeface="+mn-lt"/>
                </a:rPr>
                <a:t/>
              </a:r>
              <a:br>
                <a:rPr lang="de-DE" sz="700" b="1" dirty="0">
                  <a:solidFill>
                    <a:schemeClr val="tx1"/>
                  </a:solidFill>
                  <a:latin typeface="+mn-lt"/>
                </a:rPr>
              </a:br>
              <a:r>
                <a:rPr lang="de-DE" sz="700" b="1" dirty="0">
                  <a:solidFill>
                    <a:schemeClr val="tx1"/>
                  </a:solidFill>
                  <a:latin typeface="+mn-lt"/>
                </a:rPr>
                <a:t>Führungslinien </a:t>
              </a:r>
              <a:r>
                <a:rPr lang="de-DE" sz="700" b="0" dirty="0">
                  <a:solidFill>
                    <a:schemeClr val="tx1"/>
                  </a:solidFill>
                  <a:latin typeface="+mn-lt"/>
                </a:rPr>
                <a:t>setzten</a:t>
              </a:r>
            </a:p>
            <a:p>
              <a:pPr indent="0" algn="r">
                <a:lnSpc>
                  <a:spcPct val="100000"/>
                </a:lnSpc>
                <a:spcBef>
                  <a:spcPts val="0"/>
                </a:spcBef>
                <a:spcAft>
                  <a:spcPts val="0"/>
                </a:spcAft>
              </a:pPr>
              <a:r>
                <a:rPr lang="de-DE" sz="400" b="0" dirty="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mn-lt"/>
              </a:endParaRPr>
            </a:p>
            <a:p>
              <a:pPr indent="0" algn="r">
                <a:lnSpc>
                  <a:spcPct val="100000"/>
                </a:lnSpc>
                <a:spcBef>
                  <a:spcPts val="0"/>
                </a:spcBef>
                <a:spcAft>
                  <a:spcPts val="0"/>
                </a:spcAft>
              </a:pPr>
              <a:r>
                <a:rPr lang="de-DE" sz="700" b="0" dirty="0">
                  <a:solidFill>
                    <a:schemeClr val="tx1"/>
                  </a:solidFill>
                  <a:latin typeface="+mn-lt"/>
                </a:rPr>
                <a:t>Folie in</a:t>
              </a:r>
              <a:r>
                <a:rPr lang="de-DE" sz="700" b="0" baseline="0" dirty="0">
                  <a:solidFill>
                    <a:schemeClr val="tx1"/>
                  </a:solidFill>
                  <a:latin typeface="+mn-lt"/>
                </a:rPr>
                <a:t> Ursprungsform </a:t>
              </a:r>
            </a:p>
            <a:p>
              <a:pPr indent="0" algn="r">
                <a:lnSpc>
                  <a:spcPct val="100000"/>
                </a:lnSpc>
                <a:spcBef>
                  <a:spcPts val="0"/>
                </a:spcBef>
                <a:spcAft>
                  <a:spcPts val="0"/>
                </a:spcAft>
              </a:pPr>
              <a:r>
                <a:rPr lang="de-DE" sz="700" b="0" baseline="0" dirty="0">
                  <a:solidFill>
                    <a:schemeClr val="tx1"/>
                  </a:solidFill>
                  <a:latin typeface="+mn-lt"/>
                </a:rPr>
                <a:t>bringen über Menu:</a:t>
              </a:r>
            </a:p>
            <a:p>
              <a:pPr indent="0" algn="r">
                <a:lnSpc>
                  <a:spcPct val="100000"/>
                </a:lnSpc>
                <a:spcBef>
                  <a:spcPts val="0"/>
                </a:spcBef>
                <a:spcAft>
                  <a:spcPts val="0"/>
                </a:spcAft>
              </a:pPr>
              <a:r>
                <a:rPr lang="de-DE" sz="700" b="1" baseline="0" dirty="0">
                  <a:solidFill>
                    <a:schemeClr val="tx1"/>
                  </a:solidFill>
                  <a:latin typeface="+mn-lt"/>
                </a:rPr>
                <a:t>Start | Folien | Zurücksetzen</a:t>
              </a:r>
            </a:p>
            <a:p>
              <a:pPr indent="0" algn="r">
                <a:lnSpc>
                  <a:spcPct val="100000"/>
                </a:lnSpc>
                <a:spcBef>
                  <a:spcPts val="0"/>
                </a:spcBef>
                <a:spcAft>
                  <a:spcPts val="0"/>
                </a:spcAft>
              </a:pPr>
              <a:r>
                <a:rPr lang="de-DE" sz="400" b="0" baseline="0" dirty="0">
                  <a:solidFill>
                    <a:schemeClr val="tx1"/>
                  </a:solidFill>
                  <a:latin typeface="+mn-lt"/>
                </a:rPr>
                <a:t>______________________________________________________</a:t>
              </a:r>
              <a:endParaRPr lang="de-DE" sz="300" b="0" baseline="0" dirty="0">
                <a:solidFill>
                  <a:schemeClr val="tx1"/>
                </a:solidFill>
                <a:latin typeface="+mn-lt"/>
              </a:endParaRPr>
            </a:p>
            <a:p>
              <a:pPr indent="0" algn="r">
                <a:lnSpc>
                  <a:spcPct val="100000"/>
                </a:lnSpc>
                <a:spcBef>
                  <a:spcPts val="0"/>
                </a:spcBef>
                <a:spcAft>
                  <a:spcPts val="0"/>
                </a:spcAft>
              </a:pPr>
              <a:endParaRPr lang="de-DE" sz="300" b="1" baseline="0" dirty="0">
                <a:solidFill>
                  <a:schemeClr val="tx1"/>
                </a:solidFill>
                <a:latin typeface="+mn-lt"/>
              </a:endParaRPr>
            </a:p>
            <a:p>
              <a:pPr indent="0" algn="r">
                <a:lnSpc>
                  <a:spcPct val="100000"/>
                </a:lnSpc>
                <a:spcBef>
                  <a:spcPts val="0"/>
                </a:spcBef>
                <a:spcAft>
                  <a:spcPts val="0"/>
                </a:spcAft>
              </a:pPr>
              <a:r>
                <a:rPr lang="de-DE" sz="700" dirty="0">
                  <a:solidFill>
                    <a:schemeClr val="tx1"/>
                  </a:solidFill>
                </a:rPr>
                <a:t>Wechsel der Textebene im Menü über: </a:t>
              </a:r>
              <a:r>
                <a:rPr lang="de-DE" sz="700" b="1" dirty="0">
                  <a:solidFill>
                    <a:schemeClr val="tx1"/>
                  </a:solidFill>
                </a:rPr>
                <a:t>Start | Absatz | Listenebene erhöhen/verringern</a:t>
              </a:r>
            </a:p>
            <a:p>
              <a:pPr indent="0" algn="r">
                <a:lnSpc>
                  <a:spcPct val="100000"/>
                </a:lnSpc>
                <a:spcBef>
                  <a:spcPts val="0"/>
                </a:spcBef>
                <a:spcAft>
                  <a:spcPts val="0"/>
                </a:spcAft>
              </a:pPr>
              <a:r>
                <a:rPr lang="de-DE" sz="400" b="0" baseline="0" dirty="0">
                  <a:solidFill>
                    <a:schemeClr val="tx1"/>
                  </a:solidFill>
                  <a:latin typeface="+mn-lt"/>
                </a:rPr>
                <a:t>______________________________________________________</a:t>
              </a:r>
              <a:endParaRPr lang="de-DE" sz="300" b="0" baseline="0" dirty="0">
                <a:solidFill>
                  <a:schemeClr val="tx1"/>
                </a:solidFill>
                <a:latin typeface="+mn-lt"/>
              </a:endParaRPr>
            </a:p>
            <a:p>
              <a:pPr indent="0" algn="r">
                <a:lnSpc>
                  <a:spcPct val="100000"/>
                </a:lnSpc>
                <a:spcBef>
                  <a:spcPts val="0"/>
                </a:spcBef>
                <a:spcAft>
                  <a:spcPts val="0"/>
                </a:spcAft>
              </a:pPr>
              <a:endParaRPr lang="de-DE" sz="300" b="0" baseline="0" dirty="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mn-lt"/>
                </a:rPr>
                <a:t>Start | Folien | Layout</a:t>
              </a:r>
            </a:p>
            <a:p>
              <a:pPr indent="0" algn="r">
                <a:lnSpc>
                  <a:spcPct val="100000"/>
                </a:lnSpc>
                <a:spcBef>
                  <a:spcPts val="0"/>
                </a:spcBef>
                <a:spcAft>
                  <a:spcPts val="0"/>
                </a:spcAft>
              </a:pPr>
              <a:endParaRPr lang="de-DE" sz="700" b="1" baseline="0" noProof="0" dirty="0">
                <a:solidFill>
                  <a:schemeClr val="tx1"/>
                </a:solidFill>
                <a:latin typeface="+mn-lt"/>
              </a:endParaRPr>
            </a:p>
            <a:p>
              <a:pPr indent="0" algn="r">
                <a:lnSpc>
                  <a:spcPct val="100000"/>
                </a:lnSpc>
                <a:spcBef>
                  <a:spcPts val="0"/>
                </a:spcBef>
                <a:spcAft>
                  <a:spcPts val="0"/>
                </a:spcAft>
              </a:pPr>
              <a:endParaRPr lang="de-DE" sz="700" b="1" noProof="0" dirty="0">
                <a:solidFill>
                  <a:schemeClr val="tx1"/>
                </a:solidFill>
                <a:latin typeface="+mn-lt"/>
              </a:endParaRPr>
            </a:p>
          </p:txBody>
        </p:sp>
        <p:grpSp>
          <p:nvGrpSpPr>
            <p:cNvPr id="50" name="Gruppieren 49"/>
            <p:cNvGrpSpPr/>
            <p:nvPr userDrawn="1"/>
          </p:nvGrpSpPr>
          <p:grpSpPr bwMode="auto">
            <a:xfrm>
              <a:off x="160338" y="-360000"/>
              <a:ext cx="8821662" cy="288333"/>
              <a:chOff x="160338" y="-360000"/>
              <a:chExt cx="8821662" cy="288333"/>
            </a:xfrm>
          </p:grpSpPr>
          <p:cxnSp>
            <p:nvCxnSpPr>
              <p:cNvPr id="76" name="Gerade Verbindung 75"/>
              <p:cNvCxnSpPr/>
              <p:nvPr userDrawn="1"/>
            </p:nvCxnSpPr>
            <p:spPr bwMode="auto">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bwMode="auto">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rPr>
                  <a:t>12,25</a:t>
                </a:r>
              </a:p>
            </p:txBody>
          </p:sp>
          <p:sp>
            <p:nvSpPr>
              <p:cNvPr id="78" name="Textfeld 8"/>
              <p:cNvSpPr txBox="1"/>
              <p:nvPr userDrawn="1"/>
            </p:nvSpPr>
            <p:spPr bwMode="auto">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12,25</a:t>
                </a:r>
              </a:p>
            </p:txBody>
          </p:sp>
          <p:cxnSp>
            <p:nvCxnSpPr>
              <p:cNvPr id="79" name="Gerade Verbindung 78"/>
              <p:cNvCxnSpPr/>
              <p:nvPr userDrawn="1"/>
            </p:nvCxnSpPr>
            <p:spPr bwMode="auto">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0" name="Textfeld 8"/>
              <p:cNvSpPr txBox="1"/>
              <p:nvPr userDrawn="1"/>
            </p:nvSpPr>
            <p:spPr bwMode="auto">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7,60</a:t>
                </a:r>
              </a:p>
            </p:txBody>
          </p:sp>
          <p:cxnSp>
            <p:nvCxnSpPr>
              <p:cNvPr id="81" name="Gerade Verbindung 80"/>
              <p:cNvCxnSpPr/>
              <p:nvPr userDrawn="1"/>
            </p:nvCxnSpPr>
            <p:spPr bwMode="auto">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1" name="Gruppieren 50"/>
            <p:cNvGrpSpPr/>
            <p:nvPr userDrawn="1"/>
          </p:nvGrpSpPr>
          <p:grpSpPr bwMode="auto">
            <a:xfrm>
              <a:off x="160338" y="6930000"/>
              <a:ext cx="8823076" cy="288000"/>
              <a:chOff x="160338" y="6930000"/>
              <a:chExt cx="8823076" cy="288000"/>
            </a:xfrm>
          </p:grpSpPr>
          <p:cxnSp>
            <p:nvCxnSpPr>
              <p:cNvPr id="70" name="Gerade Verbindung 69"/>
              <p:cNvCxnSpPr/>
              <p:nvPr userDrawn="1"/>
            </p:nvCxnSpPr>
            <p:spPr bwMode="auto">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bwMode="auto">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rPr>
                  <a:t>12,25</a:t>
                </a:r>
              </a:p>
            </p:txBody>
          </p:sp>
          <p:sp>
            <p:nvSpPr>
              <p:cNvPr id="72" name="Textfeld 8"/>
              <p:cNvSpPr txBox="1"/>
              <p:nvPr userDrawn="1"/>
            </p:nvSpPr>
            <p:spPr bwMode="auto">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12,25</a:t>
                </a:r>
              </a:p>
            </p:txBody>
          </p:sp>
          <p:cxnSp>
            <p:nvCxnSpPr>
              <p:cNvPr id="73" name="Gerade Verbindung 72"/>
              <p:cNvCxnSpPr/>
              <p:nvPr userDrawn="1"/>
            </p:nvCxnSpPr>
            <p:spPr bwMode="auto">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bwMode="auto">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7,60</a:t>
                </a:r>
              </a:p>
            </p:txBody>
          </p:sp>
          <p:cxnSp>
            <p:nvCxnSpPr>
              <p:cNvPr id="75" name="Gerade Verbindung 74"/>
              <p:cNvCxnSpPr/>
              <p:nvPr userDrawn="1"/>
            </p:nvCxnSpPr>
            <p:spPr bwMode="auto">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2" name="Gruppieren 51"/>
            <p:cNvGrpSpPr/>
            <p:nvPr userDrawn="1"/>
          </p:nvGrpSpPr>
          <p:grpSpPr bwMode="auto">
            <a:xfrm>
              <a:off x="9216000" y="214313"/>
              <a:ext cx="360000" cy="6715687"/>
              <a:chOff x="9216000" y="214313"/>
              <a:chExt cx="360000" cy="6715687"/>
            </a:xfrm>
          </p:grpSpPr>
          <p:sp>
            <p:nvSpPr>
              <p:cNvPr id="62" name="Textfeld 39"/>
              <p:cNvSpPr txBox="1"/>
              <p:nvPr userDrawn="1"/>
            </p:nvSpPr>
            <p:spPr bwMode="auto">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5,55</a:t>
                </a:r>
              </a:p>
            </p:txBody>
          </p:sp>
          <p:cxnSp>
            <p:nvCxnSpPr>
              <p:cNvPr id="63" name="Gerade Verbindung 62"/>
              <p:cNvCxnSpPr/>
              <p:nvPr userDrawn="1"/>
            </p:nvCxnSpPr>
            <p:spPr bwMode="auto">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4" name="Textfeld 39"/>
              <p:cNvSpPr txBox="1"/>
              <p:nvPr userDrawn="1"/>
            </p:nvSpPr>
            <p:spPr bwMode="auto">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4,55</a:t>
                </a:r>
              </a:p>
            </p:txBody>
          </p:sp>
          <p:cxnSp>
            <p:nvCxnSpPr>
              <p:cNvPr id="65" name="Gerade Verbindung 64"/>
              <p:cNvCxnSpPr/>
              <p:nvPr userDrawn="1"/>
            </p:nvCxnSpPr>
            <p:spPr bwMode="auto">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bwMode="auto">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6,70</a:t>
                </a:r>
              </a:p>
            </p:txBody>
          </p:sp>
          <p:cxnSp>
            <p:nvCxnSpPr>
              <p:cNvPr id="67" name="Gerade Verbindung 66"/>
              <p:cNvCxnSpPr/>
              <p:nvPr userDrawn="1"/>
            </p:nvCxnSpPr>
            <p:spPr bwMode="auto">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Gerade Verbindung 67"/>
              <p:cNvCxnSpPr/>
              <p:nvPr userDrawn="1"/>
            </p:nvCxnSpPr>
            <p:spPr bwMode="auto">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9" name="Textfeld 39"/>
              <p:cNvSpPr txBox="1"/>
              <p:nvPr userDrawn="1"/>
            </p:nvSpPr>
            <p:spPr bwMode="auto">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6,70</a:t>
                </a:r>
              </a:p>
            </p:txBody>
          </p:sp>
        </p:grpSp>
        <p:grpSp>
          <p:nvGrpSpPr>
            <p:cNvPr id="53" name="Gruppieren 52"/>
            <p:cNvGrpSpPr/>
            <p:nvPr userDrawn="1"/>
          </p:nvGrpSpPr>
          <p:grpSpPr bwMode="auto">
            <a:xfrm>
              <a:off x="-432000" y="6089311"/>
              <a:ext cx="360076" cy="840689"/>
              <a:chOff x="-432000" y="6089311"/>
              <a:chExt cx="360076" cy="840689"/>
            </a:xfrm>
          </p:grpSpPr>
          <p:sp>
            <p:nvSpPr>
              <p:cNvPr id="58" name="Textfeld 39"/>
              <p:cNvSpPr txBox="1"/>
              <p:nvPr userDrawn="1"/>
            </p:nvSpPr>
            <p:spPr bwMode="auto">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5,55</a:t>
                </a:r>
              </a:p>
            </p:txBody>
          </p:sp>
          <p:cxnSp>
            <p:nvCxnSpPr>
              <p:cNvPr id="59" name="Gerade Verbindung 58"/>
              <p:cNvCxnSpPr/>
              <p:nvPr userDrawn="1"/>
            </p:nvCxnSpPr>
            <p:spPr bwMode="auto">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userDrawn="1"/>
            </p:nvCxnSpPr>
            <p:spPr bwMode="auto">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bwMode="auto">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6,70</a:t>
                </a:r>
              </a:p>
            </p:txBody>
          </p:sp>
        </p:grpSp>
        <p:grpSp>
          <p:nvGrpSpPr>
            <p:cNvPr id="54" name="Gruppieren 53"/>
            <p:cNvGrpSpPr/>
            <p:nvPr userDrawn="1"/>
          </p:nvGrpSpPr>
          <p:grpSpPr bwMode="auto">
            <a:xfrm>
              <a:off x="-432001" y="958780"/>
              <a:ext cx="360000" cy="288065"/>
              <a:chOff x="-432001" y="958780"/>
              <a:chExt cx="360000" cy="288065"/>
            </a:xfrm>
          </p:grpSpPr>
          <p:sp>
            <p:nvSpPr>
              <p:cNvPr id="56" name="Textfeld 39"/>
              <p:cNvSpPr txBox="1"/>
              <p:nvPr userDrawn="1"/>
            </p:nvSpPr>
            <p:spPr bwMode="auto">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4,55</a:t>
                </a:r>
              </a:p>
            </p:txBody>
          </p:sp>
          <p:cxnSp>
            <p:nvCxnSpPr>
              <p:cNvPr id="57" name="Gerade Verbindung 56"/>
              <p:cNvCxnSpPr/>
              <p:nvPr userDrawn="1"/>
            </p:nvCxnSpPr>
            <p:spPr bwMode="auto">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5" name="Textfeld 54"/>
            <p:cNvSpPr txBox="1"/>
            <p:nvPr userDrawn="1"/>
          </p:nvSpPr>
          <p:spPr bwMode="auto">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mn-lt"/>
                </a:rPr>
                <a:t>Hinweis</a:t>
              </a:r>
              <a:r>
                <a:rPr lang="de-DE" sz="700" b="0" baseline="0" dirty="0">
                  <a:solidFill>
                    <a:schemeClr val="tx1"/>
                  </a:solidFill>
                  <a:latin typeface="+mn-lt"/>
                </a:rPr>
                <a:t>: Titel der Präsentation ist Fußzeile</a:t>
              </a:r>
            </a:p>
            <a:p>
              <a:pPr indent="0" algn="r">
                <a:lnSpc>
                  <a:spcPct val="100000"/>
                </a:lnSpc>
                <a:spcBef>
                  <a:spcPts val="0"/>
                </a:spcBef>
                <a:spcAft>
                  <a:spcPts val="0"/>
                </a:spcAft>
              </a:pPr>
              <a:r>
                <a:rPr lang="de-DE" sz="700" b="0" baseline="0" dirty="0">
                  <a:solidFill>
                    <a:schemeClr val="tx1"/>
                  </a:solidFill>
                  <a:latin typeface="+mn-lt"/>
                </a:rPr>
                <a:t>Fußzeile (pro Folie oder für alle) </a:t>
              </a:r>
              <a:br>
                <a:rPr lang="de-DE" sz="700" b="0" baseline="0" dirty="0">
                  <a:solidFill>
                    <a:schemeClr val="tx1"/>
                  </a:solidFill>
                  <a:latin typeface="+mn-lt"/>
                </a:rPr>
              </a:br>
              <a:r>
                <a:rPr lang="de-DE" sz="700" b="0" baseline="0" dirty="0">
                  <a:solidFill>
                    <a:schemeClr val="tx1"/>
                  </a:solidFill>
                  <a:latin typeface="+mn-lt"/>
                </a:rPr>
                <a:t>anpassen über Menü:</a:t>
              </a:r>
            </a:p>
            <a:p>
              <a:pPr indent="0" algn="r">
                <a:lnSpc>
                  <a:spcPct val="100000"/>
                </a:lnSpc>
                <a:spcBef>
                  <a:spcPts val="0"/>
                </a:spcBef>
                <a:spcAft>
                  <a:spcPts val="0"/>
                </a:spcAft>
              </a:pPr>
              <a:r>
                <a:rPr lang="de-DE" sz="700" b="1" baseline="0" dirty="0">
                  <a:solidFill>
                    <a:schemeClr val="tx1"/>
                  </a:solidFill>
                  <a:latin typeface="+mn-lt"/>
                </a:rPr>
                <a:t>Einfügen | Text | Kopf- und Fußzeile</a:t>
              </a:r>
            </a:p>
          </p:txBody>
        </p:sp>
      </p:grpSp>
      <p:sp>
        <p:nvSpPr>
          <p:cNvPr id="7" name="Datumsplatzhalter 6"/>
          <p:cNvSpPr>
            <a:spLocks noGrp="1"/>
          </p:cNvSpPr>
          <p:nvPr>
            <p:ph type="dt" sz="half" idx="10"/>
          </p:nvPr>
        </p:nvSpPr>
        <p:spPr bwMode="auto"/>
        <p:txBody>
          <a:bodyPr/>
          <a:lstStyle/>
          <a:p>
            <a:r>
              <a:rPr lang="de-DE" dirty="0"/>
              <a:t>Abteilung / Verfasser / Datum</a:t>
            </a:r>
          </a:p>
        </p:txBody>
      </p:sp>
      <p:pic>
        <p:nvPicPr>
          <p:cNvPr id="117" name="Logo DM"/>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60337" y="4714750"/>
            <a:ext cx="833576" cy="180000"/>
          </a:xfrm>
          <a:prstGeom prst="rect">
            <a:avLst/>
          </a:prstGeom>
        </p:spPr>
      </p:pic>
      <p:pic>
        <p:nvPicPr>
          <p:cNvPr id="42"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8623414" y="4624750"/>
            <a:ext cx="360000" cy="360000"/>
          </a:xfrm>
          <a:prstGeom prst="rect">
            <a:avLst/>
          </a:prstGeom>
        </p:spPr>
      </p:pic>
      <p:sp>
        <p:nvSpPr>
          <p:cNvPr id="46" name="Textplatzhalter 2"/>
          <p:cNvSpPr>
            <a:spLocks noGrp="1"/>
          </p:cNvSpPr>
          <p:nvPr>
            <p:ph type="body" sz="quarter" idx="12" hasCustomPrompt="1"/>
          </p:nvPr>
        </p:nvSpPr>
        <p:spPr>
          <a:xfrm>
            <a:off x="160338" y="3077285"/>
            <a:ext cx="8820732" cy="1494012"/>
          </a:xfrm>
          <a:gradFill>
            <a:gsLst>
              <a:gs pos="50000">
                <a:srgbClr val="000000">
                  <a:alpha val="80000"/>
                </a:srgbClr>
              </a:gs>
              <a:gs pos="0">
                <a:schemeClr val="tx1"/>
              </a:gs>
              <a:gs pos="97000">
                <a:schemeClr val="tx1">
                  <a:alpha val="0"/>
                </a:schemeClr>
              </a:gs>
            </a:gsLst>
            <a:lin ang="16200000" scaled="0"/>
          </a:gradFill>
        </p:spPr>
        <p:txBody>
          <a:bodyPr lIns="144000" tIns="360000" rIns="720000" bIns="180000" anchor="ctr" anchorCtr="0"/>
          <a:lstStyle>
            <a:lvl1pPr marL="0" indent="0" algn="l">
              <a:buNone/>
              <a:defRPr sz="2000" b="1">
                <a:solidFill>
                  <a:schemeClr val="bg1"/>
                </a:solidFill>
              </a:defRPr>
            </a:lvl1pPr>
          </a:lstStyle>
          <a:p>
            <a:pPr lvl="0"/>
            <a:r>
              <a:rPr lang="de-DE" dirty="0"/>
              <a:t>Statement, max. 3-zeilig, Arial 20 </a:t>
            </a:r>
            <a:r>
              <a:rPr lang="de-DE" dirty="0" err="1"/>
              <a:t>pt</a:t>
            </a:r>
            <a:endParaRPr lang="de-DE" dirty="0"/>
          </a:p>
        </p:txBody>
      </p:sp>
    </p:spTree>
    <p:extLst>
      <p:ext uri="{BB962C8B-B14F-4D97-AF65-F5344CB8AC3E}">
        <p14:creationId xmlns:p14="http://schemas.microsoft.com/office/powerpoint/2010/main" val="40560477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160338" y="936626"/>
            <a:ext cx="8820732" cy="3635375"/>
          </a:xfrm>
        </p:spPr>
        <p:txBody>
          <a:bodyPr/>
          <a:lstStyle>
            <a:lvl1pPr marL="360000" indent="-360000">
              <a:spcBef>
                <a:spcPts val="1200"/>
              </a:spcBef>
              <a:buClr>
                <a:schemeClr val="tx2"/>
              </a:buClr>
              <a:buFont typeface="+mj-lt"/>
              <a:buAutoNum type="arabicPeriod"/>
              <a:defRPr sz="1700" baseline="0"/>
            </a:lvl1pPr>
            <a:lvl2pPr marL="360000" indent="-360000">
              <a:spcBef>
                <a:spcPts val="1200"/>
              </a:spcBef>
              <a:buClr>
                <a:schemeClr val="tx2"/>
              </a:buClr>
              <a:buFont typeface="+mj-lt"/>
              <a:buAutoNum type="arabicPeriod"/>
              <a:defRPr sz="1700"/>
            </a:lvl2pPr>
            <a:lvl3pPr marL="360000" indent="-360000">
              <a:spcBef>
                <a:spcPts val="1200"/>
              </a:spcBef>
              <a:buClr>
                <a:schemeClr val="tx2"/>
              </a:buClr>
              <a:buFont typeface="+mj-lt"/>
              <a:buAutoNum type="arabicPeriod"/>
              <a:defRPr sz="1700"/>
            </a:lvl3pPr>
            <a:lvl4pPr marL="360000" indent="-360000">
              <a:spcBef>
                <a:spcPts val="1200"/>
              </a:spcBef>
              <a:buClr>
                <a:schemeClr val="tx2"/>
              </a:buClr>
              <a:buFont typeface="+mj-lt"/>
              <a:buAutoNum type="arabicPeriod"/>
              <a:defRPr sz="1700"/>
            </a:lvl4pPr>
            <a:lvl5pPr marL="360000" indent="-360000">
              <a:spcBef>
                <a:spcPts val="1200"/>
              </a:spcBef>
              <a:buClr>
                <a:schemeClr val="tx2"/>
              </a:buClr>
              <a:buFont typeface="+mj-lt"/>
              <a:buAutoNum type="arabicPeriod"/>
              <a:defRPr sz="1700"/>
            </a:lvl5pPr>
            <a:lvl6pPr marL="360000" indent="-360000">
              <a:spcBef>
                <a:spcPts val="1200"/>
              </a:spcBef>
              <a:buClr>
                <a:schemeClr val="tx2"/>
              </a:buClr>
              <a:buFont typeface="+mj-lt"/>
              <a:buAutoNum type="arabicPeriod"/>
              <a:defRPr sz="1700"/>
            </a:lvl6pPr>
            <a:lvl7pPr marL="360000" indent="-360000">
              <a:spcBef>
                <a:spcPts val="1200"/>
              </a:spcBef>
              <a:buClr>
                <a:schemeClr val="tx2"/>
              </a:buClr>
              <a:buFont typeface="+mj-lt"/>
              <a:buAutoNum type="arabicPeriod"/>
              <a:defRPr sz="1700"/>
            </a:lvl7pPr>
            <a:lvl8pPr marL="360000" indent="-360000">
              <a:spcBef>
                <a:spcPts val="1200"/>
              </a:spcBef>
              <a:buClr>
                <a:schemeClr val="tx2"/>
              </a:buClr>
              <a:buFont typeface="+mj-lt"/>
              <a:buAutoNum type="arabicPeriod"/>
              <a:defRPr sz="1700"/>
            </a:lvl8pPr>
            <a:lvl9pPr marL="360000" indent="-360000">
              <a:spcBef>
                <a:spcPts val="1200"/>
              </a:spcBef>
              <a:buClr>
                <a:schemeClr val="tx2"/>
              </a:buClr>
              <a:buFont typeface="+mj-lt"/>
              <a:buAutoNum type="arabicPeriod"/>
              <a:defRPr sz="1700"/>
            </a:lvl9pPr>
          </a:lstStyle>
          <a:p>
            <a:pPr lvl="0"/>
            <a:r>
              <a:rPr lang="de-DE" dirty="0"/>
              <a:t>Inhaltsverzeichnis, 17 pt, Arial, Schwarz (auch mehrzeilig möglich)</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2" name="Titel 1"/>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5" name="Fußzeilenplatzhalter 4"/>
          <p:cNvSpPr>
            <a:spLocks noGrp="1"/>
          </p:cNvSpPr>
          <p:nvPr>
            <p:ph type="ftr" sz="quarter" idx="19"/>
          </p:nvPr>
        </p:nvSpPr>
        <p:spPr/>
        <p:txBody>
          <a:bodyPr/>
          <a:lstStyle/>
          <a:p>
            <a:r>
              <a:rPr lang="de-DE" dirty="0"/>
              <a:t>Titel der Präsentation</a:t>
            </a:r>
          </a:p>
        </p:txBody>
      </p:sp>
      <p:sp>
        <p:nvSpPr>
          <p:cNvPr id="7" name="Foliennummernplatzhalter 6"/>
          <p:cNvSpPr>
            <a:spLocks noGrp="1"/>
          </p:cNvSpPr>
          <p:nvPr>
            <p:ph type="sldNum" sz="quarter" idx="20"/>
          </p:nvPr>
        </p:nvSpPr>
        <p:spPr/>
        <p:txBody>
          <a:body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14270622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line | Inhalt">
    <p:bg>
      <p:bgPr>
        <a:blipFill>
          <a:blip r:embed="rId2" cstate="print"/>
          <a:stretch>
            <a:fillRect/>
          </a:stretch>
        </a:blipFill>
        <a:effectLst/>
      </p:bgPr>
    </p:bg>
    <p:spTree>
      <p:nvGrpSpPr>
        <p:cNvPr id="1" name=""/>
        <p:cNvGrpSpPr/>
        <p:nvPr/>
      </p:nvGrpSpPr>
      <p:grpSpPr>
        <a:xfrm>
          <a:off x="0" y="0"/>
          <a:ext cx="0" cy="0"/>
          <a:chOff x="0" y="0"/>
          <a:chExt cx="0" cy="0"/>
        </a:xfrm>
      </p:grpSpPr>
      <p:sp>
        <p:nvSpPr>
          <p:cNvPr id="6" name="Inhaltsplatzhalter 5"/>
          <p:cNvSpPr>
            <a:spLocks noGrp="1"/>
          </p:cNvSpPr>
          <p:nvPr>
            <p:ph sz="quarter" idx="12" hasCustomPrompt="1"/>
          </p:nvPr>
        </p:nvSpPr>
        <p:spPr>
          <a:xfrm>
            <a:off x="160339" y="936626"/>
            <a:ext cx="8820733" cy="3635375"/>
          </a:xfrm>
        </p:spPr>
        <p:txBody>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3" name="Datumsplatzhalter 2"/>
          <p:cNvSpPr>
            <a:spLocks noGrp="1"/>
          </p:cNvSpPr>
          <p:nvPr>
            <p:ph type="dt" sz="half" idx="18"/>
          </p:nvPr>
        </p:nvSpPr>
        <p:spPr/>
        <p:txBody>
          <a:bodyPr/>
          <a:lstStyle/>
          <a:p>
            <a:r>
              <a:rPr lang="de-DE" dirty="0"/>
              <a:t>Abteilung / Verfasser / Datum</a:t>
            </a:r>
          </a:p>
        </p:txBody>
      </p:sp>
      <p:sp>
        <p:nvSpPr>
          <p:cNvPr id="4" name="Fußzeilenplatzhalter 3"/>
          <p:cNvSpPr>
            <a:spLocks noGrp="1"/>
          </p:cNvSpPr>
          <p:nvPr>
            <p:ph type="ftr" sz="quarter" idx="19"/>
          </p:nvPr>
        </p:nvSpPr>
        <p:spPr/>
        <p:txBody>
          <a:bodyPr/>
          <a:lstStyle/>
          <a:p>
            <a:r>
              <a:rPr lang="de-DE" dirty="0"/>
              <a:t>Titel der Präsentation</a:t>
            </a:r>
          </a:p>
        </p:txBody>
      </p:sp>
      <p:sp>
        <p:nvSpPr>
          <p:cNvPr id="5" name="Foliennummernplatzhalter 4"/>
          <p:cNvSpPr>
            <a:spLocks noGrp="1"/>
          </p:cNvSpPr>
          <p:nvPr>
            <p:ph type="sldNum" sz="quarter" idx="20"/>
          </p:nvPr>
        </p:nvSpPr>
        <p:spPr/>
        <p:txBody>
          <a:bodyPr/>
          <a:lstStyle/>
          <a:p>
            <a:fld id="{4DC8DB1A-7FCE-4C41-8163-B68708D51138}" type="slidenum">
              <a:rPr lang="de-DE" smtClean="0"/>
              <a:pPr/>
              <a:t>‹Nr.›</a:t>
            </a:fld>
            <a:endParaRPr lang="de-DE" dirty="0"/>
          </a:p>
        </p:txBody>
      </p:sp>
      <p:sp>
        <p:nvSpPr>
          <p:cNvPr id="7" name="Titel 6"/>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Tree>
    <p:extLst>
      <p:ext uri="{BB962C8B-B14F-4D97-AF65-F5344CB8AC3E}">
        <p14:creationId xmlns:p14="http://schemas.microsoft.com/office/powerpoint/2010/main" val="12743400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line | Vollbild">
    <p:spTree>
      <p:nvGrpSpPr>
        <p:cNvPr id="1" name=""/>
        <p:cNvGrpSpPr/>
        <p:nvPr/>
      </p:nvGrpSpPr>
      <p:grpSpPr>
        <a:xfrm>
          <a:off x="0" y="0"/>
          <a:ext cx="0" cy="0"/>
          <a:chOff x="0" y="0"/>
          <a:chExt cx="0" cy="0"/>
        </a:xfrm>
      </p:grpSpPr>
      <p:sp>
        <p:nvSpPr>
          <p:cNvPr id="9" name="Bildplatzhalter 8"/>
          <p:cNvSpPr>
            <a:spLocks noGrp="1"/>
          </p:cNvSpPr>
          <p:nvPr>
            <p:ph type="pic" sz="quarter" idx="12" hasCustomPrompt="1"/>
          </p:nvPr>
        </p:nvSpPr>
        <p:spPr>
          <a:xfrm>
            <a:off x="160338" y="936626"/>
            <a:ext cx="8820732" cy="3635375"/>
          </a:xfrm>
        </p:spPr>
        <p:txBody>
          <a:bodyPr/>
          <a:lstStyle>
            <a:lvl1pPr marL="0" indent="0" algn="ctr">
              <a:spcBef>
                <a:spcPts val="0"/>
              </a:spcBef>
              <a:buNone/>
              <a:defRPr/>
            </a:lvl1pPr>
          </a:lstStyle>
          <a:p>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Bild einfügen</a:t>
            </a:r>
          </a:p>
        </p:txBody>
      </p:sp>
      <p:sp>
        <p:nvSpPr>
          <p:cNvPr id="3" name="Titel 2"/>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12" name="Foliennummernplatzhalter 11"/>
          <p:cNvSpPr>
            <a:spLocks noGrp="1"/>
          </p:cNvSpPr>
          <p:nvPr>
            <p:ph type="sldNum" sz="quarter" idx="20"/>
          </p:nvPr>
        </p:nvSpPr>
        <p:spPr/>
        <p:txBody>
          <a:body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1586339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_Motiv_Leichtbau">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Rechteck 12"/>
          <p:cNvSpPr/>
          <p:nvPr userDrawn="1"/>
        </p:nvSpPr>
        <p:spPr>
          <a:xfrm>
            <a:off x="0" y="3798267"/>
            <a:ext cx="9144000" cy="1348227"/>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Hilfslinien anzeigen über Menu: </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Ansicht | Anzeigen | Haken bei</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Führungslinien setzten</a:t>
              </a:r>
            </a:p>
            <a:p>
              <a:pPr indent="0" algn="r">
                <a:lnSpc>
                  <a:spcPct val="100000"/>
                </a:lnSpc>
                <a:spcBef>
                  <a:spcPts val="0"/>
                </a:spcBef>
                <a:spcAft>
                  <a:spcPts val="0"/>
                </a:spcAft>
              </a:pPr>
              <a:r>
                <a:rPr lang="de-DE" sz="400" b="0" i="0" dirty="0">
                  <a:solidFill>
                    <a:schemeClr val="tx1"/>
                  </a:solidFill>
                  <a:latin typeface="TheSans LP5 Plain" panose="020B0002050302020203" pitchFamily="34" charset="0"/>
                </a:rPr>
                <a:t>______________________________________________________</a:t>
              </a:r>
            </a:p>
            <a:p>
              <a:pPr indent="0" algn="r">
                <a:lnSpc>
                  <a:spcPct val="100000"/>
                </a:lnSpc>
                <a:spcBef>
                  <a:spcPts val="0"/>
                </a:spcBef>
                <a:spcAft>
                  <a:spcPts val="0"/>
                </a:spcAft>
              </a:pPr>
              <a:endParaRPr lang="de-DE" sz="300" b="0" i="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Folie in</a:t>
              </a:r>
              <a:r>
                <a:rPr lang="de-DE" sz="700" b="0" i="0" baseline="0" dirty="0">
                  <a:solidFill>
                    <a:schemeClr val="tx1"/>
                  </a:solidFill>
                  <a:latin typeface="TheSans LP5 Plain" panose="020B0002050302020203" pitchFamily="34" charset="0"/>
                </a:rPr>
                <a:t> Ursprungsform </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bringen über Menu:</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Start | Folien | Zurücksetzen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Wechsel der Textebene im Menü über: Start | Absatz | Listenebene erhöhen/verringern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dirty="0">
                  <a:solidFill>
                    <a:schemeClr val="tx1"/>
                  </a:solidFill>
                  <a:latin typeface="TheSans LP5 Plain"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baseline="0" dirty="0">
                  <a:solidFill>
                    <a:schemeClr val="tx1"/>
                  </a:solidFill>
                  <a:latin typeface="TheSans LP5 Plain" panose="020B0002050302020203" pitchFamily="34" charset="0"/>
                </a:rPr>
                <a:t>Start | Folien | Layout</a:t>
              </a:r>
            </a:p>
            <a:p>
              <a:pPr indent="0" algn="r">
                <a:lnSpc>
                  <a:spcPct val="100000"/>
                </a:lnSpc>
                <a:spcBef>
                  <a:spcPts val="0"/>
                </a:spcBef>
                <a:spcAft>
                  <a:spcPts val="0"/>
                </a:spcAft>
              </a:pPr>
              <a:endParaRPr lang="de-DE" sz="700" b="0" i="0" baseline="0" noProof="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700" b="0" i="0" noProof="0" dirty="0">
                <a:solidFill>
                  <a:schemeClr val="tx1"/>
                </a:solidFill>
                <a:latin typeface="TheSans LP5 Plain"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Hinweis: Titel der Präsentation ist Fußzeile</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Fußzeile (pro Folie oder für alle) </a:t>
              </a:r>
              <a:br>
                <a:rPr lang="de-DE" sz="700" b="0" i="0" baseline="0" dirty="0">
                  <a:solidFill>
                    <a:schemeClr val="tx1"/>
                  </a:solidFill>
                  <a:latin typeface="TheSans LP5 Plain" panose="020B0002050302020203" pitchFamily="34" charset="0"/>
                </a:rPr>
              </a:br>
              <a:r>
                <a:rPr lang="de-DE" sz="700" b="0" i="0" baseline="0" dirty="0">
                  <a:solidFill>
                    <a:schemeClr val="tx1"/>
                  </a:solidFill>
                  <a:latin typeface="TheSans LP5 Plain" panose="020B0002050302020203" pitchFamily="34" charset="0"/>
                </a:rPr>
                <a:t>anpassen über Menü:</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Einfügen | Text | Kopf- und Fußzeile</a:t>
              </a:r>
            </a:p>
          </p:txBody>
        </p:sp>
      </p:grpSp>
      <p:grpSp>
        <p:nvGrpSpPr>
          <p:cNvPr id="23" name="Gruppieren 22"/>
          <p:cNvGrpSpPr/>
          <p:nvPr userDrawn="1"/>
        </p:nvGrpSpPr>
        <p:grpSpPr>
          <a:xfrm>
            <a:off x="8589100" y="4123704"/>
            <a:ext cx="555433" cy="1021087"/>
            <a:chOff x="8589100" y="4123704"/>
            <a:chExt cx="555433" cy="1021087"/>
          </a:xfrm>
          <a:solidFill>
            <a:srgbClr val="216CE8">
              <a:alpha val="40000"/>
            </a:srgbClr>
          </a:solidFill>
        </p:grpSpPr>
        <p:sp>
          <p:nvSpPr>
            <p:cNvPr id="19" name="Flussdiagramm: Manuelle Eingabe 18"/>
            <p:cNvSpPr/>
            <p:nvPr userDrawn="1"/>
          </p:nvSpPr>
          <p:spPr>
            <a:xfrm rot="16200000" flipH="1">
              <a:off x="8372480" y="4374929"/>
              <a:ext cx="986482" cy="553241"/>
            </a:xfrm>
            <a:prstGeom prst="flowChartManualIn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sp>
          <p:nvSpPr>
            <p:cNvPr id="21" name="Gleichschenkliges Dreieck 20"/>
            <p:cNvSpPr/>
            <p:nvPr userDrawn="1"/>
          </p:nvSpPr>
          <p:spPr>
            <a:xfrm rot="-5580000">
              <a:off x="8896738" y="3921628"/>
              <a:ext cx="45719" cy="4498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grpSp>
        <p:nvGrpSpPr>
          <p:cNvPr id="20" name="Gruppieren 19"/>
          <p:cNvGrpSpPr/>
          <p:nvPr userDrawn="1"/>
        </p:nvGrpSpPr>
        <p:grpSpPr>
          <a:xfrm>
            <a:off x="8379956" y="4374331"/>
            <a:ext cx="539750" cy="539750"/>
            <a:chOff x="8379956" y="4374331"/>
            <a:chExt cx="539750" cy="539750"/>
          </a:xfrm>
        </p:grpSpPr>
        <p:sp>
          <p:nvSpPr>
            <p:cNvPr id="4" name="Rechteck 3"/>
            <p:cNvSpPr>
              <a:spLocks noChangeAspect="1"/>
            </p:cNvSpPr>
            <p:nvPr userDrawn="1"/>
          </p:nvSpPr>
          <p:spPr>
            <a:xfrm>
              <a:off x="8388000" y="4390450"/>
              <a:ext cx="504000" cy="50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nvGrpSpPr>
            <p:cNvPr id="11" name="Gruppieren 10"/>
            <p:cNvGrpSpPr/>
            <p:nvPr userDrawn="1"/>
          </p:nvGrpSpPr>
          <p:grpSpPr>
            <a:xfrm>
              <a:off x="8379956" y="4374331"/>
              <a:ext cx="539750" cy="539750"/>
              <a:chOff x="7583906" y="3939208"/>
              <a:chExt cx="539750" cy="539750"/>
            </a:xfrm>
          </p:grpSpPr>
          <p:sp>
            <p:nvSpPr>
              <p:cNvPr id="7" name="Freeform 5"/>
              <p:cNvSpPr>
                <a:spLocks/>
              </p:cNvSpPr>
              <p:nvPr userDrawn="1"/>
            </p:nvSpPr>
            <p:spPr bwMode="auto">
              <a:xfrm>
                <a:off x="7688681" y="4269408"/>
                <a:ext cx="17463" cy="17463"/>
              </a:xfrm>
              <a:custGeom>
                <a:avLst/>
                <a:gdLst>
                  <a:gd name="T0" fmla="*/ 0 w 513"/>
                  <a:gd name="T1" fmla="*/ 526 h 526"/>
                  <a:gd name="T2" fmla="*/ 513 w 513"/>
                  <a:gd name="T3" fmla="*/ 526 h 526"/>
                  <a:gd name="T4" fmla="*/ 257 w 513"/>
                  <a:gd name="T5" fmla="*/ 0 h 526"/>
                  <a:gd name="T6" fmla="*/ 0 w 513"/>
                  <a:gd name="T7" fmla="*/ 526 h 526"/>
                </a:gdLst>
                <a:ahLst/>
                <a:cxnLst>
                  <a:cxn ang="0">
                    <a:pos x="T0" y="T1"/>
                  </a:cxn>
                  <a:cxn ang="0">
                    <a:pos x="T2" y="T3"/>
                  </a:cxn>
                  <a:cxn ang="0">
                    <a:pos x="T4" y="T5"/>
                  </a:cxn>
                  <a:cxn ang="0">
                    <a:pos x="T6" y="T7"/>
                  </a:cxn>
                </a:cxnLst>
                <a:rect l="0" t="0" r="r" b="b"/>
                <a:pathLst>
                  <a:path w="513" h="526">
                    <a:moveTo>
                      <a:pt x="0" y="526"/>
                    </a:moveTo>
                    <a:lnTo>
                      <a:pt x="513" y="526"/>
                    </a:lnTo>
                    <a:lnTo>
                      <a:pt x="257" y="0"/>
                    </a:lnTo>
                    <a:lnTo>
                      <a:pt x="0" y="526"/>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8" name="Freeform 6"/>
              <p:cNvSpPr>
                <a:spLocks/>
              </p:cNvSpPr>
              <p:nvPr userDrawn="1"/>
            </p:nvSpPr>
            <p:spPr bwMode="auto">
              <a:xfrm>
                <a:off x="8055394" y="4266233"/>
                <a:ext cx="26988" cy="12700"/>
              </a:xfrm>
              <a:custGeom>
                <a:avLst/>
                <a:gdLst>
                  <a:gd name="T0" fmla="*/ 812 w 815"/>
                  <a:gd name="T1" fmla="*/ 149 h 395"/>
                  <a:gd name="T2" fmla="*/ 810 w 815"/>
                  <a:gd name="T3" fmla="*/ 137 h 395"/>
                  <a:gd name="T4" fmla="*/ 807 w 815"/>
                  <a:gd name="T5" fmla="*/ 125 h 395"/>
                  <a:gd name="T6" fmla="*/ 803 w 815"/>
                  <a:gd name="T7" fmla="*/ 114 h 395"/>
                  <a:gd name="T8" fmla="*/ 799 w 815"/>
                  <a:gd name="T9" fmla="*/ 104 h 395"/>
                  <a:gd name="T10" fmla="*/ 794 w 815"/>
                  <a:gd name="T11" fmla="*/ 94 h 395"/>
                  <a:gd name="T12" fmla="*/ 789 w 815"/>
                  <a:gd name="T13" fmla="*/ 85 h 395"/>
                  <a:gd name="T14" fmla="*/ 783 w 815"/>
                  <a:gd name="T15" fmla="*/ 76 h 395"/>
                  <a:gd name="T16" fmla="*/ 777 w 815"/>
                  <a:gd name="T17" fmla="*/ 68 h 395"/>
                  <a:gd name="T18" fmla="*/ 769 w 815"/>
                  <a:gd name="T19" fmla="*/ 61 h 395"/>
                  <a:gd name="T20" fmla="*/ 761 w 815"/>
                  <a:gd name="T21" fmla="*/ 54 h 395"/>
                  <a:gd name="T22" fmla="*/ 754 w 815"/>
                  <a:gd name="T23" fmla="*/ 48 h 395"/>
                  <a:gd name="T24" fmla="*/ 745 w 815"/>
                  <a:gd name="T25" fmla="*/ 42 h 395"/>
                  <a:gd name="T26" fmla="*/ 736 w 815"/>
                  <a:gd name="T27" fmla="*/ 37 h 395"/>
                  <a:gd name="T28" fmla="*/ 727 w 815"/>
                  <a:gd name="T29" fmla="*/ 32 h 395"/>
                  <a:gd name="T30" fmla="*/ 716 w 815"/>
                  <a:gd name="T31" fmla="*/ 26 h 395"/>
                  <a:gd name="T32" fmla="*/ 706 w 815"/>
                  <a:gd name="T33" fmla="*/ 22 h 395"/>
                  <a:gd name="T34" fmla="*/ 695 w 815"/>
                  <a:gd name="T35" fmla="*/ 18 h 395"/>
                  <a:gd name="T36" fmla="*/ 672 w 815"/>
                  <a:gd name="T37" fmla="*/ 12 h 395"/>
                  <a:gd name="T38" fmla="*/ 648 w 815"/>
                  <a:gd name="T39" fmla="*/ 7 h 395"/>
                  <a:gd name="T40" fmla="*/ 621 w 815"/>
                  <a:gd name="T41" fmla="*/ 4 h 395"/>
                  <a:gd name="T42" fmla="*/ 595 w 815"/>
                  <a:gd name="T43" fmla="*/ 2 h 395"/>
                  <a:gd name="T44" fmla="*/ 566 w 815"/>
                  <a:gd name="T45" fmla="*/ 0 h 395"/>
                  <a:gd name="T46" fmla="*/ 0 w 815"/>
                  <a:gd name="T47" fmla="*/ 0 h 395"/>
                  <a:gd name="T48" fmla="*/ 0 w 815"/>
                  <a:gd name="T49" fmla="*/ 395 h 395"/>
                  <a:gd name="T50" fmla="*/ 569 w 815"/>
                  <a:gd name="T51" fmla="*/ 395 h 395"/>
                  <a:gd name="T52" fmla="*/ 599 w 815"/>
                  <a:gd name="T53" fmla="*/ 393 h 395"/>
                  <a:gd name="T54" fmla="*/ 628 w 815"/>
                  <a:gd name="T55" fmla="*/ 390 h 395"/>
                  <a:gd name="T56" fmla="*/ 654 w 815"/>
                  <a:gd name="T57" fmla="*/ 386 h 395"/>
                  <a:gd name="T58" fmla="*/ 667 w 815"/>
                  <a:gd name="T59" fmla="*/ 382 h 395"/>
                  <a:gd name="T60" fmla="*/ 680 w 815"/>
                  <a:gd name="T61" fmla="*/ 379 h 395"/>
                  <a:gd name="T62" fmla="*/ 691 w 815"/>
                  <a:gd name="T63" fmla="*/ 376 h 395"/>
                  <a:gd name="T64" fmla="*/ 702 w 815"/>
                  <a:gd name="T65" fmla="*/ 372 h 395"/>
                  <a:gd name="T66" fmla="*/ 713 w 815"/>
                  <a:gd name="T67" fmla="*/ 368 h 395"/>
                  <a:gd name="T68" fmla="*/ 723 w 815"/>
                  <a:gd name="T69" fmla="*/ 363 h 395"/>
                  <a:gd name="T70" fmla="*/ 733 w 815"/>
                  <a:gd name="T71" fmla="*/ 358 h 395"/>
                  <a:gd name="T72" fmla="*/ 742 w 815"/>
                  <a:gd name="T73" fmla="*/ 352 h 395"/>
                  <a:gd name="T74" fmla="*/ 751 w 815"/>
                  <a:gd name="T75" fmla="*/ 346 h 395"/>
                  <a:gd name="T76" fmla="*/ 759 w 815"/>
                  <a:gd name="T77" fmla="*/ 340 h 395"/>
                  <a:gd name="T78" fmla="*/ 766 w 815"/>
                  <a:gd name="T79" fmla="*/ 332 h 395"/>
                  <a:gd name="T80" fmla="*/ 773 w 815"/>
                  <a:gd name="T81" fmla="*/ 324 h 395"/>
                  <a:gd name="T82" fmla="*/ 781 w 815"/>
                  <a:gd name="T83" fmla="*/ 316 h 395"/>
                  <a:gd name="T84" fmla="*/ 786 w 815"/>
                  <a:gd name="T85" fmla="*/ 308 h 395"/>
                  <a:gd name="T86" fmla="*/ 792 w 815"/>
                  <a:gd name="T87" fmla="*/ 299 h 395"/>
                  <a:gd name="T88" fmla="*/ 797 w 815"/>
                  <a:gd name="T89" fmla="*/ 289 h 395"/>
                  <a:gd name="T90" fmla="*/ 801 w 815"/>
                  <a:gd name="T91" fmla="*/ 278 h 395"/>
                  <a:gd name="T92" fmla="*/ 805 w 815"/>
                  <a:gd name="T93" fmla="*/ 267 h 395"/>
                  <a:gd name="T94" fmla="*/ 808 w 815"/>
                  <a:gd name="T95" fmla="*/ 256 h 395"/>
                  <a:gd name="T96" fmla="*/ 810 w 815"/>
                  <a:gd name="T97" fmla="*/ 244 h 395"/>
                  <a:gd name="T98" fmla="*/ 812 w 815"/>
                  <a:gd name="T99" fmla="*/ 232 h 395"/>
                  <a:gd name="T100" fmla="*/ 814 w 815"/>
                  <a:gd name="T101" fmla="*/ 218 h 395"/>
                  <a:gd name="T102" fmla="*/ 815 w 815"/>
                  <a:gd name="T103" fmla="*/ 204 h 395"/>
                  <a:gd name="T104" fmla="*/ 815 w 815"/>
                  <a:gd name="T105" fmla="*/ 175 h 395"/>
                  <a:gd name="T106" fmla="*/ 814 w 815"/>
                  <a:gd name="T107" fmla="*/ 162 h 395"/>
                  <a:gd name="T108" fmla="*/ 812 w 815"/>
                  <a:gd name="T109" fmla="*/ 14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15" h="395">
                    <a:moveTo>
                      <a:pt x="812" y="149"/>
                    </a:moveTo>
                    <a:lnTo>
                      <a:pt x="810" y="137"/>
                    </a:lnTo>
                    <a:lnTo>
                      <a:pt x="807" y="125"/>
                    </a:lnTo>
                    <a:lnTo>
                      <a:pt x="803" y="114"/>
                    </a:lnTo>
                    <a:lnTo>
                      <a:pt x="799" y="104"/>
                    </a:lnTo>
                    <a:lnTo>
                      <a:pt x="794" y="94"/>
                    </a:lnTo>
                    <a:lnTo>
                      <a:pt x="789" y="85"/>
                    </a:lnTo>
                    <a:lnTo>
                      <a:pt x="783" y="76"/>
                    </a:lnTo>
                    <a:lnTo>
                      <a:pt x="777" y="68"/>
                    </a:lnTo>
                    <a:lnTo>
                      <a:pt x="769" y="61"/>
                    </a:lnTo>
                    <a:lnTo>
                      <a:pt x="761" y="54"/>
                    </a:lnTo>
                    <a:lnTo>
                      <a:pt x="754" y="48"/>
                    </a:lnTo>
                    <a:lnTo>
                      <a:pt x="745" y="42"/>
                    </a:lnTo>
                    <a:lnTo>
                      <a:pt x="736" y="37"/>
                    </a:lnTo>
                    <a:lnTo>
                      <a:pt x="727" y="32"/>
                    </a:lnTo>
                    <a:lnTo>
                      <a:pt x="716" y="26"/>
                    </a:lnTo>
                    <a:lnTo>
                      <a:pt x="706" y="22"/>
                    </a:lnTo>
                    <a:lnTo>
                      <a:pt x="695" y="18"/>
                    </a:lnTo>
                    <a:lnTo>
                      <a:pt x="672" y="12"/>
                    </a:lnTo>
                    <a:lnTo>
                      <a:pt x="648" y="7"/>
                    </a:lnTo>
                    <a:lnTo>
                      <a:pt x="621" y="4"/>
                    </a:lnTo>
                    <a:lnTo>
                      <a:pt x="595" y="2"/>
                    </a:lnTo>
                    <a:lnTo>
                      <a:pt x="566" y="0"/>
                    </a:lnTo>
                    <a:lnTo>
                      <a:pt x="0" y="0"/>
                    </a:lnTo>
                    <a:lnTo>
                      <a:pt x="0" y="395"/>
                    </a:lnTo>
                    <a:lnTo>
                      <a:pt x="569" y="395"/>
                    </a:lnTo>
                    <a:lnTo>
                      <a:pt x="599" y="393"/>
                    </a:lnTo>
                    <a:lnTo>
                      <a:pt x="628" y="390"/>
                    </a:lnTo>
                    <a:lnTo>
                      <a:pt x="654" y="386"/>
                    </a:lnTo>
                    <a:lnTo>
                      <a:pt x="667" y="382"/>
                    </a:lnTo>
                    <a:lnTo>
                      <a:pt x="680" y="379"/>
                    </a:lnTo>
                    <a:lnTo>
                      <a:pt x="691" y="376"/>
                    </a:lnTo>
                    <a:lnTo>
                      <a:pt x="702" y="372"/>
                    </a:lnTo>
                    <a:lnTo>
                      <a:pt x="713" y="368"/>
                    </a:lnTo>
                    <a:lnTo>
                      <a:pt x="723" y="363"/>
                    </a:lnTo>
                    <a:lnTo>
                      <a:pt x="733" y="358"/>
                    </a:lnTo>
                    <a:lnTo>
                      <a:pt x="742" y="352"/>
                    </a:lnTo>
                    <a:lnTo>
                      <a:pt x="751" y="346"/>
                    </a:lnTo>
                    <a:lnTo>
                      <a:pt x="759" y="340"/>
                    </a:lnTo>
                    <a:lnTo>
                      <a:pt x="766" y="332"/>
                    </a:lnTo>
                    <a:lnTo>
                      <a:pt x="773" y="324"/>
                    </a:lnTo>
                    <a:lnTo>
                      <a:pt x="781" y="316"/>
                    </a:lnTo>
                    <a:lnTo>
                      <a:pt x="786" y="308"/>
                    </a:lnTo>
                    <a:lnTo>
                      <a:pt x="792" y="299"/>
                    </a:lnTo>
                    <a:lnTo>
                      <a:pt x="797" y="289"/>
                    </a:lnTo>
                    <a:lnTo>
                      <a:pt x="801" y="278"/>
                    </a:lnTo>
                    <a:lnTo>
                      <a:pt x="805" y="267"/>
                    </a:lnTo>
                    <a:lnTo>
                      <a:pt x="808" y="256"/>
                    </a:lnTo>
                    <a:lnTo>
                      <a:pt x="810" y="244"/>
                    </a:lnTo>
                    <a:lnTo>
                      <a:pt x="812" y="232"/>
                    </a:lnTo>
                    <a:lnTo>
                      <a:pt x="814" y="218"/>
                    </a:lnTo>
                    <a:lnTo>
                      <a:pt x="815" y="204"/>
                    </a:lnTo>
                    <a:lnTo>
                      <a:pt x="815" y="175"/>
                    </a:lnTo>
                    <a:lnTo>
                      <a:pt x="814" y="162"/>
                    </a:lnTo>
                    <a:lnTo>
                      <a:pt x="812" y="149"/>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9" name="Freeform 7"/>
              <p:cNvSpPr>
                <a:spLocks/>
              </p:cNvSpPr>
              <p:nvPr userDrawn="1"/>
            </p:nvSpPr>
            <p:spPr bwMode="auto">
              <a:xfrm>
                <a:off x="7876006" y="4266233"/>
                <a:ext cx="30163" cy="33338"/>
              </a:xfrm>
              <a:custGeom>
                <a:avLst/>
                <a:gdLst>
                  <a:gd name="T0" fmla="*/ 700 w 928"/>
                  <a:gd name="T1" fmla="*/ 974 h 1014"/>
                  <a:gd name="T2" fmla="*/ 743 w 928"/>
                  <a:gd name="T3" fmla="*/ 951 h 1014"/>
                  <a:gd name="T4" fmla="*/ 781 w 928"/>
                  <a:gd name="T5" fmla="*/ 925 h 1014"/>
                  <a:gd name="T6" fmla="*/ 814 w 928"/>
                  <a:gd name="T7" fmla="*/ 895 h 1014"/>
                  <a:gd name="T8" fmla="*/ 841 w 928"/>
                  <a:gd name="T9" fmla="*/ 861 h 1014"/>
                  <a:gd name="T10" fmla="*/ 865 w 928"/>
                  <a:gd name="T11" fmla="*/ 825 h 1014"/>
                  <a:gd name="T12" fmla="*/ 883 w 928"/>
                  <a:gd name="T13" fmla="*/ 785 h 1014"/>
                  <a:gd name="T14" fmla="*/ 898 w 928"/>
                  <a:gd name="T15" fmla="*/ 742 h 1014"/>
                  <a:gd name="T16" fmla="*/ 910 w 928"/>
                  <a:gd name="T17" fmla="*/ 697 h 1014"/>
                  <a:gd name="T18" fmla="*/ 919 w 928"/>
                  <a:gd name="T19" fmla="*/ 651 h 1014"/>
                  <a:gd name="T20" fmla="*/ 924 w 928"/>
                  <a:gd name="T21" fmla="*/ 602 h 1014"/>
                  <a:gd name="T22" fmla="*/ 927 w 928"/>
                  <a:gd name="T23" fmla="*/ 553 h 1014"/>
                  <a:gd name="T24" fmla="*/ 928 w 928"/>
                  <a:gd name="T25" fmla="*/ 477 h 1014"/>
                  <a:gd name="T26" fmla="*/ 926 w 928"/>
                  <a:gd name="T27" fmla="*/ 427 h 1014"/>
                  <a:gd name="T28" fmla="*/ 921 w 928"/>
                  <a:gd name="T29" fmla="*/ 378 h 1014"/>
                  <a:gd name="T30" fmla="*/ 914 w 928"/>
                  <a:gd name="T31" fmla="*/ 331 h 1014"/>
                  <a:gd name="T32" fmla="*/ 903 w 928"/>
                  <a:gd name="T33" fmla="*/ 286 h 1014"/>
                  <a:gd name="T34" fmla="*/ 889 w 928"/>
                  <a:gd name="T35" fmla="*/ 243 h 1014"/>
                  <a:gd name="T36" fmla="*/ 872 w 928"/>
                  <a:gd name="T37" fmla="*/ 203 h 1014"/>
                  <a:gd name="T38" fmla="*/ 850 w 928"/>
                  <a:gd name="T39" fmla="*/ 166 h 1014"/>
                  <a:gd name="T40" fmla="*/ 825 w 928"/>
                  <a:gd name="T41" fmla="*/ 132 h 1014"/>
                  <a:gd name="T42" fmla="*/ 794 w 928"/>
                  <a:gd name="T43" fmla="*/ 100 h 1014"/>
                  <a:gd name="T44" fmla="*/ 759 w 928"/>
                  <a:gd name="T45" fmla="*/ 74 h 1014"/>
                  <a:gd name="T46" fmla="*/ 719 w 928"/>
                  <a:gd name="T47" fmla="*/ 50 h 1014"/>
                  <a:gd name="T48" fmla="*/ 673 w 928"/>
                  <a:gd name="T49" fmla="*/ 31 h 1014"/>
                  <a:gd name="T50" fmla="*/ 622 w 928"/>
                  <a:gd name="T51" fmla="*/ 17 h 1014"/>
                  <a:gd name="T52" fmla="*/ 564 w 928"/>
                  <a:gd name="T53" fmla="*/ 7 h 1014"/>
                  <a:gd name="T54" fmla="*/ 501 w 928"/>
                  <a:gd name="T55" fmla="*/ 2 h 1014"/>
                  <a:gd name="T56" fmla="*/ 431 w 928"/>
                  <a:gd name="T57" fmla="*/ 2 h 1014"/>
                  <a:gd name="T58" fmla="*/ 366 w 928"/>
                  <a:gd name="T59" fmla="*/ 7 h 1014"/>
                  <a:gd name="T60" fmla="*/ 308 w 928"/>
                  <a:gd name="T61" fmla="*/ 17 h 1014"/>
                  <a:gd name="T62" fmla="*/ 256 w 928"/>
                  <a:gd name="T63" fmla="*/ 31 h 1014"/>
                  <a:gd name="T64" fmla="*/ 209 w 928"/>
                  <a:gd name="T65" fmla="*/ 50 h 1014"/>
                  <a:gd name="T66" fmla="*/ 168 w 928"/>
                  <a:gd name="T67" fmla="*/ 73 h 1014"/>
                  <a:gd name="T68" fmla="*/ 133 w 928"/>
                  <a:gd name="T69" fmla="*/ 100 h 1014"/>
                  <a:gd name="T70" fmla="*/ 103 w 928"/>
                  <a:gd name="T71" fmla="*/ 131 h 1014"/>
                  <a:gd name="T72" fmla="*/ 77 w 928"/>
                  <a:gd name="T73" fmla="*/ 165 h 1014"/>
                  <a:gd name="T74" fmla="*/ 56 w 928"/>
                  <a:gd name="T75" fmla="*/ 202 h 1014"/>
                  <a:gd name="T76" fmla="*/ 37 w 928"/>
                  <a:gd name="T77" fmla="*/ 242 h 1014"/>
                  <a:gd name="T78" fmla="*/ 24 w 928"/>
                  <a:gd name="T79" fmla="*/ 285 h 1014"/>
                  <a:gd name="T80" fmla="*/ 14 w 928"/>
                  <a:gd name="T81" fmla="*/ 330 h 1014"/>
                  <a:gd name="T82" fmla="*/ 7 w 928"/>
                  <a:gd name="T83" fmla="*/ 378 h 1014"/>
                  <a:gd name="T84" fmla="*/ 2 w 928"/>
                  <a:gd name="T85" fmla="*/ 427 h 1014"/>
                  <a:gd name="T86" fmla="*/ 0 w 928"/>
                  <a:gd name="T87" fmla="*/ 478 h 1014"/>
                  <a:gd name="T88" fmla="*/ 1 w 928"/>
                  <a:gd name="T89" fmla="*/ 555 h 1014"/>
                  <a:gd name="T90" fmla="*/ 4 w 928"/>
                  <a:gd name="T91" fmla="*/ 605 h 1014"/>
                  <a:gd name="T92" fmla="*/ 10 w 928"/>
                  <a:gd name="T93" fmla="*/ 654 h 1014"/>
                  <a:gd name="T94" fmla="*/ 19 w 928"/>
                  <a:gd name="T95" fmla="*/ 701 h 1014"/>
                  <a:gd name="T96" fmla="*/ 30 w 928"/>
                  <a:gd name="T97" fmla="*/ 745 h 1014"/>
                  <a:gd name="T98" fmla="*/ 47 w 928"/>
                  <a:gd name="T99" fmla="*/ 788 h 1014"/>
                  <a:gd name="T100" fmla="*/ 66 w 928"/>
                  <a:gd name="T101" fmla="*/ 827 h 1014"/>
                  <a:gd name="T102" fmla="*/ 90 w 928"/>
                  <a:gd name="T103" fmla="*/ 863 h 1014"/>
                  <a:gd name="T104" fmla="*/ 118 w 928"/>
                  <a:gd name="T105" fmla="*/ 897 h 1014"/>
                  <a:gd name="T106" fmla="*/ 151 w 928"/>
                  <a:gd name="T107" fmla="*/ 927 h 1014"/>
                  <a:gd name="T108" fmla="*/ 188 w 928"/>
                  <a:gd name="T109" fmla="*/ 952 h 1014"/>
                  <a:gd name="T110" fmla="*/ 232 w 928"/>
                  <a:gd name="T111" fmla="*/ 975 h 1014"/>
                  <a:gd name="T112" fmla="*/ 281 w 928"/>
                  <a:gd name="T113" fmla="*/ 992 h 1014"/>
                  <a:gd name="T114" fmla="*/ 336 w 928"/>
                  <a:gd name="T115" fmla="*/ 1004 h 1014"/>
                  <a:gd name="T116" fmla="*/ 399 w 928"/>
                  <a:gd name="T117" fmla="*/ 1012 h 1014"/>
                  <a:gd name="T118" fmla="*/ 503 w 928"/>
                  <a:gd name="T119" fmla="*/ 1014 h 1014"/>
                  <a:gd name="T120" fmla="*/ 567 w 928"/>
                  <a:gd name="T121" fmla="*/ 1008 h 1014"/>
                  <a:gd name="T122" fmla="*/ 625 w 928"/>
                  <a:gd name="T123" fmla="*/ 998 h 1014"/>
                  <a:gd name="T124" fmla="*/ 677 w 928"/>
                  <a:gd name="T125" fmla="*/ 98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8" h="1014">
                    <a:moveTo>
                      <a:pt x="677" y="983"/>
                    </a:moveTo>
                    <a:lnTo>
                      <a:pt x="700" y="974"/>
                    </a:lnTo>
                    <a:lnTo>
                      <a:pt x="723" y="962"/>
                    </a:lnTo>
                    <a:lnTo>
                      <a:pt x="743" y="951"/>
                    </a:lnTo>
                    <a:lnTo>
                      <a:pt x="763" y="938"/>
                    </a:lnTo>
                    <a:lnTo>
                      <a:pt x="781" y="925"/>
                    </a:lnTo>
                    <a:lnTo>
                      <a:pt x="798" y="910"/>
                    </a:lnTo>
                    <a:lnTo>
                      <a:pt x="814" y="895"/>
                    </a:lnTo>
                    <a:lnTo>
                      <a:pt x="828" y="878"/>
                    </a:lnTo>
                    <a:lnTo>
                      <a:pt x="841" y="861"/>
                    </a:lnTo>
                    <a:lnTo>
                      <a:pt x="853" y="843"/>
                    </a:lnTo>
                    <a:lnTo>
                      <a:pt x="865" y="825"/>
                    </a:lnTo>
                    <a:lnTo>
                      <a:pt x="874" y="804"/>
                    </a:lnTo>
                    <a:lnTo>
                      <a:pt x="883" y="785"/>
                    </a:lnTo>
                    <a:lnTo>
                      <a:pt x="891" y="763"/>
                    </a:lnTo>
                    <a:lnTo>
                      <a:pt x="898" y="742"/>
                    </a:lnTo>
                    <a:lnTo>
                      <a:pt x="904" y="721"/>
                    </a:lnTo>
                    <a:lnTo>
                      <a:pt x="910" y="697"/>
                    </a:lnTo>
                    <a:lnTo>
                      <a:pt x="915" y="675"/>
                    </a:lnTo>
                    <a:lnTo>
                      <a:pt x="919" y="651"/>
                    </a:lnTo>
                    <a:lnTo>
                      <a:pt x="922" y="627"/>
                    </a:lnTo>
                    <a:lnTo>
                      <a:pt x="924" y="602"/>
                    </a:lnTo>
                    <a:lnTo>
                      <a:pt x="926" y="578"/>
                    </a:lnTo>
                    <a:lnTo>
                      <a:pt x="927" y="553"/>
                    </a:lnTo>
                    <a:lnTo>
                      <a:pt x="928" y="528"/>
                    </a:lnTo>
                    <a:lnTo>
                      <a:pt x="928" y="477"/>
                    </a:lnTo>
                    <a:lnTo>
                      <a:pt x="927" y="451"/>
                    </a:lnTo>
                    <a:lnTo>
                      <a:pt x="926" y="427"/>
                    </a:lnTo>
                    <a:lnTo>
                      <a:pt x="924" y="401"/>
                    </a:lnTo>
                    <a:lnTo>
                      <a:pt x="921" y="378"/>
                    </a:lnTo>
                    <a:lnTo>
                      <a:pt x="918" y="353"/>
                    </a:lnTo>
                    <a:lnTo>
                      <a:pt x="914" y="331"/>
                    </a:lnTo>
                    <a:lnTo>
                      <a:pt x="909" y="308"/>
                    </a:lnTo>
                    <a:lnTo>
                      <a:pt x="903" y="286"/>
                    </a:lnTo>
                    <a:lnTo>
                      <a:pt x="896" y="264"/>
                    </a:lnTo>
                    <a:lnTo>
                      <a:pt x="889" y="243"/>
                    </a:lnTo>
                    <a:lnTo>
                      <a:pt x="881" y="223"/>
                    </a:lnTo>
                    <a:lnTo>
                      <a:pt x="872" y="203"/>
                    </a:lnTo>
                    <a:lnTo>
                      <a:pt x="862" y="184"/>
                    </a:lnTo>
                    <a:lnTo>
                      <a:pt x="850" y="166"/>
                    </a:lnTo>
                    <a:lnTo>
                      <a:pt x="838" y="148"/>
                    </a:lnTo>
                    <a:lnTo>
                      <a:pt x="825" y="132"/>
                    </a:lnTo>
                    <a:lnTo>
                      <a:pt x="810" y="116"/>
                    </a:lnTo>
                    <a:lnTo>
                      <a:pt x="794" y="100"/>
                    </a:lnTo>
                    <a:lnTo>
                      <a:pt x="777" y="87"/>
                    </a:lnTo>
                    <a:lnTo>
                      <a:pt x="759" y="74"/>
                    </a:lnTo>
                    <a:lnTo>
                      <a:pt x="739" y="62"/>
                    </a:lnTo>
                    <a:lnTo>
                      <a:pt x="719" y="50"/>
                    </a:lnTo>
                    <a:lnTo>
                      <a:pt x="696" y="40"/>
                    </a:lnTo>
                    <a:lnTo>
                      <a:pt x="673" y="31"/>
                    </a:lnTo>
                    <a:lnTo>
                      <a:pt x="647" y="23"/>
                    </a:lnTo>
                    <a:lnTo>
                      <a:pt x="622" y="17"/>
                    </a:lnTo>
                    <a:lnTo>
                      <a:pt x="593" y="11"/>
                    </a:lnTo>
                    <a:lnTo>
                      <a:pt x="564" y="7"/>
                    </a:lnTo>
                    <a:lnTo>
                      <a:pt x="533" y="4"/>
                    </a:lnTo>
                    <a:lnTo>
                      <a:pt x="501" y="2"/>
                    </a:lnTo>
                    <a:lnTo>
                      <a:pt x="466" y="0"/>
                    </a:lnTo>
                    <a:lnTo>
                      <a:pt x="431" y="2"/>
                    </a:lnTo>
                    <a:lnTo>
                      <a:pt x="398" y="4"/>
                    </a:lnTo>
                    <a:lnTo>
                      <a:pt x="366" y="7"/>
                    </a:lnTo>
                    <a:lnTo>
                      <a:pt x="336" y="11"/>
                    </a:lnTo>
                    <a:lnTo>
                      <a:pt x="308" y="17"/>
                    </a:lnTo>
                    <a:lnTo>
                      <a:pt x="280" y="23"/>
                    </a:lnTo>
                    <a:lnTo>
                      <a:pt x="256" y="31"/>
                    </a:lnTo>
                    <a:lnTo>
                      <a:pt x="231" y="40"/>
                    </a:lnTo>
                    <a:lnTo>
                      <a:pt x="209" y="50"/>
                    </a:lnTo>
                    <a:lnTo>
                      <a:pt x="188" y="61"/>
                    </a:lnTo>
                    <a:lnTo>
                      <a:pt x="168" y="73"/>
                    </a:lnTo>
                    <a:lnTo>
                      <a:pt x="150" y="86"/>
                    </a:lnTo>
                    <a:lnTo>
                      <a:pt x="133" y="100"/>
                    </a:lnTo>
                    <a:lnTo>
                      <a:pt x="117" y="115"/>
                    </a:lnTo>
                    <a:lnTo>
                      <a:pt x="103" y="131"/>
                    </a:lnTo>
                    <a:lnTo>
                      <a:pt x="90" y="147"/>
                    </a:lnTo>
                    <a:lnTo>
                      <a:pt x="77" y="165"/>
                    </a:lnTo>
                    <a:lnTo>
                      <a:pt x="66" y="183"/>
                    </a:lnTo>
                    <a:lnTo>
                      <a:pt x="56" y="202"/>
                    </a:lnTo>
                    <a:lnTo>
                      <a:pt x="47" y="222"/>
                    </a:lnTo>
                    <a:lnTo>
                      <a:pt x="37" y="242"/>
                    </a:lnTo>
                    <a:lnTo>
                      <a:pt x="30" y="264"/>
                    </a:lnTo>
                    <a:lnTo>
                      <a:pt x="24" y="285"/>
                    </a:lnTo>
                    <a:lnTo>
                      <a:pt x="19" y="308"/>
                    </a:lnTo>
                    <a:lnTo>
                      <a:pt x="14" y="330"/>
                    </a:lnTo>
                    <a:lnTo>
                      <a:pt x="10" y="353"/>
                    </a:lnTo>
                    <a:lnTo>
                      <a:pt x="7" y="378"/>
                    </a:lnTo>
                    <a:lnTo>
                      <a:pt x="4" y="402"/>
                    </a:lnTo>
                    <a:lnTo>
                      <a:pt x="2" y="427"/>
                    </a:lnTo>
                    <a:lnTo>
                      <a:pt x="1" y="452"/>
                    </a:lnTo>
                    <a:lnTo>
                      <a:pt x="0" y="478"/>
                    </a:lnTo>
                    <a:lnTo>
                      <a:pt x="0" y="530"/>
                    </a:lnTo>
                    <a:lnTo>
                      <a:pt x="1" y="555"/>
                    </a:lnTo>
                    <a:lnTo>
                      <a:pt x="2" y="581"/>
                    </a:lnTo>
                    <a:lnTo>
                      <a:pt x="4" y="605"/>
                    </a:lnTo>
                    <a:lnTo>
                      <a:pt x="7" y="630"/>
                    </a:lnTo>
                    <a:lnTo>
                      <a:pt x="10" y="654"/>
                    </a:lnTo>
                    <a:lnTo>
                      <a:pt x="14" y="678"/>
                    </a:lnTo>
                    <a:lnTo>
                      <a:pt x="19" y="701"/>
                    </a:lnTo>
                    <a:lnTo>
                      <a:pt x="24" y="724"/>
                    </a:lnTo>
                    <a:lnTo>
                      <a:pt x="30" y="745"/>
                    </a:lnTo>
                    <a:lnTo>
                      <a:pt x="39" y="767"/>
                    </a:lnTo>
                    <a:lnTo>
                      <a:pt x="47" y="788"/>
                    </a:lnTo>
                    <a:lnTo>
                      <a:pt x="56" y="807"/>
                    </a:lnTo>
                    <a:lnTo>
                      <a:pt x="66" y="827"/>
                    </a:lnTo>
                    <a:lnTo>
                      <a:pt x="77" y="846"/>
                    </a:lnTo>
                    <a:lnTo>
                      <a:pt x="90" y="863"/>
                    </a:lnTo>
                    <a:lnTo>
                      <a:pt x="103" y="881"/>
                    </a:lnTo>
                    <a:lnTo>
                      <a:pt x="118" y="897"/>
                    </a:lnTo>
                    <a:lnTo>
                      <a:pt x="133" y="912"/>
                    </a:lnTo>
                    <a:lnTo>
                      <a:pt x="151" y="927"/>
                    </a:lnTo>
                    <a:lnTo>
                      <a:pt x="169" y="940"/>
                    </a:lnTo>
                    <a:lnTo>
                      <a:pt x="188" y="952"/>
                    </a:lnTo>
                    <a:lnTo>
                      <a:pt x="210" y="963"/>
                    </a:lnTo>
                    <a:lnTo>
                      <a:pt x="232" y="975"/>
                    </a:lnTo>
                    <a:lnTo>
                      <a:pt x="256" y="984"/>
                    </a:lnTo>
                    <a:lnTo>
                      <a:pt x="281" y="992"/>
                    </a:lnTo>
                    <a:lnTo>
                      <a:pt x="309" y="998"/>
                    </a:lnTo>
                    <a:lnTo>
                      <a:pt x="336" y="1004"/>
                    </a:lnTo>
                    <a:lnTo>
                      <a:pt x="367" y="1009"/>
                    </a:lnTo>
                    <a:lnTo>
                      <a:pt x="399" y="1012"/>
                    </a:lnTo>
                    <a:lnTo>
                      <a:pt x="432" y="1014"/>
                    </a:lnTo>
                    <a:lnTo>
                      <a:pt x="503" y="1014"/>
                    </a:lnTo>
                    <a:lnTo>
                      <a:pt x="535" y="1012"/>
                    </a:lnTo>
                    <a:lnTo>
                      <a:pt x="567" y="1008"/>
                    </a:lnTo>
                    <a:lnTo>
                      <a:pt x="596" y="1004"/>
                    </a:lnTo>
                    <a:lnTo>
                      <a:pt x="625" y="998"/>
                    </a:lnTo>
                    <a:lnTo>
                      <a:pt x="652" y="991"/>
                    </a:lnTo>
                    <a:lnTo>
                      <a:pt x="677" y="983"/>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10" name="Freeform 8"/>
              <p:cNvSpPr>
                <a:spLocks noEditPoints="1"/>
              </p:cNvSpPr>
              <p:nvPr userDrawn="1"/>
            </p:nvSpPr>
            <p:spPr bwMode="auto">
              <a:xfrm>
                <a:off x="7583906" y="3939208"/>
                <a:ext cx="539750" cy="539750"/>
              </a:xfrm>
              <a:custGeom>
                <a:avLst/>
                <a:gdLst>
                  <a:gd name="T0" fmla="*/ 14823 w 16320"/>
                  <a:gd name="T1" fmla="*/ 10588 h 16320"/>
                  <a:gd name="T2" fmla="*/ 15267 w 16320"/>
                  <a:gd name="T3" fmla="*/ 9704 h 16320"/>
                  <a:gd name="T4" fmla="*/ 15471 w 16320"/>
                  <a:gd name="T5" fmla="*/ 10136 h 16320"/>
                  <a:gd name="T6" fmla="*/ 15215 w 16320"/>
                  <a:gd name="T7" fmla="*/ 10504 h 16320"/>
                  <a:gd name="T8" fmla="*/ 15496 w 16320"/>
                  <a:gd name="T9" fmla="*/ 11094 h 16320"/>
                  <a:gd name="T10" fmla="*/ 12533 w 16320"/>
                  <a:gd name="T11" fmla="*/ 10149 h 16320"/>
                  <a:gd name="T12" fmla="*/ 12835 w 16320"/>
                  <a:gd name="T13" fmla="*/ 10843 h 16320"/>
                  <a:gd name="T14" fmla="*/ 12260 w 16320"/>
                  <a:gd name="T15" fmla="*/ 10896 h 16320"/>
                  <a:gd name="T16" fmla="*/ 12119 w 16320"/>
                  <a:gd name="T17" fmla="*/ 10120 h 16320"/>
                  <a:gd name="T18" fmla="*/ 12670 w 16320"/>
                  <a:gd name="T19" fmla="*/ 9637 h 16320"/>
                  <a:gd name="T20" fmla="*/ 11840 w 16320"/>
                  <a:gd name="T21" fmla="*/ 11863 h 16320"/>
                  <a:gd name="T22" fmla="*/ 11980 w 16320"/>
                  <a:gd name="T23" fmla="*/ 12629 h 16320"/>
                  <a:gd name="T24" fmla="*/ 11685 w 16320"/>
                  <a:gd name="T25" fmla="*/ 12844 h 16320"/>
                  <a:gd name="T26" fmla="*/ 11358 w 16320"/>
                  <a:gd name="T27" fmla="*/ 12109 h 16320"/>
                  <a:gd name="T28" fmla="*/ 11765 w 16320"/>
                  <a:gd name="T29" fmla="*/ 11506 h 16320"/>
                  <a:gd name="T30" fmla="*/ 11102 w 16320"/>
                  <a:gd name="T31" fmla="*/ 12640 h 16320"/>
                  <a:gd name="T32" fmla="*/ 10504 w 16320"/>
                  <a:gd name="T33" fmla="*/ 12944 h 16320"/>
                  <a:gd name="T34" fmla="*/ 10698 w 16320"/>
                  <a:gd name="T35" fmla="*/ 12494 h 16320"/>
                  <a:gd name="T36" fmla="*/ 9928 w 16320"/>
                  <a:gd name="T37" fmla="*/ 12309 h 16320"/>
                  <a:gd name="T38" fmla="*/ 9455 w 16320"/>
                  <a:gd name="T39" fmla="*/ 12021 h 16320"/>
                  <a:gd name="T40" fmla="*/ 9695 w 16320"/>
                  <a:gd name="T41" fmla="*/ 11496 h 16320"/>
                  <a:gd name="T42" fmla="*/ 9877 w 16320"/>
                  <a:gd name="T43" fmla="*/ 11794 h 16320"/>
                  <a:gd name="T44" fmla="*/ 10526 w 16320"/>
                  <a:gd name="T45" fmla="*/ 12049 h 16320"/>
                  <a:gd name="T46" fmla="*/ 11087 w 16320"/>
                  <a:gd name="T47" fmla="*/ 12312 h 16320"/>
                  <a:gd name="T48" fmla="*/ 8615 w 16320"/>
                  <a:gd name="T49" fmla="*/ 10945 h 16320"/>
                  <a:gd name="T50" fmla="*/ 8404 w 16320"/>
                  <a:gd name="T51" fmla="*/ 10164 h 16320"/>
                  <a:gd name="T52" fmla="*/ 9438 w 16320"/>
                  <a:gd name="T53" fmla="*/ 9623 h 16320"/>
                  <a:gd name="T54" fmla="*/ 10158 w 16320"/>
                  <a:gd name="T55" fmla="*/ 10437 h 16320"/>
                  <a:gd name="T56" fmla="*/ 9353 w 16320"/>
                  <a:gd name="T57" fmla="*/ 11132 h 16320"/>
                  <a:gd name="T58" fmla="*/ 8874 w 16320"/>
                  <a:gd name="T59" fmla="*/ 12923 h 16320"/>
                  <a:gd name="T60" fmla="*/ 8775 w 16320"/>
                  <a:gd name="T61" fmla="*/ 12583 h 16320"/>
                  <a:gd name="T62" fmla="*/ 8549 w 16320"/>
                  <a:gd name="T63" fmla="*/ 12315 h 16320"/>
                  <a:gd name="T64" fmla="*/ 7587 w 16320"/>
                  <a:gd name="T65" fmla="*/ 12091 h 16320"/>
                  <a:gd name="T66" fmla="*/ 7720 w 16320"/>
                  <a:gd name="T67" fmla="*/ 11534 h 16320"/>
                  <a:gd name="T68" fmla="*/ 8016 w 16320"/>
                  <a:gd name="T69" fmla="*/ 11751 h 16320"/>
                  <a:gd name="T70" fmla="*/ 8144 w 16320"/>
                  <a:gd name="T71" fmla="*/ 12042 h 16320"/>
                  <a:gd name="T72" fmla="*/ 9150 w 16320"/>
                  <a:gd name="T73" fmla="*/ 12246 h 16320"/>
                  <a:gd name="T74" fmla="*/ 6335 w 16320"/>
                  <a:gd name="T75" fmla="*/ 11795 h 16320"/>
                  <a:gd name="T76" fmla="*/ 6336 w 16320"/>
                  <a:gd name="T77" fmla="*/ 12579 h 16320"/>
                  <a:gd name="T78" fmla="*/ 6267 w 16320"/>
                  <a:gd name="T79" fmla="*/ 12900 h 16320"/>
                  <a:gd name="T80" fmla="*/ 5796 w 16320"/>
                  <a:gd name="T81" fmla="*/ 12258 h 16320"/>
                  <a:gd name="T82" fmla="*/ 6062 w 16320"/>
                  <a:gd name="T83" fmla="*/ 11592 h 16320"/>
                  <a:gd name="T84" fmla="*/ 6177 w 16320"/>
                  <a:gd name="T85" fmla="*/ 11124 h 16320"/>
                  <a:gd name="T86" fmla="*/ 1214 w 16320"/>
                  <a:gd name="T87" fmla="*/ 11124 h 16320"/>
                  <a:gd name="T88" fmla="*/ 6585 w 16320"/>
                  <a:gd name="T89" fmla="*/ 4506 h 16320"/>
                  <a:gd name="T90" fmla="*/ 7326 w 16320"/>
                  <a:gd name="T91" fmla="*/ 3567 h 16320"/>
                  <a:gd name="T92" fmla="*/ 8698 w 16320"/>
                  <a:gd name="T93" fmla="*/ 3402 h 16320"/>
                  <a:gd name="T94" fmla="*/ 9789 w 16320"/>
                  <a:gd name="T95" fmla="*/ 4141 h 16320"/>
                  <a:gd name="T96" fmla="*/ 7957 w 16320"/>
                  <a:gd name="T97" fmla="*/ 3707 h 16320"/>
                  <a:gd name="T98" fmla="*/ 7153 w 16320"/>
                  <a:gd name="T99" fmla="*/ 4168 h 16320"/>
                  <a:gd name="T100" fmla="*/ 7693 w 16320"/>
                  <a:gd name="T101" fmla="*/ 4858 h 16320"/>
                  <a:gd name="T102" fmla="*/ 7877 w 16320"/>
                  <a:gd name="T103" fmla="*/ 4374 h 16320"/>
                  <a:gd name="T104" fmla="*/ 8877 w 16320"/>
                  <a:gd name="T105" fmla="*/ 4206 h 16320"/>
                  <a:gd name="T106" fmla="*/ 10039 w 16320"/>
                  <a:gd name="T107" fmla="*/ 4489 h 16320"/>
                  <a:gd name="T108" fmla="*/ 8512 w 16320"/>
                  <a:gd name="T109" fmla="*/ 4601 h 16320"/>
                  <a:gd name="T110" fmla="*/ 8114 w 16320"/>
                  <a:gd name="T111" fmla="*/ 4835 h 16320"/>
                  <a:gd name="T112" fmla="*/ 7234 w 16320"/>
                  <a:gd name="T113" fmla="*/ 6423 h 16320"/>
                  <a:gd name="T114" fmla="*/ 7669 w 16320"/>
                  <a:gd name="T115" fmla="*/ 6984 h 16320"/>
                  <a:gd name="T116" fmla="*/ 7213 w 16320"/>
                  <a:gd name="T117" fmla="*/ 7481 h 16320"/>
                  <a:gd name="T118" fmla="*/ 7728 w 16320"/>
                  <a:gd name="T119" fmla="*/ 8248 h 16320"/>
                  <a:gd name="T120" fmla="*/ 7080 w 16320"/>
                  <a:gd name="T121" fmla="*/ 7174 h 16320"/>
                  <a:gd name="T122" fmla="*/ 7186 w 16320"/>
                  <a:gd name="T123" fmla="*/ 6787 h 16320"/>
                  <a:gd name="T124" fmla="*/ 6491 w 16320"/>
                  <a:gd name="T125" fmla="*/ 5230 h 16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320" h="16320">
                    <a:moveTo>
                      <a:pt x="15078" y="11124"/>
                    </a:moveTo>
                    <a:lnTo>
                      <a:pt x="15068" y="11098"/>
                    </a:lnTo>
                    <a:lnTo>
                      <a:pt x="15061" y="11071"/>
                    </a:lnTo>
                    <a:lnTo>
                      <a:pt x="15055" y="11045"/>
                    </a:lnTo>
                    <a:lnTo>
                      <a:pt x="15051" y="11018"/>
                    </a:lnTo>
                    <a:lnTo>
                      <a:pt x="15047" y="10991"/>
                    </a:lnTo>
                    <a:lnTo>
                      <a:pt x="15044" y="10964"/>
                    </a:lnTo>
                    <a:lnTo>
                      <a:pt x="15041" y="10937"/>
                    </a:lnTo>
                    <a:lnTo>
                      <a:pt x="15037" y="10911"/>
                    </a:lnTo>
                    <a:lnTo>
                      <a:pt x="15034" y="10885"/>
                    </a:lnTo>
                    <a:lnTo>
                      <a:pt x="15030" y="10861"/>
                    </a:lnTo>
                    <a:lnTo>
                      <a:pt x="15025" y="10838"/>
                    </a:lnTo>
                    <a:lnTo>
                      <a:pt x="15020" y="10815"/>
                    </a:lnTo>
                    <a:lnTo>
                      <a:pt x="15014" y="10795"/>
                    </a:lnTo>
                    <a:lnTo>
                      <a:pt x="15007" y="10774"/>
                    </a:lnTo>
                    <a:lnTo>
                      <a:pt x="15001" y="10755"/>
                    </a:lnTo>
                    <a:lnTo>
                      <a:pt x="14993" y="10738"/>
                    </a:lnTo>
                    <a:lnTo>
                      <a:pt x="14985" y="10720"/>
                    </a:lnTo>
                    <a:lnTo>
                      <a:pt x="14976" y="10705"/>
                    </a:lnTo>
                    <a:lnTo>
                      <a:pt x="14965" y="10690"/>
                    </a:lnTo>
                    <a:lnTo>
                      <a:pt x="14955" y="10675"/>
                    </a:lnTo>
                    <a:lnTo>
                      <a:pt x="14944" y="10662"/>
                    </a:lnTo>
                    <a:lnTo>
                      <a:pt x="14932" y="10650"/>
                    </a:lnTo>
                    <a:lnTo>
                      <a:pt x="14920" y="10639"/>
                    </a:lnTo>
                    <a:lnTo>
                      <a:pt x="14905" y="10628"/>
                    </a:lnTo>
                    <a:lnTo>
                      <a:pt x="14891" y="10618"/>
                    </a:lnTo>
                    <a:lnTo>
                      <a:pt x="14876" y="10610"/>
                    </a:lnTo>
                    <a:lnTo>
                      <a:pt x="14858" y="10602"/>
                    </a:lnTo>
                    <a:lnTo>
                      <a:pt x="14841" y="10594"/>
                    </a:lnTo>
                    <a:lnTo>
                      <a:pt x="14823" y="10588"/>
                    </a:lnTo>
                    <a:lnTo>
                      <a:pt x="14803" y="10581"/>
                    </a:lnTo>
                    <a:lnTo>
                      <a:pt x="14783" y="10576"/>
                    </a:lnTo>
                    <a:lnTo>
                      <a:pt x="14761" y="10571"/>
                    </a:lnTo>
                    <a:lnTo>
                      <a:pt x="14739" y="10567"/>
                    </a:lnTo>
                    <a:lnTo>
                      <a:pt x="14716" y="10564"/>
                    </a:lnTo>
                    <a:lnTo>
                      <a:pt x="14691" y="10561"/>
                    </a:lnTo>
                    <a:lnTo>
                      <a:pt x="14666" y="10559"/>
                    </a:lnTo>
                    <a:lnTo>
                      <a:pt x="14638" y="10558"/>
                    </a:lnTo>
                    <a:lnTo>
                      <a:pt x="14610" y="10556"/>
                    </a:lnTo>
                    <a:lnTo>
                      <a:pt x="14243" y="10556"/>
                    </a:lnTo>
                    <a:lnTo>
                      <a:pt x="14243" y="11124"/>
                    </a:lnTo>
                    <a:lnTo>
                      <a:pt x="13861" y="11124"/>
                    </a:lnTo>
                    <a:lnTo>
                      <a:pt x="13861" y="9625"/>
                    </a:lnTo>
                    <a:lnTo>
                      <a:pt x="14790" y="9625"/>
                    </a:lnTo>
                    <a:lnTo>
                      <a:pt x="14841" y="9626"/>
                    </a:lnTo>
                    <a:lnTo>
                      <a:pt x="14892" y="9628"/>
                    </a:lnTo>
                    <a:lnTo>
                      <a:pt x="14943" y="9630"/>
                    </a:lnTo>
                    <a:lnTo>
                      <a:pt x="14994" y="9634"/>
                    </a:lnTo>
                    <a:lnTo>
                      <a:pt x="15044" y="9640"/>
                    </a:lnTo>
                    <a:lnTo>
                      <a:pt x="15068" y="9643"/>
                    </a:lnTo>
                    <a:lnTo>
                      <a:pt x="15094" y="9647"/>
                    </a:lnTo>
                    <a:lnTo>
                      <a:pt x="15117" y="9652"/>
                    </a:lnTo>
                    <a:lnTo>
                      <a:pt x="15142" y="9657"/>
                    </a:lnTo>
                    <a:lnTo>
                      <a:pt x="15161" y="9662"/>
                    </a:lnTo>
                    <a:lnTo>
                      <a:pt x="15181" y="9668"/>
                    </a:lnTo>
                    <a:lnTo>
                      <a:pt x="15199" y="9674"/>
                    </a:lnTo>
                    <a:lnTo>
                      <a:pt x="15216" y="9681"/>
                    </a:lnTo>
                    <a:lnTo>
                      <a:pt x="15234" y="9688"/>
                    </a:lnTo>
                    <a:lnTo>
                      <a:pt x="15251" y="9696"/>
                    </a:lnTo>
                    <a:lnTo>
                      <a:pt x="15267" y="9704"/>
                    </a:lnTo>
                    <a:lnTo>
                      <a:pt x="15284" y="9713"/>
                    </a:lnTo>
                    <a:lnTo>
                      <a:pt x="15299" y="9723"/>
                    </a:lnTo>
                    <a:lnTo>
                      <a:pt x="15313" y="9733"/>
                    </a:lnTo>
                    <a:lnTo>
                      <a:pt x="15328" y="9743"/>
                    </a:lnTo>
                    <a:lnTo>
                      <a:pt x="15341" y="9753"/>
                    </a:lnTo>
                    <a:lnTo>
                      <a:pt x="15354" y="9764"/>
                    </a:lnTo>
                    <a:lnTo>
                      <a:pt x="15366" y="9777"/>
                    </a:lnTo>
                    <a:lnTo>
                      <a:pt x="15379" y="9789"/>
                    </a:lnTo>
                    <a:lnTo>
                      <a:pt x="15390" y="9801"/>
                    </a:lnTo>
                    <a:lnTo>
                      <a:pt x="15400" y="9814"/>
                    </a:lnTo>
                    <a:lnTo>
                      <a:pt x="15410" y="9828"/>
                    </a:lnTo>
                    <a:lnTo>
                      <a:pt x="15419" y="9841"/>
                    </a:lnTo>
                    <a:lnTo>
                      <a:pt x="15428" y="9855"/>
                    </a:lnTo>
                    <a:lnTo>
                      <a:pt x="15436" y="9870"/>
                    </a:lnTo>
                    <a:lnTo>
                      <a:pt x="15443" y="9884"/>
                    </a:lnTo>
                    <a:lnTo>
                      <a:pt x="15450" y="9898"/>
                    </a:lnTo>
                    <a:lnTo>
                      <a:pt x="15456" y="9913"/>
                    </a:lnTo>
                    <a:lnTo>
                      <a:pt x="15461" y="9929"/>
                    </a:lnTo>
                    <a:lnTo>
                      <a:pt x="15466" y="9945"/>
                    </a:lnTo>
                    <a:lnTo>
                      <a:pt x="15470" y="9960"/>
                    </a:lnTo>
                    <a:lnTo>
                      <a:pt x="15473" y="9977"/>
                    </a:lnTo>
                    <a:lnTo>
                      <a:pt x="15475" y="9993"/>
                    </a:lnTo>
                    <a:lnTo>
                      <a:pt x="15477" y="10009"/>
                    </a:lnTo>
                    <a:lnTo>
                      <a:pt x="15479" y="10027"/>
                    </a:lnTo>
                    <a:lnTo>
                      <a:pt x="15480" y="10043"/>
                    </a:lnTo>
                    <a:lnTo>
                      <a:pt x="15479" y="10062"/>
                    </a:lnTo>
                    <a:lnTo>
                      <a:pt x="15477" y="10081"/>
                    </a:lnTo>
                    <a:lnTo>
                      <a:pt x="15476" y="10100"/>
                    </a:lnTo>
                    <a:lnTo>
                      <a:pt x="15474" y="10118"/>
                    </a:lnTo>
                    <a:lnTo>
                      <a:pt x="15471" y="10136"/>
                    </a:lnTo>
                    <a:lnTo>
                      <a:pt x="15468" y="10154"/>
                    </a:lnTo>
                    <a:lnTo>
                      <a:pt x="15464" y="10171"/>
                    </a:lnTo>
                    <a:lnTo>
                      <a:pt x="15460" y="10189"/>
                    </a:lnTo>
                    <a:lnTo>
                      <a:pt x="15455" y="10205"/>
                    </a:lnTo>
                    <a:lnTo>
                      <a:pt x="15449" y="10222"/>
                    </a:lnTo>
                    <a:lnTo>
                      <a:pt x="15443" y="10239"/>
                    </a:lnTo>
                    <a:lnTo>
                      <a:pt x="15436" y="10254"/>
                    </a:lnTo>
                    <a:lnTo>
                      <a:pt x="15428" y="10269"/>
                    </a:lnTo>
                    <a:lnTo>
                      <a:pt x="15419" y="10285"/>
                    </a:lnTo>
                    <a:lnTo>
                      <a:pt x="15409" y="10299"/>
                    </a:lnTo>
                    <a:lnTo>
                      <a:pt x="15400" y="10314"/>
                    </a:lnTo>
                    <a:lnTo>
                      <a:pt x="15389" y="10328"/>
                    </a:lnTo>
                    <a:lnTo>
                      <a:pt x="15378" y="10341"/>
                    </a:lnTo>
                    <a:lnTo>
                      <a:pt x="15365" y="10354"/>
                    </a:lnTo>
                    <a:lnTo>
                      <a:pt x="15353" y="10366"/>
                    </a:lnTo>
                    <a:lnTo>
                      <a:pt x="15339" y="10379"/>
                    </a:lnTo>
                    <a:lnTo>
                      <a:pt x="15324" y="10391"/>
                    </a:lnTo>
                    <a:lnTo>
                      <a:pt x="15309" y="10402"/>
                    </a:lnTo>
                    <a:lnTo>
                      <a:pt x="15294" y="10412"/>
                    </a:lnTo>
                    <a:lnTo>
                      <a:pt x="15277" y="10422"/>
                    </a:lnTo>
                    <a:lnTo>
                      <a:pt x="15259" y="10433"/>
                    </a:lnTo>
                    <a:lnTo>
                      <a:pt x="15241" y="10441"/>
                    </a:lnTo>
                    <a:lnTo>
                      <a:pt x="15221" y="10450"/>
                    </a:lnTo>
                    <a:lnTo>
                      <a:pt x="15202" y="10458"/>
                    </a:lnTo>
                    <a:lnTo>
                      <a:pt x="15181" y="10465"/>
                    </a:lnTo>
                    <a:lnTo>
                      <a:pt x="15159" y="10472"/>
                    </a:lnTo>
                    <a:lnTo>
                      <a:pt x="15137" y="10478"/>
                    </a:lnTo>
                    <a:lnTo>
                      <a:pt x="15165" y="10488"/>
                    </a:lnTo>
                    <a:lnTo>
                      <a:pt x="15191" y="10496"/>
                    </a:lnTo>
                    <a:lnTo>
                      <a:pt x="15215" y="10504"/>
                    </a:lnTo>
                    <a:lnTo>
                      <a:pt x="15238" y="10513"/>
                    </a:lnTo>
                    <a:lnTo>
                      <a:pt x="15258" y="10522"/>
                    </a:lnTo>
                    <a:lnTo>
                      <a:pt x="15277" y="10533"/>
                    </a:lnTo>
                    <a:lnTo>
                      <a:pt x="15295" y="10543"/>
                    </a:lnTo>
                    <a:lnTo>
                      <a:pt x="15311" y="10554"/>
                    </a:lnTo>
                    <a:lnTo>
                      <a:pt x="15327" y="10566"/>
                    </a:lnTo>
                    <a:lnTo>
                      <a:pt x="15341" y="10579"/>
                    </a:lnTo>
                    <a:lnTo>
                      <a:pt x="15355" y="10595"/>
                    </a:lnTo>
                    <a:lnTo>
                      <a:pt x="15367" y="10610"/>
                    </a:lnTo>
                    <a:lnTo>
                      <a:pt x="15381" y="10628"/>
                    </a:lnTo>
                    <a:lnTo>
                      <a:pt x="15393" y="10648"/>
                    </a:lnTo>
                    <a:lnTo>
                      <a:pt x="15405" y="10669"/>
                    </a:lnTo>
                    <a:lnTo>
                      <a:pt x="15416" y="10692"/>
                    </a:lnTo>
                    <a:lnTo>
                      <a:pt x="15425" y="10711"/>
                    </a:lnTo>
                    <a:lnTo>
                      <a:pt x="15433" y="10729"/>
                    </a:lnTo>
                    <a:lnTo>
                      <a:pt x="15439" y="10749"/>
                    </a:lnTo>
                    <a:lnTo>
                      <a:pt x="15444" y="10768"/>
                    </a:lnTo>
                    <a:lnTo>
                      <a:pt x="15449" y="10788"/>
                    </a:lnTo>
                    <a:lnTo>
                      <a:pt x="15452" y="10807"/>
                    </a:lnTo>
                    <a:lnTo>
                      <a:pt x="15455" y="10826"/>
                    </a:lnTo>
                    <a:lnTo>
                      <a:pt x="15458" y="10846"/>
                    </a:lnTo>
                    <a:lnTo>
                      <a:pt x="15462" y="10885"/>
                    </a:lnTo>
                    <a:lnTo>
                      <a:pt x="15465" y="10924"/>
                    </a:lnTo>
                    <a:lnTo>
                      <a:pt x="15468" y="10964"/>
                    </a:lnTo>
                    <a:lnTo>
                      <a:pt x="15472" y="11003"/>
                    </a:lnTo>
                    <a:lnTo>
                      <a:pt x="15475" y="11018"/>
                    </a:lnTo>
                    <a:lnTo>
                      <a:pt x="15479" y="11034"/>
                    </a:lnTo>
                    <a:lnTo>
                      <a:pt x="15482" y="11049"/>
                    </a:lnTo>
                    <a:lnTo>
                      <a:pt x="15486" y="11064"/>
                    </a:lnTo>
                    <a:lnTo>
                      <a:pt x="15496" y="11094"/>
                    </a:lnTo>
                    <a:lnTo>
                      <a:pt x="15507" y="11124"/>
                    </a:lnTo>
                    <a:lnTo>
                      <a:pt x="15078" y="11124"/>
                    </a:lnTo>
                    <a:close/>
                    <a:moveTo>
                      <a:pt x="13531" y="9892"/>
                    </a:moveTo>
                    <a:lnTo>
                      <a:pt x="12999" y="9892"/>
                    </a:lnTo>
                    <a:lnTo>
                      <a:pt x="12961" y="9893"/>
                    </a:lnTo>
                    <a:lnTo>
                      <a:pt x="12921" y="9894"/>
                    </a:lnTo>
                    <a:lnTo>
                      <a:pt x="12880" y="9896"/>
                    </a:lnTo>
                    <a:lnTo>
                      <a:pt x="12839" y="9899"/>
                    </a:lnTo>
                    <a:lnTo>
                      <a:pt x="12799" y="9904"/>
                    </a:lnTo>
                    <a:lnTo>
                      <a:pt x="12780" y="9907"/>
                    </a:lnTo>
                    <a:lnTo>
                      <a:pt x="12761" y="9910"/>
                    </a:lnTo>
                    <a:lnTo>
                      <a:pt x="12745" y="9914"/>
                    </a:lnTo>
                    <a:lnTo>
                      <a:pt x="12730" y="9920"/>
                    </a:lnTo>
                    <a:lnTo>
                      <a:pt x="12710" y="9927"/>
                    </a:lnTo>
                    <a:lnTo>
                      <a:pt x="12692" y="9934"/>
                    </a:lnTo>
                    <a:lnTo>
                      <a:pt x="12675" y="9943"/>
                    </a:lnTo>
                    <a:lnTo>
                      <a:pt x="12658" y="9953"/>
                    </a:lnTo>
                    <a:lnTo>
                      <a:pt x="12643" y="9964"/>
                    </a:lnTo>
                    <a:lnTo>
                      <a:pt x="12629" y="9976"/>
                    </a:lnTo>
                    <a:lnTo>
                      <a:pt x="12614" y="9989"/>
                    </a:lnTo>
                    <a:lnTo>
                      <a:pt x="12601" y="10003"/>
                    </a:lnTo>
                    <a:lnTo>
                      <a:pt x="12589" y="10015"/>
                    </a:lnTo>
                    <a:lnTo>
                      <a:pt x="12579" y="10030"/>
                    </a:lnTo>
                    <a:lnTo>
                      <a:pt x="12569" y="10043"/>
                    </a:lnTo>
                    <a:lnTo>
                      <a:pt x="12562" y="10057"/>
                    </a:lnTo>
                    <a:lnTo>
                      <a:pt x="12555" y="10073"/>
                    </a:lnTo>
                    <a:lnTo>
                      <a:pt x="12549" y="10087"/>
                    </a:lnTo>
                    <a:lnTo>
                      <a:pt x="12544" y="10102"/>
                    </a:lnTo>
                    <a:lnTo>
                      <a:pt x="12540" y="10117"/>
                    </a:lnTo>
                    <a:lnTo>
                      <a:pt x="12533" y="10149"/>
                    </a:lnTo>
                    <a:lnTo>
                      <a:pt x="12528" y="10181"/>
                    </a:lnTo>
                    <a:lnTo>
                      <a:pt x="12523" y="10213"/>
                    </a:lnTo>
                    <a:lnTo>
                      <a:pt x="12518" y="10245"/>
                    </a:lnTo>
                    <a:lnTo>
                      <a:pt x="13531" y="10245"/>
                    </a:lnTo>
                    <a:lnTo>
                      <a:pt x="13531" y="10510"/>
                    </a:lnTo>
                    <a:lnTo>
                      <a:pt x="12518" y="10510"/>
                    </a:lnTo>
                    <a:lnTo>
                      <a:pt x="12523" y="10537"/>
                    </a:lnTo>
                    <a:lnTo>
                      <a:pt x="12527" y="10562"/>
                    </a:lnTo>
                    <a:lnTo>
                      <a:pt x="12532" y="10586"/>
                    </a:lnTo>
                    <a:lnTo>
                      <a:pt x="12537" y="10608"/>
                    </a:lnTo>
                    <a:lnTo>
                      <a:pt x="12544" y="10629"/>
                    </a:lnTo>
                    <a:lnTo>
                      <a:pt x="12551" y="10649"/>
                    </a:lnTo>
                    <a:lnTo>
                      <a:pt x="12560" y="10668"/>
                    </a:lnTo>
                    <a:lnTo>
                      <a:pt x="12569" y="10686"/>
                    </a:lnTo>
                    <a:lnTo>
                      <a:pt x="12580" y="10703"/>
                    </a:lnTo>
                    <a:lnTo>
                      <a:pt x="12591" y="10718"/>
                    </a:lnTo>
                    <a:lnTo>
                      <a:pt x="12602" y="10732"/>
                    </a:lnTo>
                    <a:lnTo>
                      <a:pt x="12615" y="10747"/>
                    </a:lnTo>
                    <a:lnTo>
                      <a:pt x="12629" y="10759"/>
                    </a:lnTo>
                    <a:lnTo>
                      <a:pt x="12643" y="10770"/>
                    </a:lnTo>
                    <a:lnTo>
                      <a:pt x="12658" y="10781"/>
                    </a:lnTo>
                    <a:lnTo>
                      <a:pt x="12675" y="10792"/>
                    </a:lnTo>
                    <a:lnTo>
                      <a:pt x="12692" y="10800"/>
                    </a:lnTo>
                    <a:lnTo>
                      <a:pt x="12709" y="10809"/>
                    </a:lnTo>
                    <a:lnTo>
                      <a:pt x="12729" y="10816"/>
                    </a:lnTo>
                    <a:lnTo>
                      <a:pt x="12748" y="10822"/>
                    </a:lnTo>
                    <a:lnTo>
                      <a:pt x="12768" y="10828"/>
                    </a:lnTo>
                    <a:lnTo>
                      <a:pt x="12790" y="10833"/>
                    </a:lnTo>
                    <a:lnTo>
                      <a:pt x="12811" y="10839"/>
                    </a:lnTo>
                    <a:lnTo>
                      <a:pt x="12835" y="10843"/>
                    </a:lnTo>
                    <a:lnTo>
                      <a:pt x="12858" y="10846"/>
                    </a:lnTo>
                    <a:lnTo>
                      <a:pt x="12883" y="10849"/>
                    </a:lnTo>
                    <a:lnTo>
                      <a:pt x="12908" y="10851"/>
                    </a:lnTo>
                    <a:lnTo>
                      <a:pt x="12935" y="10853"/>
                    </a:lnTo>
                    <a:lnTo>
                      <a:pt x="12990" y="10856"/>
                    </a:lnTo>
                    <a:lnTo>
                      <a:pt x="13531" y="10856"/>
                    </a:lnTo>
                    <a:lnTo>
                      <a:pt x="13531" y="11124"/>
                    </a:lnTo>
                    <a:lnTo>
                      <a:pt x="12971" y="11124"/>
                    </a:lnTo>
                    <a:lnTo>
                      <a:pt x="12908" y="11122"/>
                    </a:lnTo>
                    <a:lnTo>
                      <a:pt x="12844" y="11120"/>
                    </a:lnTo>
                    <a:lnTo>
                      <a:pt x="12778" y="11115"/>
                    </a:lnTo>
                    <a:lnTo>
                      <a:pt x="12745" y="11112"/>
                    </a:lnTo>
                    <a:lnTo>
                      <a:pt x="12712" y="11108"/>
                    </a:lnTo>
                    <a:lnTo>
                      <a:pt x="12681" y="11104"/>
                    </a:lnTo>
                    <a:lnTo>
                      <a:pt x="12649" y="11099"/>
                    </a:lnTo>
                    <a:lnTo>
                      <a:pt x="12618" y="11094"/>
                    </a:lnTo>
                    <a:lnTo>
                      <a:pt x="12588" y="11086"/>
                    </a:lnTo>
                    <a:lnTo>
                      <a:pt x="12558" y="11079"/>
                    </a:lnTo>
                    <a:lnTo>
                      <a:pt x="12530" y="11071"/>
                    </a:lnTo>
                    <a:lnTo>
                      <a:pt x="12499" y="11062"/>
                    </a:lnTo>
                    <a:lnTo>
                      <a:pt x="12471" y="11050"/>
                    </a:lnTo>
                    <a:lnTo>
                      <a:pt x="12442" y="11037"/>
                    </a:lnTo>
                    <a:lnTo>
                      <a:pt x="12415" y="11023"/>
                    </a:lnTo>
                    <a:lnTo>
                      <a:pt x="12389" y="11008"/>
                    </a:lnTo>
                    <a:lnTo>
                      <a:pt x="12364" y="10992"/>
                    </a:lnTo>
                    <a:lnTo>
                      <a:pt x="12342" y="10974"/>
                    </a:lnTo>
                    <a:lnTo>
                      <a:pt x="12320" y="10956"/>
                    </a:lnTo>
                    <a:lnTo>
                      <a:pt x="12298" y="10936"/>
                    </a:lnTo>
                    <a:lnTo>
                      <a:pt x="12279" y="10917"/>
                    </a:lnTo>
                    <a:lnTo>
                      <a:pt x="12260" y="10896"/>
                    </a:lnTo>
                    <a:lnTo>
                      <a:pt x="12242" y="10873"/>
                    </a:lnTo>
                    <a:lnTo>
                      <a:pt x="12226" y="10851"/>
                    </a:lnTo>
                    <a:lnTo>
                      <a:pt x="12210" y="10828"/>
                    </a:lnTo>
                    <a:lnTo>
                      <a:pt x="12196" y="10804"/>
                    </a:lnTo>
                    <a:lnTo>
                      <a:pt x="12182" y="10779"/>
                    </a:lnTo>
                    <a:lnTo>
                      <a:pt x="12170" y="10755"/>
                    </a:lnTo>
                    <a:lnTo>
                      <a:pt x="12158" y="10729"/>
                    </a:lnTo>
                    <a:lnTo>
                      <a:pt x="12147" y="10704"/>
                    </a:lnTo>
                    <a:lnTo>
                      <a:pt x="12138" y="10677"/>
                    </a:lnTo>
                    <a:lnTo>
                      <a:pt x="12129" y="10651"/>
                    </a:lnTo>
                    <a:lnTo>
                      <a:pt x="12121" y="10624"/>
                    </a:lnTo>
                    <a:lnTo>
                      <a:pt x="12114" y="10598"/>
                    </a:lnTo>
                    <a:lnTo>
                      <a:pt x="12107" y="10571"/>
                    </a:lnTo>
                    <a:lnTo>
                      <a:pt x="12102" y="10545"/>
                    </a:lnTo>
                    <a:lnTo>
                      <a:pt x="12097" y="10518"/>
                    </a:lnTo>
                    <a:lnTo>
                      <a:pt x="12093" y="10491"/>
                    </a:lnTo>
                    <a:lnTo>
                      <a:pt x="12090" y="10464"/>
                    </a:lnTo>
                    <a:lnTo>
                      <a:pt x="12088" y="10439"/>
                    </a:lnTo>
                    <a:lnTo>
                      <a:pt x="12086" y="10412"/>
                    </a:lnTo>
                    <a:lnTo>
                      <a:pt x="12085" y="10387"/>
                    </a:lnTo>
                    <a:lnTo>
                      <a:pt x="12085" y="10337"/>
                    </a:lnTo>
                    <a:lnTo>
                      <a:pt x="12086" y="10312"/>
                    </a:lnTo>
                    <a:lnTo>
                      <a:pt x="12088" y="10288"/>
                    </a:lnTo>
                    <a:lnTo>
                      <a:pt x="12090" y="10263"/>
                    </a:lnTo>
                    <a:lnTo>
                      <a:pt x="12093" y="10240"/>
                    </a:lnTo>
                    <a:lnTo>
                      <a:pt x="12097" y="10215"/>
                    </a:lnTo>
                    <a:lnTo>
                      <a:pt x="12101" y="10192"/>
                    </a:lnTo>
                    <a:lnTo>
                      <a:pt x="12106" y="10167"/>
                    </a:lnTo>
                    <a:lnTo>
                      <a:pt x="12113" y="10144"/>
                    </a:lnTo>
                    <a:lnTo>
                      <a:pt x="12119" y="10120"/>
                    </a:lnTo>
                    <a:lnTo>
                      <a:pt x="12127" y="10097"/>
                    </a:lnTo>
                    <a:lnTo>
                      <a:pt x="12135" y="10075"/>
                    </a:lnTo>
                    <a:lnTo>
                      <a:pt x="12143" y="10051"/>
                    </a:lnTo>
                    <a:lnTo>
                      <a:pt x="12153" y="10029"/>
                    </a:lnTo>
                    <a:lnTo>
                      <a:pt x="12164" y="10007"/>
                    </a:lnTo>
                    <a:lnTo>
                      <a:pt x="12175" y="9985"/>
                    </a:lnTo>
                    <a:lnTo>
                      <a:pt x="12187" y="9963"/>
                    </a:lnTo>
                    <a:lnTo>
                      <a:pt x="12199" y="9942"/>
                    </a:lnTo>
                    <a:lnTo>
                      <a:pt x="12213" y="9922"/>
                    </a:lnTo>
                    <a:lnTo>
                      <a:pt x="12228" y="9901"/>
                    </a:lnTo>
                    <a:lnTo>
                      <a:pt x="12243" y="9881"/>
                    </a:lnTo>
                    <a:lnTo>
                      <a:pt x="12259" y="9861"/>
                    </a:lnTo>
                    <a:lnTo>
                      <a:pt x="12277" y="9843"/>
                    </a:lnTo>
                    <a:lnTo>
                      <a:pt x="12294" y="9824"/>
                    </a:lnTo>
                    <a:lnTo>
                      <a:pt x="12313" y="9806"/>
                    </a:lnTo>
                    <a:lnTo>
                      <a:pt x="12333" y="9789"/>
                    </a:lnTo>
                    <a:lnTo>
                      <a:pt x="12353" y="9772"/>
                    </a:lnTo>
                    <a:lnTo>
                      <a:pt x="12376" y="9755"/>
                    </a:lnTo>
                    <a:lnTo>
                      <a:pt x="12398" y="9739"/>
                    </a:lnTo>
                    <a:lnTo>
                      <a:pt x="12421" y="9724"/>
                    </a:lnTo>
                    <a:lnTo>
                      <a:pt x="12445" y="9709"/>
                    </a:lnTo>
                    <a:lnTo>
                      <a:pt x="12471" y="9696"/>
                    </a:lnTo>
                    <a:lnTo>
                      <a:pt x="12494" y="9685"/>
                    </a:lnTo>
                    <a:lnTo>
                      <a:pt x="12517" y="9675"/>
                    </a:lnTo>
                    <a:lnTo>
                      <a:pt x="12542" y="9666"/>
                    </a:lnTo>
                    <a:lnTo>
                      <a:pt x="12567" y="9658"/>
                    </a:lnTo>
                    <a:lnTo>
                      <a:pt x="12593" y="9651"/>
                    </a:lnTo>
                    <a:lnTo>
                      <a:pt x="12618" y="9646"/>
                    </a:lnTo>
                    <a:lnTo>
                      <a:pt x="12644" y="9641"/>
                    </a:lnTo>
                    <a:lnTo>
                      <a:pt x="12670" y="9637"/>
                    </a:lnTo>
                    <a:lnTo>
                      <a:pt x="12697" y="9634"/>
                    </a:lnTo>
                    <a:lnTo>
                      <a:pt x="12723" y="9631"/>
                    </a:lnTo>
                    <a:lnTo>
                      <a:pt x="12751" y="9629"/>
                    </a:lnTo>
                    <a:lnTo>
                      <a:pt x="12778" y="9627"/>
                    </a:lnTo>
                    <a:lnTo>
                      <a:pt x="12831" y="9626"/>
                    </a:lnTo>
                    <a:lnTo>
                      <a:pt x="12884" y="9625"/>
                    </a:lnTo>
                    <a:lnTo>
                      <a:pt x="13531" y="9625"/>
                    </a:lnTo>
                    <a:lnTo>
                      <a:pt x="13531" y="9892"/>
                    </a:lnTo>
                    <a:close/>
                    <a:moveTo>
                      <a:pt x="12802" y="11713"/>
                    </a:moveTo>
                    <a:lnTo>
                      <a:pt x="12269" y="11713"/>
                    </a:lnTo>
                    <a:lnTo>
                      <a:pt x="12232" y="11714"/>
                    </a:lnTo>
                    <a:lnTo>
                      <a:pt x="12192" y="11715"/>
                    </a:lnTo>
                    <a:lnTo>
                      <a:pt x="12150" y="11717"/>
                    </a:lnTo>
                    <a:lnTo>
                      <a:pt x="12108" y="11720"/>
                    </a:lnTo>
                    <a:lnTo>
                      <a:pt x="12069" y="11724"/>
                    </a:lnTo>
                    <a:lnTo>
                      <a:pt x="12050" y="11727"/>
                    </a:lnTo>
                    <a:lnTo>
                      <a:pt x="12032" y="11730"/>
                    </a:lnTo>
                    <a:lnTo>
                      <a:pt x="12016" y="11734"/>
                    </a:lnTo>
                    <a:lnTo>
                      <a:pt x="11999" y="11738"/>
                    </a:lnTo>
                    <a:lnTo>
                      <a:pt x="11980" y="11746"/>
                    </a:lnTo>
                    <a:lnTo>
                      <a:pt x="11963" y="11754"/>
                    </a:lnTo>
                    <a:lnTo>
                      <a:pt x="11945" y="11764"/>
                    </a:lnTo>
                    <a:lnTo>
                      <a:pt x="11929" y="11773"/>
                    </a:lnTo>
                    <a:lnTo>
                      <a:pt x="11914" y="11784"/>
                    </a:lnTo>
                    <a:lnTo>
                      <a:pt x="11898" y="11795"/>
                    </a:lnTo>
                    <a:lnTo>
                      <a:pt x="11885" y="11809"/>
                    </a:lnTo>
                    <a:lnTo>
                      <a:pt x="11871" y="11822"/>
                    </a:lnTo>
                    <a:lnTo>
                      <a:pt x="11860" y="11835"/>
                    </a:lnTo>
                    <a:lnTo>
                      <a:pt x="11849" y="11849"/>
                    </a:lnTo>
                    <a:lnTo>
                      <a:pt x="11840" y="11863"/>
                    </a:lnTo>
                    <a:lnTo>
                      <a:pt x="11832" y="11877"/>
                    </a:lnTo>
                    <a:lnTo>
                      <a:pt x="11825" y="11892"/>
                    </a:lnTo>
                    <a:lnTo>
                      <a:pt x="11820" y="11906"/>
                    </a:lnTo>
                    <a:lnTo>
                      <a:pt x="11814" y="11922"/>
                    </a:lnTo>
                    <a:lnTo>
                      <a:pt x="11810" y="11937"/>
                    </a:lnTo>
                    <a:lnTo>
                      <a:pt x="11802" y="11969"/>
                    </a:lnTo>
                    <a:lnTo>
                      <a:pt x="11797" y="12000"/>
                    </a:lnTo>
                    <a:lnTo>
                      <a:pt x="11793" y="12033"/>
                    </a:lnTo>
                    <a:lnTo>
                      <a:pt x="11789" y="12065"/>
                    </a:lnTo>
                    <a:lnTo>
                      <a:pt x="12802" y="12065"/>
                    </a:lnTo>
                    <a:lnTo>
                      <a:pt x="12802" y="12330"/>
                    </a:lnTo>
                    <a:lnTo>
                      <a:pt x="11789" y="12330"/>
                    </a:lnTo>
                    <a:lnTo>
                      <a:pt x="11792" y="12356"/>
                    </a:lnTo>
                    <a:lnTo>
                      <a:pt x="11796" y="12382"/>
                    </a:lnTo>
                    <a:lnTo>
                      <a:pt x="11801" y="12405"/>
                    </a:lnTo>
                    <a:lnTo>
                      <a:pt x="11808" y="12428"/>
                    </a:lnTo>
                    <a:lnTo>
                      <a:pt x="11815" y="12449"/>
                    </a:lnTo>
                    <a:lnTo>
                      <a:pt x="11822" y="12468"/>
                    </a:lnTo>
                    <a:lnTo>
                      <a:pt x="11830" y="12488"/>
                    </a:lnTo>
                    <a:lnTo>
                      <a:pt x="11840" y="12505"/>
                    </a:lnTo>
                    <a:lnTo>
                      <a:pt x="11850" y="12523"/>
                    </a:lnTo>
                    <a:lnTo>
                      <a:pt x="11861" y="12538"/>
                    </a:lnTo>
                    <a:lnTo>
                      <a:pt x="11873" y="12552"/>
                    </a:lnTo>
                    <a:lnTo>
                      <a:pt x="11886" y="12566"/>
                    </a:lnTo>
                    <a:lnTo>
                      <a:pt x="11899" y="12579"/>
                    </a:lnTo>
                    <a:lnTo>
                      <a:pt x="11914" y="12591"/>
                    </a:lnTo>
                    <a:lnTo>
                      <a:pt x="11929" y="12601"/>
                    </a:lnTo>
                    <a:lnTo>
                      <a:pt x="11945" y="12611"/>
                    </a:lnTo>
                    <a:lnTo>
                      <a:pt x="11963" y="12620"/>
                    </a:lnTo>
                    <a:lnTo>
                      <a:pt x="11980" y="12629"/>
                    </a:lnTo>
                    <a:lnTo>
                      <a:pt x="11998" y="12637"/>
                    </a:lnTo>
                    <a:lnTo>
                      <a:pt x="12019" y="12643"/>
                    </a:lnTo>
                    <a:lnTo>
                      <a:pt x="12038" y="12649"/>
                    </a:lnTo>
                    <a:lnTo>
                      <a:pt x="12059" y="12654"/>
                    </a:lnTo>
                    <a:lnTo>
                      <a:pt x="12082" y="12659"/>
                    </a:lnTo>
                    <a:lnTo>
                      <a:pt x="12104" y="12663"/>
                    </a:lnTo>
                    <a:lnTo>
                      <a:pt x="12129" y="12666"/>
                    </a:lnTo>
                    <a:lnTo>
                      <a:pt x="12153" y="12669"/>
                    </a:lnTo>
                    <a:lnTo>
                      <a:pt x="12179" y="12672"/>
                    </a:lnTo>
                    <a:lnTo>
                      <a:pt x="12204" y="12674"/>
                    </a:lnTo>
                    <a:lnTo>
                      <a:pt x="12259" y="12677"/>
                    </a:lnTo>
                    <a:lnTo>
                      <a:pt x="12318" y="12678"/>
                    </a:lnTo>
                    <a:lnTo>
                      <a:pt x="12802" y="12678"/>
                    </a:lnTo>
                    <a:lnTo>
                      <a:pt x="12802" y="12944"/>
                    </a:lnTo>
                    <a:lnTo>
                      <a:pt x="12242" y="12944"/>
                    </a:lnTo>
                    <a:lnTo>
                      <a:pt x="12179" y="12942"/>
                    </a:lnTo>
                    <a:lnTo>
                      <a:pt x="12114" y="12940"/>
                    </a:lnTo>
                    <a:lnTo>
                      <a:pt x="12048" y="12935"/>
                    </a:lnTo>
                    <a:lnTo>
                      <a:pt x="12016" y="12932"/>
                    </a:lnTo>
                    <a:lnTo>
                      <a:pt x="11983" y="12929"/>
                    </a:lnTo>
                    <a:lnTo>
                      <a:pt x="11951" y="12924"/>
                    </a:lnTo>
                    <a:lnTo>
                      <a:pt x="11920" y="12919"/>
                    </a:lnTo>
                    <a:lnTo>
                      <a:pt x="11888" y="12914"/>
                    </a:lnTo>
                    <a:lnTo>
                      <a:pt x="11859" y="12907"/>
                    </a:lnTo>
                    <a:lnTo>
                      <a:pt x="11829" y="12900"/>
                    </a:lnTo>
                    <a:lnTo>
                      <a:pt x="11800" y="12893"/>
                    </a:lnTo>
                    <a:lnTo>
                      <a:pt x="11770" y="12883"/>
                    </a:lnTo>
                    <a:lnTo>
                      <a:pt x="11740" y="12870"/>
                    </a:lnTo>
                    <a:lnTo>
                      <a:pt x="11713" y="12858"/>
                    </a:lnTo>
                    <a:lnTo>
                      <a:pt x="11685" y="12844"/>
                    </a:lnTo>
                    <a:lnTo>
                      <a:pt x="11660" y="12829"/>
                    </a:lnTo>
                    <a:lnTo>
                      <a:pt x="11635" y="12812"/>
                    </a:lnTo>
                    <a:lnTo>
                      <a:pt x="11612" y="12795"/>
                    </a:lnTo>
                    <a:lnTo>
                      <a:pt x="11590" y="12777"/>
                    </a:lnTo>
                    <a:lnTo>
                      <a:pt x="11569" y="12757"/>
                    </a:lnTo>
                    <a:lnTo>
                      <a:pt x="11549" y="12737"/>
                    </a:lnTo>
                    <a:lnTo>
                      <a:pt x="11530" y="12715"/>
                    </a:lnTo>
                    <a:lnTo>
                      <a:pt x="11513" y="12694"/>
                    </a:lnTo>
                    <a:lnTo>
                      <a:pt x="11496" y="12670"/>
                    </a:lnTo>
                    <a:lnTo>
                      <a:pt x="11480" y="12648"/>
                    </a:lnTo>
                    <a:lnTo>
                      <a:pt x="11466" y="12624"/>
                    </a:lnTo>
                    <a:lnTo>
                      <a:pt x="11453" y="12599"/>
                    </a:lnTo>
                    <a:lnTo>
                      <a:pt x="11440" y="12575"/>
                    </a:lnTo>
                    <a:lnTo>
                      <a:pt x="11428" y="12549"/>
                    </a:lnTo>
                    <a:lnTo>
                      <a:pt x="11418" y="12524"/>
                    </a:lnTo>
                    <a:lnTo>
                      <a:pt x="11408" y="12497"/>
                    </a:lnTo>
                    <a:lnTo>
                      <a:pt x="11400" y="12472"/>
                    </a:lnTo>
                    <a:lnTo>
                      <a:pt x="11391" y="12445"/>
                    </a:lnTo>
                    <a:lnTo>
                      <a:pt x="11384" y="12419"/>
                    </a:lnTo>
                    <a:lnTo>
                      <a:pt x="11378" y="12391"/>
                    </a:lnTo>
                    <a:lnTo>
                      <a:pt x="11372" y="12364"/>
                    </a:lnTo>
                    <a:lnTo>
                      <a:pt x="11368" y="12338"/>
                    </a:lnTo>
                    <a:lnTo>
                      <a:pt x="11364" y="12311"/>
                    </a:lnTo>
                    <a:lnTo>
                      <a:pt x="11361" y="12285"/>
                    </a:lnTo>
                    <a:lnTo>
                      <a:pt x="11358" y="12258"/>
                    </a:lnTo>
                    <a:lnTo>
                      <a:pt x="11357" y="12233"/>
                    </a:lnTo>
                    <a:lnTo>
                      <a:pt x="11356" y="12207"/>
                    </a:lnTo>
                    <a:lnTo>
                      <a:pt x="11356" y="12157"/>
                    </a:lnTo>
                    <a:lnTo>
                      <a:pt x="11357" y="12133"/>
                    </a:lnTo>
                    <a:lnTo>
                      <a:pt x="11358" y="12109"/>
                    </a:lnTo>
                    <a:lnTo>
                      <a:pt x="11361" y="12085"/>
                    </a:lnTo>
                    <a:lnTo>
                      <a:pt x="11364" y="12060"/>
                    </a:lnTo>
                    <a:lnTo>
                      <a:pt x="11367" y="12036"/>
                    </a:lnTo>
                    <a:lnTo>
                      <a:pt x="11372" y="12013"/>
                    </a:lnTo>
                    <a:lnTo>
                      <a:pt x="11377" y="11988"/>
                    </a:lnTo>
                    <a:lnTo>
                      <a:pt x="11382" y="11965"/>
                    </a:lnTo>
                    <a:lnTo>
                      <a:pt x="11389" y="11941"/>
                    </a:lnTo>
                    <a:lnTo>
                      <a:pt x="11396" y="11918"/>
                    </a:lnTo>
                    <a:lnTo>
                      <a:pt x="11405" y="11895"/>
                    </a:lnTo>
                    <a:lnTo>
                      <a:pt x="11414" y="11872"/>
                    </a:lnTo>
                    <a:lnTo>
                      <a:pt x="11423" y="11849"/>
                    </a:lnTo>
                    <a:lnTo>
                      <a:pt x="11434" y="11827"/>
                    </a:lnTo>
                    <a:lnTo>
                      <a:pt x="11445" y="11805"/>
                    </a:lnTo>
                    <a:lnTo>
                      <a:pt x="11457" y="11784"/>
                    </a:lnTo>
                    <a:lnTo>
                      <a:pt x="11470" y="11763"/>
                    </a:lnTo>
                    <a:lnTo>
                      <a:pt x="11483" y="11742"/>
                    </a:lnTo>
                    <a:lnTo>
                      <a:pt x="11498" y="11722"/>
                    </a:lnTo>
                    <a:lnTo>
                      <a:pt x="11514" y="11701"/>
                    </a:lnTo>
                    <a:lnTo>
                      <a:pt x="11530" y="11682"/>
                    </a:lnTo>
                    <a:lnTo>
                      <a:pt x="11546" y="11663"/>
                    </a:lnTo>
                    <a:lnTo>
                      <a:pt x="11565" y="11644"/>
                    </a:lnTo>
                    <a:lnTo>
                      <a:pt x="11583" y="11626"/>
                    </a:lnTo>
                    <a:lnTo>
                      <a:pt x="11604" y="11609"/>
                    </a:lnTo>
                    <a:lnTo>
                      <a:pt x="11624" y="11592"/>
                    </a:lnTo>
                    <a:lnTo>
                      <a:pt x="11645" y="11576"/>
                    </a:lnTo>
                    <a:lnTo>
                      <a:pt x="11668" y="11560"/>
                    </a:lnTo>
                    <a:lnTo>
                      <a:pt x="11691" y="11544"/>
                    </a:lnTo>
                    <a:lnTo>
                      <a:pt x="11716" y="11530"/>
                    </a:lnTo>
                    <a:lnTo>
                      <a:pt x="11741" y="11517"/>
                    </a:lnTo>
                    <a:lnTo>
                      <a:pt x="11765" y="11506"/>
                    </a:lnTo>
                    <a:lnTo>
                      <a:pt x="11788" y="11495"/>
                    </a:lnTo>
                    <a:lnTo>
                      <a:pt x="11813" y="11486"/>
                    </a:lnTo>
                    <a:lnTo>
                      <a:pt x="11837" y="11479"/>
                    </a:lnTo>
                    <a:lnTo>
                      <a:pt x="11863" y="11472"/>
                    </a:lnTo>
                    <a:lnTo>
                      <a:pt x="11888" y="11466"/>
                    </a:lnTo>
                    <a:lnTo>
                      <a:pt x="11915" y="11462"/>
                    </a:lnTo>
                    <a:lnTo>
                      <a:pt x="11941" y="11457"/>
                    </a:lnTo>
                    <a:lnTo>
                      <a:pt x="11968" y="11454"/>
                    </a:lnTo>
                    <a:lnTo>
                      <a:pt x="11994" y="11451"/>
                    </a:lnTo>
                    <a:lnTo>
                      <a:pt x="12021" y="11448"/>
                    </a:lnTo>
                    <a:lnTo>
                      <a:pt x="12047" y="11446"/>
                    </a:lnTo>
                    <a:lnTo>
                      <a:pt x="12101" y="11445"/>
                    </a:lnTo>
                    <a:lnTo>
                      <a:pt x="12154" y="11444"/>
                    </a:lnTo>
                    <a:lnTo>
                      <a:pt x="12802" y="11444"/>
                    </a:lnTo>
                    <a:lnTo>
                      <a:pt x="12802" y="11713"/>
                    </a:lnTo>
                    <a:close/>
                    <a:moveTo>
                      <a:pt x="10931" y="11124"/>
                    </a:moveTo>
                    <a:lnTo>
                      <a:pt x="10172" y="9625"/>
                    </a:lnTo>
                    <a:lnTo>
                      <a:pt x="10603" y="9625"/>
                    </a:lnTo>
                    <a:lnTo>
                      <a:pt x="11131" y="10753"/>
                    </a:lnTo>
                    <a:lnTo>
                      <a:pt x="11670" y="9625"/>
                    </a:lnTo>
                    <a:lnTo>
                      <a:pt x="12101" y="9625"/>
                    </a:lnTo>
                    <a:lnTo>
                      <a:pt x="11314" y="11124"/>
                    </a:lnTo>
                    <a:lnTo>
                      <a:pt x="10931" y="11124"/>
                    </a:lnTo>
                    <a:close/>
                    <a:moveTo>
                      <a:pt x="11123" y="12522"/>
                    </a:moveTo>
                    <a:lnTo>
                      <a:pt x="11122" y="12541"/>
                    </a:lnTo>
                    <a:lnTo>
                      <a:pt x="11120" y="12561"/>
                    </a:lnTo>
                    <a:lnTo>
                      <a:pt x="11117" y="12581"/>
                    </a:lnTo>
                    <a:lnTo>
                      <a:pt x="11113" y="12601"/>
                    </a:lnTo>
                    <a:lnTo>
                      <a:pt x="11108" y="12620"/>
                    </a:lnTo>
                    <a:lnTo>
                      <a:pt x="11102" y="12640"/>
                    </a:lnTo>
                    <a:lnTo>
                      <a:pt x="11095" y="12659"/>
                    </a:lnTo>
                    <a:lnTo>
                      <a:pt x="11086" y="12679"/>
                    </a:lnTo>
                    <a:lnTo>
                      <a:pt x="11078" y="12697"/>
                    </a:lnTo>
                    <a:lnTo>
                      <a:pt x="11068" y="12715"/>
                    </a:lnTo>
                    <a:lnTo>
                      <a:pt x="11058" y="12734"/>
                    </a:lnTo>
                    <a:lnTo>
                      <a:pt x="11046" y="12751"/>
                    </a:lnTo>
                    <a:lnTo>
                      <a:pt x="11033" y="12768"/>
                    </a:lnTo>
                    <a:lnTo>
                      <a:pt x="11019" y="12785"/>
                    </a:lnTo>
                    <a:lnTo>
                      <a:pt x="11005" y="12801"/>
                    </a:lnTo>
                    <a:lnTo>
                      <a:pt x="10991" y="12814"/>
                    </a:lnTo>
                    <a:lnTo>
                      <a:pt x="10976" y="12828"/>
                    </a:lnTo>
                    <a:lnTo>
                      <a:pt x="10961" y="12840"/>
                    </a:lnTo>
                    <a:lnTo>
                      <a:pt x="10946" y="12851"/>
                    </a:lnTo>
                    <a:lnTo>
                      <a:pt x="10929" y="12861"/>
                    </a:lnTo>
                    <a:lnTo>
                      <a:pt x="10914" y="12871"/>
                    </a:lnTo>
                    <a:lnTo>
                      <a:pt x="10898" y="12881"/>
                    </a:lnTo>
                    <a:lnTo>
                      <a:pt x="10880" y="12889"/>
                    </a:lnTo>
                    <a:lnTo>
                      <a:pt x="10864" y="12896"/>
                    </a:lnTo>
                    <a:lnTo>
                      <a:pt x="10847" y="12902"/>
                    </a:lnTo>
                    <a:lnTo>
                      <a:pt x="10829" y="12908"/>
                    </a:lnTo>
                    <a:lnTo>
                      <a:pt x="10812" y="12914"/>
                    </a:lnTo>
                    <a:lnTo>
                      <a:pt x="10794" y="12918"/>
                    </a:lnTo>
                    <a:lnTo>
                      <a:pt x="10775" y="12923"/>
                    </a:lnTo>
                    <a:lnTo>
                      <a:pt x="10757" y="12926"/>
                    </a:lnTo>
                    <a:lnTo>
                      <a:pt x="10739" y="12931"/>
                    </a:lnTo>
                    <a:lnTo>
                      <a:pt x="10701" y="12936"/>
                    </a:lnTo>
                    <a:lnTo>
                      <a:pt x="10663" y="12940"/>
                    </a:lnTo>
                    <a:lnTo>
                      <a:pt x="10623" y="12942"/>
                    </a:lnTo>
                    <a:lnTo>
                      <a:pt x="10585" y="12943"/>
                    </a:lnTo>
                    <a:lnTo>
                      <a:pt x="10504" y="12944"/>
                    </a:lnTo>
                    <a:lnTo>
                      <a:pt x="9519" y="12944"/>
                    </a:lnTo>
                    <a:lnTo>
                      <a:pt x="9519" y="12678"/>
                    </a:lnTo>
                    <a:lnTo>
                      <a:pt x="10340" y="12678"/>
                    </a:lnTo>
                    <a:lnTo>
                      <a:pt x="10368" y="12677"/>
                    </a:lnTo>
                    <a:lnTo>
                      <a:pt x="10398" y="12677"/>
                    </a:lnTo>
                    <a:lnTo>
                      <a:pt x="10428" y="12676"/>
                    </a:lnTo>
                    <a:lnTo>
                      <a:pt x="10459" y="12674"/>
                    </a:lnTo>
                    <a:lnTo>
                      <a:pt x="10490" y="12671"/>
                    </a:lnTo>
                    <a:lnTo>
                      <a:pt x="10519" y="12667"/>
                    </a:lnTo>
                    <a:lnTo>
                      <a:pt x="10534" y="12664"/>
                    </a:lnTo>
                    <a:lnTo>
                      <a:pt x="10548" y="12661"/>
                    </a:lnTo>
                    <a:lnTo>
                      <a:pt x="10562" y="12658"/>
                    </a:lnTo>
                    <a:lnTo>
                      <a:pt x="10575" y="12654"/>
                    </a:lnTo>
                    <a:lnTo>
                      <a:pt x="10589" y="12650"/>
                    </a:lnTo>
                    <a:lnTo>
                      <a:pt x="10601" y="12645"/>
                    </a:lnTo>
                    <a:lnTo>
                      <a:pt x="10613" y="12640"/>
                    </a:lnTo>
                    <a:lnTo>
                      <a:pt x="10624" y="12634"/>
                    </a:lnTo>
                    <a:lnTo>
                      <a:pt x="10636" y="12627"/>
                    </a:lnTo>
                    <a:lnTo>
                      <a:pt x="10645" y="12619"/>
                    </a:lnTo>
                    <a:lnTo>
                      <a:pt x="10655" y="12611"/>
                    </a:lnTo>
                    <a:lnTo>
                      <a:pt x="10663" y="12602"/>
                    </a:lnTo>
                    <a:lnTo>
                      <a:pt x="10671" y="12593"/>
                    </a:lnTo>
                    <a:lnTo>
                      <a:pt x="10677" y="12583"/>
                    </a:lnTo>
                    <a:lnTo>
                      <a:pt x="10683" y="12572"/>
                    </a:lnTo>
                    <a:lnTo>
                      <a:pt x="10689" y="12560"/>
                    </a:lnTo>
                    <a:lnTo>
                      <a:pt x="10693" y="12547"/>
                    </a:lnTo>
                    <a:lnTo>
                      <a:pt x="10696" y="12534"/>
                    </a:lnTo>
                    <a:lnTo>
                      <a:pt x="10697" y="12518"/>
                    </a:lnTo>
                    <a:lnTo>
                      <a:pt x="10698" y="12503"/>
                    </a:lnTo>
                    <a:lnTo>
                      <a:pt x="10698" y="12494"/>
                    </a:lnTo>
                    <a:lnTo>
                      <a:pt x="10697" y="12485"/>
                    </a:lnTo>
                    <a:lnTo>
                      <a:pt x="10696" y="12476"/>
                    </a:lnTo>
                    <a:lnTo>
                      <a:pt x="10694" y="12466"/>
                    </a:lnTo>
                    <a:lnTo>
                      <a:pt x="10691" y="12458"/>
                    </a:lnTo>
                    <a:lnTo>
                      <a:pt x="10688" y="12449"/>
                    </a:lnTo>
                    <a:lnTo>
                      <a:pt x="10685" y="12441"/>
                    </a:lnTo>
                    <a:lnTo>
                      <a:pt x="10680" y="12433"/>
                    </a:lnTo>
                    <a:lnTo>
                      <a:pt x="10676" y="12425"/>
                    </a:lnTo>
                    <a:lnTo>
                      <a:pt x="10671" y="12416"/>
                    </a:lnTo>
                    <a:lnTo>
                      <a:pt x="10666" y="12408"/>
                    </a:lnTo>
                    <a:lnTo>
                      <a:pt x="10660" y="12401"/>
                    </a:lnTo>
                    <a:lnTo>
                      <a:pt x="10647" y="12387"/>
                    </a:lnTo>
                    <a:lnTo>
                      <a:pt x="10631" y="12374"/>
                    </a:lnTo>
                    <a:lnTo>
                      <a:pt x="10620" y="12363"/>
                    </a:lnTo>
                    <a:lnTo>
                      <a:pt x="10607" y="12355"/>
                    </a:lnTo>
                    <a:lnTo>
                      <a:pt x="10594" y="12347"/>
                    </a:lnTo>
                    <a:lnTo>
                      <a:pt x="10579" y="12341"/>
                    </a:lnTo>
                    <a:lnTo>
                      <a:pt x="10564" y="12335"/>
                    </a:lnTo>
                    <a:lnTo>
                      <a:pt x="10549" y="12331"/>
                    </a:lnTo>
                    <a:lnTo>
                      <a:pt x="10534" y="12327"/>
                    </a:lnTo>
                    <a:lnTo>
                      <a:pt x="10517" y="12323"/>
                    </a:lnTo>
                    <a:lnTo>
                      <a:pt x="10500" y="12321"/>
                    </a:lnTo>
                    <a:lnTo>
                      <a:pt x="10484" y="12319"/>
                    </a:lnTo>
                    <a:lnTo>
                      <a:pt x="10467" y="12317"/>
                    </a:lnTo>
                    <a:lnTo>
                      <a:pt x="10450" y="12315"/>
                    </a:lnTo>
                    <a:lnTo>
                      <a:pt x="10417" y="12314"/>
                    </a:lnTo>
                    <a:lnTo>
                      <a:pt x="10385" y="12313"/>
                    </a:lnTo>
                    <a:lnTo>
                      <a:pt x="10014" y="12313"/>
                    </a:lnTo>
                    <a:lnTo>
                      <a:pt x="9972" y="12312"/>
                    </a:lnTo>
                    <a:lnTo>
                      <a:pt x="9928" y="12309"/>
                    </a:lnTo>
                    <a:lnTo>
                      <a:pt x="9884" y="12306"/>
                    </a:lnTo>
                    <a:lnTo>
                      <a:pt x="9840" y="12300"/>
                    </a:lnTo>
                    <a:lnTo>
                      <a:pt x="9797" y="12293"/>
                    </a:lnTo>
                    <a:lnTo>
                      <a:pt x="9777" y="12289"/>
                    </a:lnTo>
                    <a:lnTo>
                      <a:pt x="9756" y="12285"/>
                    </a:lnTo>
                    <a:lnTo>
                      <a:pt x="9737" y="12280"/>
                    </a:lnTo>
                    <a:lnTo>
                      <a:pt x="9718" y="12274"/>
                    </a:lnTo>
                    <a:lnTo>
                      <a:pt x="9700" y="12268"/>
                    </a:lnTo>
                    <a:lnTo>
                      <a:pt x="9684" y="12261"/>
                    </a:lnTo>
                    <a:lnTo>
                      <a:pt x="9668" y="12254"/>
                    </a:lnTo>
                    <a:lnTo>
                      <a:pt x="9652" y="12246"/>
                    </a:lnTo>
                    <a:lnTo>
                      <a:pt x="9637" y="12238"/>
                    </a:lnTo>
                    <a:lnTo>
                      <a:pt x="9623" y="12230"/>
                    </a:lnTo>
                    <a:lnTo>
                      <a:pt x="9608" y="12221"/>
                    </a:lnTo>
                    <a:lnTo>
                      <a:pt x="9595" y="12210"/>
                    </a:lnTo>
                    <a:lnTo>
                      <a:pt x="9582" y="12200"/>
                    </a:lnTo>
                    <a:lnTo>
                      <a:pt x="9570" y="12190"/>
                    </a:lnTo>
                    <a:lnTo>
                      <a:pt x="9557" y="12179"/>
                    </a:lnTo>
                    <a:lnTo>
                      <a:pt x="9546" y="12167"/>
                    </a:lnTo>
                    <a:lnTo>
                      <a:pt x="9535" y="12155"/>
                    </a:lnTo>
                    <a:lnTo>
                      <a:pt x="9525" y="12143"/>
                    </a:lnTo>
                    <a:lnTo>
                      <a:pt x="9515" y="12131"/>
                    </a:lnTo>
                    <a:lnTo>
                      <a:pt x="9505" y="12118"/>
                    </a:lnTo>
                    <a:lnTo>
                      <a:pt x="9496" y="12104"/>
                    </a:lnTo>
                    <a:lnTo>
                      <a:pt x="9488" y="12091"/>
                    </a:lnTo>
                    <a:lnTo>
                      <a:pt x="9481" y="12078"/>
                    </a:lnTo>
                    <a:lnTo>
                      <a:pt x="9474" y="12064"/>
                    </a:lnTo>
                    <a:lnTo>
                      <a:pt x="9467" y="12049"/>
                    </a:lnTo>
                    <a:lnTo>
                      <a:pt x="9461" y="12035"/>
                    </a:lnTo>
                    <a:lnTo>
                      <a:pt x="9455" y="12021"/>
                    </a:lnTo>
                    <a:lnTo>
                      <a:pt x="9450" y="12006"/>
                    </a:lnTo>
                    <a:lnTo>
                      <a:pt x="9446" y="11991"/>
                    </a:lnTo>
                    <a:lnTo>
                      <a:pt x="9442" y="11977"/>
                    </a:lnTo>
                    <a:lnTo>
                      <a:pt x="9439" y="11963"/>
                    </a:lnTo>
                    <a:lnTo>
                      <a:pt x="9436" y="11947"/>
                    </a:lnTo>
                    <a:lnTo>
                      <a:pt x="9434" y="11932"/>
                    </a:lnTo>
                    <a:lnTo>
                      <a:pt x="9433" y="11918"/>
                    </a:lnTo>
                    <a:lnTo>
                      <a:pt x="9432" y="11902"/>
                    </a:lnTo>
                    <a:lnTo>
                      <a:pt x="9432" y="11865"/>
                    </a:lnTo>
                    <a:lnTo>
                      <a:pt x="9435" y="11841"/>
                    </a:lnTo>
                    <a:lnTo>
                      <a:pt x="9438" y="11818"/>
                    </a:lnTo>
                    <a:lnTo>
                      <a:pt x="9443" y="11794"/>
                    </a:lnTo>
                    <a:lnTo>
                      <a:pt x="9450" y="11770"/>
                    </a:lnTo>
                    <a:lnTo>
                      <a:pt x="9458" y="11746"/>
                    </a:lnTo>
                    <a:lnTo>
                      <a:pt x="9468" y="11723"/>
                    </a:lnTo>
                    <a:lnTo>
                      <a:pt x="9478" y="11700"/>
                    </a:lnTo>
                    <a:lnTo>
                      <a:pt x="9490" y="11678"/>
                    </a:lnTo>
                    <a:lnTo>
                      <a:pt x="9503" y="11656"/>
                    </a:lnTo>
                    <a:lnTo>
                      <a:pt x="9519" y="11635"/>
                    </a:lnTo>
                    <a:lnTo>
                      <a:pt x="9534" y="11615"/>
                    </a:lnTo>
                    <a:lnTo>
                      <a:pt x="9551" y="11595"/>
                    </a:lnTo>
                    <a:lnTo>
                      <a:pt x="9569" y="11577"/>
                    </a:lnTo>
                    <a:lnTo>
                      <a:pt x="9588" y="11560"/>
                    </a:lnTo>
                    <a:lnTo>
                      <a:pt x="9608" y="11544"/>
                    </a:lnTo>
                    <a:lnTo>
                      <a:pt x="9622" y="11534"/>
                    </a:lnTo>
                    <a:lnTo>
                      <a:pt x="9636" y="11526"/>
                    </a:lnTo>
                    <a:lnTo>
                      <a:pt x="9650" y="11518"/>
                    </a:lnTo>
                    <a:lnTo>
                      <a:pt x="9666" y="11510"/>
                    </a:lnTo>
                    <a:lnTo>
                      <a:pt x="9680" y="11503"/>
                    </a:lnTo>
                    <a:lnTo>
                      <a:pt x="9695" y="11496"/>
                    </a:lnTo>
                    <a:lnTo>
                      <a:pt x="9710" y="11490"/>
                    </a:lnTo>
                    <a:lnTo>
                      <a:pt x="9726" y="11484"/>
                    </a:lnTo>
                    <a:lnTo>
                      <a:pt x="9757" y="11475"/>
                    </a:lnTo>
                    <a:lnTo>
                      <a:pt x="9790" y="11467"/>
                    </a:lnTo>
                    <a:lnTo>
                      <a:pt x="9824" y="11460"/>
                    </a:lnTo>
                    <a:lnTo>
                      <a:pt x="9857" y="11455"/>
                    </a:lnTo>
                    <a:lnTo>
                      <a:pt x="9891" y="11452"/>
                    </a:lnTo>
                    <a:lnTo>
                      <a:pt x="9926" y="11448"/>
                    </a:lnTo>
                    <a:lnTo>
                      <a:pt x="9960" y="11446"/>
                    </a:lnTo>
                    <a:lnTo>
                      <a:pt x="9995" y="11445"/>
                    </a:lnTo>
                    <a:lnTo>
                      <a:pt x="10064" y="11444"/>
                    </a:lnTo>
                    <a:lnTo>
                      <a:pt x="11021" y="11444"/>
                    </a:lnTo>
                    <a:lnTo>
                      <a:pt x="11021" y="11713"/>
                    </a:lnTo>
                    <a:lnTo>
                      <a:pt x="10093" y="11713"/>
                    </a:lnTo>
                    <a:lnTo>
                      <a:pt x="10062" y="11714"/>
                    </a:lnTo>
                    <a:lnTo>
                      <a:pt x="10033" y="11717"/>
                    </a:lnTo>
                    <a:lnTo>
                      <a:pt x="10018" y="11718"/>
                    </a:lnTo>
                    <a:lnTo>
                      <a:pt x="10004" y="11721"/>
                    </a:lnTo>
                    <a:lnTo>
                      <a:pt x="9990" y="11723"/>
                    </a:lnTo>
                    <a:lnTo>
                      <a:pt x="9977" y="11726"/>
                    </a:lnTo>
                    <a:lnTo>
                      <a:pt x="9964" y="11730"/>
                    </a:lnTo>
                    <a:lnTo>
                      <a:pt x="9951" y="11734"/>
                    </a:lnTo>
                    <a:lnTo>
                      <a:pt x="9940" y="11739"/>
                    </a:lnTo>
                    <a:lnTo>
                      <a:pt x="9929" y="11744"/>
                    </a:lnTo>
                    <a:lnTo>
                      <a:pt x="9918" y="11751"/>
                    </a:lnTo>
                    <a:lnTo>
                      <a:pt x="9908" y="11759"/>
                    </a:lnTo>
                    <a:lnTo>
                      <a:pt x="9899" y="11766"/>
                    </a:lnTo>
                    <a:lnTo>
                      <a:pt x="9891" y="11775"/>
                    </a:lnTo>
                    <a:lnTo>
                      <a:pt x="9884" y="11784"/>
                    </a:lnTo>
                    <a:lnTo>
                      <a:pt x="9877" y="11794"/>
                    </a:lnTo>
                    <a:lnTo>
                      <a:pt x="9872" y="11805"/>
                    </a:lnTo>
                    <a:lnTo>
                      <a:pt x="9866" y="11818"/>
                    </a:lnTo>
                    <a:lnTo>
                      <a:pt x="9862" y="11832"/>
                    </a:lnTo>
                    <a:lnTo>
                      <a:pt x="9859" y="11846"/>
                    </a:lnTo>
                    <a:lnTo>
                      <a:pt x="9858" y="11862"/>
                    </a:lnTo>
                    <a:lnTo>
                      <a:pt x="9857" y="11878"/>
                    </a:lnTo>
                    <a:lnTo>
                      <a:pt x="9858" y="11893"/>
                    </a:lnTo>
                    <a:lnTo>
                      <a:pt x="9859" y="11906"/>
                    </a:lnTo>
                    <a:lnTo>
                      <a:pt x="9862" y="11920"/>
                    </a:lnTo>
                    <a:lnTo>
                      <a:pt x="9865" y="11932"/>
                    </a:lnTo>
                    <a:lnTo>
                      <a:pt x="9871" y="11943"/>
                    </a:lnTo>
                    <a:lnTo>
                      <a:pt x="9876" y="11954"/>
                    </a:lnTo>
                    <a:lnTo>
                      <a:pt x="9882" y="11965"/>
                    </a:lnTo>
                    <a:lnTo>
                      <a:pt x="9888" y="11974"/>
                    </a:lnTo>
                    <a:lnTo>
                      <a:pt x="9896" y="11982"/>
                    </a:lnTo>
                    <a:lnTo>
                      <a:pt x="9904" y="11990"/>
                    </a:lnTo>
                    <a:lnTo>
                      <a:pt x="9913" y="11997"/>
                    </a:lnTo>
                    <a:lnTo>
                      <a:pt x="9924" y="12003"/>
                    </a:lnTo>
                    <a:lnTo>
                      <a:pt x="9934" y="12009"/>
                    </a:lnTo>
                    <a:lnTo>
                      <a:pt x="9944" y="12015"/>
                    </a:lnTo>
                    <a:lnTo>
                      <a:pt x="9955" y="12020"/>
                    </a:lnTo>
                    <a:lnTo>
                      <a:pt x="9967" y="12025"/>
                    </a:lnTo>
                    <a:lnTo>
                      <a:pt x="9992" y="12032"/>
                    </a:lnTo>
                    <a:lnTo>
                      <a:pt x="10018" y="12038"/>
                    </a:lnTo>
                    <a:lnTo>
                      <a:pt x="10046" y="12042"/>
                    </a:lnTo>
                    <a:lnTo>
                      <a:pt x="10074" y="12045"/>
                    </a:lnTo>
                    <a:lnTo>
                      <a:pt x="10102" y="12047"/>
                    </a:lnTo>
                    <a:lnTo>
                      <a:pt x="10131" y="12048"/>
                    </a:lnTo>
                    <a:lnTo>
                      <a:pt x="10474" y="12048"/>
                    </a:lnTo>
                    <a:lnTo>
                      <a:pt x="10526" y="12049"/>
                    </a:lnTo>
                    <a:lnTo>
                      <a:pt x="10578" y="12050"/>
                    </a:lnTo>
                    <a:lnTo>
                      <a:pt x="10629" y="12052"/>
                    </a:lnTo>
                    <a:lnTo>
                      <a:pt x="10680" y="12056"/>
                    </a:lnTo>
                    <a:lnTo>
                      <a:pt x="10706" y="12059"/>
                    </a:lnTo>
                    <a:lnTo>
                      <a:pt x="10730" y="12064"/>
                    </a:lnTo>
                    <a:lnTo>
                      <a:pt x="10756" y="12069"/>
                    </a:lnTo>
                    <a:lnTo>
                      <a:pt x="10780" y="12074"/>
                    </a:lnTo>
                    <a:lnTo>
                      <a:pt x="10805" y="12080"/>
                    </a:lnTo>
                    <a:lnTo>
                      <a:pt x="10829" y="12087"/>
                    </a:lnTo>
                    <a:lnTo>
                      <a:pt x="10854" y="12095"/>
                    </a:lnTo>
                    <a:lnTo>
                      <a:pt x="10878" y="12105"/>
                    </a:lnTo>
                    <a:lnTo>
                      <a:pt x="10895" y="12111"/>
                    </a:lnTo>
                    <a:lnTo>
                      <a:pt x="10910" y="12120"/>
                    </a:lnTo>
                    <a:lnTo>
                      <a:pt x="10925" y="12128"/>
                    </a:lnTo>
                    <a:lnTo>
                      <a:pt x="10940" y="12136"/>
                    </a:lnTo>
                    <a:lnTo>
                      <a:pt x="10954" y="12145"/>
                    </a:lnTo>
                    <a:lnTo>
                      <a:pt x="10967" y="12155"/>
                    </a:lnTo>
                    <a:lnTo>
                      <a:pt x="10979" y="12166"/>
                    </a:lnTo>
                    <a:lnTo>
                      <a:pt x="10992" y="12176"/>
                    </a:lnTo>
                    <a:lnTo>
                      <a:pt x="11003" y="12186"/>
                    </a:lnTo>
                    <a:lnTo>
                      <a:pt x="11014" y="12197"/>
                    </a:lnTo>
                    <a:lnTo>
                      <a:pt x="11024" y="12209"/>
                    </a:lnTo>
                    <a:lnTo>
                      <a:pt x="11034" y="12222"/>
                    </a:lnTo>
                    <a:lnTo>
                      <a:pt x="11044" y="12234"/>
                    </a:lnTo>
                    <a:lnTo>
                      <a:pt x="11052" y="12246"/>
                    </a:lnTo>
                    <a:lnTo>
                      <a:pt x="11060" y="12259"/>
                    </a:lnTo>
                    <a:lnTo>
                      <a:pt x="11068" y="12272"/>
                    </a:lnTo>
                    <a:lnTo>
                      <a:pt x="11075" y="12286"/>
                    </a:lnTo>
                    <a:lnTo>
                      <a:pt x="11081" y="12299"/>
                    </a:lnTo>
                    <a:lnTo>
                      <a:pt x="11087" y="12312"/>
                    </a:lnTo>
                    <a:lnTo>
                      <a:pt x="11094" y="12327"/>
                    </a:lnTo>
                    <a:lnTo>
                      <a:pt x="11103" y="12355"/>
                    </a:lnTo>
                    <a:lnTo>
                      <a:pt x="11111" y="12384"/>
                    </a:lnTo>
                    <a:lnTo>
                      <a:pt x="11117" y="12413"/>
                    </a:lnTo>
                    <a:lnTo>
                      <a:pt x="11121" y="12443"/>
                    </a:lnTo>
                    <a:lnTo>
                      <a:pt x="11123" y="12473"/>
                    </a:lnTo>
                    <a:lnTo>
                      <a:pt x="11124" y="12502"/>
                    </a:lnTo>
                    <a:lnTo>
                      <a:pt x="11123" y="12522"/>
                    </a:lnTo>
                    <a:close/>
                    <a:moveTo>
                      <a:pt x="9353" y="11132"/>
                    </a:moveTo>
                    <a:lnTo>
                      <a:pt x="9261" y="11132"/>
                    </a:lnTo>
                    <a:lnTo>
                      <a:pt x="9221" y="11130"/>
                    </a:lnTo>
                    <a:lnTo>
                      <a:pt x="9180" y="11128"/>
                    </a:lnTo>
                    <a:lnTo>
                      <a:pt x="9139" y="11125"/>
                    </a:lnTo>
                    <a:lnTo>
                      <a:pt x="9097" y="11120"/>
                    </a:lnTo>
                    <a:lnTo>
                      <a:pt x="9056" y="11114"/>
                    </a:lnTo>
                    <a:lnTo>
                      <a:pt x="9014" y="11108"/>
                    </a:lnTo>
                    <a:lnTo>
                      <a:pt x="8973" y="11100"/>
                    </a:lnTo>
                    <a:lnTo>
                      <a:pt x="8932" y="11089"/>
                    </a:lnTo>
                    <a:lnTo>
                      <a:pt x="8891" y="11079"/>
                    </a:lnTo>
                    <a:lnTo>
                      <a:pt x="8852" y="11067"/>
                    </a:lnTo>
                    <a:lnTo>
                      <a:pt x="8814" y="11054"/>
                    </a:lnTo>
                    <a:lnTo>
                      <a:pt x="8776" y="11039"/>
                    </a:lnTo>
                    <a:lnTo>
                      <a:pt x="8740" y="11023"/>
                    </a:lnTo>
                    <a:lnTo>
                      <a:pt x="8723" y="11015"/>
                    </a:lnTo>
                    <a:lnTo>
                      <a:pt x="8707" y="11006"/>
                    </a:lnTo>
                    <a:lnTo>
                      <a:pt x="8689" y="10997"/>
                    </a:lnTo>
                    <a:lnTo>
                      <a:pt x="8674" y="10986"/>
                    </a:lnTo>
                    <a:lnTo>
                      <a:pt x="8654" y="10973"/>
                    </a:lnTo>
                    <a:lnTo>
                      <a:pt x="8634" y="10959"/>
                    </a:lnTo>
                    <a:lnTo>
                      <a:pt x="8615" y="10945"/>
                    </a:lnTo>
                    <a:lnTo>
                      <a:pt x="8598" y="10929"/>
                    </a:lnTo>
                    <a:lnTo>
                      <a:pt x="8580" y="10914"/>
                    </a:lnTo>
                    <a:lnTo>
                      <a:pt x="8564" y="10898"/>
                    </a:lnTo>
                    <a:lnTo>
                      <a:pt x="8549" y="10881"/>
                    </a:lnTo>
                    <a:lnTo>
                      <a:pt x="8534" y="10864"/>
                    </a:lnTo>
                    <a:lnTo>
                      <a:pt x="8521" y="10847"/>
                    </a:lnTo>
                    <a:lnTo>
                      <a:pt x="8508" y="10829"/>
                    </a:lnTo>
                    <a:lnTo>
                      <a:pt x="8496" y="10811"/>
                    </a:lnTo>
                    <a:lnTo>
                      <a:pt x="8484" y="10792"/>
                    </a:lnTo>
                    <a:lnTo>
                      <a:pt x="8473" y="10773"/>
                    </a:lnTo>
                    <a:lnTo>
                      <a:pt x="8463" y="10754"/>
                    </a:lnTo>
                    <a:lnTo>
                      <a:pt x="8454" y="10734"/>
                    </a:lnTo>
                    <a:lnTo>
                      <a:pt x="8446" y="10714"/>
                    </a:lnTo>
                    <a:lnTo>
                      <a:pt x="8437" y="10694"/>
                    </a:lnTo>
                    <a:lnTo>
                      <a:pt x="8429" y="10674"/>
                    </a:lnTo>
                    <a:lnTo>
                      <a:pt x="8423" y="10654"/>
                    </a:lnTo>
                    <a:lnTo>
                      <a:pt x="8417" y="10632"/>
                    </a:lnTo>
                    <a:lnTo>
                      <a:pt x="8411" y="10612"/>
                    </a:lnTo>
                    <a:lnTo>
                      <a:pt x="8406" y="10591"/>
                    </a:lnTo>
                    <a:lnTo>
                      <a:pt x="8402" y="10570"/>
                    </a:lnTo>
                    <a:lnTo>
                      <a:pt x="8398" y="10549"/>
                    </a:lnTo>
                    <a:lnTo>
                      <a:pt x="8392" y="10507"/>
                    </a:lnTo>
                    <a:lnTo>
                      <a:pt x="8387" y="10465"/>
                    </a:lnTo>
                    <a:lnTo>
                      <a:pt x="8384" y="10423"/>
                    </a:lnTo>
                    <a:lnTo>
                      <a:pt x="8383" y="10382"/>
                    </a:lnTo>
                    <a:lnTo>
                      <a:pt x="8384" y="10336"/>
                    </a:lnTo>
                    <a:lnTo>
                      <a:pt x="8386" y="10291"/>
                    </a:lnTo>
                    <a:lnTo>
                      <a:pt x="8391" y="10247"/>
                    </a:lnTo>
                    <a:lnTo>
                      <a:pt x="8397" y="10205"/>
                    </a:lnTo>
                    <a:lnTo>
                      <a:pt x="8404" y="10164"/>
                    </a:lnTo>
                    <a:lnTo>
                      <a:pt x="8413" y="10125"/>
                    </a:lnTo>
                    <a:lnTo>
                      <a:pt x="8424" y="10087"/>
                    </a:lnTo>
                    <a:lnTo>
                      <a:pt x="8436" y="10050"/>
                    </a:lnTo>
                    <a:lnTo>
                      <a:pt x="8450" y="10015"/>
                    </a:lnTo>
                    <a:lnTo>
                      <a:pt x="8466" y="9982"/>
                    </a:lnTo>
                    <a:lnTo>
                      <a:pt x="8483" y="9949"/>
                    </a:lnTo>
                    <a:lnTo>
                      <a:pt x="8503" y="9918"/>
                    </a:lnTo>
                    <a:lnTo>
                      <a:pt x="8524" y="9889"/>
                    </a:lnTo>
                    <a:lnTo>
                      <a:pt x="8547" y="9861"/>
                    </a:lnTo>
                    <a:lnTo>
                      <a:pt x="8571" y="9835"/>
                    </a:lnTo>
                    <a:lnTo>
                      <a:pt x="8598" y="9810"/>
                    </a:lnTo>
                    <a:lnTo>
                      <a:pt x="8626" y="9787"/>
                    </a:lnTo>
                    <a:lnTo>
                      <a:pt x="8656" y="9764"/>
                    </a:lnTo>
                    <a:lnTo>
                      <a:pt x="8687" y="9744"/>
                    </a:lnTo>
                    <a:lnTo>
                      <a:pt x="8721" y="9726"/>
                    </a:lnTo>
                    <a:lnTo>
                      <a:pt x="8757" y="9708"/>
                    </a:lnTo>
                    <a:lnTo>
                      <a:pt x="8793" y="9692"/>
                    </a:lnTo>
                    <a:lnTo>
                      <a:pt x="8833" y="9678"/>
                    </a:lnTo>
                    <a:lnTo>
                      <a:pt x="8874" y="9665"/>
                    </a:lnTo>
                    <a:lnTo>
                      <a:pt x="8917" y="9653"/>
                    </a:lnTo>
                    <a:lnTo>
                      <a:pt x="8962" y="9643"/>
                    </a:lnTo>
                    <a:lnTo>
                      <a:pt x="9009" y="9635"/>
                    </a:lnTo>
                    <a:lnTo>
                      <a:pt x="9058" y="9628"/>
                    </a:lnTo>
                    <a:lnTo>
                      <a:pt x="9109" y="9623"/>
                    </a:lnTo>
                    <a:lnTo>
                      <a:pt x="9162" y="9619"/>
                    </a:lnTo>
                    <a:lnTo>
                      <a:pt x="9216" y="9617"/>
                    </a:lnTo>
                    <a:lnTo>
                      <a:pt x="9273" y="9616"/>
                    </a:lnTo>
                    <a:lnTo>
                      <a:pt x="9330" y="9617"/>
                    </a:lnTo>
                    <a:lnTo>
                      <a:pt x="9385" y="9619"/>
                    </a:lnTo>
                    <a:lnTo>
                      <a:pt x="9438" y="9623"/>
                    </a:lnTo>
                    <a:lnTo>
                      <a:pt x="9489" y="9628"/>
                    </a:lnTo>
                    <a:lnTo>
                      <a:pt x="9538" y="9635"/>
                    </a:lnTo>
                    <a:lnTo>
                      <a:pt x="9585" y="9644"/>
                    </a:lnTo>
                    <a:lnTo>
                      <a:pt x="9630" y="9654"/>
                    </a:lnTo>
                    <a:lnTo>
                      <a:pt x="9674" y="9667"/>
                    </a:lnTo>
                    <a:lnTo>
                      <a:pt x="9714" y="9680"/>
                    </a:lnTo>
                    <a:lnTo>
                      <a:pt x="9753" y="9694"/>
                    </a:lnTo>
                    <a:lnTo>
                      <a:pt x="9791" y="9711"/>
                    </a:lnTo>
                    <a:lnTo>
                      <a:pt x="9827" y="9729"/>
                    </a:lnTo>
                    <a:lnTo>
                      <a:pt x="9860" y="9748"/>
                    </a:lnTo>
                    <a:lnTo>
                      <a:pt x="9891" y="9770"/>
                    </a:lnTo>
                    <a:lnTo>
                      <a:pt x="9922" y="9792"/>
                    </a:lnTo>
                    <a:lnTo>
                      <a:pt x="9949" y="9815"/>
                    </a:lnTo>
                    <a:lnTo>
                      <a:pt x="9976" y="9841"/>
                    </a:lnTo>
                    <a:lnTo>
                      <a:pt x="9999" y="9869"/>
                    </a:lnTo>
                    <a:lnTo>
                      <a:pt x="10022" y="9896"/>
                    </a:lnTo>
                    <a:lnTo>
                      <a:pt x="10043" y="9926"/>
                    </a:lnTo>
                    <a:lnTo>
                      <a:pt x="10061" y="9957"/>
                    </a:lnTo>
                    <a:lnTo>
                      <a:pt x="10079" y="9990"/>
                    </a:lnTo>
                    <a:lnTo>
                      <a:pt x="10095" y="10024"/>
                    </a:lnTo>
                    <a:lnTo>
                      <a:pt x="10108" y="10059"/>
                    </a:lnTo>
                    <a:lnTo>
                      <a:pt x="10120" y="10096"/>
                    </a:lnTo>
                    <a:lnTo>
                      <a:pt x="10131" y="10135"/>
                    </a:lnTo>
                    <a:lnTo>
                      <a:pt x="10140" y="10175"/>
                    </a:lnTo>
                    <a:lnTo>
                      <a:pt x="10147" y="10215"/>
                    </a:lnTo>
                    <a:lnTo>
                      <a:pt x="10152" y="10258"/>
                    </a:lnTo>
                    <a:lnTo>
                      <a:pt x="10156" y="10302"/>
                    </a:lnTo>
                    <a:lnTo>
                      <a:pt x="10158" y="10347"/>
                    </a:lnTo>
                    <a:lnTo>
                      <a:pt x="10159" y="10393"/>
                    </a:lnTo>
                    <a:lnTo>
                      <a:pt x="10158" y="10437"/>
                    </a:lnTo>
                    <a:lnTo>
                      <a:pt x="10156" y="10479"/>
                    </a:lnTo>
                    <a:lnTo>
                      <a:pt x="10152" y="10521"/>
                    </a:lnTo>
                    <a:lnTo>
                      <a:pt x="10146" y="10561"/>
                    </a:lnTo>
                    <a:lnTo>
                      <a:pt x="10139" y="10600"/>
                    </a:lnTo>
                    <a:lnTo>
                      <a:pt x="10130" y="10638"/>
                    </a:lnTo>
                    <a:lnTo>
                      <a:pt x="10119" y="10673"/>
                    </a:lnTo>
                    <a:lnTo>
                      <a:pt x="10106" y="10709"/>
                    </a:lnTo>
                    <a:lnTo>
                      <a:pt x="10092" y="10743"/>
                    </a:lnTo>
                    <a:lnTo>
                      <a:pt x="10077" y="10775"/>
                    </a:lnTo>
                    <a:lnTo>
                      <a:pt x="10059" y="10806"/>
                    </a:lnTo>
                    <a:lnTo>
                      <a:pt x="10040" y="10835"/>
                    </a:lnTo>
                    <a:lnTo>
                      <a:pt x="10019" y="10864"/>
                    </a:lnTo>
                    <a:lnTo>
                      <a:pt x="9997" y="10891"/>
                    </a:lnTo>
                    <a:lnTo>
                      <a:pt x="9973" y="10916"/>
                    </a:lnTo>
                    <a:lnTo>
                      <a:pt x="9947" y="10941"/>
                    </a:lnTo>
                    <a:lnTo>
                      <a:pt x="9918" y="10964"/>
                    </a:lnTo>
                    <a:lnTo>
                      <a:pt x="9890" y="10985"/>
                    </a:lnTo>
                    <a:lnTo>
                      <a:pt x="9858" y="11005"/>
                    </a:lnTo>
                    <a:lnTo>
                      <a:pt x="9826" y="11024"/>
                    </a:lnTo>
                    <a:lnTo>
                      <a:pt x="9792" y="11040"/>
                    </a:lnTo>
                    <a:lnTo>
                      <a:pt x="9755" y="11057"/>
                    </a:lnTo>
                    <a:lnTo>
                      <a:pt x="9718" y="11071"/>
                    </a:lnTo>
                    <a:lnTo>
                      <a:pt x="9678" y="11083"/>
                    </a:lnTo>
                    <a:lnTo>
                      <a:pt x="9637" y="11096"/>
                    </a:lnTo>
                    <a:lnTo>
                      <a:pt x="9594" y="11105"/>
                    </a:lnTo>
                    <a:lnTo>
                      <a:pt x="9549" y="11113"/>
                    </a:lnTo>
                    <a:lnTo>
                      <a:pt x="9502" y="11120"/>
                    </a:lnTo>
                    <a:lnTo>
                      <a:pt x="9454" y="11125"/>
                    </a:lnTo>
                    <a:lnTo>
                      <a:pt x="9404" y="11129"/>
                    </a:lnTo>
                    <a:lnTo>
                      <a:pt x="9353" y="11132"/>
                    </a:lnTo>
                    <a:close/>
                    <a:moveTo>
                      <a:pt x="9221" y="12522"/>
                    </a:moveTo>
                    <a:lnTo>
                      <a:pt x="9219" y="12541"/>
                    </a:lnTo>
                    <a:lnTo>
                      <a:pt x="9217" y="12561"/>
                    </a:lnTo>
                    <a:lnTo>
                      <a:pt x="9214" y="12581"/>
                    </a:lnTo>
                    <a:lnTo>
                      <a:pt x="9210" y="12601"/>
                    </a:lnTo>
                    <a:lnTo>
                      <a:pt x="9204" y="12620"/>
                    </a:lnTo>
                    <a:lnTo>
                      <a:pt x="9199" y="12640"/>
                    </a:lnTo>
                    <a:lnTo>
                      <a:pt x="9192" y="12659"/>
                    </a:lnTo>
                    <a:lnTo>
                      <a:pt x="9185" y="12679"/>
                    </a:lnTo>
                    <a:lnTo>
                      <a:pt x="9176" y="12697"/>
                    </a:lnTo>
                    <a:lnTo>
                      <a:pt x="9167" y="12715"/>
                    </a:lnTo>
                    <a:lnTo>
                      <a:pt x="9156" y="12734"/>
                    </a:lnTo>
                    <a:lnTo>
                      <a:pt x="9144" y="12751"/>
                    </a:lnTo>
                    <a:lnTo>
                      <a:pt x="9132" y="12768"/>
                    </a:lnTo>
                    <a:lnTo>
                      <a:pt x="9118" y="12785"/>
                    </a:lnTo>
                    <a:lnTo>
                      <a:pt x="9104" y="12801"/>
                    </a:lnTo>
                    <a:lnTo>
                      <a:pt x="9089" y="12814"/>
                    </a:lnTo>
                    <a:lnTo>
                      <a:pt x="9075" y="12828"/>
                    </a:lnTo>
                    <a:lnTo>
                      <a:pt x="9060" y="12840"/>
                    </a:lnTo>
                    <a:lnTo>
                      <a:pt x="9044" y="12851"/>
                    </a:lnTo>
                    <a:lnTo>
                      <a:pt x="9028" y="12861"/>
                    </a:lnTo>
                    <a:lnTo>
                      <a:pt x="9013" y="12871"/>
                    </a:lnTo>
                    <a:lnTo>
                      <a:pt x="8995" y="12881"/>
                    </a:lnTo>
                    <a:lnTo>
                      <a:pt x="8979" y="12889"/>
                    </a:lnTo>
                    <a:lnTo>
                      <a:pt x="8963" y="12896"/>
                    </a:lnTo>
                    <a:lnTo>
                      <a:pt x="8945" y="12902"/>
                    </a:lnTo>
                    <a:lnTo>
                      <a:pt x="8928" y="12908"/>
                    </a:lnTo>
                    <a:lnTo>
                      <a:pt x="8910" y="12914"/>
                    </a:lnTo>
                    <a:lnTo>
                      <a:pt x="8892" y="12918"/>
                    </a:lnTo>
                    <a:lnTo>
                      <a:pt x="8874" y="12923"/>
                    </a:lnTo>
                    <a:lnTo>
                      <a:pt x="8856" y="12926"/>
                    </a:lnTo>
                    <a:lnTo>
                      <a:pt x="8837" y="12931"/>
                    </a:lnTo>
                    <a:lnTo>
                      <a:pt x="8800" y="12936"/>
                    </a:lnTo>
                    <a:lnTo>
                      <a:pt x="8761" y="12940"/>
                    </a:lnTo>
                    <a:lnTo>
                      <a:pt x="8722" y="12942"/>
                    </a:lnTo>
                    <a:lnTo>
                      <a:pt x="8682" y="12943"/>
                    </a:lnTo>
                    <a:lnTo>
                      <a:pt x="8603" y="12944"/>
                    </a:lnTo>
                    <a:lnTo>
                      <a:pt x="7617" y="12944"/>
                    </a:lnTo>
                    <a:lnTo>
                      <a:pt x="7617" y="12678"/>
                    </a:lnTo>
                    <a:lnTo>
                      <a:pt x="8437" y="12678"/>
                    </a:lnTo>
                    <a:lnTo>
                      <a:pt x="8467" y="12677"/>
                    </a:lnTo>
                    <a:lnTo>
                      <a:pt x="8497" y="12677"/>
                    </a:lnTo>
                    <a:lnTo>
                      <a:pt x="8527" y="12676"/>
                    </a:lnTo>
                    <a:lnTo>
                      <a:pt x="8557" y="12674"/>
                    </a:lnTo>
                    <a:lnTo>
                      <a:pt x="8587" y="12671"/>
                    </a:lnTo>
                    <a:lnTo>
                      <a:pt x="8617" y="12667"/>
                    </a:lnTo>
                    <a:lnTo>
                      <a:pt x="8631" y="12664"/>
                    </a:lnTo>
                    <a:lnTo>
                      <a:pt x="8646" y="12661"/>
                    </a:lnTo>
                    <a:lnTo>
                      <a:pt x="8660" y="12658"/>
                    </a:lnTo>
                    <a:lnTo>
                      <a:pt x="8673" y="12654"/>
                    </a:lnTo>
                    <a:lnTo>
                      <a:pt x="8686" y="12650"/>
                    </a:lnTo>
                    <a:lnTo>
                      <a:pt x="8699" y="12645"/>
                    </a:lnTo>
                    <a:lnTo>
                      <a:pt x="8711" y="12640"/>
                    </a:lnTo>
                    <a:lnTo>
                      <a:pt x="8722" y="12634"/>
                    </a:lnTo>
                    <a:lnTo>
                      <a:pt x="8732" y="12627"/>
                    </a:lnTo>
                    <a:lnTo>
                      <a:pt x="8742" y="12619"/>
                    </a:lnTo>
                    <a:lnTo>
                      <a:pt x="8752" y="12611"/>
                    </a:lnTo>
                    <a:lnTo>
                      <a:pt x="8761" y="12602"/>
                    </a:lnTo>
                    <a:lnTo>
                      <a:pt x="8768" y="12593"/>
                    </a:lnTo>
                    <a:lnTo>
                      <a:pt x="8775" y="12583"/>
                    </a:lnTo>
                    <a:lnTo>
                      <a:pt x="8781" y="12572"/>
                    </a:lnTo>
                    <a:lnTo>
                      <a:pt x="8786" y="12560"/>
                    </a:lnTo>
                    <a:lnTo>
                      <a:pt x="8790" y="12547"/>
                    </a:lnTo>
                    <a:lnTo>
                      <a:pt x="8792" y="12534"/>
                    </a:lnTo>
                    <a:lnTo>
                      <a:pt x="8794" y="12518"/>
                    </a:lnTo>
                    <a:lnTo>
                      <a:pt x="8795" y="12503"/>
                    </a:lnTo>
                    <a:lnTo>
                      <a:pt x="8794" y="12494"/>
                    </a:lnTo>
                    <a:lnTo>
                      <a:pt x="8794" y="12485"/>
                    </a:lnTo>
                    <a:lnTo>
                      <a:pt x="8792" y="12476"/>
                    </a:lnTo>
                    <a:lnTo>
                      <a:pt x="8790" y="12466"/>
                    </a:lnTo>
                    <a:lnTo>
                      <a:pt x="8788" y="12458"/>
                    </a:lnTo>
                    <a:lnTo>
                      <a:pt x="8785" y="12449"/>
                    </a:lnTo>
                    <a:lnTo>
                      <a:pt x="8782" y="12441"/>
                    </a:lnTo>
                    <a:lnTo>
                      <a:pt x="8778" y="12433"/>
                    </a:lnTo>
                    <a:lnTo>
                      <a:pt x="8769" y="12416"/>
                    </a:lnTo>
                    <a:lnTo>
                      <a:pt x="8758" y="12401"/>
                    </a:lnTo>
                    <a:lnTo>
                      <a:pt x="8745" y="12387"/>
                    </a:lnTo>
                    <a:lnTo>
                      <a:pt x="8731" y="12374"/>
                    </a:lnTo>
                    <a:lnTo>
                      <a:pt x="8719" y="12363"/>
                    </a:lnTo>
                    <a:lnTo>
                      <a:pt x="8706" y="12355"/>
                    </a:lnTo>
                    <a:lnTo>
                      <a:pt x="8692" y="12347"/>
                    </a:lnTo>
                    <a:lnTo>
                      <a:pt x="8678" y="12341"/>
                    </a:lnTo>
                    <a:lnTo>
                      <a:pt x="8663" y="12335"/>
                    </a:lnTo>
                    <a:lnTo>
                      <a:pt x="8648" y="12331"/>
                    </a:lnTo>
                    <a:lnTo>
                      <a:pt x="8631" y="12327"/>
                    </a:lnTo>
                    <a:lnTo>
                      <a:pt x="8615" y="12323"/>
                    </a:lnTo>
                    <a:lnTo>
                      <a:pt x="8599" y="12321"/>
                    </a:lnTo>
                    <a:lnTo>
                      <a:pt x="8582" y="12319"/>
                    </a:lnTo>
                    <a:lnTo>
                      <a:pt x="8565" y="12317"/>
                    </a:lnTo>
                    <a:lnTo>
                      <a:pt x="8549" y="12315"/>
                    </a:lnTo>
                    <a:lnTo>
                      <a:pt x="8515" y="12314"/>
                    </a:lnTo>
                    <a:lnTo>
                      <a:pt x="8483" y="12313"/>
                    </a:lnTo>
                    <a:lnTo>
                      <a:pt x="8112" y="12313"/>
                    </a:lnTo>
                    <a:lnTo>
                      <a:pt x="8069" y="12312"/>
                    </a:lnTo>
                    <a:lnTo>
                      <a:pt x="8026" y="12309"/>
                    </a:lnTo>
                    <a:lnTo>
                      <a:pt x="7982" y="12306"/>
                    </a:lnTo>
                    <a:lnTo>
                      <a:pt x="7938" y="12300"/>
                    </a:lnTo>
                    <a:lnTo>
                      <a:pt x="7895" y="12293"/>
                    </a:lnTo>
                    <a:lnTo>
                      <a:pt x="7874" y="12289"/>
                    </a:lnTo>
                    <a:lnTo>
                      <a:pt x="7854" y="12285"/>
                    </a:lnTo>
                    <a:lnTo>
                      <a:pt x="7834" y="12280"/>
                    </a:lnTo>
                    <a:lnTo>
                      <a:pt x="7814" y="12274"/>
                    </a:lnTo>
                    <a:lnTo>
                      <a:pt x="7798" y="12268"/>
                    </a:lnTo>
                    <a:lnTo>
                      <a:pt x="7782" y="12261"/>
                    </a:lnTo>
                    <a:lnTo>
                      <a:pt x="7765" y="12254"/>
                    </a:lnTo>
                    <a:lnTo>
                      <a:pt x="7750" y="12246"/>
                    </a:lnTo>
                    <a:lnTo>
                      <a:pt x="7735" y="12238"/>
                    </a:lnTo>
                    <a:lnTo>
                      <a:pt x="7720" y="12230"/>
                    </a:lnTo>
                    <a:lnTo>
                      <a:pt x="7706" y="12221"/>
                    </a:lnTo>
                    <a:lnTo>
                      <a:pt x="7693" y="12210"/>
                    </a:lnTo>
                    <a:lnTo>
                      <a:pt x="7680" y="12200"/>
                    </a:lnTo>
                    <a:lnTo>
                      <a:pt x="7667" y="12190"/>
                    </a:lnTo>
                    <a:lnTo>
                      <a:pt x="7655" y="12179"/>
                    </a:lnTo>
                    <a:lnTo>
                      <a:pt x="7644" y="12167"/>
                    </a:lnTo>
                    <a:lnTo>
                      <a:pt x="7633" y="12155"/>
                    </a:lnTo>
                    <a:lnTo>
                      <a:pt x="7622" y="12143"/>
                    </a:lnTo>
                    <a:lnTo>
                      <a:pt x="7613" y="12131"/>
                    </a:lnTo>
                    <a:lnTo>
                      <a:pt x="7603" y="12118"/>
                    </a:lnTo>
                    <a:lnTo>
                      <a:pt x="7595" y="12104"/>
                    </a:lnTo>
                    <a:lnTo>
                      <a:pt x="7587" y="12091"/>
                    </a:lnTo>
                    <a:lnTo>
                      <a:pt x="7579" y="12078"/>
                    </a:lnTo>
                    <a:lnTo>
                      <a:pt x="7571" y="12064"/>
                    </a:lnTo>
                    <a:lnTo>
                      <a:pt x="7565" y="12049"/>
                    </a:lnTo>
                    <a:lnTo>
                      <a:pt x="7559" y="12035"/>
                    </a:lnTo>
                    <a:lnTo>
                      <a:pt x="7554" y="12021"/>
                    </a:lnTo>
                    <a:lnTo>
                      <a:pt x="7549" y="12006"/>
                    </a:lnTo>
                    <a:lnTo>
                      <a:pt x="7545" y="11991"/>
                    </a:lnTo>
                    <a:lnTo>
                      <a:pt x="7541" y="11977"/>
                    </a:lnTo>
                    <a:lnTo>
                      <a:pt x="7538" y="11963"/>
                    </a:lnTo>
                    <a:lnTo>
                      <a:pt x="7535" y="11947"/>
                    </a:lnTo>
                    <a:lnTo>
                      <a:pt x="7533" y="11932"/>
                    </a:lnTo>
                    <a:lnTo>
                      <a:pt x="7532" y="11918"/>
                    </a:lnTo>
                    <a:lnTo>
                      <a:pt x="7531" y="11902"/>
                    </a:lnTo>
                    <a:lnTo>
                      <a:pt x="7531" y="11865"/>
                    </a:lnTo>
                    <a:lnTo>
                      <a:pt x="7534" y="11841"/>
                    </a:lnTo>
                    <a:lnTo>
                      <a:pt x="7537" y="11818"/>
                    </a:lnTo>
                    <a:lnTo>
                      <a:pt x="7542" y="11794"/>
                    </a:lnTo>
                    <a:lnTo>
                      <a:pt x="7549" y="11770"/>
                    </a:lnTo>
                    <a:lnTo>
                      <a:pt x="7557" y="11746"/>
                    </a:lnTo>
                    <a:lnTo>
                      <a:pt x="7566" y="11723"/>
                    </a:lnTo>
                    <a:lnTo>
                      <a:pt x="7577" y="11700"/>
                    </a:lnTo>
                    <a:lnTo>
                      <a:pt x="7589" y="11678"/>
                    </a:lnTo>
                    <a:lnTo>
                      <a:pt x="7602" y="11656"/>
                    </a:lnTo>
                    <a:lnTo>
                      <a:pt x="7616" y="11635"/>
                    </a:lnTo>
                    <a:lnTo>
                      <a:pt x="7632" y="11615"/>
                    </a:lnTo>
                    <a:lnTo>
                      <a:pt x="7649" y="11595"/>
                    </a:lnTo>
                    <a:lnTo>
                      <a:pt x="7667" y="11577"/>
                    </a:lnTo>
                    <a:lnTo>
                      <a:pt x="7686" y="11560"/>
                    </a:lnTo>
                    <a:lnTo>
                      <a:pt x="7706" y="11544"/>
                    </a:lnTo>
                    <a:lnTo>
                      <a:pt x="7720" y="11534"/>
                    </a:lnTo>
                    <a:lnTo>
                      <a:pt x="7734" y="11526"/>
                    </a:lnTo>
                    <a:lnTo>
                      <a:pt x="7748" y="11518"/>
                    </a:lnTo>
                    <a:lnTo>
                      <a:pt x="7763" y="11510"/>
                    </a:lnTo>
                    <a:lnTo>
                      <a:pt x="7778" y="11503"/>
                    </a:lnTo>
                    <a:lnTo>
                      <a:pt x="7793" y="11496"/>
                    </a:lnTo>
                    <a:lnTo>
                      <a:pt x="7808" y="11490"/>
                    </a:lnTo>
                    <a:lnTo>
                      <a:pt x="7823" y="11484"/>
                    </a:lnTo>
                    <a:lnTo>
                      <a:pt x="7855" y="11475"/>
                    </a:lnTo>
                    <a:lnTo>
                      <a:pt x="7888" y="11467"/>
                    </a:lnTo>
                    <a:lnTo>
                      <a:pt x="7921" y="11460"/>
                    </a:lnTo>
                    <a:lnTo>
                      <a:pt x="7955" y="11455"/>
                    </a:lnTo>
                    <a:lnTo>
                      <a:pt x="7989" y="11452"/>
                    </a:lnTo>
                    <a:lnTo>
                      <a:pt x="8023" y="11448"/>
                    </a:lnTo>
                    <a:lnTo>
                      <a:pt x="8058" y="11446"/>
                    </a:lnTo>
                    <a:lnTo>
                      <a:pt x="8093" y="11445"/>
                    </a:lnTo>
                    <a:lnTo>
                      <a:pt x="8162" y="11444"/>
                    </a:lnTo>
                    <a:lnTo>
                      <a:pt x="9120" y="11444"/>
                    </a:lnTo>
                    <a:lnTo>
                      <a:pt x="9120" y="11713"/>
                    </a:lnTo>
                    <a:lnTo>
                      <a:pt x="8191" y="11713"/>
                    </a:lnTo>
                    <a:lnTo>
                      <a:pt x="8160" y="11714"/>
                    </a:lnTo>
                    <a:lnTo>
                      <a:pt x="8130" y="11717"/>
                    </a:lnTo>
                    <a:lnTo>
                      <a:pt x="8116" y="11718"/>
                    </a:lnTo>
                    <a:lnTo>
                      <a:pt x="8102" y="11721"/>
                    </a:lnTo>
                    <a:lnTo>
                      <a:pt x="8088" y="11723"/>
                    </a:lnTo>
                    <a:lnTo>
                      <a:pt x="8074" y="11726"/>
                    </a:lnTo>
                    <a:lnTo>
                      <a:pt x="8062" y="11730"/>
                    </a:lnTo>
                    <a:lnTo>
                      <a:pt x="8050" y="11734"/>
                    </a:lnTo>
                    <a:lnTo>
                      <a:pt x="8038" y="11739"/>
                    </a:lnTo>
                    <a:lnTo>
                      <a:pt x="8027" y="11744"/>
                    </a:lnTo>
                    <a:lnTo>
                      <a:pt x="8016" y="11751"/>
                    </a:lnTo>
                    <a:lnTo>
                      <a:pt x="8007" y="11759"/>
                    </a:lnTo>
                    <a:lnTo>
                      <a:pt x="7998" y="11766"/>
                    </a:lnTo>
                    <a:lnTo>
                      <a:pt x="7990" y="11775"/>
                    </a:lnTo>
                    <a:lnTo>
                      <a:pt x="7983" y="11784"/>
                    </a:lnTo>
                    <a:lnTo>
                      <a:pt x="7975" y="11794"/>
                    </a:lnTo>
                    <a:lnTo>
                      <a:pt x="7970" y="11805"/>
                    </a:lnTo>
                    <a:lnTo>
                      <a:pt x="7965" y="11818"/>
                    </a:lnTo>
                    <a:lnTo>
                      <a:pt x="7961" y="11832"/>
                    </a:lnTo>
                    <a:lnTo>
                      <a:pt x="7958" y="11846"/>
                    </a:lnTo>
                    <a:lnTo>
                      <a:pt x="7957" y="11862"/>
                    </a:lnTo>
                    <a:lnTo>
                      <a:pt x="7956" y="11878"/>
                    </a:lnTo>
                    <a:lnTo>
                      <a:pt x="7957" y="11893"/>
                    </a:lnTo>
                    <a:lnTo>
                      <a:pt x="7958" y="11906"/>
                    </a:lnTo>
                    <a:lnTo>
                      <a:pt x="7961" y="11920"/>
                    </a:lnTo>
                    <a:lnTo>
                      <a:pt x="7964" y="11932"/>
                    </a:lnTo>
                    <a:lnTo>
                      <a:pt x="7969" y="11943"/>
                    </a:lnTo>
                    <a:lnTo>
                      <a:pt x="7974" y="11954"/>
                    </a:lnTo>
                    <a:lnTo>
                      <a:pt x="7980" y="11965"/>
                    </a:lnTo>
                    <a:lnTo>
                      <a:pt x="7988" y="11974"/>
                    </a:lnTo>
                    <a:lnTo>
                      <a:pt x="7995" y="11982"/>
                    </a:lnTo>
                    <a:lnTo>
                      <a:pt x="8003" y="11990"/>
                    </a:lnTo>
                    <a:lnTo>
                      <a:pt x="8012" y="11997"/>
                    </a:lnTo>
                    <a:lnTo>
                      <a:pt x="8022" y="12003"/>
                    </a:lnTo>
                    <a:lnTo>
                      <a:pt x="8033" y="12009"/>
                    </a:lnTo>
                    <a:lnTo>
                      <a:pt x="8043" y="12015"/>
                    </a:lnTo>
                    <a:lnTo>
                      <a:pt x="8054" y="12020"/>
                    </a:lnTo>
                    <a:lnTo>
                      <a:pt x="8066" y="12025"/>
                    </a:lnTo>
                    <a:lnTo>
                      <a:pt x="8091" y="12032"/>
                    </a:lnTo>
                    <a:lnTo>
                      <a:pt x="8117" y="12038"/>
                    </a:lnTo>
                    <a:lnTo>
                      <a:pt x="8144" y="12042"/>
                    </a:lnTo>
                    <a:lnTo>
                      <a:pt x="8172" y="12045"/>
                    </a:lnTo>
                    <a:lnTo>
                      <a:pt x="8200" y="12047"/>
                    </a:lnTo>
                    <a:lnTo>
                      <a:pt x="8228" y="12048"/>
                    </a:lnTo>
                    <a:lnTo>
                      <a:pt x="8573" y="12048"/>
                    </a:lnTo>
                    <a:lnTo>
                      <a:pt x="8625" y="12049"/>
                    </a:lnTo>
                    <a:lnTo>
                      <a:pt x="8676" y="12050"/>
                    </a:lnTo>
                    <a:lnTo>
                      <a:pt x="8727" y="12052"/>
                    </a:lnTo>
                    <a:lnTo>
                      <a:pt x="8778" y="12056"/>
                    </a:lnTo>
                    <a:lnTo>
                      <a:pt x="8804" y="12059"/>
                    </a:lnTo>
                    <a:lnTo>
                      <a:pt x="8828" y="12064"/>
                    </a:lnTo>
                    <a:lnTo>
                      <a:pt x="8854" y="12069"/>
                    </a:lnTo>
                    <a:lnTo>
                      <a:pt x="8878" y="12074"/>
                    </a:lnTo>
                    <a:lnTo>
                      <a:pt x="8903" y="12080"/>
                    </a:lnTo>
                    <a:lnTo>
                      <a:pt x="8927" y="12087"/>
                    </a:lnTo>
                    <a:lnTo>
                      <a:pt x="8952" y="12095"/>
                    </a:lnTo>
                    <a:lnTo>
                      <a:pt x="8976" y="12105"/>
                    </a:lnTo>
                    <a:lnTo>
                      <a:pt x="8992" y="12111"/>
                    </a:lnTo>
                    <a:lnTo>
                      <a:pt x="9008" y="12120"/>
                    </a:lnTo>
                    <a:lnTo>
                      <a:pt x="9023" y="12128"/>
                    </a:lnTo>
                    <a:lnTo>
                      <a:pt x="9038" y="12136"/>
                    </a:lnTo>
                    <a:lnTo>
                      <a:pt x="9051" y="12145"/>
                    </a:lnTo>
                    <a:lnTo>
                      <a:pt x="9065" y="12155"/>
                    </a:lnTo>
                    <a:lnTo>
                      <a:pt x="9078" y="12166"/>
                    </a:lnTo>
                    <a:lnTo>
                      <a:pt x="9090" y="12176"/>
                    </a:lnTo>
                    <a:lnTo>
                      <a:pt x="9101" y="12186"/>
                    </a:lnTo>
                    <a:lnTo>
                      <a:pt x="9112" y="12197"/>
                    </a:lnTo>
                    <a:lnTo>
                      <a:pt x="9123" y="12209"/>
                    </a:lnTo>
                    <a:lnTo>
                      <a:pt x="9132" y="12222"/>
                    </a:lnTo>
                    <a:lnTo>
                      <a:pt x="9141" y="12234"/>
                    </a:lnTo>
                    <a:lnTo>
                      <a:pt x="9150" y="12246"/>
                    </a:lnTo>
                    <a:lnTo>
                      <a:pt x="9158" y="12259"/>
                    </a:lnTo>
                    <a:lnTo>
                      <a:pt x="9166" y="12272"/>
                    </a:lnTo>
                    <a:lnTo>
                      <a:pt x="9173" y="12286"/>
                    </a:lnTo>
                    <a:lnTo>
                      <a:pt x="9179" y="12299"/>
                    </a:lnTo>
                    <a:lnTo>
                      <a:pt x="9185" y="12312"/>
                    </a:lnTo>
                    <a:lnTo>
                      <a:pt x="9190" y="12327"/>
                    </a:lnTo>
                    <a:lnTo>
                      <a:pt x="9200" y="12355"/>
                    </a:lnTo>
                    <a:lnTo>
                      <a:pt x="9208" y="12384"/>
                    </a:lnTo>
                    <a:lnTo>
                      <a:pt x="9214" y="12413"/>
                    </a:lnTo>
                    <a:lnTo>
                      <a:pt x="9218" y="12443"/>
                    </a:lnTo>
                    <a:lnTo>
                      <a:pt x="9220" y="12473"/>
                    </a:lnTo>
                    <a:lnTo>
                      <a:pt x="9221" y="12502"/>
                    </a:lnTo>
                    <a:lnTo>
                      <a:pt x="9221" y="12522"/>
                    </a:lnTo>
                    <a:close/>
                    <a:moveTo>
                      <a:pt x="7239" y="11713"/>
                    </a:moveTo>
                    <a:lnTo>
                      <a:pt x="6707" y="11713"/>
                    </a:lnTo>
                    <a:lnTo>
                      <a:pt x="6670" y="11714"/>
                    </a:lnTo>
                    <a:lnTo>
                      <a:pt x="6629" y="11715"/>
                    </a:lnTo>
                    <a:lnTo>
                      <a:pt x="6588" y="11717"/>
                    </a:lnTo>
                    <a:lnTo>
                      <a:pt x="6546" y="11720"/>
                    </a:lnTo>
                    <a:lnTo>
                      <a:pt x="6507" y="11724"/>
                    </a:lnTo>
                    <a:lnTo>
                      <a:pt x="6487" y="11727"/>
                    </a:lnTo>
                    <a:lnTo>
                      <a:pt x="6470" y="11730"/>
                    </a:lnTo>
                    <a:lnTo>
                      <a:pt x="6453" y="11734"/>
                    </a:lnTo>
                    <a:lnTo>
                      <a:pt x="6437" y="11738"/>
                    </a:lnTo>
                    <a:lnTo>
                      <a:pt x="6418" y="11746"/>
                    </a:lnTo>
                    <a:lnTo>
                      <a:pt x="6399" y="11754"/>
                    </a:lnTo>
                    <a:lnTo>
                      <a:pt x="6382" y="11764"/>
                    </a:lnTo>
                    <a:lnTo>
                      <a:pt x="6366" y="11773"/>
                    </a:lnTo>
                    <a:lnTo>
                      <a:pt x="6351" y="11784"/>
                    </a:lnTo>
                    <a:lnTo>
                      <a:pt x="6335" y="11795"/>
                    </a:lnTo>
                    <a:lnTo>
                      <a:pt x="6322" y="11809"/>
                    </a:lnTo>
                    <a:lnTo>
                      <a:pt x="6308" y="11822"/>
                    </a:lnTo>
                    <a:lnTo>
                      <a:pt x="6296" y="11835"/>
                    </a:lnTo>
                    <a:lnTo>
                      <a:pt x="6286" y="11849"/>
                    </a:lnTo>
                    <a:lnTo>
                      <a:pt x="6277" y="11863"/>
                    </a:lnTo>
                    <a:lnTo>
                      <a:pt x="6270" y="11877"/>
                    </a:lnTo>
                    <a:lnTo>
                      <a:pt x="6263" y="11892"/>
                    </a:lnTo>
                    <a:lnTo>
                      <a:pt x="6257" y="11906"/>
                    </a:lnTo>
                    <a:lnTo>
                      <a:pt x="6252" y="11922"/>
                    </a:lnTo>
                    <a:lnTo>
                      <a:pt x="6248" y="11937"/>
                    </a:lnTo>
                    <a:lnTo>
                      <a:pt x="6240" y="11969"/>
                    </a:lnTo>
                    <a:lnTo>
                      <a:pt x="6235" y="12000"/>
                    </a:lnTo>
                    <a:lnTo>
                      <a:pt x="6231" y="12033"/>
                    </a:lnTo>
                    <a:lnTo>
                      <a:pt x="6227" y="12065"/>
                    </a:lnTo>
                    <a:lnTo>
                      <a:pt x="7239" y="12065"/>
                    </a:lnTo>
                    <a:lnTo>
                      <a:pt x="7239" y="12330"/>
                    </a:lnTo>
                    <a:lnTo>
                      <a:pt x="6227" y="12330"/>
                    </a:lnTo>
                    <a:lnTo>
                      <a:pt x="6230" y="12356"/>
                    </a:lnTo>
                    <a:lnTo>
                      <a:pt x="6234" y="12382"/>
                    </a:lnTo>
                    <a:lnTo>
                      <a:pt x="6239" y="12405"/>
                    </a:lnTo>
                    <a:lnTo>
                      <a:pt x="6245" y="12428"/>
                    </a:lnTo>
                    <a:lnTo>
                      <a:pt x="6252" y="12449"/>
                    </a:lnTo>
                    <a:lnTo>
                      <a:pt x="6260" y="12468"/>
                    </a:lnTo>
                    <a:lnTo>
                      <a:pt x="6268" y="12488"/>
                    </a:lnTo>
                    <a:lnTo>
                      <a:pt x="6277" y="12505"/>
                    </a:lnTo>
                    <a:lnTo>
                      <a:pt x="6287" y="12523"/>
                    </a:lnTo>
                    <a:lnTo>
                      <a:pt x="6299" y="12538"/>
                    </a:lnTo>
                    <a:lnTo>
                      <a:pt x="6310" y="12552"/>
                    </a:lnTo>
                    <a:lnTo>
                      <a:pt x="6323" y="12566"/>
                    </a:lnTo>
                    <a:lnTo>
                      <a:pt x="6336" y="12579"/>
                    </a:lnTo>
                    <a:lnTo>
                      <a:pt x="6351" y="12591"/>
                    </a:lnTo>
                    <a:lnTo>
                      <a:pt x="6366" y="12601"/>
                    </a:lnTo>
                    <a:lnTo>
                      <a:pt x="6382" y="12611"/>
                    </a:lnTo>
                    <a:lnTo>
                      <a:pt x="6399" y="12620"/>
                    </a:lnTo>
                    <a:lnTo>
                      <a:pt x="6417" y="12629"/>
                    </a:lnTo>
                    <a:lnTo>
                      <a:pt x="6435" y="12637"/>
                    </a:lnTo>
                    <a:lnTo>
                      <a:pt x="6456" y="12643"/>
                    </a:lnTo>
                    <a:lnTo>
                      <a:pt x="6476" y="12649"/>
                    </a:lnTo>
                    <a:lnTo>
                      <a:pt x="6496" y="12654"/>
                    </a:lnTo>
                    <a:lnTo>
                      <a:pt x="6519" y="12659"/>
                    </a:lnTo>
                    <a:lnTo>
                      <a:pt x="6542" y="12663"/>
                    </a:lnTo>
                    <a:lnTo>
                      <a:pt x="6566" y="12666"/>
                    </a:lnTo>
                    <a:lnTo>
                      <a:pt x="6590" y="12669"/>
                    </a:lnTo>
                    <a:lnTo>
                      <a:pt x="6616" y="12672"/>
                    </a:lnTo>
                    <a:lnTo>
                      <a:pt x="6642" y="12674"/>
                    </a:lnTo>
                    <a:lnTo>
                      <a:pt x="6697" y="12677"/>
                    </a:lnTo>
                    <a:lnTo>
                      <a:pt x="6755" y="12678"/>
                    </a:lnTo>
                    <a:lnTo>
                      <a:pt x="7239" y="12678"/>
                    </a:lnTo>
                    <a:lnTo>
                      <a:pt x="7239" y="12944"/>
                    </a:lnTo>
                    <a:lnTo>
                      <a:pt x="6679" y="12944"/>
                    </a:lnTo>
                    <a:lnTo>
                      <a:pt x="6617" y="12942"/>
                    </a:lnTo>
                    <a:lnTo>
                      <a:pt x="6551" y="12940"/>
                    </a:lnTo>
                    <a:lnTo>
                      <a:pt x="6486" y="12935"/>
                    </a:lnTo>
                    <a:lnTo>
                      <a:pt x="6454" y="12932"/>
                    </a:lnTo>
                    <a:lnTo>
                      <a:pt x="6421" y="12929"/>
                    </a:lnTo>
                    <a:lnTo>
                      <a:pt x="6388" y="12924"/>
                    </a:lnTo>
                    <a:lnTo>
                      <a:pt x="6357" y="12919"/>
                    </a:lnTo>
                    <a:lnTo>
                      <a:pt x="6326" y="12914"/>
                    </a:lnTo>
                    <a:lnTo>
                      <a:pt x="6295" y="12907"/>
                    </a:lnTo>
                    <a:lnTo>
                      <a:pt x="6267" y="12900"/>
                    </a:lnTo>
                    <a:lnTo>
                      <a:pt x="6238" y="12893"/>
                    </a:lnTo>
                    <a:lnTo>
                      <a:pt x="6208" y="12883"/>
                    </a:lnTo>
                    <a:lnTo>
                      <a:pt x="6178" y="12870"/>
                    </a:lnTo>
                    <a:lnTo>
                      <a:pt x="6150" y="12858"/>
                    </a:lnTo>
                    <a:lnTo>
                      <a:pt x="6123" y="12844"/>
                    </a:lnTo>
                    <a:lnTo>
                      <a:pt x="6098" y="12829"/>
                    </a:lnTo>
                    <a:lnTo>
                      <a:pt x="6073" y="12812"/>
                    </a:lnTo>
                    <a:lnTo>
                      <a:pt x="6050" y="12795"/>
                    </a:lnTo>
                    <a:lnTo>
                      <a:pt x="6027" y="12777"/>
                    </a:lnTo>
                    <a:lnTo>
                      <a:pt x="6006" y="12757"/>
                    </a:lnTo>
                    <a:lnTo>
                      <a:pt x="5986" y="12737"/>
                    </a:lnTo>
                    <a:lnTo>
                      <a:pt x="5968" y="12715"/>
                    </a:lnTo>
                    <a:lnTo>
                      <a:pt x="5950" y="12694"/>
                    </a:lnTo>
                    <a:lnTo>
                      <a:pt x="5933" y="12670"/>
                    </a:lnTo>
                    <a:lnTo>
                      <a:pt x="5918" y="12648"/>
                    </a:lnTo>
                    <a:lnTo>
                      <a:pt x="5904" y="12624"/>
                    </a:lnTo>
                    <a:lnTo>
                      <a:pt x="5889" y="12599"/>
                    </a:lnTo>
                    <a:lnTo>
                      <a:pt x="5877" y="12575"/>
                    </a:lnTo>
                    <a:lnTo>
                      <a:pt x="5866" y="12549"/>
                    </a:lnTo>
                    <a:lnTo>
                      <a:pt x="5855" y="12524"/>
                    </a:lnTo>
                    <a:lnTo>
                      <a:pt x="5846" y="12497"/>
                    </a:lnTo>
                    <a:lnTo>
                      <a:pt x="5836" y="12472"/>
                    </a:lnTo>
                    <a:lnTo>
                      <a:pt x="5828" y="12445"/>
                    </a:lnTo>
                    <a:lnTo>
                      <a:pt x="5821" y="12419"/>
                    </a:lnTo>
                    <a:lnTo>
                      <a:pt x="5815" y="12391"/>
                    </a:lnTo>
                    <a:lnTo>
                      <a:pt x="5810" y="12364"/>
                    </a:lnTo>
                    <a:lnTo>
                      <a:pt x="5805" y="12338"/>
                    </a:lnTo>
                    <a:lnTo>
                      <a:pt x="5802" y="12311"/>
                    </a:lnTo>
                    <a:lnTo>
                      <a:pt x="5799" y="12285"/>
                    </a:lnTo>
                    <a:lnTo>
                      <a:pt x="5796" y="12258"/>
                    </a:lnTo>
                    <a:lnTo>
                      <a:pt x="5795" y="12233"/>
                    </a:lnTo>
                    <a:lnTo>
                      <a:pt x="5794" y="12207"/>
                    </a:lnTo>
                    <a:lnTo>
                      <a:pt x="5793" y="12182"/>
                    </a:lnTo>
                    <a:lnTo>
                      <a:pt x="5794" y="12157"/>
                    </a:lnTo>
                    <a:lnTo>
                      <a:pt x="5795" y="12133"/>
                    </a:lnTo>
                    <a:lnTo>
                      <a:pt x="5796" y="12109"/>
                    </a:lnTo>
                    <a:lnTo>
                      <a:pt x="5798" y="12085"/>
                    </a:lnTo>
                    <a:lnTo>
                      <a:pt x="5801" y="12060"/>
                    </a:lnTo>
                    <a:lnTo>
                      <a:pt x="5805" y="12036"/>
                    </a:lnTo>
                    <a:lnTo>
                      <a:pt x="5809" y="12013"/>
                    </a:lnTo>
                    <a:lnTo>
                      <a:pt x="5814" y="11988"/>
                    </a:lnTo>
                    <a:lnTo>
                      <a:pt x="5820" y="11965"/>
                    </a:lnTo>
                    <a:lnTo>
                      <a:pt x="5827" y="11941"/>
                    </a:lnTo>
                    <a:lnTo>
                      <a:pt x="5834" y="11918"/>
                    </a:lnTo>
                    <a:lnTo>
                      <a:pt x="5843" y="11895"/>
                    </a:lnTo>
                    <a:lnTo>
                      <a:pt x="5851" y="11872"/>
                    </a:lnTo>
                    <a:lnTo>
                      <a:pt x="5861" y="11849"/>
                    </a:lnTo>
                    <a:lnTo>
                      <a:pt x="5871" y="11827"/>
                    </a:lnTo>
                    <a:lnTo>
                      <a:pt x="5882" y="11805"/>
                    </a:lnTo>
                    <a:lnTo>
                      <a:pt x="5895" y="11784"/>
                    </a:lnTo>
                    <a:lnTo>
                      <a:pt x="5907" y="11763"/>
                    </a:lnTo>
                    <a:lnTo>
                      <a:pt x="5921" y="11742"/>
                    </a:lnTo>
                    <a:lnTo>
                      <a:pt x="5935" y="11722"/>
                    </a:lnTo>
                    <a:lnTo>
                      <a:pt x="5951" y="11701"/>
                    </a:lnTo>
                    <a:lnTo>
                      <a:pt x="5967" y="11682"/>
                    </a:lnTo>
                    <a:lnTo>
                      <a:pt x="5984" y="11663"/>
                    </a:lnTo>
                    <a:lnTo>
                      <a:pt x="6002" y="11644"/>
                    </a:lnTo>
                    <a:lnTo>
                      <a:pt x="6021" y="11626"/>
                    </a:lnTo>
                    <a:lnTo>
                      <a:pt x="6040" y="11609"/>
                    </a:lnTo>
                    <a:lnTo>
                      <a:pt x="6062" y="11592"/>
                    </a:lnTo>
                    <a:lnTo>
                      <a:pt x="6083" y="11576"/>
                    </a:lnTo>
                    <a:lnTo>
                      <a:pt x="6106" y="11560"/>
                    </a:lnTo>
                    <a:lnTo>
                      <a:pt x="6129" y="11544"/>
                    </a:lnTo>
                    <a:lnTo>
                      <a:pt x="6154" y="11530"/>
                    </a:lnTo>
                    <a:lnTo>
                      <a:pt x="6179" y="11517"/>
                    </a:lnTo>
                    <a:lnTo>
                      <a:pt x="6202" y="11506"/>
                    </a:lnTo>
                    <a:lnTo>
                      <a:pt x="6225" y="11495"/>
                    </a:lnTo>
                    <a:lnTo>
                      <a:pt x="6250" y="11486"/>
                    </a:lnTo>
                    <a:lnTo>
                      <a:pt x="6275" y="11479"/>
                    </a:lnTo>
                    <a:lnTo>
                      <a:pt x="6300" y="11472"/>
                    </a:lnTo>
                    <a:lnTo>
                      <a:pt x="6326" y="11466"/>
                    </a:lnTo>
                    <a:lnTo>
                      <a:pt x="6352" y="11462"/>
                    </a:lnTo>
                    <a:lnTo>
                      <a:pt x="6378" y="11457"/>
                    </a:lnTo>
                    <a:lnTo>
                      <a:pt x="6405" y="11454"/>
                    </a:lnTo>
                    <a:lnTo>
                      <a:pt x="6431" y="11451"/>
                    </a:lnTo>
                    <a:lnTo>
                      <a:pt x="6458" y="11448"/>
                    </a:lnTo>
                    <a:lnTo>
                      <a:pt x="6485" y="11446"/>
                    </a:lnTo>
                    <a:lnTo>
                      <a:pt x="6538" y="11445"/>
                    </a:lnTo>
                    <a:lnTo>
                      <a:pt x="6591" y="11444"/>
                    </a:lnTo>
                    <a:lnTo>
                      <a:pt x="7239" y="11444"/>
                    </a:lnTo>
                    <a:lnTo>
                      <a:pt x="7239" y="11713"/>
                    </a:lnTo>
                    <a:close/>
                    <a:moveTo>
                      <a:pt x="4975" y="10026"/>
                    </a:moveTo>
                    <a:lnTo>
                      <a:pt x="4975" y="11124"/>
                    </a:lnTo>
                    <a:lnTo>
                      <a:pt x="4607" y="11124"/>
                    </a:lnTo>
                    <a:lnTo>
                      <a:pt x="4607" y="9625"/>
                    </a:lnTo>
                    <a:lnTo>
                      <a:pt x="5098" y="9625"/>
                    </a:lnTo>
                    <a:lnTo>
                      <a:pt x="5813" y="10742"/>
                    </a:lnTo>
                    <a:lnTo>
                      <a:pt x="5813" y="9625"/>
                    </a:lnTo>
                    <a:lnTo>
                      <a:pt x="6177" y="9625"/>
                    </a:lnTo>
                    <a:lnTo>
                      <a:pt x="6177" y="11124"/>
                    </a:lnTo>
                    <a:lnTo>
                      <a:pt x="5705" y="11124"/>
                    </a:lnTo>
                    <a:lnTo>
                      <a:pt x="4975" y="10026"/>
                    </a:lnTo>
                    <a:close/>
                    <a:moveTo>
                      <a:pt x="5550" y="12944"/>
                    </a:moveTo>
                    <a:lnTo>
                      <a:pt x="5183" y="12944"/>
                    </a:lnTo>
                    <a:lnTo>
                      <a:pt x="5183" y="11817"/>
                    </a:lnTo>
                    <a:lnTo>
                      <a:pt x="4713" y="12944"/>
                    </a:lnTo>
                    <a:lnTo>
                      <a:pt x="4320" y="12944"/>
                    </a:lnTo>
                    <a:lnTo>
                      <a:pt x="3875" y="11817"/>
                    </a:lnTo>
                    <a:lnTo>
                      <a:pt x="3875" y="12944"/>
                    </a:lnTo>
                    <a:lnTo>
                      <a:pt x="3510" y="12944"/>
                    </a:lnTo>
                    <a:lnTo>
                      <a:pt x="3510" y="11444"/>
                    </a:lnTo>
                    <a:lnTo>
                      <a:pt x="4072" y="11444"/>
                    </a:lnTo>
                    <a:lnTo>
                      <a:pt x="4520" y="12616"/>
                    </a:lnTo>
                    <a:lnTo>
                      <a:pt x="4990" y="11444"/>
                    </a:lnTo>
                    <a:lnTo>
                      <a:pt x="5550" y="11444"/>
                    </a:lnTo>
                    <a:lnTo>
                      <a:pt x="5550" y="12944"/>
                    </a:lnTo>
                    <a:close/>
                    <a:moveTo>
                      <a:pt x="2931" y="11124"/>
                    </a:moveTo>
                    <a:lnTo>
                      <a:pt x="2484" y="11124"/>
                    </a:lnTo>
                    <a:lnTo>
                      <a:pt x="3228" y="9625"/>
                    </a:lnTo>
                    <a:lnTo>
                      <a:pt x="3668" y="9625"/>
                    </a:lnTo>
                    <a:lnTo>
                      <a:pt x="4414" y="11124"/>
                    </a:lnTo>
                    <a:lnTo>
                      <a:pt x="3963" y="11124"/>
                    </a:lnTo>
                    <a:lnTo>
                      <a:pt x="3789" y="10775"/>
                    </a:lnTo>
                    <a:lnTo>
                      <a:pt x="3104" y="10775"/>
                    </a:lnTo>
                    <a:lnTo>
                      <a:pt x="2931" y="11124"/>
                    </a:lnTo>
                    <a:close/>
                    <a:moveTo>
                      <a:pt x="2290" y="11124"/>
                    </a:moveTo>
                    <a:lnTo>
                      <a:pt x="1909" y="11124"/>
                    </a:lnTo>
                    <a:lnTo>
                      <a:pt x="1909" y="10504"/>
                    </a:lnTo>
                    <a:lnTo>
                      <a:pt x="1214" y="10504"/>
                    </a:lnTo>
                    <a:lnTo>
                      <a:pt x="1214" y="11124"/>
                    </a:lnTo>
                    <a:lnTo>
                      <a:pt x="830" y="11124"/>
                    </a:lnTo>
                    <a:lnTo>
                      <a:pt x="830" y="9625"/>
                    </a:lnTo>
                    <a:lnTo>
                      <a:pt x="1214" y="9625"/>
                    </a:lnTo>
                    <a:lnTo>
                      <a:pt x="1214" y="10238"/>
                    </a:lnTo>
                    <a:lnTo>
                      <a:pt x="1909" y="10238"/>
                    </a:lnTo>
                    <a:lnTo>
                      <a:pt x="1909" y="9625"/>
                    </a:lnTo>
                    <a:lnTo>
                      <a:pt x="2290" y="9625"/>
                    </a:lnTo>
                    <a:lnTo>
                      <a:pt x="2290" y="11124"/>
                    </a:lnTo>
                    <a:close/>
                    <a:moveTo>
                      <a:pt x="8114" y="9625"/>
                    </a:moveTo>
                    <a:lnTo>
                      <a:pt x="8114" y="11124"/>
                    </a:lnTo>
                    <a:lnTo>
                      <a:pt x="7642" y="11124"/>
                    </a:lnTo>
                    <a:lnTo>
                      <a:pt x="6911" y="10026"/>
                    </a:lnTo>
                    <a:lnTo>
                      <a:pt x="6911" y="11124"/>
                    </a:lnTo>
                    <a:lnTo>
                      <a:pt x="6543" y="11124"/>
                    </a:lnTo>
                    <a:lnTo>
                      <a:pt x="6543" y="9625"/>
                    </a:lnTo>
                    <a:lnTo>
                      <a:pt x="7035" y="9625"/>
                    </a:lnTo>
                    <a:lnTo>
                      <a:pt x="7750" y="10742"/>
                    </a:lnTo>
                    <a:lnTo>
                      <a:pt x="7750" y="9625"/>
                    </a:lnTo>
                    <a:lnTo>
                      <a:pt x="8114" y="9625"/>
                    </a:lnTo>
                    <a:close/>
                    <a:moveTo>
                      <a:pt x="6191" y="4872"/>
                    </a:moveTo>
                    <a:lnTo>
                      <a:pt x="6520" y="4872"/>
                    </a:lnTo>
                    <a:lnTo>
                      <a:pt x="6527" y="4808"/>
                    </a:lnTo>
                    <a:lnTo>
                      <a:pt x="6535" y="4744"/>
                    </a:lnTo>
                    <a:lnTo>
                      <a:pt x="6541" y="4710"/>
                    </a:lnTo>
                    <a:lnTo>
                      <a:pt x="6546" y="4678"/>
                    </a:lnTo>
                    <a:lnTo>
                      <a:pt x="6554" y="4644"/>
                    </a:lnTo>
                    <a:lnTo>
                      <a:pt x="6560" y="4609"/>
                    </a:lnTo>
                    <a:lnTo>
                      <a:pt x="6568" y="4576"/>
                    </a:lnTo>
                    <a:lnTo>
                      <a:pt x="6576" y="4541"/>
                    </a:lnTo>
                    <a:lnTo>
                      <a:pt x="6585" y="4506"/>
                    </a:lnTo>
                    <a:lnTo>
                      <a:pt x="6595" y="4472"/>
                    </a:lnTo>
                    <a:lnTo>
                      <a:pt x="6607" y="4437"/>
                    </a:lnTo>
                    <a:lnTo>
                      <a:pt x="6618" y="4402"/>
                    </a:lnTo>
                    <a:lnTo>
                      <a:pt x="6630" y="4368"/>
                    </a:lnTo>
                    <a:lnTo>
                      <a:pt x="6644" y="4332"/>
                    </a:lnTo>
                    <a:lnTo>
                      <a:pt x="6659" y="4297"/>
                    </a:lnTo>
                    <a:lnTo>
                      <a:pt x="6674" y="4262"/>
                    </a:lnTo>
                    <a:lnTo>
                      <a:pt x="6691" y="4227"/>
                    </a:lnTo>
                    <a:lnTo>
                      <a:pt x="6709" y="4192"/>
                    </a:lnTo>
                    <a:lnTo>
                      <a:pt x="6728" y="4157"/>
                    </a:lnTo>
                    <a:lnTo>
                      <a:pt x="6748" y="4122"/>
                    </a:lnTo>
                    <a:lnTo>
                      <a:pt x="6770" y="4087"/>
                    </a:lnTo>
                    <a:lnTo>
                      <a:pt x="6792" y="4052"/>
                    </a:lnTo>
                    <a:lnTo>
                      <a:pt x="6817" y="4018"/>
                    </a:lnTo>
                    <a:lnTo>
                      <a:pt x="6842" y="3984"/>
                    </a:lnTo>
                    <a:lnTo>
                      <a:pt x="6870" y="3950"/>
                    </a:lnTo>
                    <a:lnTo>
                      <a:pt x="6898" y="3917"/>
                    </a:lnTo>
                    <a:lnTo>
                      <a:pt x="6928" y="3883"/>
                    </a:lnTo>
                    <a:lnTo>
                      <a:pt x="6959" y="3849"/>
                    </a:lnTo>
                    <a:lnTo>
                      <a:pt x="6992" y="3817"/>
                    </a:lnTo>
                    <a:lnTo>
                      <a:pt x="7027" y="3784"/>
                    </a:lnTo>
                    <a:lnTo>
                      <a:pt x="7058" y="3757"/>
                    </a:lnTo>
                    <a:lnTo>
                      <a:pt x="7091" y="3730"/>
                    </a:lnTo>
                    <a:lnTo>
                      <a:pt x="7123" y="3704"/>
                    </a:lnTo>
                    <a:lnTo>
                      <a:pt x="7156" y="3679"/>
                    </a:lnTo>
                    <a:lnTo>
                      <a:pt x="7189" y="3655"/>
                    </a:lnTo>
                    <a:lnTo>
                      <a:pt x="7223" y="3631"/>
                    </a:lnTo>
                    <a:lnTo>
                      <a:pt x="7256" y="3609"/>
                    </a:lnTo>
                    <a:lnTo>
                      <a:pt x="7291" y="3587"/>
                    </a:lnTo>
                    <a:lnTo>
                      <a:pt x="7326" y="3567"/>
                    </a:lnTo>
                    <a:lnTo>
                      <a:pt x="7360" y="3548"/>
                    </a:lnTo>
                    <a:lnTo>
                      <a:pt x="7396" y="3529"/>
                    </a:lnTo>
                    <a:lnTo>
                      <a:pt x="7432" y="3511"/>
                    </a:lnTo>
                    <a:lnTo>
                      <a:pt x="7467" y="3495"/>
                    </a:lnTo>
                    <a:lnTo>
                      <a:pt x="7504" y="3478"/>
                    </a:lnTo>
                    <a:lnTo>
                      <a:pt x="7541" y="3464"/>
                    </a:lnTo>
                    <a:lnTo>
                      <a:pt x="7578" y="3450"/>
                    </a:lnTo>
                    <a:lnTo>
                      <a:pt x="7615" y="3436"/>
                    </a:lnTo>
                    <a:lnTo>
                      <a:pt x="7653" y="3424"/>
                    </a:lnTo>
                    <a:lnTo>
                      <a:pt x="7691" y="3412"/>
                    </a:lnTo>
                    <a:lnTo>
                      <a:pt x="7729" y="3402"/>
                    </a:lnTo>
                    <a:lnTo>
                      <a:pt x="7766" y="3392"/>
                    </a:lnTo>
                    <a:lnTo>
                      <a:pt x="7805" y="3383"/>
                    </a:lnTo>
                    <a:lnTo>
                      <a:pt x="7844" y="3375"/>
                    </a:lnTo>
                    <a:lnTo>
                      <a:pt x="7883" y="3368"/>
                    </a:lnTo>
                    <a:lnTo>
                      <a:pt x="7922" y="3362"/>
                    </a:lnTo>
                    <a:lnTo>
                      <a:pt x="7961" y="3356"/>
                    </a:lnTo>
                    <a:lnTo>
                      <a:pt x="8001" y="3352"/>
                    </a:lnTo>
                    <a:lnTo>
                      <a:pt x="8041" y="3348"/>
                    </a:lnTo>
                    <a:lnTo>
                      <a:pt x="8080" y="3345"/>
                    </a:lnTo>
                    <a:lnTo>
                      <a:pt x="8120" y="3343"/>
                    </a:lnTo>
                    <a:lnTo>
                      <a:pt x="8161" y="3342"/>
                    </a:lnTo>
                    <a:lnTo>
                      <a:pt x="8201" y="3342"/>
                    </a:lnTo>
                    <a:lnTo>
                      <a:pt x="8275" y="3343"/>
                    </a:lnTo>
                    <a:lnTo>
                      <a:pt x="8349" y="3347"/>
                    </a:lnTo>
                    <a:lnTo>
                      <a:pt x="8420" y="3354"/>
                    </a:lnTo>
                    <a:lnTo>
                      <a:pt x="8492" y="3362"/>
                    </a:lnTo>
                    <a:lnTo>
                      <a:pt x="8561" y="3373"/>
                    </a:lnTo>
                    <a:lnTo>
                      <a:pt x="8629" y="3386"/>
                    </a:lnTo>
                    <a:lnTo>
                      <a:pt x="8698" y="3402"/>
                    </a:lnTo>
                    <a:lnTo>
                      <a:pt x="8764" y="3419"/>
                    </a:lnTo>
                    <a:lnTo>
                      <a:pt x="8830" y="3436"/>
                    </a:lnTo>
                    <a:lnTo>
                      <a:pt x="8894" y="3456"/>
                    </a:lnTo>
                    <a:lnTo>
                      <a:pt x="8959" y="3476"/>
                    </a:lnTo>
                    <a:lnTo>
                      <a:pt x="9022" y="3498"/>
                    </a:lnTo>
                    <a:lnTo>
                      <a:pt x="9084" y="3520"/>
                    </a:lnTo>
                    <a:lnTo>
                      <a:pt x="9145" y="3542"/>
                    </a:lnTo>
                    <a:lnTo>
                      <a:pt x="9207" y="3566"/>
                    </a:lnTo>
                    <a:lnTo>
                      <a:pt x="9266" y="3589"/>
                    </a:lnTo>
                    <a:lnTo>
                      <a:pt x="9383" y="3635"/>
                    </a:lnTo>
                    <a:lnTo>
                      <a:pt x="9498" y="3680"/>
                    </a:lnTo>
                    <a:lnTo>
                      <a:pt x="9554" y="3702"/>
                    </a:lnTo>
                    <a:lnTo>
                      <a:pt x="9609" y="3722"/>
                    </a:lnTo>
                    <a:lnTo>
                      <a:pt x="9665" y="3741"/>
                    </a:lnTo>
                    <a:lnTo>
                      <a:pt x="9720" y="3760"/>
                    </a:lnTo>
                    <a:lnTo>
                      <a:pt x="9774" y="3776"/>
                    </a:lnTo>
                    <a:lnTo>
                      <a:pt x="9827" y="3791"/>
                    </a:lnTo>
                    <a:lnTo>
                      <a:pt x="9880" y="3805"/>
                    </a:lnTo>
                    <a:lnTo>
                      <a:pt x="9932" y="3816"/>
                    </a:lnTo>
                    <a:lnTo>
                      <a:pt x="9984" y="3825"/>
                    </a:lnTo>
                    <a:lnTo>
                      <a:pt x="10036" y="3831"/>
                    </a:lnTo>
                    <a:lnTo>
                      <a:pt x="10087" y="3835"/>
                    </a:lnTo>
                    <a:lnTo>
                      <a:pt x="10137" y="3837"/>
                    </a:lnTo>
                    <a:lnTo>
                      <a:pt x="10137" y="4188"/>
                    </a:lnTo>
                    <a:lnTo>
                      <a:pt x="10079" y="4187"/>
                    </a:lnTo>
                    <a:lnTo>
                      <a:pt x="10020" y="4182"/>
                    </a:lnTo>
                    <a:lnTo>
                      <a:pt x="9962" y="4176"/>
                    </a:lnTo>
                    <a:lnTo>
                      <a:pt x="9904" y="4167"/>
                    </a:lnTo>
                    <a:lnTo>
                      <a:pt x="9847" y="4155"/>
                    </a:lnTo>
                    <a:lnTo>
                      <a:pt x="9789" y="4141"/>
                    </a:lnTo>
                    <a:lnTo>
                      <a:pt x="9732" y="4126"/>
                    </a:lnTo>
                    <a:lnTo>
                      <a:pt x="9674" y="4110"/>
                    </a:lnTo>
                    <a:lnTo>
                      <a:pt x="9617" y="4091"/>
                    </a:lnTo>
                    <a:lnTo>
                      <a:pt x="9558" y="4072"/>
                    </a:lnTo>
                    <a:lnTo>
                      <a:pt x="9501" y="4050"/>
                    </a:lnTo>
                    <a:lnTo>
                      <a:pt x="9443" y="4029"/>
                    </a:lnTo>
                    <a:lnTo>
                      <a:pt x="9327" y="3983"/>
                    </a:lnTo>
                    <a:lnTo>
                      <a:pt x="9211" y="3936"/>
                    </a:lnTo>
                    <a:lnTo>
                      <a:pt x="9091" y="3889"/>
                    </a:lnTo>
                    <a:lnTo>
                      <a:pt x="8972" y="3844"/>
                    </a:lnTo>
                    <a:lnTo>
                      <a:pt x="8911" y="3823"/>
                    </a:lnTo>
                    <a:lnTo>
                      <a:pt x="8850" y="3802"/>
                    </a:lnTo>
                    <a:lnTo>
                      <a:pt x="8788" y="3782"/>
                    </a:lnTo>
                    <a:lnTo>
                      <a:pt x="8726" y="3764"/>
                    </a:lnTo>
                    <a:lnTo>
                      <a:pt x="8663" y="3746"/>
                    </a:lnTo>
                    <a:lnTo>
                      <a:pt x="8599" y="3731"/>
                    </a:lnTo>
                    <a:lnTo>
                      <a:pt x="8534" y="3718"/>
                    </a:lnTo>
                    <a:lnTo>
                      <a:pt x="8470" y="3707"/>
                    </a:lnTo>
                    <a:lnTo>
                      <a:pt x="8404" y="3698"/>
                    </a:lnTo>
                    <a:lnTo>
                      <a:pt x="8337" y="3690"/>
                    </a:lnTo>
                    <a:lnTo>
                      <a:pt x="8270" y="3686"/>
                    </a:lnTo>
                    <a:lnTo>
                      <a:pt x="8201" y="3685"/>
                    </a:lnTo>
                    <a:lnTo>
                      <a:pt x="8171" y="3685"/>
                    </a:lnTo>
                    <a:lnTo>
                      <a:pt x="8141" y="3686"/>
                    </a:lnTo>
                    <a:lnTo>
                      <a:pt x="8110" y="3688"/>
                    </a:lnTo>
                    <a:lnTo>
                      <a:pt x="8079" y="3690"/>
                    </a:lnTo>
                    <a:lnTo>
                      <a:pt x="8049" y="3693"/>
                    </a:lnTo>
                    <a:lnTo>
                      <a:pt x="8018" y="3696"/>
                    </a:lnTo>
                    <a:lnTo>
                      <a:pt x="7988" y="3702"/>
                    </a:lnTo>
                    <a:lnTo>
                      <a:pt x="7957" y="3707"/>
                    </a:lnTo>
                    <a:lnTo>
                      <a:pt x="7926" y="3712"/>
                    </a:lnTo>
                    <a:lnTo>
                      <a:pt x="7897" y="3718"/>
                    </a:lnTo>
                    <a:lnTo>
                      <a:pt x="7866" y="3725"/>
                    </a:lnTo>
                    <a:lnTo>
                      <a:pt x="7836" y="3733"/>
                    </a:lnTo>
                    <a:lnTo>
                      <a:pt x="7806" y="3741"/>
                    </a:lnTo>
                    <a:lnTo>
                      <a:pt x="7776" y="3751"/>
                    </a:lnTo>
                    <a:lnTo>
                      <a:pt x="7747" y="3761"/>
                    </a:lnTo>
                    <a:lnTo>
                      <a:pt x="7717" y="3771"/>
                    </a:lnTo>
                    <a:lnTo>
                      <a:pt x="7688" y="3782"/>
                    </a:lnTo>
                    <a:lnTo>
                      <a:pt x="7658" y="3794"/>
                    </a:lnTo>
                    <a:lnTo>
                      <a:pt x="7630" y="3807"/>
                    </a:lnTo>
                    <a:lnTo>
                      <a:pt x="7600" y="3820"/>
                    </a:lnTo>
                    <a:lnTo>
                      <a:pt x="7571" y="3834"/>
                    </a:lnTo>
                    <a:lnTo>
                      <a:pt x="7544" y="3848"/>
                    </a:lnTo>
                    <a:lnTo>
                      <a:pt x="7515" y="3865"/>
                    </a:lnTo>
                    <a:lnTo>
                      <a:pt x="7488" y="3881"/>
                    </a:lnTo>
                    <a:lnTo>
                      <a:pt x="7460" y="3897"/>
                    </a:lnTo>
                    <a:lnTo>
                      <a:pt x="7433" y="3916"/>
                    </a:lnTo>
                    <a:lnTo>
                      <a:pt x="7406" y="3934"/>
                    </a:lnTo>
                    <a:lnTo>
                      <a:pt x="7380" y="3953"/>
                    </a:lnTo>
                    <a:lnTo>
                      <a:pt x="7353" y="3973"/>
                    </a:lnTo>
                    <a:lnTo>
                      <a:pt x="7327" y="3993"/>
                    </a:lnTo>
                    <a:lnTo>
                      <a:pt x="7301" y="4015"/>
                    </a:lnTo>
                    <a:lnTo>
                      <a:pt x="7277" y="4037"/>
                    </a:lnTo>
                    <a:lnTo>
                      <a:pt x="7254" y="4059"/>
                    </a:lnTo>
                    <a:lnTo>
                      <a:pt x="7232" y="4079"/>
                    </a:lnTo>
                    <a:lnTo>
                      <a:pt x="7211" y="4100"/>
                    </a:lnTo>
                    <a:lnTo>
                      <a:pt x="7191" y="4123"/>
                    </a:lnTo>
                    <a:lnTo>
                      <a:pt x="7173" y="4145"/>
                    </a:lnTo>
                    <a:lnTo>
                      <a:pt x="7153" y="4168"/>
                    </a:lnTo>
                    <a:lnTo>
                      <a:pt x="7136" y="4190"/>
                    </a:lnTo>
                    <a:lnTo>
                      <a:pt x="7120" y="4213"/>
                    </a:lnTo>
                    <a:lnTo>
                      <a:pt x="7103" y="4236"/>
                    </a:lnTo>
                    <a:lnTo>
                      <a:pt x="7087" y="4260"/>
                    </a:lnTo>
                    <a:lnTo>
                      <a:pt x="7073" y="4284"/>
                    </a:lnTo>
                    <a:lnTo>
                      <a:pt x="7058" y="4308"/>
                    </a:lnTo>
                    <a:lnTo>
                      <a:pt x="7045" y="4333"/>
                    </a:lnTo>
                    <a:lnTo>
                      <a:pt x="7032" y="4357"/>
                    </a:lnTo>
                    <a:lnTo>
                      <a:pt x="7020" y="4383"/>
                    </a:lnTo>
                    <a:lnTo>
                      <a:pt x="7008" y="4408"/>
                    </a:lnTo>
                    <a:lnTo>
                      <a:pt x="6997" y="4435"/>
                    </a:lnTo>
                    <a:lnTo>
                      <a:pt x="6987" y="4461"/>
                    </a:lnTo>
                    <a:lnTo>
                      <a:pt x="6977" y="4488"/>
                    </a:lnTo>
                    <a:lnTo>
                      <a:pt x="6968" y="4515"/>
                    </a:lnTo>
                    <a:lnTo>
                      <a:pt x="6959" y="4542"/>
                    </a:lnTo>
                    <a:lnTo>
                      <a:pt x="6950" y="4571"/>
                    </a:lnTo>
                    <a:lnTo>
                      <a:pt x="6943" y="4598"/>
                    </a:lnTo>
                    <a:lnTo>
                      <a:pt x="6936" y="4627"/>
                    </a:lnTo>
                    <a:lnTo>
                      <a:pt x="6929" y="4656"/>
                    </a:lnTo>
                    <a:lnTo>
                      <a:pt x="6923" y="4686"/>
                    </a:lnTo>
                    <a:lnTo>
                      <a:pt x="6917" y="4715"/>
                    </a:lnTo>
                    <a:lnTo>
                      <a:pt x="6912" y="4746"/>
                    </a:lnTo>
                    <a:lnTo>
                      <a:pt x="6901" y="4808"/>
                    </a:lnTo>
                    <a:lnTo>
                      <a:pt x="6893" y="4872"/>
                    </a:lnTo>
                    <a:lnTo>
                      <a:pt x="7620" y="4872"/>
                    </a:lnTo>
                    <a:lnTo>
                      <a:pt x="7648" y="4868"/>
                    </a:lnTo>
                    <a:lnTo>
                      <a:pt x="7660" y="4866"/>
                    </a:lnTo>
                    <a:lnTo>
                      <a:pt x="7672" y="4864"/>
                    </a:lnTo>
                    <a:lnTo>
                      <a:pt x="7683" y="4861"/>
                    </a:lnTo>
                    <a:lnTo>
                      <a:pt x="7693" y="4858"/>
                    </a:lnTo>
                    <a:lnTo>
                      <a:pt x="7703" y="4855"/>
                    </a:lnTo>
                    <a:lnTo>
                      <a:pt x="7711" y="4851"/>
                    </a:lnTo>
                    <a:lnTo>
                      <a:pt x="7719" y="4847"/>
                    </a:lnTo>
                    <a:lnTo>
                      <a:pt x="7728" y="4842"/>
                    </a:lnTo>
                    <a:lnTo>
                      <a:pt x="7735" y="4837"/>
                    </a:lnTo>
                    <a:lnTo>
                      <a:pt x="7741" y="4832"/>
                    </a:lnTo>
                    <a:lnTo>
                      <a:pt x="7747" y="4826"/>
                    </a:lnTo>
                    <a:lnTo>
                      <a:pt x="7752" y="4820"/>
                    </a:lnTo>
                    <a:lnTo>
                      <a:pt x="7757" y="4813"/>
                    </a:lnTo>
                    <a:lnTo>
                      <a:pt x="7761" y="4806"/>
                    </a:lnTo>
                    <a:lnTo>
                      <a:pt x="7765" y="4799"/>
                    </a:lnTo>
                    <a:lnTo>
                      <a:pt x="7768" y="4791"/>
                    </a:lnTo>
                    <a:lnTo>
                      <a:pt x="7774" y="4775"/>
                    </a:lnTo>
                    <a:lnTo>
                      <a:pt x="7779" y="4756"/>
                    </a:lnTo>
                    <a:lnTo>
                      <a:pt x="7782" y="4738"/>
                    </a:lnTo>
                    <a:lnTo>
                      <a:pt x="7783" y="4716"/>
                    </a:lnTo>
                    <a:lnTo>
                      <a:pt x="7784" y="4695"/>
                    </a:lnTo>
                    <a:lnTo>
                      <a:pt x="7785" y="4672"/>
                    </a:lnTo>
                    <a:lnTo>
                      <a:pt x="7785" y="4645"/>
                    </a:lnTo>
                    <a:lnTo>
                      <a:pt x="7787" y="4618"/>
                    </a:lnTo>
                    <a:lnTo>
                      <a:pt x="7791" y="4591"/>
                    </a:lnTo>
                    <a:lnTo>
                      <a:pt x="7795" y="4566"/>
                    </a:lnTo>
                    <a:lnTo>
                      <a:pt x="7801" y="4539"/>
                    </a:lnTo>
                    <a:lnTo>
                      <a:pt x="7808" y="4515"/>
                    </a:lnTo>
                    <a:lnTo>
                      <a:pt x="7817" y="4489"/>
                    </a:lnTo>
                    <a:lnTo>
                      <a:pt x="7826" y="4466"/>
                    </a:lnTo>
                    <a:lnTo>
                      <a:pt x="7838" y="4441"/>
                    </a:lnTo>
                    <a:lnTo>
                      <a:pt x="7850" y="4419"/>
                    </a:lnTo>
                    <a:lnTo>
                      <a:pt x="7863" y="4396"/>
                    </a:lnTo>
                    <a:lnTo>
                      <a:pt x="7877" y="4374"/>
                    </a:lnTo>
                    <a:lnTo>
                      <a:pt x="7893" y="4352"/>
                    </a:lnTo>
                    <a:lnTo>
                      <a:pt x="7909" y="4332"/>
                    </a:lnTo>
                    <a:lnTo>
                      <a:pt x="7926" y="4313"/>
                    </a:lnTo>
                    <a:lnTo>
                      <a:pt x="7945" y="4294"/>
                    </a:lnTo>
                    <a:lnTo>
                      <a:pt x="7964" y="4276"/>
                    </a:lnTo>
                    <a:lnTo>
                      <a:pt x="7985" y="4259"/>
                    </a:lnTo>
                    <a:lnTo>
                      <a:pt x="8006" y="4243"/>
                    </a:lnTo>
                    <a:lnTo>
                      <a:pt x="8028" y="4228"/>
                    </a:lnTo>
                    <a:lnTo>
                      <a:pt x="8052" y="4214"/>
                    </a:lnTo>
                    <a:lnTo>
                      <a:pt x="8075" y="4200"/>
                    </a:lnTo>
                    <a:lnTo>
                      <a:pt x="8100" y="4188"/>
                    </a:lnTo>
                    <a:lnTo>
                      <a:pt x="8125" y="4177"/>
                    </a:lnTo>
                    <a:lnTo>
                      <a:pt x="8152" y="4168"/>
                    </a:lnTo>
                    <a:lnTo>
                      <a:pt x="8178" y="4159"/>
                    </a:lnTo>
                    <a:lnTo>
                      <a:pt x="8206" y="4151"/>
                    </a:lnTo>
                    <a:lnTo>
                      <a:pt x="8234" y="4145"/>
                    </a:lnTo>
                    <a:lnTo>
                      <a:pt x="8263" y="4140"/>
                    </a:lnTo>
                    <a:lnTo>
                      <a:pt x="8293" y="4137"/>
                    </a:lnTo>
                    <a:lnTo>
                      <a:pt x="8322" y="4135"/>
                    </a:lnTo>
                    <a:lnTo>
                      <a:pt x="8353" y="4134"/>
                    </a:lnTo>
                    <a:lnTo>
                      <a:pt x="8396" y="4135"/>
                    </a:lnTo>
                    <a:lnTo>
                      <a:pt x="8438" y="4137"/>
                    </a:lnTo>
                    <a:lnTo>
                      <a:pt x="8481" y="4140"/>
                    </a:lnTo>
                    <a:lnTo>
                      <a:pt x="8524" y="4144"/>
                    </a:lnTo>
                    <a:lnTo>
                      <a:pt x="8568" y="4149"/>
                    </a:lnTo>
                    <a:lnTo>
                      <a:pt x="8611" y="4155"/>
                    </a:lnTo>
                    <a:lnTo>
                      <a:pt x="8655" y="4163"/>
                    </a:lnTo>
                    <a:lnTo>
                      <a:pt x="8699" y="4170"/>
                    </a:lnTo>
                    <a:lnTo>
                      <a:pt x="8787" y="4187"/>
                    </a:lnTo>
                    <a:lnTo>
                      <a:pt x="8877" y="4206"/>
                    </a:lnTo>
                    <a:lnTo>
                      <a:pt x="8968" y="4227"/>
                    </a:lnTo>
                    <a:lnTo>
                      <a:pt x="9061" y="4248"/>
                    </a:lnTo>
                    <a:lnTo>
                      <a:pt x="9153" y="4270"/>
                    </a:lnTo>
                    <a:lnTo>
                      <a:pt x="9248" y="4291"/>
                    </a:lnTo>
                    <a:lnTo>
                      <a:pt x="9297" y="4300"/>
                    </a:lnTo>
                    <a:lnTo>
                      <a:pt x="9345" y="4311"/>
                    </a:lnTo>
                    <a:lnTo>
                      <a:pt x="9394" y="4319"/>
                    </a:lnTo>
                    <a:lnTo>
                      <a:pt x="9443" y="4328"/>
                    </a:lnTo>
                    <a:lnTo>
                      <a:pt x="9493" y="4335"/>
                    </a:lnTo>
                    <a:lnTo>
                      <a:pt x="9543" y="4342"/>
                    </a:lnTo>
                    <a:lnTo>
                      <a:pt x="9593" y="4348"/>
                    </a:lnTo>
                    <a:lnTo>
                      <a:pt x="9644" y="4353"/>
                    </a:lnTo>
                    <a:lnTo>
                      <a:pt x="9696" y="4357"/>
                    </a:lnTo>
                    <a:lnTo>
                      <a:pt x="9747" y="4361"/>
                    </a:lnTo>
                    <a:lnTo>
                      <a:pt x="9800" y="4363"/>
                    </a:lnTo>
                    <a:lnTo>
                      <a:pt x="9852" y="4364"/>
                    </a:lnTo>
                    <a:lnTo>
                      <a:pt x="9895" y="4363"/>
                    </a:lnTo>
                    <a:lnTo>
                      <a:pt x="9935" y="4362"/>
                    </a:lnTo>
                    <a:lnTo>
                      <a:pt x="9975" y="4359"/>
                    </a:lnTo>
                    <a:lnTo>
                      <a:pt x="10014" y="4357"/>
                    </a:lnTo>
                    <a:lnTo>
                      <a:pt x="10054" y="4353"/>
                    </a:lnTo>
                    <a:lnTo>
                      <a:pt x="10095" y="4348"/>
                    </a:lnTo>
                    <a:lnTo>
                      <a:pt x="10137" y="4342"/>
                    </a:lnTo>
                    <a:lnTo>
                      <a:pt x="10181" y="4335"/>
                    </a:lnTo>
                    <a:lnTo>
                      <a:pt x="10181" y="4426"/>
                    </a:lnTo>
                    <a:lnTo>
                      <a:pt x="10153" y="4439"/>
                    </a:lnTo>
                    <a:lnTo>
                      <a:pt x="10125" y="4452"/>
                    </a:lnTo>
                    <a:lnTo>
                      <a:pt x="10097" y="4466"/>
                    </a:lnTo>
                    <a:lnTo>
                      <a:pt x="10068" y="4477"/>
                    </a:lnTo>
                    <a:lnTo>
                      <a:pt x="10039" y="4489"/>
                    </a:lnTo>
                    <a:lnTo>
                      <a:pt x="10010" y="4500"/>
                    </a:lnTo>
                    <a:lnTo>
                      <a:pt x="9981" y="4510"/>
                    </a:lnTo>
                    <a:lnTo>
                      <a:pt x="9950" y="4521"/>
                    </a:lnTo>
                    <a:lnTo>
                      <a:pt x="9921" y="4530"/>
                    </a:lnTo>
                    <a:lnTo>
                      <a:pt x="9890" y="4539"/>
                    </a:lnTo>
                    <a:lnTo>
                      <a:pt x="9858" y="4548"/>
                    </a:lnTo>
                    <a:lnTo>
                      <a:pt x="9828" y="4556"/>
                    </a:lnTo>
                    <a:lnTo>
                      <a:pt x="9796" y="4563"/>
                    </a:lnTo>
                    <a:lnTo>
                      <a:pt x="9763" y="4571"/>
                    </a:lnTo>
                    <a:lnTo>
                      <a:pt x="9732" y="4578"/>
                    </a:lnTo>
                    <a:lnTo>
                      <a:pt x="9698" y="4584"/>
                    </a:lnTo>
                    <a:lnTo>
                      <a:pt x="9632" y="4596"/>
                    </a:lnTo>
                    <a:lnTo>
                      <a:pt x="9565" y="4605"/>
                    </a:lnTo>
                    <a:lnTo>
                      <a:pt x="9495" y="4613"/>
                    </a:lnTo>
                    <a:lnTo>
                      <a:pt x="9425" y="4621"/>
                    </a:lnTo>
                    <a:lnTo>
                      <a:pt x="9352" y="4626"/>
                    </a:lnTo>
                    <a:lnTo>
                      <a:pt x="9279" y="4629"/>
                    </a:lnTo>
                    <a:lnTo>
                      <a:pt x="9204" y="4631"/>
                    </a:lnTo>
                    <a:lnTo>
                      <a:pt x="9128" y="4632"/>
                    </a:lnTo>
                    <a:lnTo>
                      <a:pt x="9062" y="4631"/>
                    </a:lnTo>
                    <a:lnTo>
                      <a:pt x="9002" y="4631"/>
                    </a:lnTo>
                    <a:lnTo>
                      <a:pt x="8946" y="4629"/>
                    </a:lnTo>
                    <a:lnTo>
                      <a:pt x="8895" y="4627"/>
                    </a:lnTo>
                    <a:lnTo>
                      <a:pt x="8806" y="4622"/>
                    </a:lnTo>
                    <a:lnTo>
                      <a:pt x="8729" y="4617"/>
                    </a:lnTo>
                    <a:lnTo>
                      <a:pt x="8662" y="4610"/>
                    </a:lnTo>
                    <a:lnTo>
                      <a:pt x="8601" y="4606"/>
                    </a:lnTo>
                    <a:lnTo>
                      <a:pt x="8571" y="4604"/>
                    </a:lnTo>
                    <a:lnTo>
                      <a:pt x="8541" y="4602"/>
                    </a:lnTo>
                    <a:lnTo>
                      <a:pt x="8512" y="4601"/>
                    </a:lnTo>
                    <a:lnTo>
                      <a:pt x="8481" y="4601"/>
                    </a:lnTo>
                    <a:lnTo>
                      <a:pt x="8436" y="4602"/>
                    </a:lnTo>
                    <a:lnTo>
                      <a:pt x="8395" y="4604"/>
                    </a:lnTo>
                    <a:lnTo>
                      <a:pt x="8374" y="4606"/>
                    </a:lnTo>
                    <a:lnTo>
                      <a:pt x="8356" y="4609"/>
                    </a:lnTo>
                    <a:lnTo>
                      <a:pt x="8337" y="4612"/>
                    </a:lnTo>
                    <a:lnTo>
                      <a:pt x="8319" y="4616"/>
                    </a:lnTo>
                    <a:lnTo>
                      <a:pt x="8303" y="4620"/>
                    </a:lnTo>
                    <a:lnTo>
                      <a:pt x="8286" y="4624"/>
                    </a:lnTo>
                    <a:lnTo>
                      <a:pt x="8271" y="4629"/>
                    </a:lnTo>
                    <a:lnTo>
                      <a:pt x="8256" y="4634"/>
                    </a:lnTo>
                    <a:lnTo>
                      <a:pt x="8243" y="4640"/>
                    </a:lnTo>
                    <a:lnTo>
                      <a:pt x="8229" y="4646"/>
                    </a:lnTo>
                    <a:lnTo>
                      <a:pt x="8216" y="4653"/>
                    </a:lnTo>
                    <a:lnTo>
                      <a:pt x="8205" y="4660"/>
                    </a:lnTo>
                    <a:lnTo>
                      <a:pt x="8194" y="4669"/>
                    </a:lnTo>
                    <a:lnTo>
                      <a:pt x="8183" y="4677"/>
                    </a:lnTo>
                    <a:lnTo>
                      <a:pt x="8173" y="4686"/>
                    </a:lnTo>
                    <a:lnTo>
                      <a:pt x="8165" y="4695"/>
                    </a:lnTo>
                    <a:lnTo>
                      <a:pt x="8157" y="4705"/>
                    </a:lnTo>
                    <a:lnTo>
                      <a:pt x="8149" y="4715"/>
                    </a:lnTo>
                    <a:lnTo>
                      <a:pt x="8143" y="4727"/>
                    </a:lnTo>
                    <a:lnTo>
                      <a:pt x="8137" y="4738"/>
                    </a:lnTo>
                    <a:lnTo>
                      <a:pt x="8131" y="4750"/>
                    </a:lnTo>
                    <a:lnTo>
                      <a:pt x="8126" y="4763"/>
                    </a:lnTo>
                    <a:lnTo>
                      <a:pt x="8122" y="4777"/>
                    </a:lnTo>
                    <a:lnTo>
                      <a:pt x="8119" y="4790"/>
                    </a:lnTo>
                    <a:lnTo>
                      <a:pt x="8117" y="4804"/>
                    </a:lnTo>
                    <a:lnTo>
                      <a:pt x="8115" y="4820"/>
                    </a:lnTo>
                    <a:lnTo>
                      <a:pt x="8114" y="4835"/>
                    </a:lnTo>
                    <a:lnTo>
                      <a:pt x="8114" y="4872"/>
                    </a:lnTo>
                    <a:lnTo>
                      <a:pt x="8117" y="4895"/>
                    </a:lnTo>
                    <a:lnTo>
                      <a:pt x="8120" y="4923"/>
                    </a:lnTo>
                    <a:lnTo>
                      <a:pt x="8125" y="4951"/>
                    </a:lnTo>
                    <a:lnTo>
                      <a:pt x="8138" y="5014"/>
                    </a:lnTo>
                    <a:lnTo>
                      <a:pt x="8151" y="5077"/>
                    </a:lnTo>
                    <a:lnTo>
                      <a:pt x="8164" y="5136"/>
                    </a:lnTo>
                    <a:lnTo>
                      <a:pt x="8176" y="5184"/>
                    </a:lnTo>
                    <a:lnTo>
                      <a:pt x="8184" y="5217"/>
                    </a:lnTo>
                    <a:lnTo>
                      <a:pt x="8188" y="5230"/>
                    </a:lnTo>
                    <a:lnTo>
                      <a:pt x="6864" y="5230"/>
                    </a:lnTo>
                    <a:lnTo>
                      <a:pt x="6861" y="5276"/>
                    </a:lnTo>
                    <a:lnTo>
                      <a:pt x="6856" y="5325"/>
                    </a:lnTo>
                    <a:lnTo>
                      <a:pt x="6853" y="5374"/>
                    </a:lnTo>
                    <a:lnTo>
                      <a:pt x="6849" y="5425"/>
                    </a:lnTo>
                    <a:lnTo>
                      <a:pt x="6846" y="5475"/>
                    </a:lnTo>
                    <a:lnTo>
                      <a:pt x="6842" y="5526"/>
                    </a:lnTo>
                    <a:lnTo>
                      <a:pt x="6839" y="5577"/>
                    </a:lnTo>
                    <a:lnTo>
                      <a:pt x="6835" y="5628"/>
                    </a:lnTo>
                    <a:lnTo>
                      <a:pt x="6832" y="5678"/>
                    </a:lnTo>
                    <a:lnTo>
                      <a:pt x="6828" y="5728"/>
                    </a:lnTo>
                    <a:lnTo>
                      <a:pt x="6825" y="5776"/>
                    </a:lnTo>
                    <a:lnTo>
                      <a:pt x="6822" y="5824"/>
                    </a:lnTo>
                    <a:lnTo>
                      <a:pt x="6818" y="5870"/>
                    </a:lnTo>
                    <a:lnTo>
                      <a:pt x="6815" y="5914"/>
                    </a:lnTo>
                    <a:lnTo>
                      <a:pt x="6812" y="5956"/>
                    </a:lnTo>
                    <a:lnTo>
                      <a:pt x="6809" y="5997"/>
                    </a:lnTo>
                    <a:lnTo>
                      <a:pt x="7187" y="5997"/>
                    </a:lnTo>
                    <a:lnTo>
                      <a:pt x="7187" y="6406"/>
                    </a:lnTo>
                    <a:lnTo>
                      <a:pt x="7234" y="6423"/>
                    </a:lnTo>
                    <a:lnTo>
                      <a:pt x="7279" y="6441"/>
                    </a:lnTo>
                    <a:lnTo>
                      <a:pt x="7302" y="6452"/>
                    </a:lnTo>
                    <a:lnTo>
                      <a:pt x="7324" y="6462"/>
                    </a:lnTo>
                    <a:lnTo>
                      <a:pt x="7346" y="6473"/>
                    </a:lnTo>
                    <a:lnTo>
                      <a:pt x="7367" y="6484"/>
                    </a:lnTo>
                    <a:lnTo>
                      <a:pt x="7389" y="6496"/>
                    </a:lnTo>
                    <a:lnTo>
                      <a:pt x="7409" y="6509"/>
                    </a:lnTo>
                    <a:lnTo>
                      <a:pt x="7430" y="6522"/>
                    </a:lnTo>
                    <a:lnTo>
                      <a:pt x="7449" y="6536"/>
                    </a:lnTo>
                    <a:lnTo>
                      <a:pt x="7468" y="6550"/>
                    </a:lnTo>
                    <a:lnTo>
                      <a:pt x="7487" y="6565"/>
                    </a:lnTo>
                    <a:lnTo>
                      <a:pt x="7504" y="6581"/>
                    </a:lnTo>
                    <a:lnTo>
                      <a:pt x="7521" y="6597"/>
                    </a:lnTo>
                    <a:lnTo>
                      <a:pt x="7538" y="6614"/>
                    </a:lnTo>
                    <a:lnTo>
                      <a:pt x="7554" y="6632"/>
                    </a:lnTo>
                    <a:lnTo>
                      <a:pt x="7568" y="6650"/>
                    </a:lnTo>
                    <a:lnTo>
                      <a:pt x="7583" y="6669"/>
                    </a:lnTo>
                    <a:lnTo>
                      <a:pt x="7596" y="6689"/>
                    </a:lnTo>
                    <a:lnTo>
                      <a:pt x="7608" y="6710"/>
                    </a:lnTo>
                    <a:lnTo>
                      <a:pt x="7619" y="6731"/>
                    </a:lnTo>
                    <a:lnTo>
                      <a:pt x="7630" y="6752"/>
                    </a:lnTo>
                    <a:lnTo>
                      <a:pt x="7639" y="6776"/>
                    </a:lnTo>
                    <a:lnTo>
                      <a:pt x="7647" y="6799"/>
                    </a:lnTo>
                    <a:lnTo>
                      <a:pt x="7654" y="6824"/>
                    </a:lnTo>
                    <a:lnTo>
                      <a:pt x="7659" y="6849"/>
                    </a:lnTo>
                    <a:lnTo>
                      <a:pt x="7664" y="6875"/>
                    </a:lnTo>
                    <a:lnTo>
                      <a:pt x="7667" y="6902"/>
                    </a:lnTo>
                    <a:lnTo>
                      <a:pt x="7669" y="6930"/>
                    </a:lnTo>
                    <a:lnTo>
                      <a:pt x="7670" y="6958"/>
                    </a:lnTo>
                    <a:lnTo>
                      <a:pt x="7669" y="6984"/>
                    </a:lnTo>
                    <a:lnTo>
                      <a:pt x="7667" y="7008"/>
                    </a:lnTo>
                    <a:lnTo>
                      <a:pt x="7665" y="7032"/>
                    </a:lnTo>
                    <a:lnTo>
                      <a:pt x="7661" y="7055"/>
                    </a:lnTo>
                    <a:lnTo>
                      <a:pt x="7656" y="7078"/>
                    </a:lnTo>
                    <a:lnTo>
                      <a:pt x="7650" y="7100"/>
                    </a:lnTo>
                    <a:lnTo>
                      <a:pt x="7642" y="7122"/>
                    </a:lnTo>
                    <a:lnTo>
                      <a:pt x="7634" y="7143"/>
                    </a:lnTo>
                    <a:lnTo>
                      <a:pt x="7625" y="7163"/>
                    </a:lnTo>
                    <a:lnTo>
                      <a:pt x="7614" y="7183"/>
                    </a:lnTo>
                    <a:lnTo>
                      <a:pt x="7603" y="7202"/>
                    </a:lnTo>
                    <a:lnTo>
                      <a:pt x="7591" y="7222"/>
                    </a:lnTo>
                    <a:lnTo>
                      <a:pt x="7578" y="7240"/>
                    </a:lnTo>
                    <a:lnTo>
                      <a:pt x="7564" y="7257"/>
                    </a:lnTo>
                    <a:lnTo>
                      <a:pt x="7549" y="7275"/>
                    </a:lnTo>
                    <a:lnTo>
                      <a:pt x="7534" y="7291"/>
                    </a:lnTo>
                    <a:lnTo>
                      <a:pt x="7517" y="7307"/>
                    </a:lnTo>
                    <a:lnTo>
                      <a:pt x="7500" y="7324"/>
                    </a:lnTo>
                    <a:lnTo>
                      <a:pt x="7482" y="7338"/>
                    </a:lnTo>
                    <a:lnTo>
                      <a:pt x="7463" y="7353"/>
                    </a:lnTo>
                    <a:lnTo>
                      <a:pt x="7443" y="7367"/>
                    </a:lnTo>
                    <a:lnTo>
                      <a:pt x="7424" y="7381"/>
                    </a:lnTo>
                    <a:lnTo>
                      <a:pt x="7402" y="7394"/>
                    </a:lnTo>
                    <a:lnTo>
                      <a:pt x="7381" y="7406"/>
                    </a:lnTo>
                    <a:lnTo>
                      <a:pt x="7358" y="7418"/>
                    </a:lnTo>
                    <a:lnTo>
                      <a:pt x="7336" y="7430"/>
                    </a:lnTo>
                    <a:lnTo>
                      <a:pt x="7312" y="7441"/>
                    </a:lnTo>
                    <a:lnTo>
                      <a:pt x="7288" y="7452"/>
                    </a:lnTo>
                    <a:lnTo>
                      <a:pt x="7263" y="7462"/>
                    </a:lnTo>
                    <a:lnTo>
                      <a:pt x="7239" y="7472"/>
                    </a:lnTo>
                    <a:lnTo>
                      <a:pt x="7213" y="7481"/>
                    </a:lnTo>
                    <a:lnTo>
                      <a:pt x="7187" y="7490"/>
                    </a:lnTo>
                    <a:lnTo>
                      <a:pt x="7187" y="7894"/>
                    </a:lnTo>
                    <a:lnTo>
                      <a:pt x="7211" y="7898"/>
                    </a:lnTo>
                    <a:lnTo>
                      <a:pt x="7243" y="7903"/>
                    </a:lnTo>
                    <a:lnTo>
                      <a:pt x="7278" y="7907"/>
                    </a:lnTo>
                    <a:lnTo>
                      <a:pt x="7316" y="7910"/>
                    </a:lnTo>
                    <a:lnTo>
                      <a:pt x="7355" y="7912"/>
                    </a:lnTo>
                    <a:lnTo>
                      <a:pt x="7395" y="7914"/>
                    </a:lnTo>
                    <a:lnTo>
                      <a:pt x="7432" y="7915"/>
                    </a:lnTo>
                    <a:lnTo>
                      <a:pt x="7465" y="7916"/>
                    </a:lnTo>
                    <a:lnTo>
                      <a:pt x="7512" y="7915"/>
                    </a:lnTo>
                    <a:lnTo>
                      <a:pt x="7559" y="7913"/>
                    </a:lnTo>
                    <a:lnTo>
                      <a:pt x="7606" y="7910"/>
                    </a:lnTo>
                    <a:lnTo>
                      <a:pt x="7653" y="7906"/>
                    </a:lnTo>
                    <a:lnTo>
                      <a:pt x="7700" y="7900"/>
                    </a:lnTo>
                    <a:lnTo>
                      <a:pt x="7747" y="7894"/>
                    </a:lnTo>
                    <a:lnTo>
                      <a:pt x="7792" y="7886"/>
                    </a:lnTo>
                    <a:lnTo>
                      <a:pt x="7837" y="7877"/>
                    </a:lnTo>
                    <a:lnTo>
                      <a:pt x="7881" y="7868"/>
                    </a:lnTo>
                    <a:lnTo>
                      <a:pt x="7922" y="7857"/>
                    </a:lnTo>
                    <a:lnTo>
                      <a:pt x="7963" y="7846"/>
                    </a:lnTo>
                    <a:lnTo>
                      <a:pt x="8002" y="7834"/>
                    </a:lnTo>
                    <a:lnTo>
                      <a:pt x="8039" y="7820"/>
                    </a:lnTo>
                    <a:lnTo>
                      <a:pt x="8073" y="7807"/>
                    </a:lnTo>
                    <a:lnTo>
                      <a:pt x="8105" y="7792"/>
                    </a:lnTo>
                    <a:lnTo>
                      <a:pt x="8133" y="7776"/>
                    </a:lnTo>
                    <a:lnTo>
                      <a:pt x="8133" y="8757"/>
                    </a:lnTo>
                    <a:lnTo>
                      <a:pt x="7762" y="8757"/>
                    </a:lnTo>
                    <a:lnTo>
                      <a:pt x="7762" y="8242"/>
                    </a:lnTo>
                    <a:lnTo>
                      <a:pt x="7728" y="8248"/>
                    </a:lnTo>
                    <a:lnTo>
                      <a:pt x="7690" y="8254"/>
                    </a:lnTo>
                    <a:lnTo>
                      <a:pt x="7650" y="8259"/>
                    </a:lnTo>
                    <a:lnTo>
                      <a:pt x="7608" y="8264"/>
                    </a:lnTo>
                    <a:lnTo>
                      <a:pt x="7565" y="8268"/>
                    </a:lnTo>
                    <a:lnTo>
                      <a:pt x="7521" y="8271"/>
                    </a:lnTo>
                    <a:lnTo>
                      <a:pt x="7480" y="8272"/>
                    </a:lnTo>
                    <a:lnTo>
                      <a:pt x="7440" y="8273"/>
                    </a:lnTo>
                    <a:lnTo>
                      <a:pt x="7387" y="8273"/>
                    </a:lnTo>
                    <a:lnTo>
                      <a:pt x="7338" y="8272"/>
                    </a:lnTo>
                    <a:lnTo>
                      <a:pt x="7291" y="8270"/>
                    </a:lnTo>
                    <a:lnTo>
                      <a:pt x="7248" y="8268"/>
                    </a:lnTo>
                    <a:lnTo>
                      <a:pt x="7207" y="8264"/>
                    </a:lnTo>
                    <a:lnTo>
                      <a:pt x="7168" y="8261"/>
                    </a:lnTo>
                    <a:lnTo>
                      <a:pt x="7131" y="8256"/>
                    </a:lnTo>
                    <a:lnTo>
                      <a:pt x="7095" y="8251"/>
                    </a:lnTo>
                    <a:lnTo>
                      <a:pt x="7059" y="8246"/>
                    </a:lnTo>
                    <a:lnTo>
                      <a:pt x="7026" y="8239"/>
                    </a:lnTo>
                    <a:lnTo>
                      <a:pt x="6992" y="8231"/>
                    </a:lnTo>
                    <a:lnTo>
                      <a:pt x="6957" y="8224"/>
                    </a:lnTo>
                    <a:lnTo>
                      <a:pt x="6889" y="8207"/>
                    </a:lnTo>
                    <a:lnTo>
                      <a:pt x="6816" y="8189"/>
                    </a:lnTo>
                    <a:lnTo>
                      <a:pt x="6816" y="7245"/>
                    </a:lnTo>
                    <a:lnTo>
                      <a:pt x="6848" y="7238"/>
                    </a:lnTo>
                    <a:lnTo>
                      <a:pt x="6885" y="7231"/>
                    </a:lnTo>
                    <a:lnTo>
                      <a:pt x="6923" y="7223"/>
                    </a:lnTo>
                    <a:lnTo>
                      <a:pt x="6962" y="7212"/>
                    </a:lnTo>
                    <a:lnTo>
                      <a:pt x="7001" y="7201"/>
                    </a:lnTo>
                    <a:lnTo>
                      <a:pt x="7040" y="7188"/>
                    </a:lnTo>
                    <a:lnTo>
                      <a:pt x="7060" y="7181"/>
                    </a:lnTo>
                    <a:lnTo>
                      <a:pt x="7080" y="7174"/>
                    </a:lnTo>
                    <a:lnTo>
                      <a:pt x="7098" y="7167"/>
                    </a:lnTo>
                    <a:lnTo>
                      <a:pt x="7117" y="7158"/>
                    </a:lnTo>
                    <a:lnTo>
                      <a:pt x="7135" y="7149"/>
                    </a:lnTo>
                    <a:lnTo>
                      <a:pt x="7152" y="7140"/>
                    </a:lnTo>
                    <a:lnTo>
                      <a:pt x="7170" y="7131"/>
                    </a:lnTo>
                    <a:lnTo>
                      <a:pt x="7185" y="7121"/>
                    </a:lnTo>
                    <a:lnTo>
                      <a:pt x="7200" y="7110"/>
                    </a:lnTo>
                    <a:lnTo>
                      <a:pt x="7214" y="7099"/>
                    </a:lnTo>
                    <a:lnTo>
                      <a:pt x="7228" y="7088"/>
                    </a:lnTo>
                    <a:lnTo>
                      <a:pt x="7241" y="7076"/>
                    </a:lnTo>
                    <a:lnTo>
                      <a:pt x="7251" y="7064"/>
                    </a:lnTo>
                    <a:lnTo>
                      <a:pt x="7261" y="7050"/>
                    </a:lnTo>
                    <a:lnTo>
                      <a:pt x="7271" y="7036"/>
                    </a:lnTo>
                    <a:lnTo>
                      <a:pt x="7278" y="7022"/>
                    </a:lnTo>
                    <a:lnTo>
                      <a:pt x="7283" y="7007"/>
                    </a:lnTo>
                    <a:lnTo>
                      <a:pt x="7287" y="6992"/>
                    </a:lnTo>
                    <a:lnTo>
                      <a:pt x="7290" y="6976"/>
                    </a:lnTo>
                    <a:lnTo>
                      <a:pt x="7291" y="6958"/>
                    </a:lnTo>
                    <a:lnTo>
                      <a:pt x="7290" y="6941"/>
                    </a:lnTo>
                    <a:lnTo>
                      <a:pt x="7288" y="6924"/>
                    </a:lnTo>
                    <a:lnTo>
                      <a:pt x="7283" y="6907"/>
                    </a:lnTo>
                    <a:lnTo>
                      <a:pt x="7278" y="6891"/>
                    </a:lnTo>
                    <a:lnTo>
                      <a:pt x="7271" y="6876"/>
                    </a:lnTo>
                    <a:lnTo>
                      <a:pt x="7261" y="6862"/>
                    </a:lnTo>
                    <a:lnTo>
                      <a:pt x="7252" y="6847"/>
                    </a:lnTo>
                    <a:lnTo>
                      <a:pt x="7241" y="6834"/>
                    </a:lnTo>
                    <a:lnTo>
                      <a:pt x="7229" y="6822"/>
                    </a:lnTo>
                    <a:lnTo>
                      <a:pt x="7215" y="6810"/>
                    </a:lnTo>
                    <a:lnTo>
                      <a:pt x="7201" y="6798"/>
                    </a:lnTo>
                    <a:lnTo>
                      <a:pt x="7186" y="6787"/>
                    </a:lnTo>
                    <a:lnTo>
                      <a:pt x="7170" y="6777"/>
                    </a:lnTo>
                    <a:lnTo>
                      <a:pt x="7152" y="6767"/>
                    </a:lnTo>
                    <a:lnTo>
                      <a:pt x="7135" y="6758"/>
                    </a:lnTo>
                    <a:lnTo>
                      <a:pt x="7118" y="6748"/>
                    </a:lnTo>
                    <a:lnTo>
                      <a:pt x="7098" y="6740"/>
                    </a:lnTo>
                    <a:lnTo>
                      <a:pt x="7080" y="6732"/>
                    </a:lnTo>
                    <a:lnTo>
                      <a:pt x="7060" y="6724"/>
                    </a:lnTo>
                    <a:lnTo>
                      <a:pt x="7041" y="6717"/>
                    </a:lnTo>
                    <a:lnTo>
                      <a:pt x="7001" y="6703"/>
                    </a:lnTo>
                    <a:lnTo>
                      <a:pt x="6962" y="6691"/>
                    </a:lnTo>
                    <a:lnTo>
                      <a:pt x="6885" y="6670"/>
                    </a:lnTo>
                    <a:lnTo>
                      <a:pt x="6816" y="6651"/>
                    </a:lnTo>
                    <a:lnTo>
                      <a:pt x="6816" y="6354"/>
                    </a:lnTo>
                    <a:lnTo>
                      <a:pt x="6410" y="6354"/>
                    </a:lnTo>
                    <a:lnTo>
                      <a:pt x="6415" y="6283"/>
                    </a:lnTo>
                    <a:lnTo>
                      <a:pt x="6420" y="6213"/>
                    </a:lnTo>
                    <a:lnTo>
                      <a:pt x="6425" y="6143"/>
                    </a:lnTo>
                    <a:lnTo>
                      <a:pt x="6430" y="6073"/>
                    </a:lnTo>
                    <a:lnTo>
                      <a:pt x="6435" y="6003"/>
                    </a:lnTo>
                    <a:lnTo>
                      <a:pt x="6441" y="5932"/>
                    </a:lnTo>
                    <a:lnTo>
                      <a:pt x="6446" y="5862"/>
                    </a:lnTo>
                    <a:lnTo>
                      <a:pt x="6452" y="5792"/>
                    </a:lnTo>
                    <a:lnTo>
                      <a:pt x="6457" y="5721"/>
                    </a:lnTo>
                    <a:lnTo>
                      <a:pt x="6462" y="5651"/>
                    </a:lnTo>
                    <a:lnTo>
                      <a:pt x="6467" y="5580"/>
                    </a:lnTo>
                    <a:lnTo>
                      <a:pt x="6472" y="5510"/>
                    </a:lnTo>
                    <a:lnTo>
                      <a:pt x="6477" y="5441"/>
                    </a:lnTo>
                    <a:lnTo>
                      <a:pt x="6482" y="5370"/>
                    </a:lnTo>
                    <a:lnTo>
                      <a:pt x="6487" y="5300"/>
                    </a:lnTo>
                    <a:lnTo>
                      <a:pt x="6491" y="5230"/>
                    </a:lnTo>
                    <a:lnTo>
                      <a:pt x="6191" y="5230"/>
                    </a:lnTo>
                    <a:lnTo>
                      <a:pt x="6191" y="4872"/>
                    </a:lnTo>
                    <a:close/>
                    <a:moveTo>
                      <a:pt x="0" y="0"/>
                    </a:moveTo>
                    <a:lnTo>
                      <a:pt x="0" y="16320"/>
                    </a:lnTo>
                    <a:lnTo>
                      <a:pt x="16320" y="16320"/>
                    </a:lnTo>
                    <a:lnTo>
                      <a:pt x="16320" y="0"/>
                    </a:lnTo>
                    <a:lnTo>
                      <a:pt x="0" y="0"/>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grpSp>
      </p:grpSp>
      <p:pic>
        <p:nvPicPr>
          <p:cNvPr id="2" name="Grafik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44" y="125860"/>
            <a:ext cx="5505260" cy="4454928"/>
          </a:xfrm>
          <a:prstGeom prst="rect">
            <a:avLst/>
          </a:prstGeom>
        </p:spPr>
      </p:pic>
      <p:pic>
        <p:nvPicPr>
          <p:cNvPr id="3" name="Grafik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94556" y="4373688"/>
            <a:ext cx="2225149" cy="540393"/>
          </a:xfrm>
          <a:prstGeom prst="rect">
            <a:avLst/>
          </a:prstGeom>
        </p:spPr>
      </p:pic>
      <p:pic>
        <p:nvPicPr>
          <p:cNvPr id="79" name="Grafik 7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81" name="Grafik 8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6394" y="835045"/>
            <a:ext cx="3456384" cy="578928"/>
          </a:xfrm>
          <a:prstGeom prst="rect">
            <a:avLst/>
          </a:prstGeom>
        </p:spPr>
      </p:pic>
      <p:sp>
        <p:nvSpPr>
          <p:cNvPr id="84" name="Textplatzhalter 36"/>
          <p:cNvSpPr>
            <a:spLocks noGrp="1"/>
          </p:cNvSpPr>
          <p:nvPr>
            <p:ph type="body" sz="quarter" idx="12" hasCustomPrompt="1"/>
          </p:nvPr>
        </p:nvSpPr>
        <p:spPr>
          <a:xfrm rot="21360000">
            <a:off x="690478" y="968827"/>
            <a:ext cx="3237052" cy="311150"/>
          </a:xfrm>
        </p:spPr>
        <p:txBody>
          <a:bodyPr anchor="ctr" anchorCtr="0"/>
          <a:lstStyle>
            <a:lvl1pPr marL="0" indent="0" algn="ctr">
              <a:buNone/>
              <a:defRPr baseline="0">
                <a:solidFill>
                  <a:schemeClr val="bg1"/>
                </a:solidFill>
              </a:defRPr>
            </a:lvl1pPr>
          </a:lstStyle>
          <a:p>
            <a:pPr lvl="0"/>
            <a:r>
              <a:rPr lang="de-DE" dirty="0"/>
              <a:t>Ort &amp; Datum</a:t>
            </a:r>
          </a:p>
        </p:txBody>
      </p:sp>
      <p:sp>
        <p:nvSpPr>
          <p:cNvPr id="80" name="Textplatzhalter 38"/>
          <p:cNvSpPr>
            <a:spLocks noGrp="1"/>
          </p:cNvSpPr>
          <p:nvPr>
            <p:ph type="body" sz="quarter" idx="14" hasCustomPrompt="1"/>
          </p:nvPr>
        </p:nvSpPr>
        <p:spPr>
          <a:xfrm rot="-240000">
            <a:off x="395536" y="1320486"/>
            <a:ext cx="5418000" cy="2016000"/>
          </a:xfrm>
        </p:spPr>
        <p:txBody>
          <a:bodyPr anchor="ctr" anchorCtr="0">
            <a:normAutofit/>
          </a:bodyPr>
          <a:lstStyle>
            <a:lvl1pPr marL="0" indent="0">
              <a:lnSpc>
                <a:spcPts val="4600"/>
              </a:lnSpc>
              <a:spcAft>
                <a:spcPts val="0"/>
              </a:spcAft>
              <a:buNone/>
              <a:defRPr sz="4000" b="1" i="0">
                <a:solidFill>
                  <a:schemeClr val="bg1"/>
                </a:solidFill>
                <a:latin typeface="TheSans C4s Schwarz" charset="0"/>
              </a:defRPr>
            </a:lvl1pPr>
          </a:lstStyle>
          <a:p>
            <a:pPr lvl="0"/>
            <a:r>
              <a:rPr lang="de-DE" sz="4400" dirty="0">
                <a:latin typeface="Arial Black" panose="020B0A04020102020204" pitchFamily="34" charset="0"/>
              </a:rPr>
              <a:t>TITEL DER PRÄSENTATION</a:t>
            </a:r>
            <a:r>
              <a:rPr lang="de-DE" sz="4000" dirty="0">
                <a:latin typeface="Arial Black" panose="020B0A04020102020204" pitchFamily="34" charset="0"/>
              </a:rPr>
              <a:t/>
            </a:r>
            <a:br>
              <a:rPr lang="de-DE" sz="4000" dirty="0">
                <a:latin typeface="Arial Black" panose="020B0A04020102020204" pitchFamily="34" charset="0"/>
              </a:rPr>
            </a:br>
            <a:r>
              <a:rPr lang="de-DE" sz="4000" dirty="0">
                <a:latin typeface="Arial Black" panose="020B0A04020102020204" pitchFamily="34" charset="0"/>
              </a:rPr>
              <a:t>ARIAL BLACK</a:t>
            </a:r>
            <a:endParaRPr lang="de-DE" sz="4400" dirty="0">
              <a:latin typeface="Arial Black" panose="020B0A04020102020204" pitchFamily="34" charset="0"/>
            </a:endParaRPr>
          </a:p>
        </p:txBody>
      </p:sp>
      <p:sp>
        <p:nvSpPr>
          <p:cNvPr id="82" name="Textplatzhalter 40"/>
          <p:cNvSpPr>
            <a:spLocks noGrp="1"/>
          </p:cNvSpPr>
          <p:nvPr>
            <p:ph type="body" sz="quarter" idx="16" hasCustomPrompt="1"/>
          </p:nvPr>
        </p:nvSpPr>
        <p:spPr>
          <a:xfrm rot="-240000">
            <a:off x="486830" y="3405773"/>
            <a:ext cx="4074190" cy="695218"/>
          </a:xfrm>
        </p:spPr>
        <p:txBody>
          <a:bodyPr/>
          <a:lstStyle>
            <a:lvl1pPr marL="0" marR="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sz="1600">
                <a:solidFill>
                  <a:schemeClr val="bg1"/>
                </a:solidFill>
              </a:defRPr>
            </a:lvl1pPr>
          </a:lstStyle>
          <a:p>
            <a:pPr marL="0" marR="0" lvl="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a:pPr>
            <a:r>
              <a:rPr lang="de-DE" sz="1600" dirty="0">
                <a:solidFill>
                  <a:schemeClr val="bg1"/>
                </a:solidFill>
              </a:rPr>
              <a:t>Themenbeschreibung, Inhalte,</a:t>
            </a:r>
            <a:r>
              <a:rPr lang="de-DE" sz="1600" baseline="0" dirty="0">
                <a:solidFill>
                  <a:schemeClr val="bg1"/>
                </a:solidFill>
              </a:rPr>
              <a:t> Abteilung und Verfasser, Arial, 16 PT, Weiß</a:t>
            </a:r>
            <a:br>
              <a:rPr lang="de-DE" sz="1600" baseline="0" dirty="0">
                <a:solidFill>
                  <a:schemeClr val="bg1"/>
                </a:solidFill>
              </a:rPr>
            </a:br>
            <a:endParaRPr lang="de-DE" sz="1600" baseline="0" dirty="0">
              <a:solidFill>
                <a:schemeClr val="bg1"/>
              </a:solidFill>
            </a:endParaRPr>
          </a:p>
        </p:txBody>
      </p:sp>
    </p:spTree>
    <p:extLst>
      <p:ext uri="{BB962C8B-B14F-4D97-AF65-F5344CB8AC3E}">
        <p14:creationId xmlns:p14="http://schemas.microsoft.com/office/powerpoint/2010/main" val="42829861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 2 Bilder recht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160337" y="936626"/>
            <a:ext cx="4303562" cy="3635375"/>
          </a:xfrm>
        </p:spPr>
        <p:txBody>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Bildplatzhalter 7"/>
          <p:cNvSpPr>
            <a:spLocks noGrp="1"/>
          </p:cNvSpPr>
          <p:nvPr>
            <p:ph type="pic" sz="quarter" idx="13" hasCustomPrompt="1"/>
          </p:nvPr>
        </p:nvSpPr>
        <p:spPr>
          <a:xfrm>
            <a:off x="4679070" y="936626"/>
            <a:ext cx="4302000" cy="1728000"/>
          </a:xfrm>
        </p:spPr>
        <p:txBody>
          <a:bodyPr/>
          <a:lstStyle>
            <a:lvl1pPr marL="0" indent="0" algn="ctr">
              <a:spcBef>
                <a:spcPts val="0"/>
              </a:spcBef>
              <a:buNone/>
              <a:defRPr sz="1600"/>
            </a:lvl1pPr>
          </a:lstStyle>
          <a:p>
            <a:r>
              <a:rPr lang="de-DE" dirty="0"/>
              <a:t/>
            </a:r>
            <a:br>
              <a:rPr lang="de-DE" dirty="0"/>
            </a:br>
            <a:r>
              <a:rPr lang="de-DE" dirty="0"/>
              <a:t>Bild einfügen</a:t>
            </a:r>
          </a:p>
        </p:txBody>
      </p:sp>
      <p:sp>
        <p:nvSpPr>
          <p:cNvPr id="10" name="Bildplatzhalter 7"/>
          <p:cNvSpPr>
            <a:spLocks noGrp="1"/>
          </p:cNvSpPr>
          <p:nvPr>
            <p:ph type="pic" sz="quarter" idx="14" hasCustomPrompt="1"/>
          </p:nvPr>
        </p:nvSpPr>
        <p:spPr>
          <a:xfrm>
            <a:off x="4680000" y="2842400"/>
            <a:ext cx="4302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7" name="Titel 6"/>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9" name="Datumsplatzhalter 8"/>
          <p:cNvSpPr>
            <a:spLocks noGrp="1"/>
          </p:cNvSpPr>
          <p:nvPr>
            <p:ph type="dt" sz="half" idx="15"/>
          </p:nvPr>
        </p:nvSpPr>
        <p:spPr/>
        <p:txBody>
          <a:bodyPr/>
          <a:lstStyle/>
          <a:p>
            <a:r>
              <a:rPr lang="de-DE" dirty="0"/>
              <a:t>Abteilung / Verfasser / Datum</a:t>
            </a:r>
          </a:p>
        </p:txBody>
      </p:sp>
      <p:sp>
        <p:nvSpPr>
          <p:cNvPr id="13" name="Fußzeilenplatzhalter 12"/>
          <p:cNvSpPr>
            <a:spLocks noGrp="1"/>
          </p:cNvSpPr>
          <p:nvPr>
            <p:ph type="ftr" sz="quarter" idx="16"/>
          </p:nvPr>
        </p:nvSpPr>
        <p:spPr/>
        <p:txBody>
          <a:bodyPr/>
          <a:lstStyle/>
          <a:p>
            <a:r>
              <a:rPr lang="de-DE" dirty="0"/>
              <a:t>Titel der Präsentation</a:t>
            </a:r>
          </a:p>
        </p:txBody>
      </p:sp>
      <p:sp>
        <p:nvSpPr>
          <p:cNvPr id="15" name="Foliennummernplatzhalter 14"/>
          <p:cNvSpPr>
            <a:spLocks noGrp="1"/>
          </p:cNvSpPr>
          <p:nvPr>
            <p:ph type="sldNum" sz="quarter" idx="17"/>
          </p:nvPr>
        </p:nvSpPr>
        <p:spPr/>
        <p:txBody>
          <a:body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26738166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 2 Bilder link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4680001" y="936626"/>
            <a:ext cx="4301071" cy="3635375"/>
          </a:xfrm>
        </p:spPr>
        <p:txBody>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Bildplatzhalter 7"/>
          <p:cNvSpPr>
            <a:spLocks noGrp="1"/>
          </p:cNvSpPr>
          <p:nvPr>
            <p:ph type="pic" sz="quarter" idx="13" hasCustomPrompt="1"/>
          </p:nvPr>
        </p:nvSpPr>
        <p:spPr>
          <a:xfrm>
            <a:off x="160337" y="936626"/>
            <a:ext cx="4302000" cy="1728000"/>
          </a:xfrm>
        </p:spPr>
        <p:txBody>
          <a:bodyPr/>
          <a:lstStyle>
            <a:lvl1pPr marL="0" indent="0" algn="ctr">
              <a:spcBef>
                <a:spcPts val="0"/>
              </a:spcBef>
              <a:buNone/>
              <a:defRPr sz="1600"/>
            </a:lvl1pPr>
          </a:lstStyle>
          <a:p>
            <a:r>
              <a:rPr lang="de-DE" dirty="0"/>
              <a:t/>
            </a:r>
            <a:br>
              <a:rPr lang="de-DE" dirty="0"/>
            </a:br>
            <a:r>
              <a:rPr lang="de-DE" dirty="0"/>
              <a:t>Bild einfügen</a:t>
            </a:r>
          </a:p>
        </p:txBody>
      </p:sp>
      <p:sp>
        <p:nvSpPr>
          <p:cNvPr id="10" name="Bildplatzhalter 7"/>
          <p:cNvSpPr>
            <a:spLocks noGrp="1"/>
          </p:cNvSpPr>
          <p:nvPr>
            <p:ph type="pic" sz="quarter" idx="14" hasCustomPrompt="1"/>
          </p:nvPr>
        </p:nvSpPr>
        <p:spPr>
          <a:xfrm>
            <a:off x="162002" y="2844000"/>
            <a:ext cx="4300337"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7" name="Datumsplatzhalter 6"/>
          <p:cNvSpPr>
            <a:spLocks noGrp="1"/>
          </p:cNvSpPr>
          <p:nvPr>
            <p:ph type="dt" sz="half" idx="18"/>
          </p:nvPr>
        </p:nvSpPr>
        <p:spPr/>
        <p:txBody>
          <a:bodyPr/>
          <a:lstStyle/>
          <a:p>
            <a:r>
              <a:rPr lang="de-DE" dirty="0"/>
              <a:t>Abteilung / Verfasser / Datum</a:t>
            </a:r>
          </a:p>
        </p:txBody>
      </p:sp>
      <p:sp>
        <p:nvSpPr>
          <p:cNvPr id="9" name="Fußzeilenplatzhalter 8"/>
          <p:cNvSpPr>
            <a:spLocks noGrp="1"/>
          </p:cNvSpPr>
          <p:nvPr>
            <p:ph type="ftr" sz="quarter" idx="19"/>
          </p:nvPr>
        </p:nvSpPr>
        <p:spPr/>
        <p:txBody>
          <a:bodyPr/>
          <a:lstStyle/>
          <a:p>
            <a:r>
              <a:rPr lang="de-DE" dirty="0"/>
              <a:t>Titel der Präsentation</a:t>
            </a:r>
          </a:p>
        </p:txBody>
      </p:sp>
      <p:sp>
        <p:nvSpPr>
          <p:cNvPr id="12" name="Foliennummernplatzhalter 11"/>
          <p:cNvSpPr>
            <a:spLocks noGrp="1"/>
          </p:cNvSpPr>
          <p:nvPr>
            <p:ph type="sldNum" sz="quarter" idx="20"/>
          </p:nvPr>
        </p:nvSpPr>
        <p:spPr/>
        <p:txBody>
          <a:bodyPr/>
          <a:lstStyle/>
          <a:p>
            <a:fld id="{4DC8DB1A-7FCE-4C41-8163-B68708D51138}" type="slidenum">
              <a:rPr lang="de-DE" smtClean="0"/>
              <a:pPr/>
              <a:t>‹Nr.›</a:t>
            </a:fld>
            <a:endParaRPr lang="de-DE" dirty="0"/>
          </a:p>
        </p:txBody>
      </p:sp>
      <p:sp>
        <p:nvSpPr>
          <p:cNvPr id="13" name="Titel 12"/>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Tree>
    <p:extLst>
      <p:ext uri="{BB962C8B-B14F-4D97-AF65-F5344CB8AC3E}">
        <p14:creationId xmlns:p14="http://schemas.microsoft.com/office/powerpoint/2010/main" val="4126277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 2 Bilder | schmal recht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160338" y="936626"/>
            <a:ext cx="6876800" cy="3635375"/>
          </a:xfrm>
        </p:spPr>
        <p:txBody>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Bildplatzhalter 7"/>
          <p:cNvSpPr>
            <a:spLocks noGrp="1"/>
          </p:cNvSpPr>
          <p:nvPr>
            <p:ph type="pic" sz="quarter" idx="13" hasCustomPrompt="1"/>
          </p:nvPr>
        </p:nvSpPr>
        <p:spPr>
          <a:xfrm>
            <a:off x="7253070" y="936625"/>
            <a:ext cx="1728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10" name="Bildplatzhalter 7"/>
          <p:cNvSpPr>
            <a:spLocks noGrp="1"/>
          </p:cNvSpPr>
          <p:nvPr>
            <p:ph type="pic" sz="quarter" idx="14" hasCustomPrompt="1"/>
          </p:nvPr>
        </p:nvSpPr>
        <p:spPr>
          <a:xfrm>
            <a:off x="7253070" y="2842400"/>
            <a:ext cx="1728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7" name="Titel 6"/>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9" name="Datumsplatzhalter 8"/>
          <p:cNvSpPr>
            <a:spLocks noGrp="1"/>
          </p:cNvSpPr>
          <p:nvPr>
            <p:ph type="dt" sz="half" idx="18"/>
          </p:nvPr>
        </p:nvSpPr>
        <p:spPr/>
        <p:txBody>
          <a:bodyPr/>
          <a:lstStyle/>
          <a:p>
            <a:r>
              <a:rPr lang="de-DE" dirty="0"/>
              <a:t>Abteilung / Verfasser / Datum</a:t>
            </a:r>
          </a:p>
        </p:txBody>
      </p:sp>
      <p:sp>
        <p:nvSpPr>
          <p:cNvPr id="12" name="Fußzeilenplatzhalter 11"/>
          <p:cNvSpPr>
            <a:spLocks noGrp="1"/>
          </p:cNvSpPr>
          <p:nvPr>
            <p:ph type="ftr" sz="quarter" idx="19"/>
          </p:nvPr>
        </p:nvSpPr>
        <p:spPr/>
        <p:txBody>
          <a:bodyPr/>
          <a:lstStyle/>
          <a:p>
            <a:r>
              <a:rPr lang="de-DE" dirty="0"/>
              <a:t>Titel der Präsentation</a:t>
            </a:r>
          </a:p>
        </p:txBody>
      </p:sp>
      <p:sp>
        <p:nvSpPr>
          <p:cNvPr id="13" name="Foliennummernplatzhalter 12"/>
          <p:cNvSpPr>
            <a:spLocks noGrp="1"/>
          </p:cNvSpPr>
          <p:nvPr>
            <p:ph type="sldNum" sz="quarter" idx="20"/>
          </p:nvPr>
        </p:nvSpPr>
        <p:spPr/>
        <p:txBody>
          <a:body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37532472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 2 Bilder | schmal link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2104270" y="936625"/>
            <a:ext cx="6876800" cy="3635375"/>
          </a:xfrm>
        </p:spPr>
        <p:txBody>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Bildplatzhalter 7"/>
          <p:cNvSpPr>
            <a:spLocks noGrp="1"/>
          </p:cNvSpPr>
          <p:nvPr>
            <p:ph type="pic" sz="quarter" idx="13" hasCustomPrompt="1"/>
          </p:nvPr>
        </p:nvSpPr>
        <p:spPr>
          <a:xfrm>
            <a:off x="160337" y="936625"/>
            <a:ext cx="1728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10" name="Bildplatzhalter 7"/>
          <p:cNvSpPr>
            <a:spLocks noGrp="1"/>
          </p:cNvSpPr>
          <p:nvPr>
            <p:ph type="pic" sz="quarter" idx="14" hasCustomPrompt="1"/>
          </p:nvPr>
        </p:nvSpPr>
        <p:spPr>
          <a:xfrm>
            <a:off x="160338" y="2844000"/>
            <a:ext cx="1728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7" name="Titel 6"/>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12" name="Fußzeilenplatzhalter 11"/>
          <p:cNvSpPr>
            <a:spLocks noGrp="1"/>
          </p:cNvSpPr>
          <p:nvPr>
            <p:ph type="ftr" sz="quarter" idx="19"/>
          </p:nvPr>
        </p:nvSpPr>
        <p:spPr/>
        <p:txBody>
          <a:bodyPr/>
          <a:lstStyle/>
          <a:p>
            <a:r>
              <a:rPr lang="de-DE" dirty="0"/>
              <a:t>Titel der Präsentation</a:t>
            </a:r>
          </a:p>
        </p:txBody>
      </p:sp>
      <p:sp>
        <p:nvSpPr>
          <p:cNvPr id="13" name="Foliennummernplatzhalter 12"/>
          <p:cNvSpPr>
            <a:spLocks noGrp="1"/>
          </p:cNvSpPr>
          <p:nvPr>
            <p:ph type="sldNum" sz="quarter" idx="20"/>
          </p:nvPr>
        </p:nvSpPr>
        <p:spPr/>
        <p:txBody>
          <a:body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23098052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 Bild recht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160338" y="936626"/>
            <a:ext cx="4302000" cy="3635375"/>
          </a:xfrm>
        </p:spPr>
        <p:txBody>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Bildplatzhalter 7"/>
          <p:cNvSpPr>
            <a:spLocks noGrp="1"/>
          </p:cNvSpPr>
          <p:nvPr>
            <p:ph type="pic" sz="quarter" idx="13" hasCustomPrompt="1"/>
          </p:nvPr>
        </p:nvSpPr>
        <p:spPr>
          <a:xfrm>
            <a:off x="4679096" y="936626"/>
            <a:ext cx="4301975" cy="3635375"/>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Bild einfügen</a:t>
            </a:r>
          </a:p>
        </p:txBody>
      </p:sp>
      <p:sp>
        <p:nvSpPr>
          <p:cNvPr id="7" name="Titel 6"/>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9" name="Datumsplatzhalter 8"/>
          <p:cNvSpPr>
            <a:spLocks noGrp="1"/>
          </p:cNvSpPr>
          <p:nvPr>
            <p:ph type="dt" sz="half" idx="18"/>
          </p:nvPr>
        </p:nvSpPr>
        <p:spPr/>
        <p:txBody>
          <a:bodyPr/>
          <a:lstStyle/>
          <a:p>
            <a:r>
              <a:rPr lang="de-DE" dirty="0"/>
              <a:t>Abteilung / Verfasser / Datum</a:t>
            </a:r>
          </a:p>
        </p:txBody>
      </p:sp>
      <p:sp>
        <p:nvSpPr>
          <p:cNvPr id="11" name="Fußzeilenplatzhalter 10"/>
          <p:cNvSpPr>
            <a:spLocks noGrp="1"/>
          </p:cNvSpPr>
          <p:nvPr>
            <p:ph type="ftr" sz="quarter" idx="19"/>
          </p:nvPr>
        </p:nvSpPr>
        <p:spPr/>
        <p:txBody>
          <a:bodyPr/>
          <a:lstStyle/>
          <a:p>
            <a:r>
              <a:rPr lang="de-DE" dirty="0"/>
              <a:t>Titel der Präsentation</a:t>
            </a:r>
          </a:p>
        </p:txBody>
      </p:sp>
      <p:sp>
        <p:nvSpPr>
          <p:cNvPr id="12" name="Foliennummernplatzhalter 11"/>
          <p:cNvSpPr>
            <a:spLocks noGrp="1"/>
          </p:cNvSpPr>
          <p:nvPr>
            <p:ph type="sldNum" sz="quarter" idx="20"/>
          </p:nvPr>
        </p:nvSpPr>
        <p:spPr/>
        <p:txBody>
          <a:body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30447621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 Bild link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4679999" y="936626"/>
            <a:ext cx="4302000" cy="3635375"/>
          </a:xfrm>
        </p:spPr>
        <p:txBody>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Bildplatzhalter 7"/>
          <p:cNvSpPr>
            <a:spLocks noGrp="1"/>
          </p:cNvSpPr>
          <p:nvPr>
            <p:ph type="pic" sz="quarter" idx="13" hasCustomPrompt="1"/>
          </p:nvPr>
        </p:nvSpPr>
        <p:spPr>
          <a:xfrm>
            <a:off x="160338" y="936626"/>
            <a:ext cx="4302000" cy="3635375"/>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Bild einfügen</a:t>
            </a:r>
          </a:p>
        </p:txBody>
      </p:sp>
      <p:sp>
        <p:nvSpPr>
          <p:cNvPr id="7" name="Datumsplatzhalter 6"/>
          <p:cNvSpPr>
            <a:spLocks noGrp="1"/>
          </p:cNvSpPr>
          <p:nvPr>
            <p:ph type="dt" sz="half" idx="18"/>
          </p:nvPr>
        </p:nvSpPr>
        <p:spPr/>
        <p:txBody>
          <a:bodyPr/>
          <a:lstStyle/>
          <a:p>
            <a:r>
              <a:rPr lang="de-DE" dirty="0"/>
              <a:t>Abteilung / Verfasser / Datum</a:t>
            </a:r>
          </a:p>
        </p:txBody>
      </p:sp>
      <p:sp>
        <p:nvSpPr>
          <p:cNvPr id="9" name="Fußzeilenplatzhalter 8"/>
          <p:cNvSpPr>
            <a:spLocks noGrp="1"/>
          </p:cNvSpPr>
          <p:nvPr>
            <p:ph type="ftr" sz="quarter" idx="19"/>
          </p:nvPr>
        </p:nvSpPr>
        <p:spPr/>
        <p:txBody>
          <a:bodyPr/>
          <a:lstStyle/>
          <a:p>
            <a:r>
              <a:rPr lang="de-DE" dirty="0"/>
              <a:t>Titel der Präsentation</a:t>
            </a:r>
          </a:p>
        </p:txBody>
      </p:sp>
      <p:sp>
        <p:nvSpPr>
          <p:cNvPr id="11" name="Foliennummernplatzhalter 10"/>
          <p:cNvSpPr>
            <a:spLocks noGrp="1"/>
          </p:cNvSpPr>
          <p:nvPr>
            <p:ph type="sldNum" sz="quarter" idx="20"/>
          </p:nvPr>
        </p:nvSpPr>
        <p:spPr/>
        <p:txBody>
          <a:bodyPr/>
          <a:lstStyle/>
          <a:p>
            <a:fld id="{4DC8DB1A-7FCE-4C41-8163-B68708D51138}" type="slidenum">
              <a:rPr lang="de-DE" smtClean="0"/>
              <a:pPr/>
              <a:t>‹Nr.›</a:t>
            </a:fld>
            <a:endParaRPr lang="de-DE" dirty="0"/>
          </a:p>
        </p:txBody>
      </p:sp>
      <p:sp>
        <p:nvSpPr>
          <p:cNvPr id="12" name="Titel 11"/>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Tree>
    <p:extLst>
      <p:ext uri="{BB962C8B-B14F-4D97-AF65-F5344CB8AC3E}">
        <p14:creationId xmlns:p14="http://schemas.microsoft.com/office/powerpoint/2010/main" val="32768985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Bilder | Text | quer">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160339" y="2844000"/>
            <a:ext cx="8820732" cy="1728000"/>
          </a:xfrm>
        </p:spPr>
        <p:txBody>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8" name="Bildplatzhalter 7"/>
          <p:cNvSpPr>
            <a:spLocks noGrp="1"/>
          </p:cNvSpPr>
          <p:nvPr>
            <p:ph type="pic" sz="quarter" idx="13" hasCustomPrompt="1"/>
          </p:nvPr>
        </p:nvSpPr>
        <p:spPr>
          <a:xfrm>
            <a:off x="160338" y="936626"/>
            <a:ext cx="4302000" cy="17280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10" name="Bildplatzhalter 7"/>
          <p:cNvSpPr>
            <a:spLocks noGrp="1"/>
          </p:cNvSpPr>
          <p:nvPr>
            <p:ph type="pic" sz="quarter" idx="14" hasCustomPrompt="1"/>
          </p:nvPr>
        </p:nvSpPr>
        <p:spPr>
          <a:xfrm>
            <a:off x="4679070" y="936626"/>
            <a:ext cx="4302000" cy="17280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7" name="Titel 6"/>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9" name="Datumsplatzhalter 8"/>
          <p:cNvSpPr>
            <a:spLocks noGrp="1"/>
          </p:cNvSpPr>
          <p:nvPr>
            <p:ph type="dt" sz="half" idx="18"/>
          </p:nvPr>
        </p:nvSpPr>
        <p:spPr/>
        <p:txBody>
          <a:bodyPr/>
          <a:lstStyle/>
          <a:p>
            <a:r>
              <a:rPr lang="de-DE" dirty="0"/>
              <a:t>Abteilung / Verfasser / Datum</a:t>
            </a:r>
          </a:p>
        </p:txBody>
      </p:sp>
      <p:sp>
        <p:nvSpPr>
          <p:cNvPr id="12" name="Fußzeilenplatzhalter 11"/>
          <p:cNvSpPr>
            <a:spLocks noGrp="1"/>
          </p:cNvSpPr>
          <p:nvPr>
            <p:ph type="ftr" sz="quarter" idx="19"/>
          </p:nvPr>
        </p:nvSpPr>
        <p:spPr/>
        <p:txBody>
          <a:bodyPr/>
          <a:lstStyle/>
          <a:p>
            <a:r>
              <a:rPr lang="de-DE" dirty="0"/>
              <a:t>Titel der Präsentation</a:t>
            </a:r>
          </a:p>
        </p:txBody>
      </p:sp>
      <p:sp>
        <p:nvSpPr>
          <p:cNvPr id="13" name="Foliennummernplatzhalter 12"/>
          <p:cNvSpPr>
            <a:spLocks noGrp="1"/>
          </p:cNvSpPr>
          <p:nvPr>
            <p:ph type="sldNum" sz="quarter" idx="20"/>
          </p:nvPr>
        </p:nvSpPr>
        <p:spPr/>
        <p:txBody>
          <a:body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4178506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Bilder | Bildunterschrift | quer">
    <p:spTree>
      <p:nvGrpSpPr>
        <p:cNvPr id="1" name=""/>
        <p:cNvGrpSpPr/>
        <p:nvPr/>
      </p:nvGrpSpPr>
      <p:grpSpPr>
        <a:xfrm>
          <a:off x="0" y="0"/>
          <a:ext cx="0" cy="0"/>
          <a:chOff x="0" y="0"/>
          <a:chExt cx="0" cy="0"/>
        </a:xfrm>
      </p:grpSpPr>
      <p:sp>
        <p:nvSpPr>
          <p:cNvPr id="9" name="Textplatzhalter 6"/>
          <p:cNvSpPr>
            <a:spLocks noGrp="1"/>
          </p:cNvSpPr>
          <p:nvPr>
            <p:ph type="body" sz="quarter" idx="16" hasCustomPrompt="1"/>
          </p:nvPr>
        </p:nvSpPr>
        <p:spPr>
          <a:xfrm>
            <a:off x="160339" y="3708000"/>
            <a:ext cx="4302001" cy="863998"/>
          </a:xfrm>
        </p:spPr>
        <p:txBody>
          <a:bodyPr/>
          <a:lstStyle>
            <a:lvl1pPr marL="0" marR="0" indent="0" algn="l" defTabSz="914400" rtl="0" eaLnBrk="1" fontAlgn="auto" latinLnBrk="0" hangingPunct="1">
              <a:lnSpc>
                <a:spcPct val="100000"/>
              </a:lnSpc>
              <a:spcBef>
                <a:spcPts val="0"/>
              </a:spcBef>
              <a:spcAft>
                <a:spcPts val="0"/>
              </a:spcAft>
              <a:buClr>
                <a:schemeClr val="tx2"/>
              </a:buClr>
              <a:buSzTx/>
              <a:buFont typeface="Wingdings" pitchFamily="2" charset="2"/>
              <a:buNone/>
              <a:tabLst/>
              <a:defRPr sz="1100"/>
            </a:lvl1pPr>
            <a:lvl2pPr marL="0" indent="0">
              <a:spcBef>
                <a:spcPts val="0"/>
              </a:spcBef>
              <a:buNone/>
              <a:defRPr sz="1100"/>
            </a:lvl2pPr>
            <a:lvl3pPr marL="0" indent="0">
              <a:spcBef>
                <a:spcPts val="0"/>
              </a:spcBef>
              <a:buFont typeface="Arial" pitchFamily="34" charset="0"/>
              <a:buNone/>
              <a:defRPr sz="1100"/>
            </a:lvl3pPr>
            <a:lvl4pPr marL="0" indent="0">
              <a:spcBef>
                <a:spcPts val="0"/>
              </a:spcBef>
              <a:buNone/>
              <a:defRPr sz="1100"/>
            </a:lvl4pPr>
            <a:lvl5pPr marL="0" indent="0">
              <a:spcBef>
                <a:spcPts val="0"/>
              </a:spcBef>
              <a:buNone/>
              <a:defRPr sz="1100"/>
            </a:lvl5pPr>
            <a:lvl6pPr marL="0" indent="0">
              <a:spcBef>
                <a:spcPts val="0"/>
              </a:spcBef>
              <a:buFont typeface="Arial" pitchFamily="34" charset="0"/>
              <a:buNone/>
              <a:defRPr sz="1100"/>
            </a:lvl6pPr>
            <a:lvl7pPr marL="0" indent="0">
              <a:spcBef>
                <a:spcPts val="0"/>
              </a:spcBef>
              <a:buFont typeface="Arial" pitchFamily="34" charset="0"/>
              <a:buNone/>
              <a:defRPr sz="1100"/>
            </a:lvl7pPr>
            <a:lvl8pPr marL="0" indent="0">
              <a:spcBef>
                <a:spcPts val="0"/>
              </a:spcBef>
              <a:buFont typeface="Arial" pitchFamily="34" charset="0"/>
              <a:buNone/>
              <a:defRPr sz="1100"/>
            </a:lvl8pPr>
            <a:lvl9pPr marL="0" indent="0">
              <a:spcBef>
                <a:spcPts val="0"/>
              </a:spcBef>
              <a:buFont typeface="Arial" pitchFamily="34" charset="0"/>
              <a:buNone/>
              <a:defRPr sz="1100"/>
            </a:lvl9pPr>
          </a:lstStyle>
          <a:p>
            <a:pPr marL="0" marR="0" lvl="0" indent="0" algn="l" defTabSz="914400" rtl="0" eaLnBrk="1" fontAlgn="auto" latinLnBrk="0" hangingPunct="1">
              <a:lnSpc>
                <a:spcPct val="100000"/>
              </a:lnSpc>
              <a:spcBef>
                <a:spcPts val="0"/>
              </a:spcBef>
              <a:spcAft>
                <a:spcPts val="0"/>
              </a:spcAft>
              <a:buClr>
                <a:schemeClr val="tx2"/>
              </a:buClr>
              <a:buSzTx/>
              <a:buFont typeface="Wingdings" pitchFamily="2" charset="2"/>
              <a:buNone/>
              <a:tabLst/>
              <a:defRPr/>
            </a:pPr>
            <a:r>
              <a:rPr lang="de-DE" dirty="0"/>
              <a:t>Bildunterschrift, 11 pt, Arial, Schwarz</a:t>
            </a:r>
          </a:p>
        </p:txBody>
      </p:sp>
      <p:sp>
        <p:nvSpPr>
          <p:cNvPr id="12" name="Textplatzhalter 6"/>
          <p:cNvSpPr>
            <a:spLocks noGrp="1"/>
          </p:cNvSpPr>
          <p:nvPr>
            <p:ph type="body" sz="quarter" idx="17" hasCustomPrompt="1"/>
          </p:nvPr>
        </p:nvSpPr>
        <p:spPr>
          <a:xfrm>
            <a:off x="4679096" y="3708001"/>
            <a:ext cx="4301975" cy="863998"/>
          </a:xfrm>
        </p:spPr>
        <p:txBody>
          <a:bodyPr/>
          <a:lstStyle>
            <a:lvl1pPr marL="0" marR="0" indent="0" algn="l" defTabSz="914400" rtl="0" eaLnBrk="1" fontAlgn="auto" latinLnBrk="0" hangingPunct="1">
              <a:lnSpc>
                <a:spcPct val="100000"/>
              </a:lnSpc>
              <a:spcBef>
                <a:spcPts val="0"/>
              </a:spcBef>
              <a:spcAft>
                <a:spcPts val="0"/>
              </a:spcAft>
              <a:buClr>
                <a:schemeClr val="tx2"/>
              </a:buClr>
              <a:buSzTx/>
              <a:buFont typeface="Wingdings" pitchFamily="2" charset="2"/>
              <a:buNone/>
              <a:tabLst/>
              <a:defRPr sz="1100"/>
            </a:lvl1pPr>
            <a:lvl2pPr marL="0" indent="0">
              <a:spcBef>
                <a:spcPts val="0"/>
              </a:spcBef>
              <a:buNone/>
              <a:defRPr sz="1100"/>
            </a:lvl2pPr>
            <a:lvl3pPr marL="0" indent="0">
              <a:spcBef>
                <a:spcPts val="0"/>
              </a:spcBef>
              <a:buFont typeface="Arial" pitchFamily="34" charset="0"/>
              <a:buNone/>
              <a:defRPr sz="1100"/>
            </a:lvl3pPr>
            <a:lvl4pPr marL="0" indent="0">
              <a:spcBef>
                <a:spcPts val="0"/>
              </a:spcBef>
              <a:buNone/>
              <a:defRPr sz="1100"/>
            </a:lvl4pPr>
            <a:lvl5pPr marL="0" indent="0">
              <a:spcBef>
                <a:spcPts val="0"/>
              </a:spcBef>
              <a:buNone/>
              <a:defRPr sz="1100"/>
            </a:lvl5pPr>
            <a:lvl6pPr marL="0" indent="0">
              <a:spcBef>
                <a:spcPts val="0"/>
              </a:spcBef>
              <a:buFont typeface="Arial" pitchFamily="34" charset="0"/>
              <a:buNone/>
              <a:defRPr sz="1100"/>
            </a:lvl6pPr>
            <a:lvl7pPr marL="0" indent="0">
              <a:spcBef>
                <a:spcPts val="0"/>
              </a:spcBef>
              <a:buFont typeface="Arial" pitchFamily="34" charset="0"/>
              <a:buNone/>
              <a:defRPr sz="1100"/>
            </a:lvl7pPr>
            <a:lvl8pPr marL="0" indent="0">
              <a:spcBef>
                <a:spcPts val="0"/>
              </a:spcBef>
              <a:buFont typeface="Arial" pitchFamily="34" charset="0"/>
              <a:buNone/>
              <a:defRPr sz="1100"/>
            </a:lvl8pPr>
            <a:lvl9pPr marL="0" indent="0">
              <a:spcBef>
                <a:spcPts val="0"/>
              </a:spcBef>
              <a:buFont typeface="Arial" pitchFamily="34" charset="0"/>
              <a:buNone/>
              <a:defRPr sz="1100"/>
            </a:lvl9pPr>
          </a:lstStyle>
          <a:p>
            <a:pPr marL="0" marR="0" lvl="0" indent="0" algn="l" defTabSz="914400" rtl="0" eaLnBrk="1" fontAlgn="auto" latinLnBrk="0" hangingPunct="1">
              <a:lnSpc>
                <a:spcPct val="100000"/>
              </a:lnSpc>
              <a:spcBef>
                <a:spcPts val="0"/>
              </a:spcBef>
              <a:spcAft>
                <a:spcPts val="0"/>
              </a:spcAft>
              <a:buClr>
                <a:schemeClr val="tx2"/>
              </a:buClr>
              <a:buSzTx/>
              <a:buFont typeface="Wingdings" pitchFamily="2" charset="2"/>
              <a:buNone/>
              <a:tabLst/>
              <a:defRPr/>
            </a:pPr>
            <a:r>
              <a:rPr lang="de-DE" dirty="0"/>
              <a:t>Bildunterschrift, 11 pt, Arial, Schwarz</a:t>
            </a:r>
          </a:p>
        </p:txBody>
      </p:sp>
      <p:sp>
        <p:nvSpPr>
          <p:cNvPr id="6" name="Titel 5"/>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7" name="Datumsplatzhalter 6"/>
          <p:cNvSpPr>
            <a:spLocks noGrp="1"/>
          </p:cNvSpPr>
          <p:nvPr>
            <p:ph type="dt" sz="half" idx="21"/>
          </p:nvPr>
        </p:nvSpPr>
        <p:spPr/>
        <p:txBody>
          <a:bodyPr/>
          <a:lstStyle/>
          <a:p>
            <a:r>
              <a:rPr lang="de-DE" dirty="0"/>
              <a:t>Abteilung / Verfasser / Datum</a:t>
            </a:r>
          </a:p>
        </p:txBody>
      </p:sp>
      <p:sp>
        <p:nvSpPr>
          <p:cNvPr id="11" name="Fußzeilenplatzhalter 10"/>
          <p:cNvSpPr>
            <a:spLocks noGrp="1"/>
          </p:cNvSpPr>
          <p:nvPr>
            <p:ph type="ftr" sz="quarter" idx="22"/>
          </p:nvPr>
        </p:nvSpPr>
        <p:spPr/>
        <p:txBody>
          <a:bodyPr/>
          <a:lstStyle/>
          <a:p>
            <a:r>
              <a:rPr lang="de-DE" dirty="0"/>
              <a:t>Titel der Präsentation</a:t>
            </a:r>
          </a:p>
        </p:txBody>
      </p:sp>
      <p:sp>
        <p:nvSpPr>
          <p:cNvPr id="14" name="Foliennummernplatzhalter 13"/>
          <p:cNvSpPr>
            <a:spLocks noGrp="1"/>
          </p:cNvSpPr>
          <p:nvPr>
            <p:ph type="sldNum" sz="quarter" idx="23"/>
          </p:nvPr>
        </p:nvSpPr>
        <p:spPr/>
        <p:txBody>
          <a:bodyPr/>
          <a:lstStyle/>
          <a:p>
            <a:fld id="{4DC8DB1A-7FCE-4C41-8163-B68708D51138}" type="slidenum">
              <a:rPr lang="de-DE" smtClean="0"/>
              <a:pPr/>
              <a:t>‹Nr.›</a:t>
            </a:fld>
            <a:endParaRPr lang="de-DE" dirty="0"/>
          </a:p>
        </p:txBody>
      </p:sp>
      <p:sp>
        <p:nvSpPr>
          <p:cNvPr id="19" name="Bildplatzhalter 7"/>
          <p:cNvSpPr>
            <a:spLocks noGrp="1"/>
          </p:cNvSpPr>
          <p:nvPr>
            <p:ph type="pic" sz="quarter" idx="13" hasCustomPrompt="1"/>
          </p:nvPr>
        </p:nvSpPr>
        <p:spPr>
          <a:xfrm>
            <a:off x="160338" y="936626"/>
            <a:ext cx="4302000" cy="25920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20" name="Bildplatzhalter 7"/>
          <p:cNvSpPr>
            <a:spLocks noGrp="1"/>
          </p:cNvSpPr>
          <p:nvPr>
            <p:ph type="pic" sz="quarter" idx="14" hasCustomPrompt="1"/>
          </p:nvPr>
        </p:nvSpPr>
        <p:spPr>
          <a:xfrm>
            <a:off x="4679070" y="936626"/>
            <a:ext cx="4302000" cy="25920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Tree>
    <p:extLst>
      <p:ext uri="{BB962C8B-B14F-4D97-AF65-F5344CB8AC3E}">
        <p14:creationId xmlns:p14="http://schemas.microsoft.com/office/powerpoint/2010/main" val="27771919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ld | Text | quer">
    <p:spTree>
      <p:nvGrpSpPr>
        <p:cNvPr id="1" name=""/>
        <p:cNvGrpSpPr/>
        <p:nvPr/>
      </p:nvGrpSpPr>
      <p:grpSpPr>
        <a:xfrm>
          <a:off x="0" y="0"/>
          <a:ext cx="0" cy="0"/>
          <a:chOff x="0" y="0"/>
          <a:chExt cx="0" cy="0"/>
        </a:xfrm>
      </p:grpSpPr>
      <p:sp>
        <p:nvSpPr>
          <p:cNvPr id="7" name="Titel 6"/>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9" name="Datumsplatzhalter 8"/>
          <p:cNvSpPr>
            <a:spLocks noGrp="1"/>
          </p:cNvSpPr>
          <p:nvPr>
            <p:ph type="dt" sz="half" idx="18"/>
          </p:nvPr>
        </p:nvSpPr>
        <p:spPr/>
        <p:txBody>
          <a:bodyPr/>
          <a:lstStyle/>
          <a:p>
            <a:r>
              <a:rPr lang="de-DE" dirty="0"/>
              <a:t>Abteilung / Verfasser / Datum</a:t>
            </a:r>
          </a:p>
        </p:txBody>
      </p:sp>
      <p:sp>
        <p:nvSpPr>
          <p:cNvPr id="11" name="Fußzeilenplatzhalter 10"/>
          <p:cNvSpPr>
            <a:spLocks noGrp="1"/>
          </p:cNvSpPr>
          <p:nvPr>
            <p:ph type="ftr" sz="quarter" idx="19"/>
          </p:nvPr>
        </p:nvSpPr>
        <p:spPr/>
        <p:txBody>
          <a:bodyPr/>
          <a:lstStyle/>
          <a:p>
            <a:r>
              <a:rPr lang="de-DE" dirty="0"/>
              <a:t>Titel der Präsentation</a:t>
            </a:r>
          </a:p>
        </p:txBody>
      </p:sp>
      <p:sp>
        <p:nvSpPr>
          <p:cNvPr id="12" name="Foliennummernplatzhalter 11"/>
          <p:cNvSpPr>
            <a:spLocks noGrp="1"/>
          </p:cNvSpPr>
          <p:nvPr>
            <p:ph type="sldNum" sz="quarter" idx="20"/>
          </p:nvPr>
        </p:nvSpPr>
        <p:spPr/>
        <p:txBody>
          <a:bodyPr/>
          <a:lstStyle/>
          <a:p>
            <a:fld id="{4DC8DB1A-7FCE-4C41-8163-B68708D51138}" type="slidenum">
              <a:rPr lang="de-DE" smtClean="0"/>
              <a:pPr/>
              <a:t>‹Nr.›</a:t>
            </a:fld>
            <a:endParaRPr lang="de-DE" dirty="0"/>
          </a:p>
        </p:txBody>
      </p:sp>
      <p:sp>
        <p:nvSpPr>
          <p:cNvPr id="16" name="Bildplatzhalter 7"/>
          <p:cNvSpPr>
            <a:spLocks noGrp="1"/>
          </p:cNvSpPr>
          <p:nvPr>
            <p:ph type="pic" sz="quarter" idx="21" hasCustomPrompt="1"/>
          </p:nvPr>
        </p:nvSpPr>
        <p:spPr>
          <a:xfrm>
            <a:off x="160339" y="936626"/>
            <a:ext cx="8820733" cy="17280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18" name="Textplatzhalter 5"/>
          <p:cNvSpPr>
            <a:spLocks noGrp="1"/>
          </p:cNvSpPr>
          <p:nvPr>
            <p:ph type="body" sz="quarter" idx="12" hasCustomPrompt="1"/>
          </p:nvPr>
        </p:nvSpPr>
        <p:spPr>
          <a:xfrm>
            <a:off x="160339" y="2844000"/>
            <a:ext cx="8820732" cy="1728000"/>
          </a:xfrm>
        </p:spPr>
        <p:txBody>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Tree>
    <p:extLst>
      <p:ext uri="{BB962C8B-B14F-4D97-AF65-F5344CB8AC3E}">
        <p14:creationId xmlns:p14="http://schemas.microsoft.com/office/powerpoint/2010/main" val="14533339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ld | Bildunterschrift | quer">
    <p:spTree>
      <p:nvGrpSpPr>
        <p:cNvPr id="1" name=""/>
        <p:cNvGrpSpPr/>
        <p:nvPr/>
      </p:nvGrpSpPr>
      <p:grpSpPr>
        <a:xfrm>
          <a:off x="0" y="0"/>
          <a:ext cx="0" cy="0"/>
          <a:chOff x="0" y="0"/>
          <a:chExt cx="0" cy="0"/>
        </a:xfrm>
      </p:grpSpPr>
      <p:sp>
        <p:nvSpPr>
          <p:cNvPr id="6" name="Datumsplatzhalter 5"/>
          <p:cNvSpPr>
            <a:spLocks noGrp="1"/>
          </p:cNvSpPr>
          <p:nvPr>
            <p:ph type="dt" sz="half" idx="20"/>
          </p:nvPr>
        </p:nvSpPr>
        <p:spPr/>
        <p:txBody>
          <a:bodyPr/>
          <a:lstStyle/>
          <a:p>
            <a:r>
              <a:rPr lang="de-DE" dirty="0"/>
              <a:t>Abteilung / Verfasser / Datum</a:t>
            </a:r>
          </a:p>
        </p:txBody>
      </p:sp>
      <p:sp>
        <p:nvSpPr>
          <p:cNvPr id="7" name="Fußzeilenplatzhalter 6"/>
          <p:cNvSpPr>
            <a:spLocks noGrp="1"/>
          </p:cNvSpPr>
          <p:nvPr>
            <p:ph type="ftr" sz="quarter" idx="21"/>
          </p:nvPr>
        </p:nvSpPr>
        <p:spPr/>
        <p:txBody>
          <a:bodyPr/>
          <a:lstStyle/>
          <a:p>
            <a:r>
              <a:rPr lang="de-DE" dirty="0"/>
              <a:t>Titel der Präsentation</a:t>
            </a:r>
          </a:p>
        </p:txBody>
      </p:sp>
      <p:sp>
        <p:nvSpPr>
          <p:cNvPr id="9" name="Foliennummernplatzhalter 8"/>
          <p:cNvSpPr>
            <a:spLocks noGrp="1"/>
          </p:cNvSpPr>
          <p:nvPr>
            <p:ph type="sldNum" sz="quarter" idx="22"/>
          </p:nvPr>
        </p:nvSpPr>
        <p:spPr/>
        <p:txBody>
          <a:bodyPr/>
          <a:lstStyle/>
          <a:p>
            <a:fld id="{4DC8DB1A-7FCE-4C41-8163-B68708D51138}" type="slidenum">
              <a:rPr lang="de-DE" smtClean="0"/>
              <a:pPr/>
              <a:t>‹Nr.›</a:t>
            </a:fld>
            <a:endParaRPr lang="de-DE" dirty="0"/>
          </a:p>
        </p:txBody>
      </p:sp>
      <p:sp>
        <p:nvSpPr>
          <p:cNvPr id="12" name="Titel 11"/>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17" name="Bildplatzhalter 7"/>
          <p:cNvSpPr>
            <a:spLocks noGrp="1"/>
          </p:cNvSpPr>
          <p:nvPr>
            <p:ph type="pic" sz="quarter" idx="24" hasCustomPrompt="1"/>
          </p:nvPr>
        </p:nvSpPr>
        <p:spPr>
          <a:xfrm>
            <a:off x="160338" y="936626"/>
            <a:ext cx="8820732" cy="25920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19" name="Textplatzhalter 6"/>
          <p:cNvSpPr>
            <a:spLocks noGrp="1"/>
          </p:cNvSpPr>
          <p:nvPr>
            <p:ph type="body" sz="quarter" idx="25" hasCustomPrompt="1"/>
          </p:nvPr>
        </p:nvSpPr>
        <p:spPr>
          <a:xfrm>
            <a:off x="160337" y="3708000"/>
            <a:ext cx="8820734" cy="863999"/>
          </a:xfrm>
        </p:spPr>
        <p:txBody>
          <a:bodyPr/>
          <a:lstStyle>
            <a:lvl1pPr marL="0" marR="0" indent="0" algn="l" defTabSz="914400" rtl="0" eaLnBrk="1" fontAlgn="auto" latinLnBrk="0" hangingPunct="1">
              <a:lnSpc>
                <a:spcPct val="100000"/>
              </a:lnSpc>
              <a:spcBef>
                <a:spcPts val="0"/>
              </a:spcBef>
              <a:spcAft>
                <a:spcPts val="0"/>
              </a:spcAft>
              <a:buClr>
                <a:schemeClr val="tx2"/>
              </a:buClr>
              <a:buSzTx/>
              <a:buFont typeface="Wingdings" pitchFamily="2" charset="2"/>
              <a:buNone/>
              <a:tabLst/>
              <a:defRPr sz="1100"/>
            </a:lvl1pPr>
            <a:lvl2pPr marL="0" indent="0">
              <a:spcBef>
                <a:spcPts val="0"/>
              </a:spcBef>
              <a:buNone/>
              <a:defRPr sz="1100"/>
            </a:lvl2pPr>
            <a:lvl3pPr marL="0" indent="0">
              <a:spcBef>
                <a:spcPts val="0"/>
              </a:spcBef>
              <a:buFont typeface="Arial" pitchFamily="34" charset="0"/>
              <a:buNone/>
              <a:defRPr sz="1100"/>
            </a:lvl3pPr>
            <a:lvl4pPr marL="0" indent="0">
              <a:spcBef>
                <a:spcPts val="0"/>
              </a:spcBef>
              <a:buNone/>
              <a:defRPr sz="1100"/>
            </a:lvl4pPr>
            <a:lvl5pPr marL="0" indent="0">
              <a:spcBef>
                <a:spcPts val="0"/>
              </a:spcBef>
              <a:buNone/>
              <a:defRPr sz="1100"/>
            </a:lvl5pPr>
            <a:lvl6pPr marL="0" indent="0">
              <a:spcBef>
                <a:spcPts val="0"/>
              </a:spcBef>
              <a:buFont typeface="Arial" pitchFamily="34" charset="0"/>
              <a:buNone/>
              <a:defRPr sz="1100"/>
            </a:lvl6pPr>
            <a:lvl7pPr marL="0" indent="0">
              <a:spcBef>
                <a:spcPts val="0"/>
              </a:spcBef>
              <a:buFont typeface="Arial" pitchFamily="34" charset="0"/>
              <a:buNone/>
              <a:defRPr sz="1100"/>
            </a:lvl7pPr>
            <a:lvl8pPr marL="0" indent="0">
              <a:spcBef>
                <a:spcPts val="0"/>
              </a:spcBef>
              <a:buFont typeface="Arial" pitchFamily="34" charset="0"/>
              <a:buNone/>
              <a:defRPr sz="1100"/>
            </a:lvl8pPr>
            <a:lvl9pPr marL="0" indent="0">
              <a:spcBef>
                <a:spcPts val="0"/>
              </a:spcBef>
              <a:buFont typeface="Arial" pitchFamily="34" charset="0"/>
              <a:buNone/>
              <a:defRPr sz="1100"/>
            </a:lvl9pPr>
          </a:lstStyle>
          <a:p>
            <a:pPr marL="0" marR="0" lvl="0" indent="0" algn="l" defTabSz="914400" rtl="0" eaLnBrk="1" fontAlgn="auto" latinLnBrk="0" hangingPunct="1">
              <a:lnSpc>
                <a:spcPct val="100000"/>
              </a:lnSpc>
              <a:spcBef>
                <a:spcPts val="0"/>
              </a:spcBef>
              <a:spcAft>
                <a:spcPts val="0"/>
              </a:spcAft>
              <a:buClr>
                <a:schemeClr val="tx2"/>
              </a:buClr>
              <a:buSzTx/>
              <a:buFont typeface="Wingdings" pitchFamily="2" charset="2"/>
              <a:buNone/>
              <a:tabLst/>
              <a:defRPr/>
            </a:pPr>
            <a:r>
              <a:rPr lang="de-DE" dirty="0"/>
              <a:t>Bildunterschrift, 11 pt, Arial, Schwarz</a:t>
            </a:r>
          </a:p>
        </p:txBody>
      </p:sp>
    </p:spTree>
    <p:extLst>
      <p:ext uri="{BB962C8B-B14F-4D97-AF65-F5344CB8AC3E}">
        <p14:creationId xmlns:p14="http://schemas.microsoft.com/office/powerpoint/2010/main" val="3289801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_Motiv_VR">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80" name="Grafik 7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44" y="125860"/>
            <a:ext cx="5505260" cy="4454928"/>
          </a:xfrm>
          <a:prstGeom prst="rect">
            <a:avLst/>
          </a:prstGeom>
        </p:spPr>
      </p:pic>
      <p:pic>
        <p:nvPicPr>
          <p:cNvPr id="85" name="Grafik 8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6394" y="835045"/>
            <a:ext cx="3456384" cy="578928"/>
          </a:xfrm>
          <a:prstGeom prst="rect">
            <a:avLst/>
          </a:prstGeom>
        </p:spPr>
      </p:pic>
      <p:sp>
        <p:nvSpPr>
          <p:cNvPr id="13" name="Rechteck 12"/>
          <p:cNvSpPr/>
          <p:nvPr userDrawn="1"/>
        </p:nvSpPr>
        <p:spPr>
          <a:xfrm>
            <a:off x="0" y="3798267"/>
            <a:ext cx="9144000" cy="1348227"/>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Hilfslinien anzeigen über Menu: </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Ansicht | Anzeigen | Haken bei</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Führungslinien setzten</a:t>
              </a:r>
            </a:p>
            <a:p>
              <a:pPr indent="0" algn="r">
                <a:lnSpc>
                  <a:spcPct val="100000"/>
                </a:lnSpc>
                <a:spcBef>
                  <a:spcPts val="0"/>
                </a:spcBef>
                <a:spcAft>
                  <a:spcPts val="0"/>
                </a:spcAft>
              </a:pPr>
              <a:r>
                <a:rPr lang="de-DE" sz="400" b="0" i="0" dirty="0">
                  <a:solidFill>
                    <a:schemeClr val="tx1"/>
                  </a:solidFill>
                  <a:latin typeface="TheSans LP5 Plain" panose="020B0002050302020203" pitchFamily="34" charset="0"/>
                </a:rPr>
                <a:t>______________________________________________________</a:t>
              </a:r>
            </a:p>
            <a:p>
              <a:pPr indent="0" algn="r">
                <a:lnSpc>
                  <a:spcPct val="100000"/>
                </a:lnSpc>
                <a:spcBef>
                  <a:spcPts val="0"/>
                </a:spcBef>
                <a:spcAft>
                  <a:spcPts val="0"/>
                </a:spcAft>
              </a:pPr>
              <a:endParaRPr lang="de-DE" sz="300" b="0" i="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Folie in</a:t>
              </a:r>
              <a:r>
                <a:rPr lang="de-DE" sz="700" b="0" i="0" baseline="0" dirty="0">
                  <a:solidFill>
                    <a:schemeClr val="tx1"/>
                  </a:solidFill>
                  <a:latin typeface="TheSans LP5 Plain" panose="020B0002050302020203" pitchFamily="34" charset="0"/>
                </a:rPr>
                <a:t> Ursprungsform </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bringen über Menu:</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Start | Folien | Zurücksetzen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Wechsel der Textebene im Menü über: Start | Absatz | Listenebene erhöhen/verringern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dirty="0">
                  <a:solidFill>
                    <a:schemeClr val="tx1"/>
                  </a:solidFill>
                  <a:latin typeface="TheSans LP5 Plain"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baseline="0" dirty="0">
                  <a:solidFill>
                    <a:schemeClr val="tx1"/>
                  </a:solidFill>
                  <a:latin typeface="TheSans LP5 Plain" panose="020B0002050302020203" pitchFamily="34" charset="0"/>
                </a:rPr>
                <a:t>Start | Folien | Layout</a:t>
              </a:r>
            </a:p>
            <a:p>
              <a:pPr indent="0" algn="r">
                <a:lnSpc>
                  <a:spcPct val="100000"/>
                </a:lnSpc>
                <a:spcBef>
                  <a:spcPts val="0"/>
                </a:spcBef>
                <a:spcAft>
                  <a:spcPts val="0"/>
                </a:spcAft>
              </a:pPr>
              <a:endParaRPr lang="de-DE" sz="700" b="0" i="0" baseline="0" noProof="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700" b="0" i="0" noProof="0" dirty="0">
                <a:solidFill>
                  <a:schemeClr val="tx1"/>
                </a:solidFill>
                <a:latin typeface="TheSans LP5 Plain"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Hinweis: Titel der Präsentation ist Fußzeile</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Fußzeile (pro Folie oder für alle) </a:t>
              </a:r>
              <a:br>
                <a:rPr lang="de-DE" sz="700" b="0" i="0" baseline="0" dirty="0">
                  <a:solidFill>
                    <a:schemeClr val="tx1"/>
                  </a:solidFill>
                  <a:latin typeface="TheSans LP5 Plain" panose="020B0002050302020203" pitchFamily="34" charset="0"/>
                </a:rPr>
              </a:br>
              <a:r>
                <a:rPr lang="de-DE" sz="700" b="0" i="0" baseline="0" dirty="0">
                  <a:solidFill>
                    <a:schemeClr val="tx1"/>
                  </a:solidFill>
                  <a:latin typeface="TheSans LP5 Plain" panose="020B0002050302020203" pitchFamily="34" charset="0"/>
                </a:rPr>
                <a:t>anpassen über Menü:</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Einfügen | Text | Kopf- und Fußzeile</a:t>
              </a:r>
            </a:p>
          </p:txBody>
        </p:sp>
      </p:grpSp>
      <p:grpSp>
        <p:nvGrpSpPr>
          <p:cNvPr id="23" name="Gruppieren 22"/>
          <p:cNvGrpSpPr/>
          <p:nvPr userDrawn="1"/>
        </p:nvGrpSpPr>
        <p:grpSpPr>
          <a:xfrm>
            <a:off x="8589100" y="4123704"/>
            <a:ext cx="555433" cy="1021087"/>
            <a:chOff x="8589100" y="4123704"/>
            <a:chExt cx="555433" cy="1021087"/>
          </a:xfrm>
          <a:solidFill>
            <a:srgbClr val="216CE8">
              <a:alpha val="40000"/>
            </a:srgbClr>
          </a:solidFill>
        </p:grpSpPr>
        <p:sp>
          <p:nvSpPr>
            <p:cNvPr id="19" name="Flussdiagramm: Manuelle Eingabe 18"/>
            <p:cNvSpPr/>
            <p:nvPr userDrawn="1"/>
          </p:nvSpPr>
          <p:spPr>
            <a:xfrm rot="16200000" flipH="1">
              <a:off x="8372480" y="4374929"/>
              <a:ext cx="986482" cy="553241"/>
            </a:xfrm>
            <a:prstGeom prst="flowChartManualIn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sp>
          <p:nvSpPr>
            <p:cNvPr id="21" name="Gleichschenkliges Dreieck 20"/>
            <p:cNvSpPr/>
            <p:nvPr userDrawn="1"/>
          </p:nvSpPr>
          <p:spPr>
            <a:xfrm rot="-5580000">
              <a:off x="8896738" y="3921628"/>
              <a:ext cx="45719" cy="4498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grpSp>
        <p:nvGrpSpPr>
          <p:cNvPr id="20" name="Gruppieren 19"/>
          <p:cNvGrpSpPr/>
          <p:nvPr userDrawn="1"/>
        </p:nvGrpSpPr>
        <p:grpSpPr>
          <a:xfrm>
            <a:off x="8379956" y="4374331"/>
            <a:ext cx="539750" cy="539750"/>
            <a:chOff x="8379956" y="4374331"/>
            <a:chExt cx="539750" cy="539750"/>
          </a:xfrm>
        </p:grpSpPr>
        <p:sp>
          <p:nvSpPr>
            <p:cNvPr id="4" name="Rechteck 3"/>
            <p:cNvSpPr>
              <a:spLocks noChangeAspect="1"/>
            </p:cNvSpPr>
            <p:nvPr userDrawn="1"/>
          </p:nvSpPr>
          <p:spPr>
            <a:xfrm>
              <a:off x="8388000" y="4390450"/>
              <a:ext cx="504000" cy="50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nvGrpSpPr>
            <p:cNvPr id="11" name="Gruppieren 10"/>
            <p:cNvGrpSpPr/>
            <p:nvPr userDrawn="1"/>
          </p:nvGrpSpPr>
          <p:grpSpPr>
            <a:xfrm>
              <a:off x="8379956" y="4374331"/>
              <a:ext cx="539750" cy="539750"/>
              <a:chOff x="7583906" y="3939208"/>
              <a:chExt cx="539750" cy="539750"/>
            </a:xfrm>
          </p:grpSpPr>
          <p:sp>
            <p:nvSpPr>
              <p:cNvPr id="7" name="Freeform 5"/>
              <p:cNvSpPr>
                <a:spLocks/>
              </p:cNvSpPr>
              <p:nvPr userDrawn="1"/>
            </p:nvSpPr>
            <p:spPr bwMode="auto">
              <a:xfrm>
                <a:off x="7688681" y="4269408"/>
                <a:ext cx="17463" cy="17463"/>
              </a:xfrm>
              <a:custGeom>
                <a:avLst/>
                <a:gdLst>
                  <a:gd name="T0" fmla="*/ 0 w 513"/>
                  <a:gd name="T1" fmla="*/ 526 h 526"/>
                  <a:gd name="T2" fmla="*/ 513 w 513"/>
                  <a:gd name="T3" fmla="*/ 526 h 526"/>
                  <a:gd name="T4" fmla="*/ 257 w 513"/>
                  <a:gd name="T5" fmla="*/ 0 h 526"/>
                  <a:gd name="T6" fmla="*/ 0 w 513"/>
                  <a:gd name="T7" fmla="*/ 526 h 526"/>
                </a:gdLst>
                <a:ahLst/>
                <a:cxnLst>
                  <a:cxn ang="0">
                    <a:pos x="T0" y="T1"/>
                  </a:cxn>
                  <a:cxn ang="0">
                    <a:pos x="T2" y="T3"/>
                  </a:cxn>
                  <a:cxn ang="0">
                    <a:pos x="T4" y="T5"/>
                  </a:cxn>
                  <a:cxn ang="0">
                    <a:pos x="T6" y="T7"/>
                  </a:cxn>
                </a:cxnLst>
                <a:rect l="0" t="0" r="r" b="b"/>
                <a:pathLst>
                  <a:path w="513" h="526">
                    <a:moveTo>
                      <a:pt x="0" y="526"/>
                    </a:moveTo>
                    <a:lnTo>
                      <a:pt x="513" y="526"/>
                    </a:lnTo>
                    <a:lnTo>
                      <a:pt x="257" y="0"/>
                    </a:lnTo>
                    <a:lnTo>
                      <a:pt x="0" y="526"/>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8" name="Freeform 6"/>
              <p:cNvSpPr>
                <a:spLocks/>
              </p:cNvSpPr>
              <p:nvPr userDrawn="1"/>
            </p:nvSpPr>
            <p:spPr bwMode="auto">
              <a:xfrm>
                <a:off x="8055394" y="4266233"/>
                <a:ext cx="26988" cy="12700"/>
              </a:xfrm>
              <a:custGeom>
                <a:avLst/>
                <a:gdLst>
                  <a:gd name="T0" fmla="*/ 812 w 815"/>
                  <a:gd name="T1" fmla="*/ 149 h 395"/>
                  <a:gd name="T2" fmla="*/ 810 w 815"/>
                  <a:gd name="T3" fmla="*/ 137 h 395"/>
                  <a:gd name="T4" fmla="*/ 807 w 815"/>
                  <a:gd name="T5" fmla="*/ 125 h 395"/>
                  <a:gd name="T6" fmla="*/ 803 w 815"/>
                  <a:gd name="T7" fmla="*/ 114 h 395"/>
                  <a:gd name="T8" fmla="*/ 799 w 815"/>
                  <a:gd name="T9" fmla="*/ 104 h 395"/>
                  <a:gd name="T10" fmla="*/ 794 w 815"/>
                  <a:gd name="T11" fmla="*/ 94 h 395"/>
                  <a:gd name="T12" fmla="*/ 789 w 815"/>
                  <a:gd name="T13" fmla="*/ 85 h 395"/>
                  <a:gd name="T14" fmla="*/ 783 w 815"/>
                  <a:gd name="T15" fmla="*/ 76 h 395"/>
                  <a:gd name="T16" fmla="*/ 777 w 815"/>
                  <a:gd name="T17" fmla="*/ 68 h 395"/>
                  <a:gd name="T18" fmla="*/ 769 w 815"/>
                  <a:gd name="T19" fmla="*/ 61 h 395"/>
                  <a:gd name="T20" fmla="*/ 761 w 815"/>
                  <a:gd name="T21" fmla="*/ 54 h 395"/>
                  <a:gd name="T22" fmla="*/ 754 w 815"/>
                  <a:gd name="T23" fmla="*/ 48 h 395"/>
                  <a:gd name="T24" fmla="*/ 745 w 815"/>
                  <a:gd name="T25" fmla="*/ 42 h 395"/>
                  <a:gd name="T26" fmla="*/ 736 w 815"/>
                  <a:gd name="T27" fmla="*/ 37 h 395"/>
                  <a:gd name="T28" fmla="*/ 727 w 815"/>
                  <a:gd name="T29" fmla="*/ 32 h 395"/>
                  <a:gd name="T30" fmla="*/ 716 w 815"/>
                  <a:gd name="T31" fmla="*/ 26 h 395"/>
                  <a:gd name="T32" fmla="*/ 706 w 815"/>
                  <a:gd name="T33" fmla="*/ 22 h 395"/>
                  <a:gd name="T34" fmla="*/ 695 w 815"/>
                  <a:gd name="T35" fmla="*/ 18 h 395"/>
                  <a:gd name="T36" fmla="*/ 672 w 815"/>
                  <a:gd name="T37" fmla="*/ 12 h 395"/>
                  <a:gd name="T38" fmla="*/ 648 w 815"/>
                  <a:gd name="T39" fmla="*/ 7 h 395"/>
                  <a:gd name="T40" fmla="*/ 621 w 815"/>
                  <a:gd name="T41" fmla="*/ 4 h 395"/>
                  <a:gd name="T42" fmla="*/ 595 w 815"/>
                  <a:gd name="T43" fmla="*/ 2 h 395"/>
                  <a:gd name="T44" fmla="*/ 566 w 815"/>
                  <a:gd name="T45" fmla="*/ 0 h 395"/>
                  <a:gd name="T46" fmla="*/ 0 w 815"/>
                  <a:gd name="T47" fmla="*/ 0 h 395"/>
                  <a:gd name="T48" fmla="*/ 0 w 815"/>
                  <a:gd name="T49" fmla="*/ 395 h 395"/>
                  <a:gd name="T50" fmla="*/ 569 w 815"/>
                  <a:gd name="T51" fmla="*/ 395 h 395"/>
                  <a:gd name="T52" fmla="*/ 599 w 815"/>
                  <a:gd name="T53" fmla="*/ 393 h 395"/>
                  <a:gd name="T54" fmla="*/ 628 w 815"/>
                  <a:gd name="T55" fmla="*/ 390 h 395"/>
                  <a:gd name="T56" fmla="*/ 654 w 815"/>
                  <a:gd name="T57" fmla="*/ 386 h 395"/>
                  <a:gd name="T58" fmla="*/ 667 w 815"/>
                  <a:gd name="T59" fmla="*/ 382 h 395"/>
                  <a:gd name="T60" fmla="*/ 680 w 815"/>
                  <a:gd name="T61" fmla="*/ 379 h 395"/>
                  <a:gd name="T62" fmla="*/ 691 w 815"/>
                  <a:gd name="T63" fmla="*/ 376 h 395"/>
                  <a:gd name="T64" fmla="*/ 702 w 815"/>
                  <a:gd name="T65" fmla="*/ 372 h 395"/>
                  <a:gd name="T66" fmla="*/ 713 w 815"/>
                  <a:gd name="T67" fmla="*/ 368 h 395"/>
                  <a:gd name="T68" fmla="*/ 723 w 815"/>
                  <a:gd name="T69" fmla="*/ 363 h 395"/>
                  <a:gd name="T70" fmla="*/ 733 w 815"/>
                  <a:gd name="T71" fmla="*/ 358 h 395"/>
                  <a:gd name="T72" fmla="*/ 742 w 815"/>
                  <a:gd name="T73" fmla="*/ 352 h 395"/>
                  <a:gd name="T74" fmla="*/ 751 w 815"/>
                  <a:gd name="T75" fmla="*/ 346 h 395"/>
                  <a:gd name="T76" fmla="*/ 759 w 815"/>
                  <a:gd name="T77" fmla="*/ 340 h 395"/>
                  <a:gd name="T78" fmla="*/ 766 w 815"/>
                  <a:gd name="T79" fmla="*/ 332 h 395"/>
                  <a:gd name="T80" fmla="*/ 773 w 815"/>
                  <a:gd name="T81" fmla="*/ 324 h 395"/>
                  <a:gd name="T82" fmla="*/ 781 w 815"/>
                  <a:gd name="T83" fmla="*/ 316 h 395"/>
                  <a:gd name="T84" fmla="*/ 786 w 815"/>
                  <a:gd name="T85" fmla="*/ 308 h 395"/>
                  <a:gd name="T86" fmla="*/ 792 w 815"/>
                  <a:gd name="T87" fmla="*/ 299 h 395"/>
                  <a:gd name="T88" fmla="*/ 797 w 815"/>
                  <a:gd name="T89" fmla="*/ 289 h 395"/>
                  <a:gd name="T90" fmla="*/ 801 w 815"/>
                  <a:gd name="T91" fmla="*/ 278 h 395"/>
                  <a:gd name="T92" fmla="*/ 805 w 815"/>
                  <a:gd name="T93" fmla="*/ 267 h 395"/>
                  <a:gd name="T94" fmla="*/ 808 w 815"/>
                  <a:gd name="T95" fmla="*/ 256 h 395"/>
                  <a:gd name="T96" fmla="*/ 810 w 815"/>
                  <a:gd name="T97" fmla="*/ 244 h 395"/>
                  <a:gd name="T98" fmla="*/ 812 w 815"/>
                  <a:gd name="T99" fmla="*/ 232 h 395"/>
                  <a:gd name="T100" fmla="*/ 814 w 815"/>
                  <a:gd name="T101" fmla="*/ 218 h 395"/>
                  <a:gd name="T102" fmla="*/ 815 w 815"/>
                  <a:gd name="T103" fmla="*/ 204 h 395"/>
                  <a:gd name="T104" fmla="*/ 815 w 815"/>
                  <a:gd name="T105" fmla="*/ 175 h 395"/>
                  <a:gd name="T106" fmla="*/ 814 w 815"/>
                  <a:gd name="T107" fmla="*/ 162 h 395"/>
                  <a:gd name="T108" fmla="*/ 812 w 815"/>
                  <a:gd name="T109" fmla="*/ 14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15" h="395">
                    <a:moveTo>
                      <a:pt x="812" y="149"/>
                    </a:moveTo>
                    <a:lnTo>
                      <a:pt x="810" y="137"/>
                    </a:lnTo>
                    <a:lnTo>
                      <a:pt x="807" y="125"/>
                    </a:lnTo>
                    <a:lnTo>
                      <a:pt x="803" y="114"/>
                    </a:lnTo>
                    <a:lnTo>
                      <a:pt x="799" y="104"/>
                    </a:lnTo>
                    <a:lnTo>
                      <a:pt x="794" y="94"/>
                    </a:lnTo>
                    <a:lnTo>
                      <a:pt x="789" y="85"/>
                    </a:lnTo>
                    <a:lnTo>
                      <a:pt x="783" y="76"/>
                    </a:lnTo>
                    <a:lnTo>
                      <a:pt x="777" y="68"/>
                    </a:lnTo>
                    <a:lnTo>
                      <a:pt x="769" y="61"/>
                    </a:lnTo>
                    <a:lnTo>
                      <a:pt x="761" y="54"/>
                    </a:lnTo>
                    <a:lnTo>
                      <a:pt x="754" y="48"/>
                    </a:lnTo>
                    <a:lnTo>
                      <a:pt x="745" y="42"/>
                    </a:lnTo>
                    <a:lnTo>
                      <a:pt x="736" y="37"/>
                    </a:lnTo>
                    <a:lnTo>
                      <a:pt x="727" y="32"/>
                    </a:lnTo>
                    <a:lnTo>
                      <a:pt x="716" y="26"/>
                    </a:lnTo>
                    <a:lnTo>
                      <a:pt x="706" y="22"/>
                    </a:lnTo>
                    <a:lnTo>
                      <a:pt x="695" y="18"/>
                    </a:lnTo>
                    <a:lnTo>
                      <a:pt x="672" y="12"/>
                    </a:lnTo>
                    <a:lnTo>
                      <a:pt x="648" y="7"/>
                    </a:lnTo>
                    <a:lnTo>
                      <a:pt x="621" y="4"/>
                    </a:lnTo>
                    <a:lnTo>
                      <a:pt x="595" y="2"/>
                    </a:lnTo>
                    <a:lnTo>
                      <a:pt x="566" y="0"/>
                    </a:lnTo>
                    <a:lnTo>
                      <a:pt x="0" y="0"/>
                    </a:lnTo>
                    <a:lnTo>
                      <a:pt x="0" y="395"/>
                    </a:lnTo>
                    <a:lnTo>
                      <a:pt x="569" y="395"/>
                    </a:lnTo>
                    <a:lnTo>
                      <a:pt x="599" y="393"/>
                    </a:lnTo>
                    <a:lnTo>
                      <a:pt x="628" y="390"/>
                    </a:lnTo>
                    <a:lnTo>
                      <a:pt x="654" y="386"/>
                    </a:lnTo>
                    <a:lnTo>
                      <a:pt x="667" y="382"/>
                    </a:lnTo>
                    <a:lnTo>
                      <a:pt x="680" y="379"/>
                    </a:lnTo>
                    <a:lnTo>
                      <a:pt x="691" y="376"/>
                    </a:lnTo>
                    <a:lnTo>
                      <a:pt x="702" y="372"/>
                    </a:lnTo>
                    <a:lnTo>
                      <a:pt x="713" y="368"/>
                    </a:lnTo>
                    <a:lnTo>
                      <a:pt x="723" y="363"/>
                    </a:lnTo>
                    <a:lnTo>
                      <a:pt x="733" y="358"/>
                    </a:lnTo>
                    <a:lnTo>
                      <a:pt x="742" y="352"/>
                    </a:lnTo>
                    <a:lnTo>
                      <a:pt x="751" y="346"/>
                    </a:lnTo>
                    <a:lnTo>
                      <a:pt x="759" y="340"/>
                    </a:lnTo>
                    <a:lnTo>
                      <a:pt x="766" y="332"/>
                    </a:lnTo>
                    <a:lnTo>
                      <a:pt x="773" y="324"/>
                    </a:lnTo>
                    <a:lnTo>
                      <a:pt x="781" y="316"/>
                    </a:lnTo>
                    <a:lnTo>
                      <a:pt x="786" y="308"/>
                    </a:lnTo>
                    <a:lnTo>
                      <a:pt x="792" y="299"/>
                    </a:lnTo>
                    <a:lnTo>
                      <a:pt x="797" y="289"/>
                    </a:lnTo>
                    <a:lnTo>
                      <a:pt x="801" y="278"/>
                    </a:lnTo>
                    <a:lnTo>
                      <a:pt x="805" y="267"/>
                    </a:lnTo>
                    <a:lnTo>
                      <a:pt x="808" y="256"/>
                    </a:lnTo>
                    <a:lnTo>
                      <a:pt x="810" y="244"/>
                    </a:lnTo>
                    <a:lnTo>
                      <a:pt x="812" y="232"/>
                    </a:lnTo>
                    <a:lnTo>
                      <a:pt x="814" y="218"/>
                    </a:lnTo>
                    <a:lnTo>
                      <a:pt x="815" y="204"/>
                    </a:lnTo>
                    <a:lnTo>
                      <a:pt x="815" y="175"/>
                    </a:lnTo>
                    <a:lnTo>
                      <a:pt x="814" y="162"/>
                    </a:lnTo>
                    <a:lnTo>
                      <a:pt x="812" y="149"/>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9" name="Freeform 7"/>
              <p:cNvSpPr>
                <a:spLocks/>
              </p:cNvSpPr>
              <p:nvPr userDrawn="1"/>
            </p:nvSpPr>
            <p:spPr bwMode="auto">
              <a:xfrm>
                <a:off x="7876006" y="4266233"/>
                <a:ext cx="30163" cy="33338"/>
              </a:xfrm>
              <a:custGeom>
                <a:avLst/>
                <a:gdLst>
                  <a:gd name="T0" fmla="*/ 700 w 928"/>
                  <a:gd name="T1" fmla="*/ 974 h 1014"/>
                  <a:gd name="T2" fmla="*/ 743 w 928"/>
                  <a:gd name="T3" fmla="*/ 951 h 1014"/>
                  <a:gd name="T4" fmla="*/ 781 w 928"/>
                  <a:gd name="T5" fmla="*/ 925 h 1014"/>
                  <a:gd name="T6" fmla="*/ 814 w 928"/>
                  <a:gd name="T7" fmla="*/ 895 h 1014"/>
                  <a:gd name="T8" fmla="*/ 841 w 928"/>
                  <a:gd name="T9" fmla="*/ 861 h 1014"/>
                  <a:gd name="T10" fmla="*/ 865 w 928"/>
                  <a:gd name="T11" fmla="*/ 825 h 1014"/>
                  <a:gd name="T12" fmla="*/ 883 w 928"/>
                  <a:gd name="T13" fmla="*/ 785 h 1014"/>
                  <a:gd name="T14" fmla="*/ 898 w 928"/>
                  <a:gd name="T15" fmla="*/ 742 h 1014"/>
                  <a:gd name="T16" fmla="*/ 910 w 928"/>
                  <a:gd name="T17" fmla="*/ 697 h 1014"/>
                  <a:gd name="T18" fmla="*/ 919 w 928"/>
                  <a:gd name="T19" fmla="*/ 651 h 1014"/>
                  <a:gd name="T20" fmla="*/ 924 w 928"/>
                  <a:gd name="T21" fmla="*/ 602 h 1014"/>
                  <a:gd name="T22" fmla="*/ 927 w 928"/>
                  <a:gd name="T23" fmla="*/ 553 h 1014"/>
                  <a:gd name="T24" fmla="*/ 928 w 928"/>
                  <a:gd name="T25" fmla="*/ 477 h 1014"/>
                  <a:gd name="T26" fmla="*/ 926 w 928"/>
                  <a:gd name="T27" fmla="*/ 427 h 1014"/>
                  <a:gd name="T28" fmla="*/ 921 w 928"/>
                  <a:gd name="T29" fmla="*/ 378 h 1014"/>
                  <a:gd name="T30" fmla="*/ 914 w 928"/>
                  <a:gd name="T31" fmla="*/ 331 h 1014"/>
                  <a:gd name="T32" fmla="*/ 903 w 928"/>
                  <a:gd name="T33" fmla="*/ 286 h 1014"/>
                  <a:gd name="T34" fmla="*/ 889 w 928"/>
                  <a:gd name="T35" fmla="*/ 243 h 1014"/>
                  <a:gd name="T36" fmla="*/ 872 w 928"/>
                  <a:gd name="T37" fmla="*/ 203 h 1014"/>
                  <a:gd name="T38" fmla="*/ 850 w 928"/>
                  <a:gd name="T39" fmla="*/ 166 h 1014"/>
                  <a:gd name="T40" fmla="*/ 825 w 928"/>
                  <a:gd name="T41" fmla="*/ 132 h 1014"/>
                  <a:gd name="T42" fmla="*/ 794 w 928"/>
                  <a:gd name="T43" fmla="*/ 100 h 1014"/>
                  <a:gd name="T44" fmla="*/ 759 w 928"/>
                  <a:gd name="T45" fmla="*/ 74 h 1014"/>
                  <a:gd name="T46" fmla="*/ 719 w 928"/>
                  <a:gd name="T47" fmla="*/ 50 h 1014"/>
                  <a:gd name="T48" fmla="*/ 673 w 928"/>
                  <a:gd name="T49" fmla="*/ 31 h 1014"/>
                  <a:gd name="T50" fmla="*/ 622 w 928"/>
                  <a:gd name="T51" fmla="*/ 17 h 1014"/>
                  <a:gd name="T52" fmla="*/ 564 w 928"/>
                  <a:gd name="T53" fmla="*/ 7 h 1014"/>
                  <a:gd name="T54" fmla="*/ 501 w 928"/>
                  <a:gd name="T55" fmla="*/ 2 h 1014"/>
                  <a:gd name="T56" fmla="*/ 431 w 928"/>
                  <a:gd name="T57" fmla="*/ 2 h 1014"/>
                  <a:gd name="T58" fmla="*/ 366 w 928"/>
                  <a:gd name="T59" fmla="*/ 7 h 1014"/>
                  <a:gd name="T60" fmla="*/ 308 w 928"/>
                  <a:gd name="T61" fmla="*/ 17 h 1014"/>
                  <a:gd name="T62" fmla="*/ 256 w 928"/>
                  <a:gd name="T63" fmla="*/ 31 h 1014"/>
                  <a:gd name="T64" fmla="*/ 209 w 928"/>
                  <a:gd name="T65" fmla="*/ 50 h 1014"/>
                  <a:gd name="T66" fmla="*/ 168 w 928"/>
                  <a:gd name="T67" fmla="*/ 73 h 1014"/>
                  <a:gd name="T68" fmla="*/ 133 w 928"/>
                  <a:gd name="T69" fmla="*/ 100 h 1014"/>
                  <a:gd name="T70" fmla="*/ 103 w 928"/>
                  <a:gd name="T71" fmla="*/ 131 h 1014"/>
                  <a:gd name="T72" fmla="*/ 77 w 928"/>
                  <a:gd name="T73" fmla="*/ 165 h 1014"/>
                  <a:gd name="T74" fmla="*/ 56 w 928"/>
                  <a:gd name="T75" fmla="*/ 202 h 1014"/>
                  <a:gd name="T76" fmla="*/ 37 w 928"/>
                  <a:gd name="T77" fmla="*/ 242 h 1014"/>
                  <a:gd name="T78" fmla="*/ 24 w 928"/>
                  <a:gd name="T79" fmla="*/ 285 h 1014"/>
                  <a:gd name="T80" fmla="*/ 14 w 928"/>
                  <a:gd name="T81" fmla="*/ 330 h 1014"/>
                  <a:gd name="T82" fmla="*/ 7 w 928"/>
                  <a:gd name="T83" fmla="*/ 378 h 1014"/>
                  <a:gd name="T84" fmla="*/ 2 w 928"/>
                  <a:gd name="T85" fmla="*/ 427 h 1014"/>
                  <a:gd name="T86" fmla="*/ 0 w 928"/>
                  <a:gd name="T87" fmla="*/ 478 h 1014"/>
                  <a:gd name="T88" fmla="*/ 1 w 928"/>
                  <a:gd name="T89" fmla="*/ 555 h 1014"/>
                  <a:gd name="T90" fmla="*/ 4 w 928"/>
                  <a:gd name="T91" fmla="*/ 605 h 1014"/>
                  <a:gd name="T92" fmla="*/ 10 w 928"/>
                  <a:gd name="T93" fmla="*/ 654 h 1014"/>
                  <a:gd name="T94" fmla="*/ 19 w 928"/>
                  <a:gd name="T95" fmla="*/ 701 h 1014"/>
                  <a:gd name="T96" fmla="*/ 30 w 928"/>
                  <a:gd name="T97" fmla="*/ 745 h 1014"/>
                  <a:gd name="T98" fmla="*/ 47 w 928"/>
                  <a:gd name="T99" fmla="*/ 788 h 1014"/>
                  <a:gd name="T100" fmla="*/ 66 w 928"/>
                  <a:gd name="T101" fmla="*/ 827 h 1014"/>
                  <a:gd name="T102" fmla="*/ 90 w 928"/>
                  <a:gd name="T103" fmla="*/ 863 h 1014"/>
                  <a:gd name="T104" fmla="*/ 118 w 928"/>
                  <a:gd name="T105" fmla="*/ 897 h 1014"/>
                  <a:gd name="T106" fmla="*/ 151 w 928"/>
                  <a:gd name="T107" fmla="*/ 927 h 1014"/>
                  <a:gd name="T108" fmla="*/ 188 w 928"/>
                  <a:gd name="T109" fmla="*/ 952 h 1014"/>
                  <a:gd name="T110" fmla="*/ 232 w 928"/>
                  <a:gd name="T111" fmla="*/ 975 h 1014"/>
                  <a:gd name="T112" fmla="*/ 281 w 928"/>
                  <a:gd name="T113" fmla="*/ 992 h 1014"/>
                  <a:gd name="T114" fmla="*/ 336 w 928"/>
                  <a:gd name="T115" fmla="*/ 1004 h 1014"/>
                  <a:gd name="T116" fmla="*/ 399 w 928"/>
                  <a:gd name="T117" fmla="*/ 1012 h 1014"/>
                  <a:gd name="T118" fmla="*/ 503 w 928"/>
                  <a:gd name="T119" fmla="*/ 1014 h 1014"/>
                  <a:gd name="T120" fmla="*/ 567 w 928"/>
                  <a:gd name="T121" fmla="*/ 1008 h 1014"/>
                  <a:gd name="T122" fmla="*/ 625 w 928"/>
                  <a:gd name="T123" fmla="*/ 998 h 1014"/>
                  <a:gd name="T124" fmla="*/ 677 w 928"/>
                  <a:gd name="T125" fmla="*/ 98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8" h="1014">
                    <a:moveTo>
                      <a:pt x="677" y="983"/>
                    </a:moveTo>
                    <a:lnTo>
                      <a:pt x="700" y="974"/>
                    </a:lnTo>
                    <a:lnTo>
                      <a:pt x="723" y="962"/>
                    </a:lnTo>
                    <a:lnTo>
                      <a:pt x="743" y="951"/>
                    </a:lnTo>
                    <a:lnTo>
                      <a:pt x="763" y="938"/>
                    </a:lnTo>
                    <a:lnTo>
                      <a:pt x="781" y="925"/>
                    </a:lnTo>
                    <a:lnTo>
                      <a:pt x="798" y="910"/>
                    </a:lnTo>
                    <a:lnTo>
                      <a:pt x="814" y="895"/>
                    </a:lnTo>
                    <a:lnTo>
                      <a:pt x="828" y="878"/>
                    </a:lnTo>
                    <a:lnTo>
                      <a:pt x="841" y="861"/>
                    </a:lnTo>
                    <a:lnTo>
                      <a:pt x="853" y="843"/>
                    </a:lnTo>
                    <a:lnTo>
                      <a:pt x="865" y="825"/>
                    </a:lnTo>
                    <a:lnTo>
                      <a:pt x="874" y="804"/>
                    </a:lnTo>
                    <a:lnTo>
                      <a:pt x="883" y="785"/>
                    </a:lnTo>
                    <a:lnTo>
                      <a:pt x="891" y="763"/>
                    </a:lnTo>
                    <a:lnTo>
                      <a:pt x="898" y="742"/>
                    </a:lnTo>
                    <a:lnTo>
                      <a:pt x="904" y="721"/>
                    </a:lnTo>
                    <a:lnTo>
                      <a:pt x="910" y="697"/>
                    </a:lnTo>
                    <a:lnTo>
                      <a:pt x="915" y="675"/>
                    </a:lnTo>
                    <a:lnTo>
                      <a:pt x="919" y="651"/>
                    </a:lnTo>
                    <a:lnTo>
                      <a:pt x="922" y="627"/>
                    </a:lnTo>
                    <a:lnTo>
                      <a:pt x="924" y="602"/>
                    </a:lnTo>
                    <a:lnTo>
                      <a:pt x="926" y="578"/>
                    </a:lnTo>
                    <a:lnTo>
                      <a:pt x="927" y="553"/>
                    </a:lnTo>
                    <a:lnTo>
                      <a:pt x="928" y="528"/>
                    </a:lnTo>
                    <a:lnTo>
                      <a:pt x="928" y="477"/>
                    </a:lnTo>
                    <a:lnTo>
                      <a:pt x="927" y="451"/>
                    </a:lnTo>
                    <a:lnTo>
                      <a:pt x="926" y="427"/>
                    </a:lnTo>
                    <a:lnTo>
                      <a:pt x="924" y="401"/>
                    </a:lnTo>
                    <a:lnTo>
                      <a:pt x="921" y="378"/>
                    </a:lnTo>
                    <a:lnTo>
                      <a:pt x="918" y="353"/>
                    </a:lnTo>
                    <a:lnTo>
                      <a:pt x="914" y="331"/>
                    </a:lnTo>
                    <a:lnTo>
                      <a:pt x="909" y="308"/>
                    </a:lnTo>
                    <a:lnTo>
                      <a:pt x="903" y="286"/>
                    </a:lnTo>
                    <a:lnTo>
                      <a:pt x="896" y="264"/>
                    </a:lnTo>
                    <a:lnTo>
                      <a:pt x="889" y="243"/>
                    </a:lnTo>
                    <a:lnTo>
                      <a:pt x="881" y="223"/>
                    </a:lnTo>
                    <a:lnTo>
                      <a:pt x="872" y="203"/>
                    </a:lnTo>
                    <a:lnTo>
                      <a:pt x="862" y="184"/>
                    </a:lnTo>
                    <a:lnTo>
                      <a:pt x="850" y="166"/>
                    </a:lnTo>
                    <a:lnTo>
                      <a:pt x="838" y="148"/>
                    </a:lnTo>
                    <a:lnTo>
                      <a:pt x="825" y="132"/>
                    </a:lnTo>
                    <a:lnTo>
                      <a:pt x="810" y="116"/>
                    </a:lnTo>
                    <a:lnTo>
                      <a:pt x="794" y="100"/>
                    </a:lnTo>
                    <a:lnTo>
                      <a:pt x="777" y="87"/>
                    </a:lnTo>
                    <a:lnTo>
                      <a:pt x="759" y="74"/>
                    </a:lnTo>
                    <a:lnTo>
                      <a:pt x="739" y="62"/>
                    </a:lnTo>
                    <a:lnTo>
                      <a:pt x="719" y="50"/>
                    </a:lnTo>
                    <a:lnTo>
                      <a:pt x="696" y="40"/>
                    </a:lnTo>
                    <a:lnTo>
                      <a:pt x="673" y="31"/>
                    </a:lnTo>
                    <a:lnTo>
                      <a:pt x="647" y="23"/>
                    </a:lnTo>
                    <a:lnTo>
                      <a:pt x="622" y="17"/>
                    </a:lnTo>
                    <a:lnTo>
                      <a:pt x="593" y="11"/>
                    </a:lnTo>
                    <a:lnTo>
                      <a:pt x="564" y="7"/>
                    </a:lnTo>
                    <a:lnTo>
                      <a:pt x="533" y="4"/>
                    </a:lnTo>
                    <a:lnTo>
                      <a:pt x="501" y="2"/>
                    </a:lnTo>
                    <a:lnTo>
                      <a:pt x="466" y="0"/>
                    </a:lnTo>
                    <a:lnTo>
                      <a:pt x="431" y="2"/>
                    </a:lnTo>
                    <a:lnTo>
                      <a:pt x="398" y="4"/>
                    </a:lnTo>
                    <a:lnTo>
                      <a:pt x="366" y="7"/>
                    </a:lnTo>
                    <a:lnTo>
                      <a:pt x="336" y="11"/>
                    </a:lnTo>
                    <a:lnTo>
                      <a:pt x="308" y="17"/>
                    </a:lnTo>
                    <a:lnTo>
                      <a:pt x="280" y="23"/>
                    </a:lnTo>
                    <a:lnTo>
                      <a:pt x="256" y="31"/>
                    </a:lnTo>
                    <a:lnTo>
                      <a:pt x="231" y="40"/>
                    </a:lnTo>
                    <a:lnTo>
                      <a:pt x="209" y="50"/>
                    </a:lnTo>
                    <a:lnTo>
                      <a:pt x="188" y="61"/>
                    </a:lnTo>
                    <a:lnTo>
                      <a:pt x="168" y="73"/>
                    </a:lnTo>
                    <a:lnTo>
                      <a:pt x="150" y="86"/>
                    </a:lnTo>
                    <a:lnTo>
                      <a:pt x="133" y="100"/>
                    </a:lnTo>
                    <a:lnTo>
                      <a:pt x="117" y="115"/>
                    </a:lnTo>
                    <a:lnTo>
                      <a:pt x="103" y="131"/>
                    </a:lnTo>
                    <a:lnTo>
                      <a:pt x="90" y="147"/>
                    </a:lnTo>
                    <a:lnTo>
                      <a:pt x="77" y="165"/>
                    </a:lnTo>
                    <a:lnTo>
                      <a:pt x="66" y="183"/>
                    </a:lnTo>
                    <a:lnTo>
                      <a:pt x="56" y="202"/>
                    </a:lnTo>
                    <a:lnTo>
                      <a:pt x="47" y="222"/>
                    </a:lnTo>
                    <a:lnTo>
                      <a:pt x="37" y="242"/>
                    </a:lnTo>
                    <a:lnTo>
                      <a:pt x="30" y="264"/>
                    </a:lnTo>
                    <a:lnTo>
                      <a:pt x="24" y="285"/>
                    </a:lnTo>
                    <a:lnTo>
                      <a:pt x="19" y="308"/>
                    </a:lnTo>
                    <a:lnTo>
                      <a:pt x="14" y="330"/>
                    </a:lnTo>
                    <a:lnTo>
                      <a:pt x="10" y="353"/>
                    </a:lnTo>
                    <a:lnTo>
                      <a:pt x="7" y="378"/>
                    </a:lnTo>
                    <a:lnTo>
                      <a:pt x="4" y="402"/>
                    </a:lnTo>
                    <a:lnTo>
                      <a:pt x="2" y="427"/>
                    </a:lnTo>
                    <a:lnTo>
                      <a:pt x="1" y="452"/>
                    </a:lnTo>
                    <a:lnTo>
                      <a:pt x="0" y="478"/>
                    </a:lnTo>
                    <a:lnTo>
                      <a:pt x="0" y="530"/>
                    </a:lnTo>
                    <a:lnTo>
                      <a:pt x="1" y="555"/>
                    </a:lnTo>
                    <a:lnTo>
                      <a:pt x="2" y="581"/>
                    </a:lnTo>
                    <a:lnTo>
                      <a:pt x="4" y="605"/>
                    </a:lnTo>
                    <a:lnTo>
                      <a:pt x="7" y="630"/>
                    </a:lnTo>
                    <a:lnTo>
                      <a:pt x="10" y="654"/>
                    </a:lnTo>
                    <a:lnTo>
                      <a:pt x="14" y="678"/>
                    </a:lnTo>
                    <a:lnTo>
                      <a:pt x="19" y="701"/>
                    </a:lnTo>
                    <a:lnTo>
                      <a:pt x="24" y="724"/>
                    </a:lnTo>
                    <a:lnTo>
                      <a:pt x="30" y="745"/>
                    </a:lnTo>
                    <a:lnTo>
                      <a:pt x="39" y="767"/>
                    </a:lnTo>
                    <a:lnTo>
                      <a:pt x="47" y="788"/>
                    </a:lnTo>
                    <a:lnTo>
                      <a:pt x="56" y="807"/>
                    </a:lnTo>
                    <a:lnTo>
                      <a:pt x="66" y="827"/>
                    </a:lnTo>
                    <a:lnTo>
                      <a:pt x="77" y="846"/>
                    </a:lnTo>
                    <a:lnTo>
                      <a:pt x="90" y="863"/>
                    </a:lnTo>
                    <a:lnTo>
                      <a:pt x="103" y="881"/>
                    </a:lnTo>
                    <a:lnTo>
                      <a:pt x="118" y="897"/>
                    </a:lnTo>
                    <a:lnTo>
                      <a:pt x="133" y="912"/>
                    </a:lnTo>
                    <a:lnTo>
                      <a:pt x="151" y="927"/>
                    </a:lnTo>
                    <a:lnTo>
                      <a:pt x="169" y="940"/>
                    </a:lnTo>
                    <a:lnTo>
                      <a:pt x="188" y="952"/>
                    </a:lnTo>
                    <a:lnTo>
                      <a:pt x="210" y="963"/>
                    </a:lnTo>
                    <a:lnTo>
                      <a:pt x="232" y="975"/>
                    </a:lnTo>
                    <a:lnTo>
                      <a:pt x="256" y="984"/>
                    </a:lnTo>
                    <a:lnTo>
                      <a:pt x="281" y="992"/>
                    </a:lnTo>
                    <a:lnTo>
                      <a:pt x="309" y="998"/>
                    </a:lnTo>
                    <a:lnTo>
                      <a:pt x="336" y="1004"/>
                    </a:lnTo>
                    <a:lnTo>
                      <a:pt x="367" y="1009"/>
                    </a:lnTo>
                    <a:lnTo>
                      <a:pt x="399" y="1012"/>
                    </a:lnTo>
                    <a:lnTo>
                      <a:pt x="432" y="1014"/>
                    </a:lnTo>
                    <a:lnTo>
                      <a:pt x="503" y="1014"/>
                    </a:lnTo>
                    <a:lnTo>
                      <a:pt x="535" y="1012"/>
                    </a:lnTo>
                    <a:lnTo>
                      <a:pt x="567" y="1008"/>
                    </a:lnTo>
                    <a:lnTo>
                      <a:pt x="596" y="1004"/>
                    </a:lnTo>
                    <a:lnTo>
                      <a:pt x="625" y="998"/>
                    </a:lnTo>
                    <a:lnTo>
                      <a:pt x="652" y="991"/>
                    </a:lnTo>
                    <a:lnTo>
                      <a:pt x="677" y="983"/>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10" name="Freeform 8"/>
              <p:cNvSpPr>
                <a:spLocks noEditPoints="1"/>
              </p:cNvSpPr>
              <p:nvPr userDrawn="1"/>
            </p:nvSpPr>
            <p:spPr bwMode="auto">
              <a:xfrm>
                <a:off x="7583906" y="3939208"/>
                <a:ext cx="539750" cy="539750"/>
              </a:xfrm>
              <a:custGeom>
                <a:avLst/>
                <a:gdLst>
                  <a:gd name="T0" fmla="*/ 14823 w 16320"/>
                  <a:gd name="T1" fmla="*/ 10588 h 16320"/>
                  <a:gd name="T2" fmla="*/ 15267 w 16320"/>
                  <a:gd name="T3" fmla="*/ 9704 h 16320"/>
                  <a:gd name="T4" fmla="*/ 15471 w 16320"/>
                  <a:gd name="T5" fmla="*/ 10136 h 16320"/>
                  <a:gd name="T6" fmla="*/ 15215 w 16320"/>
                  <a:gd name="T7" fmla="*/ 10504 h 16320"/>
                  <a:gd name="T8" fmla="*/ 15496 w 16320"/>
                  <a:gd name="T9" fmla="*/ 11094 h 16320"/>
                  <a:gd name="T10" fmla="*/ 12533 w 16320"/>
                  <a:gd name="T11" fmla="*/ 10149 h 16320"/>
                  <a:gd name="T12" fmla="*/ 12835 w 16320"/>
                  <a:gd name="T13" fmla="*/ 10843 h 16320"/>
                  <a:gd name="T14" fmla="*/ 12260 w 16320"/>
                  <a:gd name="T15" fmla="*/ 10896 h 16320"/>
                  <a:gd name="T16" fmla="*/ 12119 w 16320"/>
                  <a:gd name="T17" fmla="*/ 10120 h 16320"/>
                  <a:gd name="T18" fmla="*/ 12670 w 16320"/>
                  <a:gd name="T19" fmla="*/ 9637 h 16320"/>
                  <a:gd name="T20" fmla="*/ 11840 w 16320"/>
                  <a:gd name="T21" fmla="*/ 11863 h 16320"/>
                  <a:gd name="T22" fmla="*/ 11980 w 16320"/>
                  <a:gd name="T23" fmla="*/ 12629 h 16320"/>
                  <a:gd name="T24" fmla="*/ 11685 w 16320"/>
                  <a:gd name="T25" fmla="*/ 12844 h 16320"/>
                  <a:gd name="T26" fmla="*/ 11358 w 16320"/>
                  <a:gd name="T27" fmla="*/ 12109 h 16320"/>
                  <a:gd name="T28" fmla="*/ 11765 w 16320"/>
                  <a:gd name="T29" fmla="*/ 11506 h 16320"/>
                  <a:gd name="T30" fmla="*/ 11102 w 16320"/>
                  <a:gd name="T31" fmla="*/ 12640 h 16320"/>
                  <a:gd name="T32" fmla="*/ 10504 w 16320"/>
                  <a:gd name="T33" fmla="*/ 12944 h 16320"/>
                  <a:gd name="T34" fmla="*/ 10698 w 16320"/>
                  <a:gd name="T35" fmla="*/ 12494 h 16320"/>
                  <a:gd name="T36" fmla="*/ 9928 w 16320"/>
                  <a:gd name="T37" fmla="*/ 12309 h 16320"/>
                  <a:gd name="T38" fmla="*/ 9455 w 16320"/>
                  <a:gd name="T39" fmla="*/ 12021 h 16320"/>
                  <a:gd name="T40" fmla="*/ 9695 w 16320"/>
                  <a:gd name="T41" fmla="*/ 11496 h 16320"/>
                  <a:gd name="T42" fmla="*/ 9877 w 16320"/>
                  <a:gd name="T43" fmla="*/ 11794 h 16320"/>
                  <a:gd name="T44" fmla="*/ 10526 w 16320"/>
                  <a:gd name="T45" fmla="*/ 12049 h 16320"/>
                  <a:gd name="T46" fmla="*/ 11087 w 16320"/>
                  <a:gd name="T47" fmla="*/ 12312 h 16320"/>
                  <a:gd name="T48" fmla="*/ 8615 w 16320"/>
                  <a:gd name="T49" fmla="*/ 10945 h 16320"/>
                  <a:gd name="T50" fmla="*/ 8404 w 16320"/>
                  <a:gd name="T51" fmla="*/ 10164 h 16320"/>
                  <a:gd name="T52" fmla="*/ 9438 w 16320"/>
                  <a:gd name="T53" fmla="*/ 9623 h 16320"/>
                  <a:gd name="T54" fmla="*/ 10158 w 16320"/>
                  <a:gd name="T55" fmla="*/ 10437 h 16320"/>
                  <a:gd name="T56" fmla="*/ 9353 w 16320"/>
                  <a:gd name="T57" fmla="*/ 11132 h 16320"/>
                  <a:gd name="T58" fmla="*/ 8874 w 16320"/>
                  <a:gd name="T59" fmla="*/ 12923 h 16320"/>
                  <a:gd name="T60" fmla="*/ 8775 w 16320"/>
                  <a:gd name="T61" fmla="*/ 12583 h 16320"/>
                  <a:gd name="T62" fmla="*/ 8549 w 16320"/>
                  <a:gd name="T63" fmla="*/ 12315 h 16320"/>
                  <a:gd name="T64" fmla="*/ 7587 w 16320"/>
                  <a:gd name="T65" fmla="*/ 12091 h 16320"/>
                  <a:gd name="T66" fmla="*/ 7720 w 16320"/>
                  <a:gd name="T67" fmla="*/ 11534 h 16320"/>
                  <a:gd name="T68" fmla="*/ 8016 w 16320"/>
                  <a:gd name="T69" fmla="*/ 11751 h 16320"/>
                  <a:gd name="T70" fmla="*/ 8144 w 16320"/>
                  <a:gd name="T71" fmla="*/ 12042 h 16320"/>
                  <a:gd name="T72" fmla="*/ 9150 w 16320"/>
                  <a:gd name="T73" fmla="*/ 12246 h 16320"/>
                  <a:gd name="T74" fmla="*/ 6335 w 16320"/>
                  <a:gd name="T75" fmla="*/ 11795 h 16320"/>
                  <a:gd name="T76" fmla="*/ 6336 w 16320"/>
                  <a:gd name="T77" fmla="*/ 12579 h 16320"/>
                  <a:gd name="T78" fmla="*/ 6267 w 16320"/>
                  <a:gd name="T79" fmla="*/ 12900 h 16320"/>
                  <a:gd name="T80" fmla="*/ 5796 w 16320"/>
                  <a:gd name="T81" fmla="*/ 12258 h 16320"/>
                  <a:gd name="T82" fmla="*/ 6062 w 16320"/>
                  <a:gd name="T83" fmla="*/ 11592 h 16320"/>
                  <a:gd name="T84" fmla="*/ 6177 w 16320"/>
                  <a:gd name="T85" fmla="*/ 11124 h 16320"/>
                  <a:gd name="T86" fmla="*/ 1214 w 16320"/>
                  <a:gd name="T87" fmla="*/ 11124 h 16320"/>
                  <a:gd name="T88" fmla="*/ 6585 w 16320"/>
                  <a:gd name="T89" fmla="*/ 4506 h 16320"/>
                  <a:gd name="T90" fmla="*/ 7326 w 16320"/>
                  <a:gd name="T91" fmla="*/ 3567 h 16320"/>
                  <a:gd name="T92" fmla="*/ 8698 w 16320"/>
                  <a:gd name="T93" fmla="*/ 3402 h 16320"/>
                  <a:gd name="T94" fmla="*/ 9789 w 16320"/>
                  <a:gd name="T95" fmla="*/ 4141 h 16320"/>
                  <a:gd name="T96" fmla="*/ 7957 w 16320"/>
                  <a:gd name="T97" fmla="*/ 3707 h 16320"/>
                  <a:gd name="T98" fmla="*/ 7153 w 16320"/>
                  <a:gd name="T99" fmla="*/ 4168 h 16320"/>
                  <a:gd name="T100" fmla="*/ 7693 w 16320"/>
                  <a:gd name="T101" fmla="*/ 4858 h 16320"/>
                  <a:gd name="T102" fmla="*/ 7877 w 16320"/>
                  <a:gd name="T103" fmla="*/ 4374 h 16320"/>
                  <a:gd name="T104" fmla="*/ 8877 w 16320"/>
                  <a:gd name="T105" fmla="*/ 4206 h 16320"/>
                  <a:gd name="T106" fmla="*/ 10039 w 16320"/>
                  <a:gd name="T107" fmla="*/ 4489 h 16320"/>
                  <a:gd name="T108" fmla="*/ 8512 w 16320"/>
                  <a:gd name="T109" fmla="*/ 4601 h 16320"/>
                  <a:gd name="T110" fmla="*/ 8114 w 16320"/>
                  <a:gd name="T111" fmla="*/ 4835 h 16320"/>
                  <a:gd name="T112" fmla="*/ 7234 w 16320"/>
                  <a:gd name="T113" fmla="*/ 6423 h 16320"/>
                  <a:gd name="T114" fmla="*/ 7669 w 16320"/>
                  <a:gd name="T115" fmla="*/ 6984 h 16320"/>
                  <a:gd name="T116" fmla="*/ 7213 w 16320"/>
                  <a:gd name="T117" fmla="*/ 7481 h 16320"/>
                  <a:gd name="T118" fmla="*/ 7728 w 16320"/>
                  <a:gd name="T119" fmla="*/ 8248 h 16320"/>
                  <a:gd name="T120" fmla="*/ 7080 w 16320"/>
                  <a:gd name="T121" fmla="*/ 7174 h 16320"/>
                  <a:gd name="T122" fmla="*/ 7186 w 16320"/>
                  <a:gd name="T123" fmla="*/ 6787 h 16320"/>
                  <a:gd name="T124" fmla="*/ 6491 w 16320"/>
                  <a:gd name="T125" fmla="*/ 5230 h 16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320" h="16320">
                    <a:moveTo>
                      <a:pt x="15078" y="11124"/>
                    </a:moveTo>
                    <a:lnTo>
                      <a:pt x="15068" y="11098"/>
                    </a:lnTo>
                    <a:lnTo>
                      <a:pt x="15061" y="11071"/>
                    </a:lnTo>
                    <a:lnTo>
                      <a:pt x="15055" y="11045"/>
                    </a:lnTo>
                    <a:lnTo>
                      <a:pt x="15051" y="11018"/>
                    </a:lnTo>
                    <a:lnTo>
                      <a:pt x="15047" y="10991"/>
                    </a:lnTo>
                    <a:lnTo>
                      <a:pt x="15044" y="10964"/>
                    </a:lnTo>
                    <a:lnTo>
                      <a:pt x="15041" y="10937"/>
                    </a:lnTo>
                    <a:lnTo>
                      <a:pt x="15037" y="10911"/>
                    </a:lnTo>
                    <a:lnTo>
                      <a:pt x="15034" y="10885"/>
                    </a:lnTo>
                    <a:lnTo>
                      <a:pt x="15030" y="10861"/>
                    </a:lnTo>
                    <a:lnTo>
                      <a:pt x="15025" y="10838"/>
                    </a:lnTo>
                    <a:lnTo>
                      <a:pt x="15020" y="10815"/>
                    </a:lnTo>
                    <a:lnTo>
                      <a:pt x="15014" y="10795"/>
                    </a:lnTo>
                    <a:lnTo>
                      <a:pt x="15007" y="10774"/>
                    </a:lnTo>
                    <a:lnTo>
                      <a:pt x="15001" y="10755"/>
                    </a:lnTo>
                    <a:lnTo>
                      <a:pt x="14993" y="10738"/>
                    </a:lnTo>
                    <a:lnTo>
                      <a:pt x="14985" y="10720"/>
                    </a:lnTo>
                    <a:lnTo>
                      <a:pt x="14976" y="10705"/>
                    </a:lnTo>
                    <a:lnTo>
                      <a:pt x="14965" y="10690"/>
                    </a:lnTo>
                    <a:lnTo>
                      <a:pt x="14955" y="10675"/>
                    </a:lnTo>
                    <a:lnTo>
                      <a:pt x="14944" y="10662"/>
                    </a:lnTo>
                    <a:lnTo>
                      <a:pt x="14932" y="10650"/>
                    </a:lnTo>
                    <a:lnTo>
                      <a:pt x="14920" y="10639"/>
                    </a:lnTo>
                    <a:lnTo>
                      <a:pt x="14905" y="10628"/>
                    </a:lnTo>
                    <a:lnTo>
                      <a:pt x="14891" y="10618"/>
                    </a:lnTo>
                    <a:lnTo>
                      <a:pt x="14876" y="10610"/>
                    </a:lnTo>
                    <a:lnTo>
                      <a:pt x="14858" y="10602"/>
                    </a:lnTo>
                    <a:lnTo>
                      <a:pt x="14841" y="10594"/>
                    </a:lnTo>
                    <a:lnTo>
                      <a:pt x="14823" y="10588"/>
                    </a:lnTo>
                    <a:lnTo>
                      <a:pt x="14803" y="10581"/>
                    </a:lnTo>
                    <a:lnTo>
                      <a:pt x="14783" y="10576"/>
                    </a:lnTo>
                    <a:lnTo>
                      <a:pt x="14761" y="10571"/>
                    </a:lnTo>
                    <a:lnTo>
                      <a:pt x="14739" y="10567"/>
                    </a:lnTo>
                    <a:lnTo>
                      <a:pt x="14716" y="10564"/>
                    </a:lnTo>
                    <a:lnTo>
                      <a:pt x="14691" y="10561"/>
                    </a:lnTo>
                    <a:lnTo>
                      <a:pt x="14666" y="10559"/>
                    </a:lnTo>
                    <a:lnTo>
                      <a:pt x="14638" y="10558"/>
                    </a:lnTo>
                    <a:lnTo>
                      <a:pt x="14610" y="10556"/>
                    </a:lnTo>
                    <a:lnTo>
                      <a:pt x="14243" y="10556"/>
                    </a:lnTo>
                    <a:lnTo>
                      <a:pt x="14243" y="11124"/>
                    </a:lnTo>
                    <a:lnTo>
                      <a:pt x="13861" y="11124"/>
                    </a:lnTo>
                    <a:lnTo>
                      <a:pt x="13861" y="9625"/>
                    </a:lnTo>
                    <a:lnTo>
                      <a:pt x="14790" y="9625"/>
                    </a:lnTo>
                    <a:lnTo>
                      <a:pt x="14841" y="9626"/>
                    </a:lnTo>
                    <a:lnTo>
                      <a:pt x="14892" y="9628"/>
                    </a:lnTo>
                    <a:lnTo>
                      <a:pt x="14943" y="9630"/>
                    </a:lnTo>
                    <a:lnTo>
                      <a:pt x="14994" y="9634"/>
                    </a:lnTo>
                    <a:lnTo>
                      <a:pt x="15044" y="9640"/>
                    </a:lnTo>
                    <a:lnTo>
                      <a:pt x="15068" y="9643"/>
                    </a:lnTo>
                    <a:lnTo>
                      <a:pt x="15094" y="9647"/>
                    </a:lnTo>
                    <a:lnTo>
                      <a:pt x="15117" y="9652"/>
                    </a:lnTo>
                    <a:lnTo>
                      <a:pt x="15142" y="9657"/>
                    </a:lnTo>
                    <a:lnTo>
                      <a:pt x="15161" y="9662"/>
                    </a:lnTo>
                    <a:lnTo>
                      <a:pt x="15181" y="9668"/>
                    </a:lnTo>
                    <a:lnTo>
                      <a:pt x="15199" y="9674"/>
                    </a:lnTo>
                    <a:lnTo>
                      <a:pt x="15216" y="9681"/>
                    </a:lnTo>
                    <a:lnTo>
                      <a:pt x="15234" y="9688"/>
                    </a:lnTo>
                    <a:lnTo>
                      <a:pt x="15251" y="9696"/>
                    </a:lnTo>
                    <a:lnTo>
                      <a:pt x="15267" y="9704"/>
                    </a:lnTo>
                    <a:lnTo>
                      <a:pt x="15284" y="9713"/>
                    </a:lnTo>
                    <a:lnTo>
                      <a:pt x="15299" y="9723"/>
                    </a:lnTo>
                    <a:lnTo>
                      <a:pt x="15313" y="9733"/>
                    </a:lnTo>
                    <a:lnTo>
                      <a:pt x="15328" y="9743"/>
                    </a:lnTo>
                    <a:lnTo>
                      <a:pt x="15341" y="9753"/>
                    </a:lnTo>
                    <a:lnTo>
                      <a:pt x="15354" y="9764"/>
                    </a:lnTo>
                    <a:lnTo>
                      <a:pt x="15366" y="9777"/>
                    </a:lnTo>
                    <a:lnTo>
                      <a:pt x="15379" y="9789"/>
                    </a:lnTo>
                    <a:lnTo>
                      <a:pt x="15390" y="9801"/>
                    </a:lnTo>
                    <a:lnTo>
                      <a:pt x="15400" y="9814"/>
                    </a:lnTo>
                    <a:lnTo>
                      <a:pt x="15410" y="9828"/>
                    </a:lnTo>
                    <a:lnTo>
                      <a:pt x="15419" y="9841"/>
                    </a:lnTo>
                    <a:lnTo>
                      <a:pt x="15428" y="9855"/>
                    </a:lnTo>
                    <a:lnTo>
                      <a:pt x="15436" y="9870"/>
                    </a:lnTo>
                    <a:lnTo>
                      <a:pt x="15443" y="9884"/>
                    </a:lnTo>
                    <a:lnTo>
                      <a:pt x="15450" y="9898"/>
                    </a:lnTo>
                    <a:lnTo>
                      <a:pt x="15456" y="9913"/>
                    </a:lnTo>
                    <a:lnTo>
                      <a:pt x="15461" y="9929"/>
                    </a:lnTo>
                    <a:lnTo>
                      <a:pt x="15466" y="9945"/>
                    </a:lnTo>
                    <a:lnTo>
                      <a:pt x="15470" y="9960"/>
                    </a:lnTo>
                    <a:lnTo>
                      <a:pt x="15473" y="9977"/>
                    </a:lnTo>
                    <a:lnTo>
                      <a:pt x="15475" y="9993"/>
                    </a:lnTo>
                    <a:lnTo>
                      <a:pt x="15477" y="10009"/>
                    </a:lnTo>
                    <a:lnTo>
                      <a:pt x="15479" y="10027"/>
                    </a:lnTo>
                    <a:lnTo>
                      <a:pt x="15480" y="10043"/>
                    </a:lnTo>
                    <a:lnTo>
                      <a:pt x="15479" y="10062"/>
                    </a:lnTo>
                    <a:lnTo>
                      <a:pt x="15477" y="10081"/>
                    </a:lnTo>
                    <a:lnTo>
                      <a:pt x="15476" y="10100"/>
                    </a:lnTo>
                    <a:lnTo>
                      <a:pt x="15474" y="10118"/>
                    </a:lnTo>
                    <a:lnTo>
                      <a:pt x="15471" y="10136"/>
                    </a:lnTo>
                    <a:lnTo>
                      <a:pt x="15468" y="10154"/>
                    </a:lnTo>
                    <a:lnTo>
                      <a:pt x="15464" y="10171"/>
                    </a:lnTo>
                    <a:lnTo>
                      <a:pt x="15460" y="10189"/>
                    </a:lnTo>
                    <a:lnTo>
                      <a:pt x="15455" y="10205"/>
                    </a:lnTo>
                    <a:lnTo>
                      <a:pt x="15449" y="10222"/>
                    </a:lnTo>
                    <a:lnTo>
                      <a:pt x="15443" y="10239"/>
                    </a:lnTo>
                    <a:lnTo>
                      <a:pt x="15436" y="10254"/>
                    </a:lnTo>
                    <a:lnTo>
                      <a:pt x="15428" y="10269"/>
                    </a:lnTo>
                    <a:lnTo>
                      <a:pt x="15419" y="10285"/>
                    </a:lnTo>
                    <a:lnTo>
                      <a:pt x="15409" y="10299"/>
                    </a:lnTo>
                    <a:lnTo>
                      <a:pt x="15400" y="10314"/>
                    </a:lnTo>
                    <a:lnTo>
                      <a:pt x="15389" y="10328"/>
                    </a:lnTo>
                    <a:lnTo>
                      <a:pt x="15378" y="10341"/>
                    </a:lnTo>
                    <a:lnTo>
                      <a:pt x="15365" y="10354"/>
                    </a:lnTo>
                    <a:lnTo>
                      <a:pt x="15353" y="10366"/>
                    </a:lnTo>
                    <a:lnTo>
                      <a:pt x="15339" y="10379"/>
                    </a:lnTo>
                    <a:lnTo>
                      <a:pt x="15324" y="10391"/>
                    </a:lnTo>
                    <a:lnTo>
                      <a:pt x="15309" y="10402"/>
                    </a:lnTo>
                    <a:lnTo>
                      <a:pt x="15294" y="10412"/>
                    </a:lnTo>
                    <a:lnTo>
                      <a:pt x="15277" y="10422"/>
                    </a:lnTo>
                    <a:lnTo>
                      <a:pt x="15259" y="10433"/>
                    </a:lnTo>
                    <a:lnTo>
                      <a:pt x="15241" y="10441"/>
                    </a:lnTo>
                    <a:lnTo>
                      <a:pt x="15221" y="10450"/>
                    </a:lnTo>
                    <a:lnTo>
                      <a:pt x="15202" y="10458"/>
                    </a:lnTo>
                    <a:lnTo>
                      <a:pt x="15181" y="10465"/>
                    </a:lnTo>
                    <a:lnTo>
                      <a:pt x="15159" y="10472"/>
                    </a:lnTo>
                    <a:lnTo>
                      <a:pt x="15137" y="10478"/>
                    </a:lnTo>
                    <a:lnTo>
                      <a:pt x="15165" y="10488"/>
                    </a:lnTo>
                    <a:lnTo>
                      <a:pt x="15191" y="10496"/>
                    </a:lnTo>
                    <a:lnTo>
                      <a:pt x="15215" y="10504"/>
                    </a:lnTo>
                    <a:lnTo>
                      <a:pt x="15238" y="10513"/>
                    </a:lnTo>
                    <a:lnTo>
                      <a:pt x="15258" y="10522"/>
                    </a:lnTo>
                    <a:lnTo>
                      <a:pt x="15277" y="10533"/>
                    </a:lnTo>
                    <a:lnTo>
                      <a:pt x="15295" y="10543"/>
                    </a:lnTo>
                    <a:lnTo>
                      <a:pt x="15311" y="10554"/>
                    </a:lnTo>
                    <a:lnTo>
                      <a:pt x="15327" y="10566"/>
                    </a:lnTo>
                    <a:lnTo>
                      <a:pt x="15341" y="10579"/>
                    </a:lnTo>
                    <a:lnTo>
                      <a:pt x="15355" y="10595"/>
                    </a:lnTo>
                    <a:lnTo>
                      <a:pt x="15367" y="10610"/>
                    </a:lnTo>
                    <a:lnTo>
                      <a:pt x="15381" y="10628"/>
                    </a:lnTo>
                    <a:lnTo>
                      <a:pt x="15393" y="10648"/>
                    </a:lnTo>
                    <a:lnTo>
                      <a:pt x="15405" y="10669"/>
                    </a:lnTo>
                    <a:lnTo>
                      <a:pt x="15416" y="10692"/>
                    </a:lnTo>
                    <a:lnTo>
                      <a:pt x="15425" y="10711"/>
                    </a:lnTo>
                    <a:lnTo>
                      <a:pt x="15433" y="10729"/>
                    </a:lnTo>
                    <a:lnTo>
                      <a:pt x="15439" y="10749"/>
                    </a:lnTo>
                    <a:lnTo>
                      <a:pt x="15444" y="10768"/>
                    </a:lnTo>
                    <a:lnTo>
                      <a:pt x="15449" y="10788"/>
                    </a:lnTo>
                    <a:lnTo>
                      <a:pt x="15452" y="10807"/>
                    </a:lnTo>
                    <a:lnTo>
                      <a:pt x="15455" y="10826"/>
                    </a:lnTo>
                    <a:lnTo>
                      <a:pt x="15458" y="10846"/>
                    </a:lnTo>
                    <a:lnTo>
                      <a:pt x="15462" y="10885"/>
                    </a:lnTo>
                    <a:lnTo>
                      <a:pt x="15465" y="10924"/>
                    </a:lnTo>
                    <a:lnTo>
                      <a:pt x="15468" y="10964"/>
                    </a:lnTo>
                    <a:lnTo>
                      <a:pt x="15472" y="11003"/>
                    </a:lnTo>
                    <a:lnTo>
                      <a:pt x="15475" y="11018"/>
                    </a:lnTo>
                    <a:lnTo>
                      <a:pt x="15479" y="11034"/>
                    </a:lnTo>
                    <a:lnTo>
                      <a:pt x="15482" y="11049"/>
                    </a:lnTo>
                    <a:lnTo>
                      <a:pt x="15486" y="11064"/>
                    </a:lnTo>
                    <a:lnTo>
                      <a:pt x="15496" y="11094"/>
                    </a:lnTo>
                    <a:lnTo>
                      <a:pt x="15507" y="11124"/>
                    </a:lnTo>
                    <a:lnTo>
                      <a:pt x="15078" y="11124"/>
                    </a:lnTo>
                    <a:close/>
                    <a:moveTo>
                      <a:pt x="13531" y="9892"/>
                    </a:moveTo>
                    <a:lnTo>
                      <a:pt x="12999" y="9892"/>
                    </a:lnTo>
                    <a:lnTo>
                      <a:pt x="12961" y="9893"/>
                    </a:lnTo>
                    <a:lnTo>
                      <a:pt x="12921" y="9894"/>
                    </a:lnTo>
                    <a:lnTo>
                      <a:pt x="12880" y="9896"/>
                    </a:lnTo>
                    <a:lnTo>
                      <a:pt x="12839" y="9899"/>
                    </a:lnTo>
                    <a:lnTo>
                      <a:pt x="12799" y="9904"/>
                    </a:lnTo>
                    <a:lnTo>
                      <a:pt x="12780" y="9907"/>
                    </a:lnTo>
                    <a:lnTo>
                      <a:pt x="12761" y="9910"/>
                    </a:lnTo>
                    <a:lnTo>
                      <a:pt x="12745" y="9914"/>
                    </a:lnTo>
                    <a:lnTo>
                      <a:pt x="12730" y="9920"/>
                    </a:lnTo>
                    <a:lnTo>
                      <a:pt x="12710" y="9927"/>
                    </a:lnTo>
                    <a:lnTo>
                      <a:pt x="12692" y="9934"/>
                    </a:lnTo>
                    <a:lnTo>
                      <a:pt x="12675" y="9943"/>
                    </a:lnTo>
                    <a:lnTo>
                      <a:pt x="12658" y="9953"/>
                    </a:lnTo>
                    <a:lnTo>
                      <a:pt x="12643" y="9964"/>
                    </a:lnTo>
                    <a:lnTo>
                      <a:pt x="12629" y="9976"/>
                    </a:lnTo>
                    <a:lnTo>
                      <a:pt x="12614" y="9989"/>
                    </a:lnTo>
                    <a:lnTo>
                      <a:pt x="12601" y="10003"/>
                    </a:lnTo>
                    <a:lnTo>
                      <a:pt x="12589" y="10015"/>
                    </a:lnTo>
                    <a:lnTo>
                      <a:pt x="12579" y="10030"/>
                    </a:lnTo>
                    <a:lnTo>
                      <a:pt x="12569" y="10043"/>
                    </a:lnTo>
                    <a:lnTo>
                      <a:pt x="12562" y="10057"/>
                    </a:lnTo>
                    <a:lnTo>
                      <a:pt x="12555" y="10073"/>
                    </a:lnTo>
                    <a:lnTo>
                      <a:pt x="12549" y="10087"/>
                    </a:lnTo>
                    <a:lnTo>
                      <a:pt x="12544" y="10102"/>
                    </a:lnTo>
                    <a:lnTo>
                      <a:pt x="12540" y="10117"/>
                    </a:lnTo>
                    <a:lnTo>
                      <a:pt x="12533" y="10149"/>
                    </a:lnTo>
                    <a:lnTo>
                      <a:pt x="12528" y="10181"/>
                    </a:lnTo>
                    <a:lnTo>
                      <a:pt x="12523" y="10213"/>
                    </a:lnTo>
                    <a:lnTo>
                      <a:pt x="12518" y="10245"/>
                    </a:lnTo>
                    <a:lnTo>
                      <a:pt x="13531" y="10245"/>
                    </a:lnTo>
                    <a:lnTo>
                      <a:pt x="13531" y="10510"/>
                    </a:lnTo>
                    <a:lnTo>
                      <a:pt x="12518" y="10510"/>
                    </a:lnTo>
                    <a:lnTo>
                      <a:pt x="12523" y="10537"/>
                    </a:lnTo>
                    <a:lnTo>
                      <a:pt x="12527" y="10562"/>
                    </a:lnTo>
                    <a:lnTo>
                      <a:pt x="12532" y="10586"/>
                    </a:lnTo>
                    <a:lnTo>
                      <a:pt x="12537" y="10608"/>
                    </a:lnTo>
                    <a:lnTo>
                      <a:pt x="12544" y="10629"/>
                    </a:lnTo>
                    <a:lnTo>
                      <a:pt x="12551" y="10649"/>
                    </a:lnTo>
                    <a:lnTo>
                      <a:pt x="12560" y="10668"/>
                    </a:lnTo>
                    <a:lnTo>
                      <a:pt x="12569" y="10686"/>
                    </a:lnTo>
                    <a:lnTo>
                      <a:pt x="12580" y="10703"/>
                    </a:lnTo>
                    <a:lnTo>
                      <a:pt x="12591" y="10718"/>
                    </a:lnTo>
                    <a:lnTo>
                      <a:pt x="12602" y="10732"/>
                    </a:lnTo>
                    <a:lnTo>
                      <a:pt x="12615" y="10747"/>
                    </a:lnTo>
                    <a:lnTo>
                      <a:pt x="12629" y="10759"/>
                    </a:lnTo>
                    <a:lnTo>
                      <a:pt x="12643" y="10770"/>
                    </a:lnTo>
                    <a:lnTo>
                      <a:pt x="12658" y="10781"/>
                    </a:lnTo>
                    <a:lnTo>
                      <a:pt x="12675" y="10792"/>
                    </a:lnTo>
                    <a:lnTo>
                      <a:pt x="12692" y="10800"/>
                    </a:lnTo>
                    <a:lnTo>
                      <a:pt x="12709" y="10809"/>
                    </a:lnTo>
                    <a:lnTo>
                      <a:pt x="12729" y="10816"/>
                    </a:lnTo>
                    <a:lnTo>
                      <a:pt x="12748" y="10822"/>
                    </a:lnTo>
                    <a:lnTo>
                      <a:pt x="12768" y="10828"/>
                    </a:lnTo>
                    <a:lnTo>
                      <a:pt x="12790" y="10833"/>
                    </a:lnTo>
                    <a:lnTo>
                      <a:pt x="12811" y="10839"/>
                    </a:lnTo>
                    <a:lnTo>
                      <a:pt x="12835" y="10843"/>
                    </a:lnTo>
                    <a:lnTo>
                      <a:pt x="12858" y="10846"/>
                    </a:lnTo>
                    <a:lnTo>
                      <a:pt x="12883" y="10849"/>
                    </a:lnTo>
                    <a:lnTo>
                      <a:pt x="12908" y="10851"/>
                    </a:lnTo>
                    <a:lnTo>
                      <a:pt x="12935" y="10853"/>
                    </a:lnTo>
                    <a:lnTo>
                      <a:pt x="12990" y="10856"/>
                    </a:lnTo>
                    <a:lnTo>
                      <a:pt x="13531" y="10856"/>
                    </a:lnTo>
                    <a:lnTo>
                      <a:pt x="13531" y="11124"/>
                    </a:lnTo>
                    <a:lnTo>
                      <a:pt x="12971" y="11124"/>
                    </a:lnTo>
                    <a:lnTo>
                      <a:pt x="12908" y="11122"/>
                    </a:lnTo>
                    <a:lnTo>
                      <a:pt x="12844" y="11120"/>
                    </a:lnTo>
                    <a:lnTo>
                      <a:pt x="12778" y="11115"/>
                    </a:lnTo>
                    <a:lnTo>
                      <a:pt x="12745" y="11112"/>
                    </a:lnTo>
                    <a:lnTo>
                      <a:pt x="12712" y="11108"/>
                    </a:lnTo>
                    <a:lnTo>
                      <a:pt x="12681" y="11104"/>
                    </a:lnTo>
                    <a:lnTo>
                      <a:pt x="12649" y="11099"/>
                    </a:lnTo>
                    <a:lnTo>
                      <a:pt x="12618" y="11094"/>
                    </a:lnTo>
                    <a:lnTo>
                      <a:pt x="12588" y="11086"/>
                    </a:lnTo>
                    <a:lnTo>
                      <a:pt x="12558" y="11079"/>
                    </a:lnTo>
                    <a:lnTo>
                      <a:pt x="12530" y="11071"/>
                    </a:lnTo>
                    <a:lnTo>
                      <a:pt x="12499" y="11062"/>
                    </a:lnTo>
                    <a:lnTo>
                      <a:pt x="12471" y="11050"/>
                    </a:lnTo>
                    <a:lnTo>
                      <a:pt x="12442" y="11037"/>
                    </a:lnTo>
                    <a:lnTo>
                      <a:pt x="12415" y="11023"/>
                    </a:lnTo>
                    <a:lnTo>
                      <a:pt x="12389" y="11008"/>
                    </a:lnTo>
                    <a:lnTo>
                      <a:pt x="12364" y="10992"/>
                    </a:lnTo>
                    <a:lnTo>
                      <a:pt x="12342" y="10974"/>
                    </a:lnTo>
                    <a:lnTo>
                      <a:pt x="12320" y="10956"/>
                    </a:lnTo>
                    <a:lnTo>
                      <a:pt x="12298" y="10936"/>
                    </a:lnTo>
                    <a:lnTo>
                      <a:pt x="12279" y="10917"/>
                    </a:lnTo>
                    <a:lnTo>
                      <a:pt x="12260" y="10896"/>
                    </a:lnTo>
                    <a:lnTo>
                      <a:pt x="12242" y="10873"/>
                    </a:lnTo>
                    <a:lnTo>
                      <a:pt x="12226" y="10851"/>
                    </a:lnTo>
                    <a:lnTo>
                      <a:pt x="12210" y="10828"/>
                    </a:lnTo>
                    <a:lnTo>
                      <a:pt x="12196" y="10804"/>
                    </a:lnTo>
                    <a:lnTo>
                      <a:pt x="12182" y="10779"/>
                    </a:lnTo>
                    <a:lnTo>
                      <a:pt x="12170" y="10755"/>
                    </a:lnTo>
                    <a:lnTo>
                      <a:pt x="12158" y="10729"/>
                    </a:lnTo>
                    <a:lnTo>
                      <a:pt x="12147" y="10704"/>
                    </a:lnTo>
                    <a:lnTo>
                      <a:pt x="12138" y="10677"/>
                    </a:lnTo>
                    <a:lnTo>
                      <a:pt x="12129" y="10651"/>
                    </a:lnTo>
                    <a:lnTo>
                      <a:pt x="12121" y="10624"/>
                    </a:lnTo>
                    <a:lnTo>
                      <a:pt x="12114" y="10598"/>
                    </a:lnTo>
                    <a:lnTo>
                      <a:pt x="12107" y="10571"/>
                    </a:lnTo>
                    <a:lnTo>
                      <a:pt x="12102" y="10545"/>
                    </a:lnTo>
                    <a:lnTo>
                      <a:pt x="12097" y="10518"/>
                    </a:lnTo>
                    <a:lnTo>
                      <a:pt x="12093" y="10491"/>
                    </a:lnTo>
                    <a:lnTo>
                      <a:pt x="12090" y="10464"/>
                    </a:lnTo>
                    <a:lnTo>
                      <a:pt x="12088" y="10439"/>
                    </a:lnTo>
                    <a:lnTo>
                      <a:pt x="12086" y="10412"/>
                    </a:lnTo>
                    <a:lnTo>
                      <a:pt x="12085" y="10387"/>
                    </a:lnTo>
                    <a:lnTo>
                      <a:pt x="12085" y="10337"/>
                    </a:lnTo>
                    <a:lnTo>
                      <a:pt x="12086" y="10312"/>
                    </a:lnTo>
                    <a:lnTo>
                      <a:pt x="12088" y="10288"/>
                    </a:lnTo>
                    <a:lnTo>
                      <a:pt x="12090" y="10263"/>
                    </a:lnTo>
                    <a:lnTo>
                      <a:pt x="12093" y="10240"/>
                    </a:lnTo>
                    <a:lnTo>
                      <a:pt x="12097" y="10215"/>
                    </a:lnTo>
                    <a:lnTo>
                      <a:pt x="12101" y="10192"/>
                    </a:lnTo>
                    <a:lnTo>
                      <a:pt x="12106" y="10167"/>
                    </a:lnTo>
                    <a:lnTo>
                      <a:pt x="12113" y="10144"/>
                    </a:lnTo>
                    <a:lnTo>
                      <a:pt x="12119" y="10120"/>
                    </a:lnTo>
                    <a:lnTo>
                      <a:pt x="12127" y="10097"/>
                    </a:lnTo>
                    <a:lnTo>
                      <a:pt x="12135" y="10075"/>
                    </a:lnTo>
                    <a:lnTo>
                      <a:pt x="12143" y="10051"/>
                    </a:lnTo>
                    <a:lnTo>
                      <a:pt x="12153" y="10029"/>
                    </a:lnTo>
                    <a:lnTo>
                      <a:pt x="12164" y="10007"/>
                    </a:lnTo>
                    <a:lnTo>
                      <a:pt x="12175" y="9985"/>
                    </a:lnTo>
                    <a:lnTo>
                      <a:pt x="12187" y="9963"/>
                    </a:lnTo>
                    <a:lnTo>
                      <a:pt x="12199" y="9942"/>
                    </a:lnTo>
                    <a:lnTo>
                      <a:pt x="12213" y="9922"/>
                    </a:lnTo>
                    <a:lnTo>
                      <a:pt x="12228" y="9901"/>
                    </a:lnTo>
                    <a:lnTo>
                      <a:pt x="12243" y="9881"/>
                    </a:lnTo>
                    <a:lnTo>
                      <a:pt x="12259" y="9861"/>
                    </a:lnTo>
                    <a:lnTo>
                      <a:pt x="12277" y="9843"/>
                    </a:lnTo>
                    <a:lnTo>
                      <a:pt x="12294" y="9824"/>
                    </a:lnTo>
                    <a:lnTo>
                      <a:pt x="12313" y="9806"/>
                    </a:lnTo>
                    <a:lnTo>
                      <a:pt x="12333" y="9789"/>
                    </a:lnTo>
                    <a:lnTo>
                      <a:pt x="12353" y="9772"/>
                    </a:lnTo>
                    <a:lnTo>
                      <a:pt x="12376" y="9755"/>
                    </a:lnTo>
                    <a:lnTo>
                      <a:pt x="12398" y="9739"/>
                    </a:lnTo>
                    <a:lnTo>
                      <a:pt x="12421" y="9724"/>
                    </a:lnTo>
                    <a:lnTo>
                      <a:pt x="12445" y="9709"/>
                    </a:lnTo>
                    <a:lnTo>
                      <a:pt x="12471" y="9696"/>
                    </a:lnTo>
                    <a:lnTo>
                      <a:pt x="12494" y="9685"/>
                    </a:lnTo>
                    <a:lnTo>
                      <a:pt x="12517" y="9675"/>
                    </a:lnTo>
                    <a:lnTo>
                      <a:pt x="12542" y="9666"/>
                    </a:lnTo>
                    <a:lnTo>
                      <a:pt x="12567" y="9658"/>
                    </a:lnTo>
                    <a:lnTo>
                      <a:pt x="12593" y="9651"/>
                    </a:lnTo>
                    <a:lnTo>
                      <a:pt x="12618" y="9646"/>
                    </a:lnTo>
                    <a:lnTo>
                      <a:pt x="12644" y="9641"/>
                    </a:lnTo>
                    <a:lnTo>
                      <a:pt x="12670" y="9637"/>
                    </a:lnTo>
                    <a:lnTo>
                      <a:pt x="12697" y="9634"/>
                    </a:lnTo>
                    <a:lnTo>
                      <a:pt x="12723" y="9631"/>
                    </a:lnTo>
                    <a:lnTo>
                      <a:pt x="12751" y="9629"/>
                    </a:lnTo>
                    <a:lnTo>
                      <a:pt x="12778" y="9627"/>
                    </a:lnTo>
                    <a:lnTo>
                      <a:pt x="12831" y="9626"/>
                    </a:lnTo>
                    <a:lnTo>
                      <a:pt x="12884" y="9625"/>
                    </a:lnTo>
                    <a:lnTo>
                      <a:pt x="13531" y="9625"/>
                    </a:lnTo>
                    <a:lnTo>
                      <a:pt x="13531" y="9892"/>
                    </a:lnTo>
                    <a:close/>
                    <a:moveTo>
                      <a:pt x="12802" y="11713"/>
                    </a:moveTo>
                    <a:lnTo>
                      <a:pt x="12269" y="11713"/>
                    </a:lnTo>
                    <a:lnTo>
                      <a:pt x="12232" y="11714"/>
                    </a:lnTo>
                    <a:lnTo>
                      <a:pt x="12192" y="11715"/>
                    </a:lnTo>
                    <a:lnTo>
                      <a:pt x="12150" y="11717"/>
                    </a:lnTo>
                    <a:lnTo>
                      <a:pt x="12108" y="11720"/>
                    </a:lnTo>
                    <a:lnTo>
                      <a:pt x="12069" y="11724"/>
                    </a:lnTo>
                    <a:lnTo>
                      <a:pt x="12050" y="11727"/>
                    </a:lnTo>
                    <a:lnTo>
                      <a:pt x="12032" y="11730"/>
                    </a:lnTo>
                    <a:lnTo>
                      <a:pt x="12016" y="11734"/>
                    </a:lnTo>
                    <a:lnTo>
                      <a:pt x="11999" y="11738"/>
                    </a:lnTo>
                    <a:lnTo>
                      <a:pt x="11980" y="11746"/>
                    </a:lnTo>
                    <a:lnTo>
                      <a:pt x="11963" y="11754"/>
                    </a:lnTo>
                    <a:lnTo>
                      <a:pt x="11945" y="11764"/>
                    </a:lnTo>
                    <a:lnTo>
                      <a:pt x="11929" y="11773"/>
                    </a:lnTo>
                    <a:lnTo>
                      <a:pt x="11914" y="11784"/>
                    </a:lnTo>
                    <a:lnTo>
                      <a:pt x="11898" y="11795"/>
                    </a:lnTo>
                    <a:lnTo>
                      <a:pt x="11885" y="11809"/>
                    </a:lnTo>
                    <a:lnTo>
                      <a:pt x="11871" y="11822"/>
                    </a:lnTo>
                    <a:lnTo>
                      <a:pt x="11860" y="11835"/>
                    </a:lnTo>
                    <a:lnTo>
                      <a:pt x="11849" y="11849"/>
                    </a:lnTo>
                    <a:lnTo>
                      <a:pt x="11840" y="11863"/>
                    </a:lnTo>
                    <a:lnTo>
                      <a:pt x="11832" y="11877"/>
                    </a:lnTo>
                    <a:lnTo>
                      <a:pt x="11825" y="11892"/>
                    </a:lnTo>
                    <a:lnTo>
                      <a:pt x="11820" y="11906"/>
                    </a:lnTo>
                    <a:lnTo>
                      <a:pt x="11814" y="11922"/>
                    </a:lnTo>
                    <a:lnTo>
                      <a:pt x="11810" y="11937"/>
                    </a:lnTo>
                    <a:lnTo>
                      <a:pt x="11802" y="11969"/>
                    </a:lnTo>
                    <a:lnTo>
                      <a:pt x="11797" y="12000"/>
                    </a:lnTo>
                    <a:lnTo>
                      <a:pt x="11793" y="12033"/>
                    </a:lnTo>
                    <a:lnTo>
                      <a:pt x="11789" y="12065"/>
                    </a:lnTo>
                    <a:lnTo>
                      <a:pt x="12802" y="12065"/>
                    </a:lnTo>
                    <a:lnTo>
                      <a:pt x="12802" y="12330"/>
                    </a:lnTo>
                    <a:lnTo>
                      <a:pt x="11789" y="12330"/>
                    </a:lnTo>
                    <a:lnTo>
                      <a:pt x="11792" y="12356"/>
                    </a:lnTo>
                    <a:lnTo>
                      <a:pt x="11796" y="12382"/>
                    </a:lnTo>
                    <a:lnTo>
                      <a:pt x="11801" y="12405"/>
                    </a:lnTo>
                    <a:lnTo>
                      <a:pt x="11808" y="12428"/>
                    </a:lnTo>
                    <a:lnTo>
                      <a:pt x="11815" y="12449"/>
                    </a:lnTo>
                    <a:lnTo>
                      <a:pt x="11822" y="12468"/>
                    </a:lnTo>
                    <a:lnTo>
                      <a:pt x="11830" y="12488"/>
                    </a:lnTo>
                    <a:lnTo>
                      <a:pt x="11840" y="12505"/>
                    </a:lnTo>
                    <a:lnTo>
                      <a:pt x="11850" y="12523"/>
                    </a:lnTo>
                    <a:lnTo>
                      <a:pt x="11861" y="12538"/>
                    </a:lnTo>
                    <a:lnTo>
                      <a:pt x="11873" y="12552"/>
                    </a:lnTo>
                    <a:lnTo>
                      <a:pt x="11886" y="12566"/>
                    </a:lnTo>
                    <a:lnTo>
                      <a:pt x="11899" y="12579"/>
                    </a:lnTo>
                    <a:lnTo>
                      <a:pt x="11914" y="12591"/>
                    </a:lnTo>
                    <a:lnTo>
                      <a:pt x="11929" y="12601"/>
                    </a:lnTo>
                    <a:lnTo>
                      <a:pt x="11945" y="12611"/>
                    </a:lnTo>
                    <a:lnTo>
                      <a:pt x="11963" y="12620"/>
                    </a:lnTo>
                    <a:lnTo>
                      <a:pt x="11980" y="12629"/>
                    </a:lnTo>
                    <a:lnTo>
                      <a:pt x="11998" y="12637"/>
                    </a:lnTo>
                    <a:lnTo>
                      <a:pt x="12019" y="12643"/>
                    </a:lnTo>
                    <a:lnTo>
                      <a:pt x="12038" y="12649"/>
                    </a:lnTo>
                    <a:lnTo>
                      <a:pt x="12059" y="12654"/>
                    </a:lnTo>
                    <a:lnTo>
                      <a:pt x="12082" y="12659"/>
                    </a:lnTo>
                    <a:lnTo>
                      <a:pt x="12104" y="12663"/>
                    </a:lnTo>
                    <a:lnTo>
                      <a:pt x="12129" y="12666"/>
                    </a:lnTo>
                    <a:lnTo>
                      <a:pt x="12153" y="12669"/>
                    </a:lnTo>
                    <a:lnTo>
                      <a:pt x="12179" y="12672"/>
                    </a:lnTo>
                    <a:lnTo>
                      <a:pt x="12204" y="12674"/>
                    </a:lnTo>
                    <a:lnTo>
                      <a:pt x="12259" y="12677"/>
                    </a:lnTo>
                    <a:lnTo>
                      <a:pt x="12318" y="12678"/>
                    </a:lnTo>
                    <a:lnTo>
                      <a:pt x="12802" y="12678"/>
                    </a:lnTo>
                    <a:lnTo>
                      <a:pt x="12802" y="12944"/>
                    </a:lnTo>
                    <a:lnTo>
                      <a:pt x="12242" y="12944"/>
                    </a:lnTo>
                    <a:lnTo>
                      <a:pt x="12179" y="12942"/>
                    </a:lnTo>
                    <a:lnTo>
                      <a:pt x="12114" y="12940"/>
                    </a:lnTo>
                    <a:lnTo>
                      <a:pt x="12048" y="12935"/>
                    </a:lnTo>
                    <a:lnTo>
                      <a:pt x="12016" y="12932"/>
                    </a:lnTo>
                    <a:lnTo>
                      <a:pt x="11983" y="12929"/>
                    </a:lnTo>
                    <a:lnTo>
                      <a:pt x="11951" y="12924"/>
                    </a:lnTo>
                    <a:lnTo>
                      <a:pt x="11920" y="12919"/>
                    </a:lnTo>
                    <a:lnTo>
                      <a:pt x="11888" y="12914"/>
                    </a:lnTo>
                    <a:lnTo>
                      <a:pt x="11859" y="12907"/>
                    </a:lnTo>
                    <a:lnTo>
                      <a:pt x="11829" y="12900"/>
                    </a:lnTo>
                    <a:lnTo>
                      <a:pt x="11800" y="12893"/>
                    </a:lnTo>
                    <a:lnTo>
                      <a:pt x="11770" y="12883"/>
                    </a:lnTo>
                    <a:lnTo>
                      <a:pt x="11740" y="12870"/>
                    </a:lnTo>
                    <a:lnTo>
                      <a:pt x="11713" y="12858"/>
                    </a:lnTo>
                    <a:lnTo>
                      <a:pt x="11685" y="12844"/>
                    </a:lnTo>
                    <a:lnTo>
                      <a:pt x="11660" y="12829"/>
                    </a:lnTo>
                    <a:lnTo>
                      <a:pt x="11635" y="12812"/>
                    </a:lnTo>
                    <a:lnTo>
                      <a:pt x="11612" y="12795"/>
                    </a:lnTo>
                    <a:lnTo>
                      <a:pt x="11590" y="12777"/>
                    </a:lnTo>
                    <a:lnTo>
                      <a:pt x="11569" y="12757"/>
                    </a:lnTo>
                    <a:lnTo>
                      <a:pt x="11549" y="12737"/>
                    </a:lnTo>
                    <a:lnTo>
                      <a:pt x="11530" y="12715"/>
                    </a:lnTo>
                    <a:lnTo>
                      <a:pt x="11513" y="12694"/>
                    </a:lnTo>
                    <a:lnTo>
                      <a:pt x="11496" y="12670"/>
                    </a:lnTo>
                    <a:lnTo>
                      <a:pt x="11480" y="12648"/>
                    </a:lnTo>
                    <a:lnTo>
                      <a:pt x="11466" y="12624"/>
                    </a:lnTo>
                    <a:lnTo>
                      <a:pt x="11453" y="12599"/>
                    </a:lnTo>
                    <a:lnTo>
                      <a:pt x="11440" y="12575"/>
                    </a:lnTo>
                    <a:lnTo>
                      <a:pt x="11428" y="12549"/>
                    </a:lnTo>
                    <a:lnTo>
                      <a:pt x="11418" y="12524"/>
                    </a:lnTo>
                    <a:lnTo>
                      <a:pt x="11408" y="12497"/>
                    </a:lnTo>
                    <a:lnTo>
                      <a:pt x="11400" y="12472"/>
                    </a:lnTo>
                    <a:lnTo>
                      <a:pt x="11391" y="12445"/>
                    </a:lnTo>
                    <a:lnTo>
                      <a:pt x="11384" y="12419"/>
                    </a:lnTo>
                    <a:lnTo>
                      <a:pt x="11378" y="12391"/>
                    </a:lnTo>
                    <a:lnTo>
                      <a:pt x="11372" y="12364"/>
                    </a:lnTo>
                    <a:lnTo>
                      <a:pt x="11368" y="12338"/>
                    </a:lnTo>
                    <a:lnTo>
                      <a:pt x="11364" y="12311"/>
                    </a:lnTo>
                    <a:lnTo>
                      <a:pt x="11361" y="12285"/>
                    </a:lnTo>
                    <a:lnTo>
                      <a:pt x="11358" y="12258"/>
                    </a:lnTo>
                    <a:lnTo>
                      <a:pt x="11357" y="12233"/>
                    </a:lnTo>
                    <a:lnTo>
                      <a:pt x="11356" y="12207"/>
                    </a:lnTo>
                    <a:lnTo>
                      <a:pt x="11356" y="12157"/>
                    </a:lnTo>
                    <a:lnTo>
                      <a:pt x="11357" y="12133"/>
                    </a:lnTo>
                    <a:lnTo>
                      <a:pt x="11358" y="12109"/>
                    </a:lnTo>
                    <a:lnTo>
                      <a:pt x="11361" y="12085"/>
                    </a:lnTo>
                    <a:lnTo>
                      <a:pt x="11364" y="12060"/>
                    </a:lnTo>
                    <a:lnTo>
                      <a:pt x="11367" y="12036"/>
                    </a:lnTo>
                    <a:lnTo>
                      <a:pt x="11372" y="12013"/>
                    </a:lnTo>
                    <a:lnTo>
                      <a:pt x="11377" y="11988"/>
                    </a:lnTo>
                    <a:lnTo>
                      <a:pt x="11382" y="11965"/>
                    </a:lnTo>
                    <a:lnTo>
                      <a:pt x="11389" y="11941"/>
                    </a:lnTo>
                    <a:lnTo>
                      <a:pt x="11396" y="11918"/>
                    </a:lnTo>
                    <a:lnTo>
                      <a:pt x="11405" y="11895"/>
                    </a:lnTo>
                    <a:lnTo>
                      <a:pt x="11414" y="11872"/>
                    </a:lnTo>
                    <a:lnTo>
                      <a:pt x="11423" y="11849"/>
                    </a:lnTo>
                    <a:lnTo>
                      <a:pt x="11434" y="11827"/>
                    </a:lnTo>
                    <a:lnTo>
                      <a:pt x="11445" y="11805"/>
                    </a:lnTo>
                    <a:lnTo>
                      <a:pt x="11457" y="11784"/>
                    </a:lnTo>
                    <a:lnTo>
                      <a:pt x="11470" y="11763"/>
                    </a:lnTo>
                    <a:lnTo>
                      <a:pt x="11483" y="11742"/>
                    </a:lnTo>
                    <a:lnTo>
                      <a:pt x="11498" y="11722"/>
                    </a:lnTo>
                    <a:lnTo>
                      <a:pt x="11514" y="11701"/>
                    </a:lnTo>
                    <a:lnTo>
                      <a:pt x="11530" y="11682"/>
                    </a:lnTo>
                    <a:lnTo>
                      <a:pt x="11546" y="11663"/>
                    </a:lnTo>
                    <a:lnTo>
                      <a:pt x="11565" y="11644"/>
                    </a:lnTo>
                    <a:lnTo>
                      <a:pt x="11583" y="11626"/>
                    </a:lnTo>
                    <a:lnTo>
                      <a:pt x="11604" y="11609"/>
                    </a:lnTo>
                    <a:lnTo>
                      <a:pt x="11624" y="11592"/>
                    </a:lnTo>
                    <a:lnTo>
                      <a:pt x="11645" y="11576"/>
                    </a:lnTo>
                    <a:lnTo>
                      <a:pt x="11668" y="11560"/>
                    </a:lnTo>
                    <a:lnTo>
                      <a:pt x="11691" y="11544"/>
                    </a:lnTo>
                    <a:lnTo>
                      <a:pt x="11716" y="11530"/>
                    </a:lnTo>
                    <a:lnTo>
                      <a:pt x="11741" y="11517"/>
                    </a:lnTo>
                    <a:lnTo>
                      <a:pt x="11765" y="11506"/>
                    </a:lnTo>
                    <a:lnTo>
                      <a:pt x="11788" y="11495"/>
                    </a:lnTo>
                    <a:lnTo>
                      <a:pt x="11813" y="11486"/>
                    </a:lnTo>
                    <a:lnTo>
                      <a:pt x="11837" y="11479"/>
                    </a:lnTo>
                    <a:lnTo>
                      <a:pt x="11863" y="11472"/>
                    </a:lnTo>
                    <a:lnTo>
                      <a:pt x="11888" y="11466"/>
                    </a:lnTo>
                    <a:lnTo>
                      <a:pt x="11915" y="11462"/>
                    </a:lnTo>
                    <a:lnTo>
                      <a:pt x="11941" y="11457"/>
                    </a:lnTo>
                    <a:lnTo>
                      <a:pt x="11968" y="11454"/>
                    </a:lnTo>
                    <a:lnTo>
                      <a:pt x="11994" y="11451"/>
                    </a:lnTo>
                    <a:lnTo>
                      <a:pt x="12021" y="11448"/>
                    </a:lnTo>
                    <a:lnTo>
                      <a:pt x="12047" y="11446"/>
                    </a:lnTo>
                    <a:lnTo>
                      <a:pt x="12101" y="11445"/>
                    </a:lnTo>
                    <a:lnTo>
                      <a:pt x="12154" y="11444"/>
                    </a:lnTo>
                    <a:lnTo>
                      <a:pt x="12802" y="11444"/>
                    </a:lnTo>
                    <a:lnTo>
                      <a:pt x="12802" y="11713"/>
                    </a:lnTo>
                    <a:close/>
                    <a:moveTo>
                      <a:pt x="10931" y="11124"/>
                    </a:moveTo>
                    <a:lnTo>
                      <a:pt x="10172" y="9625"/>
                    </a:lnTo>
                    <a:lnTo>
                      <a:pt x="10603" y="9625"/>
                    </a:lnTo>
                    <a:lnTo>
                      <a:pt x="11131" y="10753"/>
                    </a:lnTo>
                    <a:lnTo>
                      <a:pt x="11670" y="9625"/>
                    </a:lnTo>
                    <a:lnTo>
                      <a:pt x="12101" y="9625"/>
                    </a:lnTo>
                    <a:lnTo>
                      <a:pt x="11314" y="11124"/>
                    </a:lnTo>
                    <a:lnTo>
                      <a:pt x="10931" y="11124"/>
                    </a:lnTo>
                    <a:close/>
                    <a:moveTo>
                      <a:pt x="11123" y="12522"/>
                    </a:moveTo>
                    <a:lnTo>
                      <a:pt x="11122" y="12541"/>
                    </a:lnTo>
                    <a:lnTo>
                      <a:pt x="11120" y="12561"/>
                    </a:lnTo>
                    <a:lnTo>
                      <a:pt x="11117" y="12581"/>
                    </a:lnTo>
                    <a:lnTo>
                      <a:pt x="11113" y="12601"/>
                    </a:lnTo>
                    <a:lnTo>
                      <a:pt x="11108" y="12620"/>
                    </a:lnTo>
                    <a:lnTo>
                      <a:pt x="11102" y="12640"/>
                    </a:lnTo>
                    <a:lnTo>
                      <a:pt x="11095" y="12659"/>
                    </a:lnTo>
                    <a:lnTo>
                      <a:pt x="11086" y="12679"/>
                    </a:lnTo>
                    <a:lnTo>
                      <a:pt x="11078" y="12697"/>
                    </a:lnTo>
                    <a:lnTo>
                      <a:pt x="11068" y="12715"/>
                    </a:lnTo>
                    <a:lnTo>
                      <a:pt x="11058" y="12734"/>
                    </a:lnTo>
                    <a:lnTo>
                      <a:pt x="11046" y="12751"/>
                    </a:lnTo>
                    <a:lnTo>
                      <a:pt x="11033" y="12768"/>
                    </a:lnTo>
                    <a:lnTo>
                      <a:pt x="11019" y="12785"/>
                    </a:lnTo>
                    <a:lnTo>
                      <a:pt x="11005" y="12801"/>
                    </a:lnTo>
                    <a:lnTo>
                      <a:pt x="10991" y="12814"/>
                    </a:lnTo>
                    <a:lnTo>
                      <a:pt x="10976" y="12828"/>
                    </a:lnTo>
                    <a:lnTo>
                      <a:pt x="10961" y="12840"/>
                    </a:lnTo>
                    <a:lnTo>
                      <a:pt x="10946" y="12851"/>
                    </a:lnTo>
                    <a:lnTo>
                      <a:pt x="10929" y="12861"/>
                    </a:lnTo>
                    <a:lnTo>
                      <a:pt x="10914" y="12871"/>
                    </a:lnTo>
                    <a:lnTo>
                      <a:pt x="10898" y="12881"/>
                    </a:lnTo>
                    <a:lnTo>
                      <a:pt x="10880" y="12889"/>
                    </a:lnTo>
                    <a:lnTo>
                      <a:pt x="10864" y="12896"/>
                    </a:lnTo>
                    <a:lnTo>
                      <a:pt x="10847" y="12902"/>
                    </a:lnTo>
                    <a:lnTo>
                      <a:pt x="10829" y="12908"/>
                    </a:lnTo>
                    <a:lnTo>
                      <a:pt x="10812" y="12914"/>
                    </a:lnTo>
                    <a:lnTo>
                      <a:pt x="10794" y="12918"/>
                    </a:lnTo>
                    <a:lnTo>
                      <a:pt x="10775" y="12923"/>
                    </a:lnTo>
                    <a:lnTo>
                      <a:pt x="10757" y="12926"/>
                    </a:lnTo>
                    <a:lnTo>
                      <a:pt x="10739" y="12931"/>
                    </a:lnTo>
                    <a:lnTo>
                      <a:pt x="10701" y="12936"/>
                    </a:lnTo>
                    <a:lnTo>
                      <a:pt x="10663" y="12940"/>
                    </a:lnTo>
                    <a:lnTo>
                      <a:pt x="10623" y="12942"/>
                    </a:lnTo>
                    <a:lnTo>
                      <a:pt x="10585" y="12943"/>
                    </a:lnTo>
                    <a:lnTo>
                      <a:pt x="10504" y="12944"/>
                    </a:lnTo>
                    <a:lnTo>
                      <a:pt x="9519" y="12944"/>
                    </a:lnTo>
                    <a:lnTo>
                      <a:pt x="9519" y="12678"/>
                    </a:lnTo>
                    <a:lnTo>
                      <a:pt x="10340" y="12678"/>
                    </a:lnTo>
                    <a:lnTo>
                      <a:pt x="10368" y="12677"/>
                    </a:lnTo>
                    <a:lnTo>
                      <a:pt x="10398" y="12677"/>
                    </a:lnTo>
                    <a:lnTo>
                      <a:pt x="10428" y="12676"/>
                    </a:lnTo>
                    <a:lnTo>
                      <a:pt x="10459" y="12674"/>
                    </a:lnTo>
                    <a:lnTo>
                      <a:pt x="10490" y="12671"/>
                    </a:lnTo>
                    <a:lnTo>
                      <a:pt x="10519" y="12667"/>
                    </a:lnTo>
                    <a:lnTo>
                      <a:pt x="10534" y="12664"/>
                    </a:lnTo>
                    <a:lnTo>
                      <a:pt x="10548" y="12661"/>
                    </a:lnTo>
                    <a:lnTo>
                      <a:pt x="10562" y="12658"/>
                    </a:lnTo>
                    <a:lnTo>
                      <a:pt x="10575" y="12654"/>
                    </a:lnTo>
                    <a:lnTo>
                      <a:pt x="10589" y="12650"/>
                    </a:lnTo>
                    <a:lnTo>
                      <a:pt x="10601" y="12645"/>
                    </a:lnTo>
                    <a:lnTo>
                      <a:pt x="10613" y="12640"/>
                    </a:lnTo>
                    <a:lnTo>
                      <a:pt x="10624" y="12634"/>
                    </a:lnTo>
                    <a:lnTo>
                      <a:pt x="10636" y="12627"/>
                    </a:lnTo>
                    <a:lnTo>
                      <a:pt x="10645" y="12619"/>
                    </a:lnTo>
                    <a:lnTo>
                      <a:pt x="10655" y="12611"/>
                    </a:lnTo>
                    <a:lnTo>
                      <a:pt x="10663" y="12602"/>
                    </a:lnTo>
                    <a:lnTo>
                      <a:pt x="10671" y="12593"/>
                    </a:lnTo>
                    <a:lnTo>
                      <a:pt x="10677" y="12583"/>
                    </a:lnTo>
                    <a:lnTo>
                      <a:pt x="10683" y="12572"/>
                    </a:lnTo>
                    <a:lnTo>
                      <a:pt x="10689" y="12560"/>
                    </a:lnTo>
                    <a:lnTo>
                      <a:pt x="10693" y="12547"/>
                    </a:lnTo>
                    <a:lnTo>
                      <a:pt x="10696" y="12534"/>
                    </a:lnTo>
                    <a:lnTo>
                      <a:pt x="10697" y="12518"/>
                    </a:lnTo>
                    <a:lnTo>
                      <a:pt x="10698" y="12503"/>
                    </a:lnTo>
                    <a:lnTo>
                      <a:pt x="10698" y="12494"/>
                    </a:lnTo>
                    <a:lnTo>
                      <a:pt x="10697" y="12485"/>
                    </a:lnTo>
                    <a:lnTo>
                      <a:pt x="10696" y="12476"/>
                    </a:lnTo>
                    <a:lnTo>
                      <a:pt x="10694" y="12466"/>
                    </a:lnTo>
                    <a:lnTo>
                      <a:pt x="10691" y="12458"/>
                    </a:lnTo>
                    <a:lnTo>
                      <a:pt x="10688" y="12449"/>
                    </a:lnTo>
                    <a:lnTo>
                      <a:pt x="10685" y="12441"/>
                    </a:lnTo>
                    <a:lnTo>
                      <a:pt x="10680" y="12433"/>
                    </a:lnTo>
                    <a:lnTo>
                      <a:pt x="10676" y="12425"/>
                    </a:lnTo>
                    <a:lnTo>
                      <a:pt x="10671" y="12416"/>
                    </a:lnTo>
                    <a:lnTo>
                      <a:pt x="10666" y="12408"/>
                    </a:lnTo>
                    <a:lnTo>
                      <a:pt x="10660" y="12401"/>
                    </a:lnTo>
                    <a:lnTo>
                      <a:pt x="10647" y="12387"/>
                    </a:lnTo>
                    <a:lnTo>
                      <a:pt x="10631" y="12374"/>
                    </a:lnTo>
                    <a:lnTo>
                      <a:pt x="10620" y="12363"/>
                    </a:lnTo>
                    <a:lnTo>
                      <a:pt x="10607" y="12355"/>
                    </a:lnTo>
                    <a:lnTo>
                      <a:pt x="10594" y="12347"/>
                    </a:lnTo>
                    <a:lnTo>
                      <a:pt x="10579" y="12341"/>
                    </a:lnTo>
                    <a:lnTo>
                      <a:pt x="10564" y="12335"/>
                    </a:lnTo>
                    <a:lnTo>
                      <a:pt x="10549" y="12331"/>
                    </a:lnTo>
                    <a:lnTo>
                      <a:pt x="10534" y="12327"/>
                    </a:lnTo>
                    <a:lnTo>
                      <a:pt x="10517" y="12323"/>
                    </a:lnTo>
                    <a:lnTo>
                      <a:pt x="10500" y="12321"/>
                    </a:lnTo>
                    <a:lnTo>
                      <a:pt x="10484" y="12319"/>
                    </a:lnTo>
                    <a:lnTo>
                      <a:pt x="10467" y="12317"/>
                    </a:lnTo>
                    <a:lnTo>
                      <a:pt x="10450" y="12315"/>
                    </a:lnTo>
                    <a:lnTo>
                      <a:pt x="10417" y="12314"/>
                    </a:lnTo>
                    <a:lnTo>
                      <a:pt x="10385" y="12313"/>
                    </a:lnTo>
                    <a:lnTo>
                      <a:pt x="10014" y="12313"/>
                    </a:lnTo>
                    <a:lnTo>
                      <a:pt x="9972" y="12312"/>
                    </a:lnTo>
                    <a:lnTo>
                      <a:pt x="9928" y="12309"/>
                    </a:lnTo>
                    <a:lnTo>
                      <a:pt x="9884" y="12306"/>
                    </a:lnTo>
                    <a:lnTo>
                      <a:pt x="9840" y="12300"/>
                    </a:lnTo>
                    <a:lnTo>
                      <a:pt x="9797" y="12293"/>
                    </a:lnTo>
                    <a:lnTo>
                      <a:pt x="9777" y="12289"/>
                    </a:lnTo>
                    <a:lnTo>
                      <a:pt x="9756" y="12285"/>
                    </a:lnTo>
                    <a:lnTo>
                      <a:pt x="9737" y="12280"/>
                    </a:lnTo>
                    <a:lnTo>
                      <a:pt x="9718" y="12274"/>
                    </a:lnTo>
                    <a:lnTo>
                      <a:pt x="9700" y="12268"/>
                    </a:lnTo>
                    <a:lnTo>
                      <a:pt x="9684" y="12261"/>
                    </a:lnTo>
                    <a:lnTo>
                      <a:pt x="9668" y="12254"/>
                    </a:lnTo>
                    <a:lnTo>
                      <a:pt x="9652" y="12246"/>
                    </a:lnTo>
                    <a:lnTo>
                      <a:pt x="9637" y="12238"/>
                    </a:lnTo>
                    <a:lnTo>
                      <a:pt x="9623" y="12230"/>
                    </a:lnTo>
                    <a:lnTo>
                      <a:pt x="9608" y="12221"/>
                    </a:lnTo>
                    <a:lnTo>
                      <a:pt x="9595" y="12210"/>
                    </a:lnTo>
                    <a:lnTo>
                      <a:pt x="9582" y="12200"/>
                    </a:lnTo>
                    <a:lnTo>
                      <a:pt x="9570" y="12190"/>
                    </a:lnTo>
                    <a:lnTo>
                      <a:pt x="9557" y="12179"/>
                    </a:lnTo>
                    <a:lnTo>
                      <a:pt x="9546" y="12167"/>
                    </a:lnTo>
                    <a:lnTo>
                      <a:pt x="9535" y="12155"/>
                    </a:lnTo>
                    <a:lnTo>
                      <a:pt x="9525" y="12143"/>
                    </a:lnTo>
                    <a:lnTo>
                      <a:pt x="9515" y="12131"/>
                    </a:lnTo>
                    <a:lnTo>
                      <a:pt x="9505" y="12118"/>
                    </a:lnTo>
                    <a:lnTo>
                      <a:pt x="9496" y="12104"/>
                    </a:lnTo>
                    <a:lnTo>
                      <a:pt x="9488" y="12091"/>
                    </a:lnTo>
                    <a:lnTo>
                      <a:pt x="9481" y="12078"/>
                    </a:lnTo>
                    <a:lnTo>
                      <a:pt x="9474" y="12064"/>
                    </a:lnTo>
                    <a:lnTo>
                      <a:pt x="9467" y="12049"/>
                    </a:lnTo>
                    <a:lnTo>
                      <a:pt x="9461" y="12035"/>
                    </a:lnTo>
                    <a:lnTo>
                      <a:pt x="9455" y="12021"/>
                    </a:lnTo>
                    <a:lnTo>
                      <a:pt x="9450" y="12006"/>
                    </a:lnTo>
                    <a:lnTo>
                      <a:pt x="9446" y="11991"/>
                    </a:lnTo>
                    <a:lnTo>
                      <a:pt x="9442" y="11977"/>
                    </a:lnTo>
                    <a:lnTo>
                      <a:pt x="9439" y="11963"/>
                    </a:lnTo>
                    <a:lnTo>
                      <a:pt x="9436" y="11947"/>
                    </a:lnTo>
                    <a:lnTo>
                      <a:pt x="9434" y="11932"/>
                    </a:lnTo>
                    <a:lnTo>
                      <a:pt x="9433" y="11918"/>
                    </a:lnTo>
                    <a:lnTo>
                      <a:pt x="9432" y="11902"/>
                    </a:lnTo>
                    <a:lnTo>
                      <a:pt x="9432" y="11865"/>
                    </a:lnTo>
                    <a:lnTo>
                      <a:pt x="9435" y="11841"/>
                    </a:lnTo>
                    <a:lnTo>
                      <a:pt x="9438" y="11818"/>
                    </a:lnTo>
                    <a:lnTo>
                      <a:pt x="9443" y="11794"/>
                    </a:lnTo>
                    <a:lnTo>
                      <a:pt x="9450" y="11770"/>
                    </a:lnTo>
                    <a:lnTo>
                      <a:pt x="9458" y="11746"/>
                    </a:lnTo>
                    <a:lnTo>
                      <a:pt x="9468" y="11723"/>
                    </a:lnTo>
                    <a:lnTo>
                      <a:pt x="9478" y="11700"/>
                    </a:lnTo>
                    <a:lnTo>
                      <a:pt x="9490" y="11678"/>
                    </a:lnTo>
                    <a:lnTo>
                      <a:pt x="9503" y="11656"/>
                    </a:lnTo>
                    <a:lnTo>
                      <a:pt x="9519" y="11635"/>
                    </a:lnTo>
                    <a:lnTo>
                      <a:pt x="9534" y="11615"/>
                    </a:lnTo>
                    <a:lnTo>
                      <a:pt x="9551" y="11595"/>
                    </a:lnTo>
                    <a:lnTo>
                      <a:pt x="9569" y="11577"/>
                    </a:lnTo>
                    <a:lnTo>
                      <a:pt x="9588" y="11560"/>
                    </a:lnTo>
                    <a:lnTo>
                      <a:pt x="9608" y="11544"/>
                    </a:lnTo>
                    <a:lnTo>
                      <a:pt x="9622" y="11534"/>
                    </a:lnTo>
                    <a:lnTo>
                      <a:pt x="9636" y="11526"/>
                    </a:lnTo>
                    <a:lnTo>
                      <a:pt x="9650" y="11518"/>
                    </a:lnTo>
                    <a:lnTo>
                      <a:pt x="9666" y="11510"/>
                    </a:lnTo>
                    <a:lnTo>
                      <a:pt x="9680" y="11503"/>
                    </a:lnTo>
                    <a:lnTo>
                      <a:pt x="9695" y="11496"/>
                    </a:lnTo>
                    <a:lnTo>
                      <a:pt x="9710" y="11490"/>
                    </a:lnTo>
                    <a:lnTo>
                      <a:pt x="9726" y="11484"/>
                    </a:lnTo>
                    <a:lnTo>
                      <a:pt x="9757" y="11475"/>
                    </a:lnTo>
                    <a:lnTo>
                      <a:pt x="9790" y="11467"/>
                    </a:lnTo>
                    <a:lnTo>
                      <a:pt x="9824" y="11460"/>
                    </a:lnTo>
                    <a:lnTo>
                      <a:pt x="9857" y="11455"/>
                    </a:lnTo>
                    <a:lnTo>
                      <a:pt x="9891" y="11452"/>
                    </a:lnTo>
                    <a:lnTo>
                      <a:pt x="9926" y="11448"/>
                    </a:lnTo>
                    <a:lnTo>
                      <a:pt x="9960" y="11446"/>
                    </a:lnTo>
                    <a:lnTo>
                      <a:pt x="9995" y="11445"/>
                    </a:lnTo>
                    <a:lnTo>
                      <a:pt x="10064" y="11444"/>
                    </a:lnTo>
                    <a:lnTo>
                      <a:pt x="11021" y="11444"/>
                    </a:lnTo>
                    <a:lnTo>
                      <a:pt x="11021" y="11713"/>
                    </a:lnTo>
                    <a:lnTo>
                      <a:pt x="10093" y="11713"/>
                    </a:lnTo>
                    <a:lnTo>
                      <a:pt x="10062" y="11714"/>
                    </a:lnTo>
                    <a:lnTo>
                      <a:pt x="10033" y="11717"/>
                    </a:lnTo>
                    <a:lnTo>
                      <a:pt x="10018" y="11718"/>
                    </a:lnTo>
                    <a:lnTo>
                      <a:pt x="10004" y="11721"/>
                    </a:lnTo>
                    <a:lnTo>
                      <a:pt x="9990" y="11723"/>
                    </a:lnTo>
                    <a:lnTo>
                      <a:pt x="9977" y="11726"/>
                    </a:lnTo>
                    <a:lnTo>
                      <a:pt x="9964" y="11730"/>
                    </a:lnTo>
                    <a:lnTo>
                      <a:pt x="9951" y="11734"/>
                    </a:lnTo>
                    <a:lnTo>
                      <a:pt x="9940" y="11739"/>
                    </a:lnTo>
                    <a:lnTo>
                      <a:pt x="9929" y="11744"/>
                    </a:lnTo>
                    <a:lnTo>
                      <a:pt x="9918" y="11751"/>
                    </a:lnTo>
                    <a:lnTo>
                      <a:pt x="9908" y="11759"/>
                    </a:lnTo>
                    <a:lnTo>
                      <a:pt x="9899" y="11766"/>
                    </a:lnTo>
                    <a:lnTo>
                      <a:pt x="9891" y="11775"/>
                    </a:lnTo>
                    <a:lnTo>
                      <a:pt x="9884" y="11784"/>
                    </a:lnTo>
                    <a:lnTo>
                      <a:pt x="9877" y="11794"/>
                    </a:lnTo>
                    <a:lnTo>
                      <a:pt x="9872" y="11805"/>
                    </a:lnTo>
                    <a:lnTo>
                      <a:pt x="9866" y="11818"/>
                    </a:lnTo>
                    <a:lnTo>
                      <a:pt x="9862" y="11832"/>
                    </a:lnTo>
                    <a:lnTo>
                      <a:pt x="9859" y="11846"/>
                    </a:lnTo>
                    <a:lnTo>
                      <a:pt x="9858" y="11862"/>
                    </a:lnTo>
                    <a:lnTo>
                      <a:pt x="9857" y="11878"/>
                    </a:lnTo>
                    <a:lnTo>
                      <a:pt x="9858" y="11893"/>
                    </a:lnTo>
                    <a:lnTo>
                      <a:pt x="9859" y="11906"/>
                    </a:lnTo>
                    <a:lnTo>
                      <a:pt x="9862" y="11920"/>
                    </a:lnTo>
                    <a:lnTo>
                      <a:pt x="9865" y="11932"/>
                    </a:lnTo>
                    <a:lnTo>
                      <a:pt x="9871" y="11943"/>
                    </a:lnTo>
                    <a:lnTo>
                      <a:pt x="9876" y="11954"/>
                    </a:lnTo>
                    <a:lnTo>
                      <a:pt x="9882" y="11965"/>
                    </a:lnTo>
                    <a:lnTo>
                      <a:pt x="9888" y="11974"/>
                    </a:lnTo>
                    <a:lnTo>
                      <a:pt x="9896" y="11982"/>
                    </a:lnTo>
                    <a:lnTo>
                      <a:pt x="9904" y="11990"/>
                    </a:lnTo>
                    <a:lnTo>
                      <a:pt x="9913" y="11997"/>
                    </a:lnTo>
                    <a:lnTo>
                      <a:pt x="9924" y="12003"/>
                    </a:lnTo>
                    <a:lnTo>
                      <a:pt x="9934" y="12009"/>
                    </a:lnTo>
                    <a:lnTo>
                      <a:pt x="9944" y="12015"/>
                    </a:lnTo>
                    <a:lnTo>
                      <a:pt x="9955" y="12020"/>
                    </a:lnTo>
                    <a:lnTo>
                      <a:pt x="9967" y="12025"/>
                    </a:lnTo>
                    <a:lnTo>
                      <a:pt x="9992" y="12032"/>
                    </a:lnTo>
                    <a:lnTo>
                      <a:pt x="10018" y="12038"/>
                    </a:lnTo>
                    <a:lnTo>
                      <a:pt x="10046" y="12042"/>
                    </a:lnTo>
                    <a:lnTo>
                      <a:pt x="10074" y="12045"/>
                    </a:lnTo>
                    <a:lnTo>
                      <a:pt x="10102" y="12047"/>
                    </a:lnTo>
                    <a:lnTo>
                      <a:pt x="10131" y="12048"/>
                    </a:lnTo>
                    <a:lnTo>
                      <a:pt x="10474" y="12048"/>
                    </a:lnTo>
                    <a:lnTo>
                      <a:pt x="10526" y="12049"/>
                    </a:lnTo>
                    <a:lnTo>
                      <a:pt x="10578" y="12050"/>
                    </a:lnTo>
                    <a:lnTo>
                      <a:pt x="10629" y="12052"/>
                    </a:lnTo>
                    <a:lnTo>
                      <a:pt x="10680" y="12056"/>
                    </a:lnTo>
                    <a:lnTo>
                      <a:pt x="10706" y="12059"/>
                    </a:lnTo>
                    <a:lnTo>
                      <a:pt x="10730" y="12064"/>
                    </a:lnTo>
                    <a:lnTo>
                      <a:pt x="10756" y="12069"/>
                    </a:lnTo>
                    <a:lnTo>
                      <a:pt x="10780" y="12074"/>
                    </a:lnTo>
                    <a:lnTo>
                      <a:pt x="10805" y="12080"/>
                    </a:lnTo>
                    <a:lnTo>
                      <a:pt x="10829" y="12087"/>
                    </a:lnTo>
                    <a:lnTo>
                      <a:pt x="10854" y="12095"/>
                    </a:lnTo>
                    <a:lnTo>
                      <a:pt x="10878" y="12105"/>
                    </a:lnTo>
                    <a:lnTo>
                      <a:pt x="10895" y="12111"/>
                    </a:lnTo>
                    <a:lnTo>
                      <a:pt x="10910" y="12120"/>
                    </a:lnTo>
                    <a:lnTo>
                      <a:pt x="10925" y="12128"/>
                    </a:lnTo>
                    <a:lnTo>
                      <a:pt x="10940" y="12136"/>
                    </a:lnTo>
                    <a:lnTo>
                      <a:pt x="10954" y="12145"/>
                    </a:lnTo>
                    <a:lnTo>
                      <a:pt x="10967" y="12155"/>
                    </a:lnTo>
                    <a:lnTo>
                      <a:pt x="10979" y="12166"/>
                    </a:lnTo>
                    <a:lnTo>
                      <a:pt x="10992" y="12176"/>
                    </a:lnTo>
                    <a:lnTo>
                      <a:pt x="11003" y="12186"/>
                    </a:lnTo>
                    <a:lnTo>
                      <a:pt x="11014" y="12197"/>
                    </a:lnTo>
                    <a:lnTo>
                      <a:pt x="11024" y="12209"/>
                    </a:lnTo>
                    <a:lnTo>
                      <a:pt x="11034" y="12222"/>
                    </a:lnTo>
                    <a:lnTo>
                      <a:pt x="11044" y="12234"/>
                    </a:lnTo>
                    <a:lnTo>
                      <a:pt x="11052" y="12246"/>
                    </a:lnTo>
                    <a:lnTo>
                      <a:pt x="11060" y="12259"/>
                    </a:lnTo>
                    <a:lnTo>
                      <a:pt x="11068" y="12272"/>
                    </a:lnTo>
                    <a:lnTo>
                      <a:pt x="11075" y="12286"/>
                    </a:lnTo>
                    <a:lnTo>
                      <a:pt x="11081" y="12299"/>
                    </a:lnTo>
                    <a:lnTo>
                      <a:pt x="11087" y="12312"/>
                    </a:lnTo>
                    <a:lnTo>
                      <a:pt x="11094" y="12327"/>
                    </a:lnTo>
                    <a:lnTo>
                      <a:pt x="11103" y="12355"/>
                    </a:lnTo>
                    <a:lnTo>
                      <a:pt x="11111" y="12384"/>
                    </a:lnTo>
                    <a:lnTo>
                      <a:pt x="11117" y="12413"/>
                    </a:lnTo>
                    <a:lnTo>
                      <a:pt x="11121" y="12443"/>
                    </a:lnTo>
                    <a:lnTo>
                      <a:pt x="11123" y="12473"/>
                    </a:lnTo>
                    <a:lnTo>
                      <a:pt x="11124" y="12502"/>
                    </a:lnTo>
                    <a:lnTo>
                      <a:pt x="11123" y="12522"/>
                    </a:lnTo>
                    <a:close/>
                    <a:moveTo>
                      <a:pt x="9353" y="11132"/>
                    </a:moveTo>
                    <a:lnTo>
                      <a:pt x="9261" y="11132"/>
                    </a:lnTo>
                    <a:lnTo>
                      <a:pt x="9221" y="11130"/>
                    </a:lnTo>
                    <a:lnTo>
                      <a:pt x="9180" y="11128"/>
                    </a:lnTo>
                    <a:lnTo>
                      <a:pt x="9139" y="11125"/>
                    </a:lnTo>
                    <a:lnTo>
                      <a:pt x="9097" y="11120"/>
                    </a:lnTo>
                    <a:lnTo>
                      <a:pt x="9056" y="11114"/>
                    </a:lnTo>
                    <a:lnTo>
                      <a:pt x="9014" y="11108"/>
                    </a:lnTo>
                    <a:lnTo>
                      <a:pt x="8973" y="11100"/>
                    </a:lnTo>
                    <a:lnTo>
                      <a:pt x="8932" y="11089"/>
                    </a:lnTo>
                    <a:lnTo>
                      <a:pt x="8891" y="11079"/>
                    </a:lnTo>
                    <a:lnTo>
                      <a:pt x="8852" y="11067"/>
                    </a:lnTo>
                    <a:lnTo>
                      <a:pt x="8814" y="11054"/>
                    </a:lnTo>
                    <a:lnTo>
                      <a:pt x="8776" y="11039"/>
                    </a:lnTo>
                    <a:lnTo>
                      <a:pt x="8740" y="11023"/>
                    </a:lnTo>
                    <a:lnTo>
                      <a:pt x="8723" y="11015"/>
                    </a:lnTo>
                    <a:lnTo>
                      <a:pt x="8707" y="11006"/>
                    </a:lnTo>
                    <a:lnTo>
                      <a:pt x="8689" y="10997"/>
                    </a:lnTo>
                    <a:lnTo>
                      <a:pt x="8674" y="10986"/>
                    </a:lnTo>
                    <a:lnTo>
                      <a:pt x="8654" y="10973"/>
                    </a:lnTo>
                    <a:lnTo>
                      <a:pt x="8634" y="10959"/>
                    </a:lnTo>
                    <a:lnTo>
                      <a:pt x="8615" y="10945"/>
                    </a:lnTo>
                    <a:lnTo>
                      <a:pt x="8598" y="10929"/>
                    </a:lnTo>
                    <a:lnTo>
                      <a:pt x="8580" y="10914"/>
                    </a:lnTo>
                    <a:lnTo>
                      <a:pt x="8564" y="10898"/>
                    </a:lnTo>
                    <a:lnTo>
                      <a:pt x="8549" y="10881"/>
                    </a:lnTo>
                    <a:lnTo>
                      <a:pt x="8534" y="10864"/>
                    </a:lnTo>
                    <a:lnTo>
                      <a:pt x="8521" y="10847"/>
                    </a:lnTo>
                    <a:lnTo>
                      <a:pt x="8508" y="10829"/>
                    </a:lnTo>
                    <a:lnTo>
                      <a:pt x="8496" y="10811"/>
                    </a:lnTo>
                    <a:lnTo>
                      <a:pt x="8484" y="10792"/>
                    </a:lnTo>
                    <a:lnTo>
                      <a:pt x="8473" y="10773"/>
                    </a:lnTo>
                    <a:lnTo>
                      <a:pt x="8463" y="10754"/>
                    </a:lnTo>
                    <a:lnTo>
                      <a:pt x="8454" y="10734"/>
                    </a:lnTo>
                    <a:lnTo>
                      <a:pt x="8446" y="10714"/>
                    </a:lnTo>
                    <a:lnTo>
                      <a:pt x="8437" y="10694"/>
                    </a:lnTo>
                    <a:lnTo>
                      <a:pt x="8429" y="10674"/>
                    </a:lnTo>
                    <a:lnTo>
                      <a:pt x="8423" y="10654"/>
                    </a:lnTo>
                    <a:lnTo>
                      <a:pt x="8417" y="10632"/>
                    </a:lnTo>
                    <a:lnTo>
                      <a:pt x="8411" y="10612"/>
                    </a:lnTo>
                    <a:lnTo>
                      <a:pt x="8406" y="10591"/>
                    </a:lnTo>
                    <a:lnTo>
                      <a:pt x="8402" y="10570"/>
                    </a:lnTo>
                    <a:lnTo>
                      <a:pt x="8398" y="10549"/>
                    </a:lnTo>
                    <a:lnTo>
                      <a:pt x="8392" y="10507"/>
                    </a:lnTo>
                    <a:lnTo>
                      <a:pt x="8387" y="10465"/>
                    </a:lnTo>
                    <a:lnTo>
                      <a:pt x="8384" y="10423"/>
                    </a:lnTo>
                    <a:lnTo>
                      <a:pt x="8383" y="10382"/>
                    </a:lnTo>
                    <a:lnTo>
                      <a:pt x="8384" y="10336"/>
                    </a:lnTo>
                    <a:lnTo>
                      <a:pt x="8386" y="10291"/>
                    </a:lnTo>
                    <a:lnTo>
                      <a:pt x="8391" y="10247"/>
                    </a:lnTo>
                    <a:lnTo>
                      <a:pt x="8397" y="10205"/>
                    </a:lnTo>
                    <a:lnTo>
                      <a:pt x="8404" y="10164"/>
                    </a:lnTo>
                    <a:lnTo>
                      <a:pt x="8413" y="10125"/>
                    </a:lnTo>
                    <a:lnTo>
                      <a:pt x="8424" y="10087"/>
                    </a:lnTo>
                    <a:lnTo>
                      <a:pt x="8436" y="10050"/>
                    </a:lnTo>
                    <a:lnTo>
                      <a:pt x="8450" y="10015"/>
                    </a:lnTo>
                    <a:lnTo>
                      <a:pt x="8466" y="9982"/>
                    </a:lnTo>
                    <a:lnTo>
                      <a:pt x="8483" y="9949"/>
                    </a:lnTo>
                    <a:lnTo>
                      <a:pt x="8503" y="9918"/>
                    </a:lnTo>
                    <a:lnTo>
                      <a:pt x="8524" y="9889"/>
                    </a:lnTo>
                    <a:lnTo>
                      <a:pt x="8547" y="9861"/>
                    </a:lnTo>
                    <a:lnTo>
                      <a:pt x="8571" y="9835"/>
                    </a:lnTo>
                    <a:lnTo>
                      <a:pt x="8598" y="9810"/>
                    </a:lnTo>
                    <a:lnTo>
                      <a:pt x="8626" y="9787"/>
                    </a:lnTo>
                    <a:lnTo>
                      <a:pt x="8656" y="9764"/>
                    </a:lnTo>
                    <a:lnTo>
                      <a:pt x="8687" y="9744"/>
                    </a:lnTo>
                    <a:lnTo>
                      <a:pt x="8721" y="9726"/>
                    </a:lnTo>
                    <a:lnTo>
                      <a:pt x="8757" y="9708"/>
                    </a:lnTo>
                    <a:lnTo>
                      <a:pt x="8793" y="9692"/>
                    </a:lnTo>
                    <a:lnTo>
                      <a:pt x="8833" y="9678"/>
                    </a:lnTo>
                    <a:lnTo>
                      <a:pt x="8874" y="9665"/>
                    </a:lnTo>
                    <a:lnTo>
                      <a:pt x="8917" y="9653"/>
                    </a:lnTo>
                    <a:lnTo>
                      <a:pt x="8962" y="9643"/>
                    </a:lnTo>
                    <a:lnTo>
                      <a:pt x="9009" y="9635"/>
                    </a:lnTo>
                    <a:lnTo>
                      <a:pt x="9058" y="9628"/>
                    </a:lnTo>
                    <a:lnTo>
                      <a:pt x="9109" y="9623"/>
                    </a:lnTo>
                    <a:lnTo>
                      <a:pt x="9162" y="9619"/>
                    </a:lnTo>
                    <a:lnTo>
                      <a:pt x="9216" y="9617"/>
                    </a:lnTo>
                    <a:lnTo>
                      <a:pt x="9273" y="9616"/>
                    </a:lnTo>
                    <a:lnTo>
                      <a:pt x="9330" y="9617"/>
                    </a:lnTo>
                    <a:lnTo>
                      <a:pt x="9385" y="9619"/>
                    </a:lnTo>
                    <a:lnTo>
                      <a:pt x="9438" y="9623"/>
                    </a:lnTo>
                    <a:lnTo>
                      <a:pt x="9489" y="9628"/>
                    </a:lnTo>
                    <a:lnTo>
                      <a:pt x="9538" y="9635"/>
                    </a:lnTo>
                    <a:lnTo>
                      <a:pt x="9585" y="9644"/>
                    </a:lnTo>
                    <a:lnTo>
                      <a:pt x="9630" y="9654"/>
                    </a:lnTo>
                    <a:lnTo>
                      <a:pt x="9674" y="9667"/>
                    </a:lnTo>
                    <a:lnTo>
                      <a:pt x="9714" y="9680"/>
                    </a:lnTo>
                    <a:lnTo>
                      <a:pt x="9753" y="9694"/>
                    </a:lnTo>
                    <a:lnTo>
                      <a:pt x="9791" y="9711"/>
                    </a:lnTo>
                    <a:lnTo>
                      <a:pt x="9827" y="9729"/>
                    </a:lnTo>
                    <a:lnTo>
                      <a:pt x="9860" y="9748"/>
                    </a:lnTo>
                    <a:lnTo>
                      <a:pt x="9891" y="9770"/>
                    </a:lnTo>
                    <a:lnTo>
                      <a:pt x="9922" y="9792"/>
                    </a:lnTo>
                    <a:lnTo>
                      <a:pt x="9949" y="9815"/>
                    </a:lnTo>
                    <a:lnTo>
                      <a:pt x="9976" y="9841"/>
                    </a:lnTo>
                    <a:lnTo>
                      <a:pt x="9999" y="9869"/>
                    </a:lnTo>
                    <a:lnTo>
                      <a:pt x="10022" y="9896"/>
                    </a:lnTo>
                    <a:lnTo>
                      <a:pt x="10043" y="9926"/>
                    </a:lnTo>
                    <a:lnTo>
                      <a:pt x="10061" y="9957"/>
                    </a:lnTo>
                    <a:lnTo>
                      <a:pt x="10079" y="9990"/>
                    </a:lnTo>
                    <a:lnTo>
                      <a:pt x="10095" y="10024"/>
                    </a:lnTo>
                    <a:lnTo>
                      <a:pt x="10108" y="10059"/>
                    </a:lnTo>
                    <a:lnTo>
                      <a:pt x="10120" y="10096"/>
                    </a:lnTo>
                    <a:lnTo>
                      <a:pt x="10131" y="10135"/>
                    </a:lnTo>
                    <a:lnTo>
                      <a:pt x="10140" y="10175"/>
                    </a:lnTo>
                    <a:lnTo>
                      <a:pt x="10147" y="10215"/>
                    </a:lnTo>
                    <a:lnTo>
                      <a:pt x="10152" y="10258"/>
                    </a:lnTo>
                    <a:lnTo>
                      <a:pt x="10156" y="10302"/>
                    </a:lnTo>
                    <a:lnTo>
                      <a:pt x="10158" y="10347"/>
                    </a:lnTo>
                    <a:lnTo>
                      <a:pt x="10159" y="10393"/>
                    </a:lnTo>
                    <a:lnTo>
                      <a:pt x="10158" y="10437"/>
                    </a:lnTo>
                    <a:lnTo>
                      <a:pt x="10156" y="10479"/>
                    </a:lnTo>
                    <a:lnTo>
                      <a:pt x="10152" y="10521"/>
                    </a:lnTo>
                    <a:lnTo>
                      <a:pt x="10146" y="10561"/>
                    </a:lnTo>
                    <a:lnTo>
                      <a:pt x="10139" y="10600"/>
                    </a:lnTo>
                    <a:lnTo>
                      <a:pt x="10130" y="10638"/>
                    </a:lnTo>
                    <a:lnTo>
                      <a:pt x="10119" y="10673"/>
                    </a:lnTo>
                    <a:lnTo>
                      <a:pt x="10106" y="10709"/>
                    </a:lnTo>
                    <a:lnTo>
                      <a:pt x="10092" y="10743"/>
                    </a:lnTo>
                    <a:lnTo>
                      <a:pt x="10077" y="10775"/>
                    </a:lnTo>
                    <a:lnTo>
                      <a:pt x="10059" y="10806"/>
                    </a:lnTo>
                    <a:lnTo>
                      <a:pt x="10040" y="10835"/>
                    </a:lnTo>
                    <a:lnTo>
                      <a:pt x="10019" y="10864"/>
                    </a:lnTo>
                    <a:lnTo>
                      <a:pt x="9997" y="10891"/>
                    </a:lnTo>
                    <a:lnTo>
                      <a:pt x="9973" y="10916"/>
                    </a:lnTo>
                    <a:lnTo>
                      <a:pt x="9947" y="10941"/>
                    </a:lnTo>
                    <a:lnTo>
                      <a:pt x="9918" y="10964"/>
                    </a:lnTo>
                    <a:lnTo>
                      <a:pt x="9890" y="10985"/>
                    </a:lnTo>
                    <a:lnTo>
                      <a:pt x="9858" y="11005"/>
                    </a:lnTo>
                    <a:lnTo>
                      <a:pt x="9826" y="11024"/>
                    </a:lnTo>
                    <a:lnTo>
                      <a:pt x="9792" y="11040"/>
                    </a:lnTo>
                    <a:lnTo>
                      <a:pt x="9755" y="11057"/>
                    </a:lnTo>
                    <a:lnTo>
                      <a:pt x="9718" y="11071"/>
                    </a:lnTo>
                    <a:lnTo>
                      <a:pt x="9678" y="11083"/>
                    </a:lnTo>
                    <a:lnTo>
                      <a:pt x="9637" y="11096"/>
                    </a:lnTo>
                    <a:lnTo>
                      <a:pt x="9594" y="11105"/>
                    </a:lnTo>
                    <a:lnTo>
                      <a:pt x="9549" y="11113"/>
                    </a:lnTo>
                    <a:lnTo>
                      <a:pt x="9502" y="11120"/>
                    </a:lnTo>
                    <a:lnTo>
                      <a:pt x="9454" y="11125"/>
                    </a:lnTo>
                    <a:lnTo>
                      <a:pt x="9404" y="11129"/>
                    </a:lnTo>
                    <a:lnTo>
                      <a:pt x="9353" y="11132"/>
                    </a:lnTo>
                    <a:close/>
                    <a:moveTo>
                      <a:pt x="9221" y="12522"/>
                    </a:moveTo>
                    <a:lnTo>
                      <a:pt x="9219" y="12541"/>
                    </a:lnTo>
                    <a:lnTo>
                      <a:pt x="9217" y="12561"/>
                    </a:lnTo>
                    <a:lnTo>
                      <a:pt x="9214" y="12581"/>
                    </a:lnTo>
                    <a:lnTo>
                      <a:pt x="9210" y="12601"/>
                    </a:lnTo>
                    <a:lnTo>
                      <a:pt x="9204" y="12620"/>
                    </a:lnTo>
                    <a:lnTo>
                      <a:pt x="9199" y="12640"/>
                    </a:lnTo>
                    <a:lnTo>
                      <a:pt x="9192" y="12659"/>
                    </a:lnTo>
                    <a:lnTo>
                      <a:pt x="9185" y="12679"/>
                    </a:lnTo>
                    <a:lnTo>
                      <a:pt x="9176" y="12697"/>
                    </a:lnTo>
                    <a:lnTo>
                      <a:pt x="9167" y="12715"/>
                    </a:lnTo>
                    <a:lnTo>
                      <a:pt x="9156" y="12734"/>
                    </a:lnTo>
                    <a:lnTo>
                      <a:pt x="9144" y="12751"/>
                    </a:lnTo>
                    <a:lnTo>
                      <a:pt x="9132" y="12768"/>
                    </a:lnTo>
                    <a:lnTo>
                      <a:pt x="9118" y="12785"/>
                    </a:lnTo>
                    <a:lnTo>
                      <a:pt x="9104" y="12801"/>
                    </a:lnTo>
                    <a:lnTo>
                      <a:pt x="9089" y="12814"/>
                    </a:lnTo>
                    <a:lnTo>
                      <a:pt x="9075" y="12828"/>
                    </a:lnTo>
                    <a:lnTo>
                      <a:pt x="9060" y="12840"/>
                    </a:lnTo>
                    <a:lnTo>
                      <a:pt x="9044" y="12851"/>
                    </a:lnTo>
                    <a:lnTo>
                      <a:pt x="9028" y="12861"/>
                    </a:lnTo>
                    <a:lnTo>
                      <a:pt x="9013" y="12871"/>
                    </a:lnTo>
                    <a:lnTo>
                      <a:pt x="8995" y="12881"/>
                    </a:lnTo>
                    <a:lnTo>
                      <a:pt x="8979" y="12889"/>
                    </a:lnTo>
                    <a:lnTo>
                      <a:pt x="8963" y="12896"/>
                    </a:lnTo>
                    <a:lnTo>
                      <a:pt x="8945" y="12902"/>
                    </a:lnTo>
                    <a:lnTo>
                      <a:pt x="8928" y="12908"/>
                    </a:lnTo>
                    <a:lnTo>
                      <a:pt x="8910" y="12914"/>
                    </a:lnTo>
                    <a:lnTo>
                      <a:pt x="8892" y="12918"/>
                    </a:lnTo>
                    <a:lnTo>
                      <a:pt x="8874" y="12923"/>
                    </a:lnTo>
                    <a:lnTo>
                      <a:pt x="8856" y="12926"/>
                    </a:lnTo>
                    <a:lnTo>
                      <a:pt x="8837" y="12931"/>
                    </a:lnTo>
                    <a:lnTo>
                      <a:pt x="8800" y="12936"/>
                    </a:lnTo>
                    <a:lnTo>
                      <a:pt x="8761" y="12940"/>
                    </a:lnTo>
                    <a:lnTo>
                      <a:pt x="8722" y="12942"/>
                    </a:lnTo>
                    <a:lnTo>
                      <a:pt x="8682" y="12943"/>
                    </a:lnTo>
                    <a:lnTo>
                      <a:pt x="8603" y="12944"/>
                    </a:lnTo>
                    <a:lnTo>
                      <a:pt x="7617" y="12944"/>
                    </a:lnTo>
                    <a:lnTo>
                      <a:pt x="7617" y="12678"/>
                    </a:lnTo>
                    <a:lnTo>
                      <a:pt x="8437" y="12678"/>
                    </a:lnTo>
                    <a:lnTo>
                      <a:pt x="8467" y="12677"/>
                    </a:lnTo>
                    <a:lnTo>
                      <a:pt x="8497" y="12677"/>
                    </a:lnTo>
                    <a:lnTo>
                      <a:pt x="8527" y="12676"/>
                    </a:lnTo>
                    <a:lnTo>
                      <a:pt x="8557" y="12674"/>
                    </a:lnTo>
                    <a:lnTo>
                      <a:pt x="8587" y="12671"/>
                    </a:lnTo>
                    <a:lnTo>
                      <a:pt x="8617" y="12667"/>
                    </a:lnTo>
                    <a:lnTo>
                      <a:pt x="8631" y="12664"/>
                    </a:lnTo>
                    <a:lnTo>
                      <a:pt x="8646" y="12661"/>
                    </a:lnTo>
                    <a:lnTo>
                      <a:pt x="8660" y="12658"/>
                    </a:lnTo>
                    <a:lnTo>
                      <a:pt x="8673" y="12654"/>
                    </a:lnTo>
                    <a:lnTo>
                      <a:pt x="8686" y="12650"/>
                    </a:lnTo>
                    <a:lnTo>
                      <a:pt x="8699" y="12645"/>
                    </a:lnTo>
                    <a:lnTo>
                      <a:pt x="8711" y="12640"/>
                    </a:lnTo>
                    <a:lnTo>
                      <a:pt x="8722" y="12634"/>
                    </a:lnTo>
                    <a:lnTo>
                      <a:pt x="8732" y="12627"/>
                    </a:lnTo>
                    <a:lnTo>
                      <a:pt x="8742" y="12619"/>
                    </a:lnTo>
                    <a:lnTo>
                      <a:pt x="8752" y="12611"/>
                    </a:lnTo>
                    <a:lnTo>
                      <a:pt x="8761" y="12602"/>
                    </a:lnTo>
                    <a:lnTo>
                      <a:pt x="8768" y="12593"/>
                    </a:lnTo>
                    <a:lnTo>
                      <a:pt x="8775" y="12583"/>
                    </a:lnTo>
                    <a:lnTo>
                      <a:pt x="8781" y="12572"/>
                    </a:lnTo>
                    <a:lnTo>
                      <a:pt x="8786" y="12560"/>
                    </a:lnTo>
                    <a:lnTo>
                      <a:pt x="8790" y="12547"/>
                    </a:lnTo>
                    <a:lnTo>
                      <a:pt x="8792" y="12534"/>
                    </a:lnTo>
                    <a:lnTo>
                      <a:pt x="8794" y="12518"/>
                    </a:lnTo>
                    <a:lnTo>
                      <a:pt x="8795" y="12503"/>
                    </a:lnTo>
                    <a:lnTo>
                      <a:pt x="8794" y="12494"/>
                    </a:lnTo>
                    <a:lnTo>
                      <a:pt x="8794" y="12485"/>
                    </a:lnTo>
                    <a:lnTo>
                      <a:pt x="8792" y="12476"/>
                    </a:lnTo>
                    <a:lnTo>
                      <a:pt x="8790" y="12466"/>
                    </a:lnTo>
                    <a:lnTo>
                      <a:pt x="8788" y="12458"/>
                    </a:lnTo>
                    <a:lnTo>
                      <a:pt x="8785" y="12449"/>
                    </a:lnTo>
                    <a:lnTo>
                      <a:pt x="8782" y="12441"/>
                    </a:lnTo>
                    <a:lnTo>
                      <a:pt x="8778" y="12433"/>
                    </a:lnTo>
                    <a:lnTo>
                      <a:pt x="8769" y="12416"/>
                    </a:lnTo>
                    <a:lnTo>
                      <a:pt x="8758" y="12401"/>
                    </a:lnTo>
                    <a:lnTo>
                      <a:pt x="8745" y="12387"/>
                    </a:lnTo>
                    <a:lnTo>
                      <a:pt x="8731" y="12374"/>
                    </a:lnTo>
                    <a:lnTo>
                      <a:pt x="8719" y="12363"/>
                    </a:lnTo>
                    <a:lnTo>
                      <a:pt x="8706" y="12355"/>
                    </a:lnTo>
                    <a:lnTo>
                      <a:pt x="8692" y="12347"/>
                    </a:lnTo>
                    <a:lnTo>
                      <a:pt x="8678" y="12341"/>
                    </a:lnTo>
                    <a:lnTo>
                      <a:pt x="8663" y="12335"/>
                    </a:lnTo>
                    <a:lnTo>
                      <a:pt x="8648" y="12331"/>
                    </a:lnTo>
                    <a:lnTo>
                      <a:pt x="8631" y="12327"/>
                    </a:lnTo>
                    <a:lnTo>
                      <a:pt x="8615" y="12323"/>
                    </a:lnTo>
                    <a:lnTo>
                      <a:pt x="8599" y="12321"/>
                    </a:lnTo>
                    <a:lnTo>
                      <a:pt x="8582" y="12319"/>
                    </a:lnTo>
                    <a:lnTo>
                      <a:pt x="8565" y="12317"/>
                    </a:lnTo>
                    <a:lnTo>
                      <a:pt x="8549" y="12315"/>
                    </a:lnTo>
                    <a:lnTo>
                      <a:pt x="8515" y="12314"/>
                    </a:lnTo>
                    <a:lnTo>
                      <a:pt x="8483" y="12313"/>
                    </a:lnTo>
                    <a:lnTo>
                      <a:pt x="8112" y="12313"/>
                    </a:lnTo>
                    <a:lnTo>
                      <a:pt x="8069" y="12312"/>
                    </a:lnTo>
                    <a:lnTo>
                      <a:pt x="8026" y="12309"/>
                    </a:lnTo>
                    <a:lnTo>
                      <a:pt x="7982" y="12306"/>
                    </a:lnTo>
                    <a:lnTo>
                      <a:pt x="7938" y="12300"/>
                    </a:lnTo>
                    <a:lnTo>
                      <a:pt x="7895" y="12293"/>
                    </a:lnTo>
                    <a:lnTo>
                      <a:pt x="7874" y="12289"/>
                    </a:lnTo>
                    <a:lnTo>
                      <a:pt x="7854" y="12285"/>
                    </a:lnTo>
                    <a:lnTo>
                      <a:pt x="7834" y="12280"/>
                    </a:lnTo>
                    <a:lnTo>
                      <a:pt x="7814" y="12274"/>
                    </a:lnTo>
                    <a:lnTo>
                      <a:pt x="7798" y="12268"/>
                    </a:lnTo>
                    <a:lnTo>
                      <a:pt x="7782" y="12261"/>
                    </a:lnTo>
                    <a:lnTo>
                      <a:pt x="7765" y="12254"/>
                    </a:lnTo>
                    <a:lnTo>
                      <a:pt x="7750" y="12246"/>
                    </a:lnTo>
                    <a:lnTo>
                      <a:pt x="7735" y="12238"/>
                    </a:lnTo>
                    <a:lnTo>
                      <a:pt x="7720" y="12230"/>
                    </a:lnTo>
                    <a:lnTo>
                      <a:pt x="7706" y="12221"/>
                    </a:lnTo>
                    <a:lnTo>
                      <a:pt x="7693" y="12210"/>
                    </a:lnTo>
                    <a:lnTo>
                      <a:pt x="7680" y="12200"/>
                    </a:lnTo>
                    <a:lnTo>
                      <a:pt x="7667" y="12190"/>
                    </a:lnTo>
                    <a:lnTo>
                      <a:pt x="7655" y="12179"/>
                    </a:lnTo>
                    <a:lnTo>
                      <a:pt x="7644" y="12167"/>
                    </a:lnTo>
                    <a:lnTo>
                      <a:pt x="7633" y="12155"/>
                    </a:lnTo>
                    <a:lnTo>
                      <a:pt x="7622" y="12143"/>
                    </a:lnTo>
                    <a:lnTo>
                      <a:pt x="7613" y="12131"/>
                    </a:lnTo>
                    <a:lnTo>
                      <a:pt x="7603" y="12118"/>
                    </a:lnTo>
                    <a:lnTo>
                      <a:pt x="7595" y="12104"/>
                    </a:lnTo>
                    <a:lnTo>
                      <a:pt x="7587" y="12091"/>
                    </a:lnTo>
                    <a:lnTo>
                      <a:pt x="7579" y="12078"/>
                    </a:lnTo>
                    <a:lnTo>
                      <a:pt x="7571" y="12064"/>
                    </a:lnTo>
                    <a:lnTo>
                      <a:pt x="7565" y="12049"/>
                    </a:lnTo>
                    <a:lnTo>
                      <a:pt x="7559" y="12035"/>
                    </a:lnTo>
                    <a:lnTo>
                      <a:pt x="7554" y="12021"/>
                    </a:lnTo>
                    <a:lnTo>
                      <a:pt x="7549" y="12006"/>
                    </a:lnTo>
                    <a:lnTo>
                      <a:pt x="7545" y="11991"/>
                    </a:lnTo>
                    <a:lnTo>
                      <a:pt x="7541" y="11977"/>
                    </a:lnTo>
                    <a:lnTo>
                      <a:pt x="7538" y="11963"/>
                    </a:lnTo>
                    <a:lnTo>
                      <a:pt x="7535" y="11947"/>
                    </a:lnTo>
                    <a:lnTo>
                      <a:pt x="7533" y="11932"/>
                    </a:lnTo>
                    <a:lnTo>
                      <a:pt x="7532" y="11918"/>
                    </a:lnTo>
                    <a:lnTo>
                      <a:pt x="7531" y="11902"/>
                    </a:lnTo>
                    <a:lnTo>
                      <a:pt x="7531" y="11865"/>
                    </a:lnTo>
                    <a:lnTo>
                      <a:pt x="7534" y="11841"/>
                    </a:lnTo>
                    <a:lnTo>
                      <a:pt x="7537" y="11818"/>
                    </a:lnTo>
                    <a:lnTo>
                      <a:pt x="7542" y="11794"/>
                    </a:lnTo>
                    <a:lnTo>
                      <a:pt x="7549" y="11770"/>
                    </a:lnTo>
                    <a:lnTo>
                      <a:pt x="7557" y="11746"/>
                    </a:lnTo>
                    <a:lnTo>
                      <a:pt x="7566" y="11723"/>
                    </a:lnTo>
                    <a:lnTo>
                      <a:pt x="7577" y="11700"/>
                    </a:lnTo>
                    <a:lnTo>
                      <a:pt x="7589" y="11678"/>
                    </a:lnTo>
                    <a:lnTo>
                      <a:pt x="7602" y="11656"/>
                    </a:lnTo>
                    <a:lnTo>
                      <a:pt x="7616" y="11635"/>
                    </a:lnTo>
                    <a:lnTo>
                      <a:pt x="7632" y="11615"/>
                    </a:lnTo>
                    <a:lnTo>
                      <a:pt x="7649" y="11595"/>
                    </a:lnTo>
                    <a:lnTo>
                      <a:pt x="7667" y="11577"/>
                    </a:lnTo>
                    <a:lnTo>
                      <a:pt x="7686" y="11560"/>
                    </a:lnTo>
                    <a:lnTo>
                      <a:pt x="7706" y="11544"/>
                    </a:lnTo>
                    <a:lnTo>
                      <a:pt x="7720" y="11534"/>
                    </a:lnTo>
                    <a:lnTo>
                      <a:pt x="7734" y="11526"/>
                    </a:lnTo>
                    <a:lnTo>
                      <a:pt x="7748" y="11518"/>
                    </a:lnTo>
                    <a:lnTo>
                      <a:pt x="7763" y="11510"/>
                    </a:lnTo>
                    <a:lnTo>
                      <a:pt x="7778" y="11503"/>
                    </a:lnTo>
                    <a:lnTo>
                      <a:pt x="7793" y="11496"/>
                    </a:lnTo>
                    <a:lnTo>
                      <a:pt x="7808" y="11490"/>
                    </a:lnTo>
                    <a:lnTo>
                      <a:pt x="7823" y="11484"/>
                    </a:lnTo>
                    <a:lnTo>
                      <a:pt x="7855" y="11475"/>
                    </a:lnTo>
                    <a:lnTo>
                      <a:pt x="7888" y="11467"/>
                    </a:lnTo>
                    <a:lnTo>
                      <a:pt x="7921" y="11460"/>
                    </a:lnTo>
                    <a:lnTo>
                      <a:pt x="7955" y="11455"/>
                    </a:lnTo>
                    <a:lnTo>
                      <a:pt x="7989" y="11452"/>
                    </a:lnTo>
                    <a:lnTo>
                      <a:pt x="8023" y="11448"/>
                    </a:lnTo>
                    <a:lnTo>
                      <a:pt x="8058" y="11446"/>
                    </a:lnTo>
                    <a:lnTo>
                      <a:pt x="8093" y="11445"/>
                    </a:lnTo>
                    <a:lnTo>
                      <a:pt x="8162" y="11444"/>
                    </a:lnTo>
                    <a:lnTo>
                      <a:pt x="9120" y="11444"/>
                    </a:lnTo>
                    <a:lnTo>
                      <a:pt x="9120" y="11713"/>
                    </a:lnTo>
                    <a:lnTo>
                      <a:pt x="8191" y="11713"/>
                    </a:lnTo>
                    <a:lnTo>
                      <a:pt x="8160" y="11714"/>
                    </a:lnTo>
                    <a:lnTo>
                      <a:pt x="8130" y="11717"/>
                    </a:lnTo>
                    <a:lnTo>
                      <a:pt x="8116" y="11718"/>
                    </a:lnTo>
                    <a:lnTo>
                      <a:pt x="8102" y="11721"/>
                    </a:lnTo>
                    <a:lnTo>
                      <a:pt x="8088" y="11723"/>
                    </a:lnTo>
                    <a:lnTo>
                      <a:pt x="8074" y="11726"/>
                    </a:lnTo>
                    <a:lnTo>
                      <a:pt x="8062" y="11730"/>
                    </a:lnTo>
                    <a:lnTo>
                      <a:pt x="8050" y="11734"/>
                    </a:lnTo>
                    <a:lnTo>
                      <a:pt x="8038" y="11739"/>
                    </a:lnTo>
                    <a:lnTo>
                      <a:pt x="8027" y="11744"/>
                    </a:lnTo>
                    <a:lnTo>
                      <a:pt x="8016" y="11751"/>
                    </a:lnTo>
                    <a:lnTo>
                      <a:pt x="8007" y="11759"/>
                    </a:lnTo>
                    <a:lnTo>
                      <a:pt x="7998" y="11766"/>
                    </a:lnTo>
                    <a:lnTo>
                      <a:pt x="7990" y="11775"/>
                    </a:lnTo>
                    <a:lnTo>
                      <a:pt x="7983" y="11784"/>
                    </a:lnTo>
                    <a:lnTo>
                      <a:pt x="7975" y="11794"/>
                    </a:lnTo>
                    <a:lnTo>
                      <a:pt x="7970" y="11805"/>
                    </a:lnTo>
                    <a:lnTo>
                      <a:pt x="7965" y="11818"/>
                    </a:lnTo>
                    <a:lnTo>
                      <a:pt x="7961" y="11832"/>
                    </a:lnTo>
                    <a:lnTo>
                      <a:pt x="7958" y="11846"/>
                    </a:lnTo>
                    <a:lnTo>
                      <a:pt x="7957" y="11862"/>
                    </a:lnTo>
                    <a:lnTo>
                      <a:pt x="7956" y="11878"/>
                    </a:lnTo>
                    <a:lnTo>
                      <a:pt x="7957" y="11893"/>
                    </a:lnTo>
                    <a:lnTo>
                      <a:pt x="7958" y="11906"/>
                    </a:lnTo>
                    <a:lnTo>
                      <a:pt x="7961" y="11920"/>
                    </a:lnTo>
                    <a:lnTo>
                      <a:pt x="7964" y="11932"/>
                    </a:lnTo>
                    <a:lnTo>
                      <a:pt x="7969" y="11943"/>
                    </a:lnTo>
                    <a:lnTo>
                      <a:pt x="7974" y="11954"/>
                    </a:lnTo>
                    <a:lnTo>
                      <a:pt x="7980" y="11965"/>
                    </a:lnTo>
                    <a:lnTo>
                      <a:pt x="7988" y="11974"/>
                    </a:lnTo>
                    <a:lnTo>
                      <a:pt x="7995" y="11982"/>
                    </a:lnTo>
                    <a:lnTo>
                      <a:pt x="8003" y="11990"/>
                    </a:lnTo>
                    <a:lnTo>
                      <a:pt x="8012" y="11997"/>
                    </a:lnTo>
                    <a:lnTo>
                      <a:pt x="8022" y="12003"/>
                    </a:lnTo>
                    <a:lnTo>
                      <a:pt x="8033" y="12009"/>
                    </a:lnTo>
                    <a:lnTo>
                      <a:pt x="8043" y="12015"/>
                    </a:lnTo>
                    <a:lnTo>
                      <a:pt x="8054" y="12020"/>
                    </a:lnTo>
                    <a:lnTo>
                      <a:pt x="8066" y="12025"/>
                    </a:lnTo>
                    <a:lnTo>
                      <a:pt x="8091" y="12032"/>
                    </a:lnTo>
                    <a:lnTo>
                      <a:pt x="8117" y="12038"/>
                    </a:lnTo>
                    <a:lnTo>
                      <a:pt x="8144" y="12042"/>
                    </a:lnTo>
                    <a:lnTo>
                      <a:pt x="8172" y="12045"/>
                    </a:lnTo>
                    <a:lnTo>
                      <a:pt x="8200" y="12047"/>
                    </a:lnTo>
                    <a:lnTo>
                      <a:pt x="8228" y="12048"/>
                    </a:lnTo>
                    <a:lnTo>
                      <a:pt x="8573" y="12048"/>
                    </a:lnTo>
                    <a:lnTo>
                      <a:pt x="8625" y="12049"/>
                    </a:lnTo>
                    <a:lnTo>
                      <a:pt x="8676" y="12050"/>
                    </a:lnTo>
                    <a:lnTo>
                      <a:pt x="8727" y="12052"/>
                    </a:lnTo>
                    <a:lnTo>
                      <a:pt x="8778" y="12056"/>
                    </a:lnTo>
                    <a:lnTo>
                      <a:pt x="8804" y="12059"/>
                    </a:lnTo>
                    <a:lnTo>
                      <a:pt x="8828" y="12064"/>
                    </a:lnTo>
                    <a:lnTo>
                      <a:pt x="8854" y="12069"/>
                    </a:lnTo>
                    <a:lnTo>
                      <a:pt x="8878" y="12074"/>
                    </a:lnTo>
                    <a:lnTo>
                      <a:pt x="8903" y="12080"/>
                    </a:lnTo>
                    <a:lnTo>
                      <a:pt x="8927" y="12087"/>
                    </a:lnTo>
                    <a:lnTo>
                      <a:pt x="8952" y="12095"/>
                    </a:lnTo>
                    <a:lnTo>
                      <a:pt x="8976" y="12105"/>
                    </a:lnTo>
                    <a:lnTo>
                      <a:pt x="8992" y="12111"/>
                    </a:lnTo>
                    <a:lnTo>
                      <a:pt x="9008" y="12120"/>
                    </a:lnTo>
                    <a:lnTo>
                      <a:pt x="9023" y="12128"/>
                    </a:lnTo>
                    <a:lnTo>
                      <a:pt x="9038" y="12136"/>
                    </a:lnTo>
                    <a:lnTo>
                      <a:pt x="9051" y="12145"/>
                    </a:lnTo>
                    <a:lnTo>
                      <a:pt x="9065" y="12155"/>
                    </a:lnTo>
                    <a:lnTo>
                      <a:pt x="9078" y="12166"/>
                    </a:lnTo>
                    <a:lnTo>
                      <a:pt x="9090" y="12176"/>
                    </a:lnTo>
                    <a:lnTo>
                      <a:pt x="9101" y="12186"/>
                    </a:lnTo>
                    <a:lnTo>
                      <a:pt x="9112" y="12197"/>
                    </a:lnTo>
                    <a:lnTo>
                      <a:pt x="9123" y="12209"/>
                    </a:lnTo>
                    <a:lnTo>
                      <a:pt x="9132" y="12222"/>
                    </a:lnTo>
                    <a:lnTo>
                      <a:pt x="9141" y="12234"/>
                    </a:lnTo>
                    <a:lnTo>
                      <a:pt x="9150" y="12246"/>
                    </a:lnTo>
                    <a:lnTo>
                      <a:pt x="9158" y="12259"/>
                    </a:lnTo>
                    <a:lnTo>
                      <a:pt x="9166" y="12272"/>
                    </a:lnTo>
                    <a:lnTo>
                      <a:pt x="9173" y="12286"/>
                    </a:lnTo>
                    <a:lnTo>
                      <a:pt x="9179" y="12299"/>
                    </a:lnTo>
                    <a:lnTo>
                      <a:pt x="9185" y="12312"/>
                    </a:lnTo>
                    <a:lnTo>
                      <a:pt x="9190" y="12327"/>
                    </a:lnTo>
                    <a:lnTo>
                      <a:pt x="9200" y="12355"/>
                    </a:lnTo>
                    <a:lnTo>
                      <a:pt x="9208" y="12384"/>
                    </a:lnTo>
                    <a:lnTo>
                      <a:pt x="9214" y="12413"/>
                    </a:lnTo>
                    <a:lnTo>
                      <a:pt x="9218" y="12443"/>
                    </a:lnTo>
                    <a:lnTo>
                      <a:pt x="9220" y="12473"/>
                    </a:lnTo>
                    <a:lnTo>
                      <a:pt x="9221" y="12502"/>
                    </a:lnTo>
                    <a:lnTo>
                      <a:pt x="9221" y="12522"/>
                    </a:lnTo>
                    <a:close/>
                    <a:moveTo>
                      <a:pt x="7239" y="11713"/>
                    </a:moveTo>
                    <a:lnTo>
                      <a:pt x="6707" y="11713"/>
                    </a:lnTo>
                    <a:lnTo>
                      <a:pt x="6670" y="11714"/>
                    </a:lnTo>
                    <a:lnTo>
                      <a:pt x="6629" y="11715"/>
                    </a:lnTo>
                    <a:lnTo>
                      <a:pt x="6588" y="11717"/>
                    </a:lnTo>
                    <a:lnTo>
                      <a:pt x="6546" y="11720"/>
                    </a:lnTo>
                    <a:lnTo>
                      <a:pt x="6507" y="11724"/>
                    </a:lnTo>
                    <a:lnTo>
                      <a:pt x="6487" y="11727"/>
                    </a:lnTo>
                    <a:lnTo>
                      <a:pt x="6470" y="11730"/>
                    </a:lnTo>
                    <a:lnTo>
                      <a:pt x="6453" y="11734"/>
                    </a:lnTo>
                    <a:lnTo>
                      <a:pt x="6437" y="11738"/>
                    </a:lnTo>
                    <a:lnTo>
                      <a:pt x="6418" y="11746"/>
                    </a:lnTo>
                    <a:lnTo>
                      <a:pt x="6399" y="11754"/>
                    </a:lnTo>
                    <a:lnTo>
                      <a:pt x="6382" y="11764"/>
                    </a:lnTo>
                    <a:lnTo>
                      <a:pt x="6366" y="11773"/>
                    </a:lnTo>
                    <a:lnTo>
                      <a:pt x="6351" y="11784"/>
                    </a:lnTo>
                    <a:lnTo>
                      <a:pt x="6335" y="11795"/>
                    </a:lnTo>
                    <a:lnTo>
                      <a:pt x="6322" y="11809"/>
                    </a:lnTo>
                    <a:lnTo>
                      <a:pt x="6308" y="11822"/>
                    </a:lnTo>
                    <a:lnTo>
                      <a:pt x="6296" y="11835"/>
                    </a:lnTo>
                    <a:lnTo>
                      <a:pt x="6286" y="11849"/>
                    </a:lnTo>
                    <a:lnTo>
                      <a:pt x="6277" y="11863"/>
                    </a:lnTo>
                    <a:lnTo>
                      <a:pt x="6270" y="11877"/>
                    </a:lnTo>
                    <a:lnTo>
                      <a:pt x="6263" y="11892"/>
                    </a:lnTo>
                    <a:lnTo>
                      <a:pt x="6257" y="11906"/>
                    </a:lnTo>
                    <a:lnTo>
                      <a:pt x="6252" y="11922"/>
                    </a:lnTo>
                    <a:lnTo>
                      <a:pt x="6248" y="11937"/>
                    </a:lnTo>
                    <a:lnTo>
                      <a:pt x="6240" y="11969"/>
                    </a:lnTo>
                    <a:lnTo>
                      <a:pt x="6235" y="12000"/>
                    </a:lnTo>
                    <a:lnTo>
                      <a:pt x="6231" y="12033"/>
                    </a:lnTo>
                    <a:lnTo>
                      <a:pt x="6227" y="12065"/>
                    </a:lnTo>
                    <a:lnTo>
                      <a:pt x="7239" y="12065"/>
                    </a:lnTo>
                    <a:lnTo>
                      <a:pt x="7239" y="12330"/>
                    </a:lnTo>
                    <a:lnTo>
                      <a:pt x="6227" y="12330"/>
                    </a:lnTo>
                    <a:lnTo>
                      <a:pt x="6230" y="12356"/>
                    </a:lnTo>
                    <a:lnTo>
                      <a:pt x="6234" y="12382"/>
                    </a:lnTo>
                    <a:lnTo>
                      <a:pt x="6239" y="12405"/>
                    </a:lnTo>
                    <a:lnTo>
                      <a:pt x="6245" y="12428"/>
                    </a:lnTo>
                    <a:lnTo>
                      <a:pt x="6252" y="12449"/>
                    </a:lnTo>
                    <a:lnTo>
                      <a:pt x="6260" y="12468"/>
                    </a:lnTo>
                    <a:lnTo>
                      <a:pt x="6268" y="12488"/>
                    </a:lnTo>
                    <a:lnTo>
                      <a:pt x="6277" y="12505"/>
                    </a:lnTo>
                    <a:lnTo>
                      <a:pt x="6287" y="12523"/>
                    </a:lnTo>
                    <a:lnTo>
                      <a:pt x="6299" y="12538"/>
                    </a:lnTo>
                    <a:lnTo>
                      <a:pt x="6310" y="12552"/>
                    </a:lnTo>
                    <a:lnTo>
                      <a:pt x="6323" y="12566"/>
                    </a:lnTo>
                    <a:lnTo>
                      <a:pt x="6336" y="12579"/>
                    </a:lnTo>
                    <a:lnTo>
                      <a:pt x="6351" y="12591"/>
                    </a:lnTo>
                    <a:lnTo>
                      <a:pt x="6366" y="12601"/>
                    </a:lnTo>
                    <a:lnTo>
                      <a:pt x="6382" y="12611"/>
                    </a:lnTo>
                    <a:lnTo>
                      <a:pt x="6399" y="12620"/>
                    </a:lnTo>
                    <a:lnTo>
                      <a:pt x="6417" y="12629"/>
                    </a:lnTo>
                    <a:lnTo>
                      <a:pt x="6435" y="12637"/>
                    </a:lnTo>
                    <a:lnTo>
                      <a:pt x="6456" y="12643"/>
                    </a:lnTo>
                    <a:lnTo>
                      <a:pt x="6476" y="12649"/>
                    </a:lnTo>
                    <a:lnTo>
                      <a:pt x="6496" y="12654"/>
                    </a:lnTo>
                    <a:lnTo>
                      <a:pt x="6519" y="12659"/>
                    </a:lnTo>
                    <a:lnTo>
                      <a:pt x="6542" y="12663"/>
                    </a:lnTo>
                    <a:lnTo>
                      <a:pt x="6566" y="12666"/>
                    </a:lnTo>
                    <a:lnTo>
                      <a:pt x="6590" y="12669"/>
                    </a:lnTo>
                    <a:lnTo>
                      <a:pt x="6616" y="12672"/>
                    </a:lnTo>
                    <a:lnTo>
                      <a:pt x="6642" y="12674"/>
                    </a:lnTo>
                    <a:lnTo>
                      <a:pt x="6697" y="12677"/>
                    </a:lnTo>
                    <a:lnTo>
                      <a:pt x="6755" y="12678"/>
                    </a:lnTo>
                    <a:lnTo>
                      <a:pt x="7239" y="12678"/>
                    </a:lnTo>
                    <a:lnTo>
                      <a:pt x="7239" y="12944"/>
                    </a:lnTo>
                    <a:lnTo>
                      <a:pt x="6679" y="12944"/>
                    </a:lnTo>
                    <a:lnTo>
                      <a:pt x="6617" y="12942"/>
                    </a:lnTo>
                    <a:lnTo>
                      <a:pt x="6551" y="12940"/>
                    </a:lnTo>
                    <a:lnTo>
                      <a:pt x="6486" y="12935"/>
                    </a:lnTo>
                    <a:lnTo>
                      <a:pt x="6454" y="12932"/>
                    </a:lnTo>
                    <a:lnTo>
                      <a:pt x="6421" y="12929"/>
                    </a:lnTo>
                    <a:lnTo>
                      <a:pt x="6388" y="12924"/>
                    </a:lnTo>
                    <a:lnTo>
                      <a:pt x="6357" y="12919"/>
                    </a:lnTo>
                    <a:lnTo>
                      <a:pt x="6326" y="12914"/>
                    </a:lnTo>
                    <a:lnTo>
                      <a:pt x="6295" y="12907"/>
                    </a:lnTo>
                    <a:lnTo>
                      <a:pt x="6267" y="12900"/>
                    </a:lnTo>
                    <a:lnTo>
                      <a:pt x="6238" y="12893"/>
                    </a:lnTo>
                    <a:lnTo>
                      <a:pt x="6208" y="12883"/>
                    </a:lnTo>
                    <a:lnTo>
                      <a:pt x="6178" y="12870"/>
                    </a:lnTo>
                    <a:lnTo>
                      <a:pt x="6150" y="12858"/>
                    </a:lnTo>
                    <a:lnTo>
                      <a:pt x="6123" y="12844"/>
                    </a:lnTo>
                    <a:lnTo>
                      <a:pt x="6098" y="12829"/>
                    </a:lnTo>
                    <a:lnTo>
                      <a:pt x="6073" y="12812"/>
                    </a:lnTo>
                    <a:lnTo>
                      <a:pt x="6050" y="12795"/>
                    </a:lnTo>
                    <a:lnTo>
                      <a:pt x="6027" y="12777"/>
                    </a:lnTo>
                    <a:lnTo>
                      <a:pt x="6006" y="12757"/>
                    </a:lnTo>
                    <a:lnTo>
                      <a:pt x="5986" y="12737"/>
                    </a:lnTo>
                    <a:lnTo>
                      <a:pt x="5968" y="12715"/>
                    </a:lnTo>
                    <a:lnTo>
                      <a:pt x="5950" y="12694"/>
                    </a:lnTo>
                    <a:lnTo>
                      <a:pt x="5933" y="12670"/>
                    </a:lnTo>
                    <a:lnTo>
                      <a:pt x="5918" y="12648"/>
                    </a:lnTo>
                    <a:lnTo>
                      <a:pt x="5904" y="12624"/>
                    </a:lnTo>
                    <a:lnTo>
                      <a:pt x="5889" y="12599"/>
                    </a:lnTo>
                    <a:lnTo>
                      <a:pt x="5877" y="12575"/>
                    </a:lnTo>
                    <a:lnTo>
                      <a:pt x="5866" y="12549"/>
                    </a:lnTo>
                    <a:lnTo>
                      <a:pt x="5855" y="12524"/>
                    </a:lnTo>
                    <a:lnTo>
                      <a:pt x="5846" y="12497"/>
                    </a:lnTo>
                    <a:lnTo>
                      <a:pt x="5836" y="12472"/>
                    </a:lnTo>
                    <a:lnTo>
                      <a:pt x="5828" y="12445"/>
                    </a:lnTo>
                    <a:lnTo>
                      <a:pt x="5821" y="12419"/>
                    </a:lnTo>
                    <a:lnTo>
                      <a:pt x="5815" y="12391"/>
                    </a:lnTo>
                    <a:lnTo>
                      <a:pt x="5810" y="12364"/>
                    </a:lnTo>
                    <a:lnTo>
                      <a:pt x="5805" y="12338"/>
                    </a:lnTo>
                    <a:lnTo>
                      <a:pt x="5802" y="12311"/>
                    </a:lnTo>
                    <a:lnTo>
                      <a:pt x="5799" y="12285"/>
                    </a:lnTo>
                    <a:lnTo>
                      <a:pt x="5796" y="12258"/>
                    </a:lnTo>
                    <a:lnTo>
                      <a:pt x="5795" y="12233"/>
                    </a:lnTo>
                    <a:lnTo>
                      <a:pt x="5794" y="12207"/>
                    </a:lnTo>
                    <a:lnTo>
                      <a:pt x="5793" y="12182"/>
                    </a:lnTo>
                    <a:lnTo>
                      <a:pt x="5794" y="12157"/>
                    </a:lnTo>
                    <a:lnTo>
                      <a:pt x="5795" y="12133"/>
                    </a:lnTo>
                    <a:lnTo>
                      <a:pt x="5796" y="12109"/>
                    </a:lnTo>
                    <a:lnTo>
                      <a:pt x="5798" y="12085"/>
                    </a:lnTo>
                    <a:lnTo>
                      <a:pt x="5801" y="12060"/>
                    </a:lnTo>
                    <a:lnTo>
                      <a:pt x="5805" y="12036"/>
                    </a:lnTo>
                    <a:lnTo>
                      <a:pt x="5809" y="12013"/>
                    </a:lnTo>
                    <a:lnTo>
                      <a:pt x="5814" y="11988"/>
                    </a:lnTo>
                    <a:lnTo>
                      <a:pt x="5820" y="11965"/>
                    </a:lnTo>
                    <a:lnTo>
                      <a:pt x="5827" y="11941"/>
                    </a:lnTo>
                    <a:lnTo>
                      <a:pt x="5834" y="11918"/>
                    </a:lnTo>
                    <a:lnTo>
                      <a:pt x="5843" y="11895"/>
                    </a:lnTo>
                    <a:lnTo>
                      <a:pt x="5851" y="11872"/>
                    </a:lnTo>
                    <a:lnTo>
                      <a:pt x="5861" y="11849"/>
                    </a:lnTo>
                    <a:lnTo>
                      <a:pt x="5871" y="11827"/>
                    </a:lnTo>
                    <a:lnTo>
                      <a:pt x="5882" y="11805"/>
                    </a:lnTo>
                    <a:lnTo>
                      <a:pt x="5895" y="11784"/>
                    </a:lnTo>
                    <a:lnTo>
                      <a:pt x="5907" y="11763"/>
                    </a:lnTo>
                    <a:lnTo>
                      <a:pt x="5921" y="11742"/>
                    </a:lnTo>
                    <a:lnTo>
                      <a:pt x="5935" y="11722"/>
                    </a:lnTo>
                    <a:lnTo>
                      <a:pt x="5951" y="11701"/>
                    </a:lnTo>
                    <a:lnTo>
                      <a:pt x="5967" y="11682"/>
                    </a:lnTo>
                    <a:lnTo>
                      <a:pt x="5984" y="11663"/>
                    </a:lnTo>
                    <a:lnTo>
                      <a:pt x="6002" y="11644"/>
                    </a:lnTo>
                    <a:lnTo>
                      <a:pt x="6021" y="11626"/>
                    </a:lnTo>
                    <a:lnTo>
                      <a:pt x="6040" y="11609"/>
                    </a:lnTo>
                    <a:lnTo>
                      <a:pt x="6062" y="11592"/>
                    </a:lnTo>
                    <a:lnTo>
                      <a:pt x="6083" y="11576"/>
                    </a:lnTo>
                    <a:lnTo>
                      <a:pt x="6106" y="11560"/>
                    </a:lnTo>
                    <a:lnTo>
                      <a:pt x="6129" y="11544"/>
                    </a:lnTo>
                    <a:lnTo>
                      <a:pt x="6154" y="11530"/>
                    </a:lnTo>
                    <a:lnTo>
                      <a:pt x="6179" y="11517"/>
                    </a:lnTo>
                    <a:lnTo>
                      <a:pt x="6202" y="11506"/>
                    </a:lnTo>
                    <a:lnTo>
                      <a:pt x="6225" y="11495"/>
                    </a:lnTo>
                    <a:lnTo>
                      <a:pt x="6250" y="11486"/>
                    </a:lnTo>
                    <a:lnTo>
                      <a:pt x="6275" y="11479"/>
                    </a:lnTo>
                    <a:lnTo>
                      <a:pt x="6300" y="11472"/>
                    </a:lnTo>
                    <a:lnTo>
                      <a:pt x="6326" y="11466"/>
                    </a:lnTo>
                    <a:lnTo>
                      <a:pt x="6352" y="11462"/>
                    </a:lnTo>
                    <a:lnTo>
                      <a:pt x="6378" y="11457"/>
                    </a:lnTo>
                    <a:lnTo>
                      <a:pt x="6405" y="11454"/>
                    </a:lnTo>
                    <a:lnTo>
                      <a:pt x="6431" y="11451"/>
                    </a:lnTo>
                    <a:lnTo>
                      <a:pt x="6458" y="11448"/>
                    </a:lnTo>
                    <a:lnTo>
                      <a:pt x="6485" y="11446"/>
                    </a:lnTo>
                    <a:lnTo>
                      <a:pt x="6538" y="11445"/>
                    </a:lnTo>
                    <a:lnTo>
                      <a:pt x="6591" y="11444"/>
                    </a:lnTo>
                    <a:lnTo>
                      <a:pt x="7239" y="11444"/>
                    </a:lnTo>
                    <a:lnTo>
                      <a:pt x="7239" y="11713"/>
                    </a:lnTo>
                    <a:close/>
                    <a:moveTo>
                      <a:pt x="4975" y="10026"/>
                    </a:moveTo>
                    <a:lnTo>
                      <a:pt x="4975" y="11124"/>
                    </a:lnTo>
                    <a:lnTo>
                      <a:pt x="4607" y="11124"/>
                    </a:lnTo>
                    <a:lnTo>
                      <a:pt x="4607" y="9625"/>
                    </a:lnTo>
                    <a:lnTo>
                      <a:pt x="5098" y="9625"/>
                    </a:lnTo>
                    <a:lnTo>
                      <a:pt x="5813" y="10742"/>
                    </a:lnTo>
                    <a:lnTo>
                      <a:pt x="5813" y="9625"/>
                    </a:lnTo>
                    <a:lnTo>
                      <a:pt x="6177" y="9625"/>
                    </a:lnTo>
                    <a:lnTo>
                      <a:pt x="6177" y="11124"/>
                    </a:lnTo>
                    <a:lnTo>
                      <a:pt x="5705" y="11124"/>
                    </a:lnTo>
                    <a:lnTo>
                      <a:pt x="4975" y="10026"/>
                    </a:lnTo>
                    <a:close/>
                    <a:moveTo>
                      <a:pt x="5550" y="12944"/>
                    </a:moveTo>
                    <a:lnTo>
                      <a:pt x="5183" y="12944"/>
                    </a:lnTo>
                    <a:lnTo>
                      <a:pt x="5183" y="11817"/>
                    </a:lnTo>
                    <a:lnTo>
                      <a:pt x="4713" y="12944"/>
                    </a:lnTo>
                    <a:lnTo>
                      <a:pt x="4320" y="12944"/>
                    </a:lnTo>
                    <a:lnTo>
                      <a:pt x="3875" y="11817"/>
                    </a:lnTo>
                    <a:lnTo>
                      <a:pt x="3875" y="12944"/>
                    </a:lnTo>
                    <a:lnTo>
                      <a:pt x="3510" y="12944"/>
                    </a:lnTo>
                    <a:lnTo>
                      <a:pt x="3510" y="11444"/>
                    </a:lnTo>
                    <a:lnTo>
                      <a:pt x="4072" y="11444"/>
                    </a:lnTo>
                    <a:lnTo>
                      <a:pt x="4520" y="12616"/>
                    </a:lnTo>
                    <a:lnTo>
                      <a:pt x="4990" y="11444"/>
                    </a:lnTo>
                    <a:lnTo>
                      <a:pt x="5550" y="11444"/>
                    </a:lnTo>
                    <a:lnTo>
                      <a:pt x="5550" y="12944"/>
                    </a:lnTo>
                    <a:close/>
                    <a:moveTo>
                      <a:pt x="2931" y="11124"/>
                    </a:moveTo>
                    <a:lnTo>
                      <a:pt x="2484" y="11124"/>
                    </a:lnTo>
                    <a:lnTo>
                      <a:pt x="3228" y="9625"/>
                    </a:lnTo>
                    <a:lnTo>
                      <a:pt x="3668" y="9625"/>
                    </a:lnTo>
                    <a:lnTo>
                      <a:pt x="4414" y="11124"/>
                    </a:lnTo>
                    <a:lnTo>
                      <a:pt x="3963" y="11124"/>
                    </a:lnTo>
                    <a:lnTo>
                      <a:pt x="3789" y="10775"/>
                    </a:lnTo>
                    <a:lnTo>
                      <a:pt x="3104" y="10775"/>
                    </a:lnTo>
                    <a:lnTo>
                      <a:pt x="2931" y="11124"/>
                    </a:lnTo>
                    <a:close/>
                    <a:moveTo>
                      <a:pt x="2290" y="11124"/>
                    </a:moveTo>
                    <a:lnTo>
                      <a:pt x="1909" y="11124"/>
                    </a:lnTo>
                    <a:lnTo>
                      <a:pt x="1909" y="10504"/>
                    </a:lnTo>
                    <a:lnTo>
                      <a:pt x="1214" y="10504"/>
                    </a:lnTo>
                    <a:lnTo>
                      <a:pt x="1214" y="11124"/>
                    </a:lnTo>
                    <a:lnTo>
                      <a:pt x="830" y="11124"/>
                    </a:lnTo>
                    <a:lnTo>
                      <a:pt x="830" y="9625"/>
                    </a:lnTo>
                    <a:lnTo>
                      <a:pt x="1214" y="9625"/>
                    </a:lnTo>
                    <a:lnTo>
                      <a:pt x="1214" y="10238"/>
                    </a:lnTo>
                    <a:lnTo>
                      <a:pt x="1909" y="10238"/>
                    </a:lnTo>
                    <a:lnTo>
                      <a:pt x="1909" y="9625"/>
                    </a:lnTo>
                    <a:lnTo>
                      <a:pt x="2290" y="9625"/>
                    </a:lnTo>
                    <a:lnTo>
                      <a:pt x="2290" y="11124"/>
                    </a:lnTo>
                    <a:close/>
                    <a:moveTo>
                      <a:pt x="8114" y="9625"/>
                    </a:moveTo>
                    <a:lnTo>
                      <a:pt x="8114" y="11124"/>
                    </a:lnTo>
                    <a:lnTo>
                      <a:pt x="7642" y="11124"/>
                    </a:lnTo>
                    <a:lnTo>
                      <a:pt x="6911" y="10026"/>
                    </a:lnTo>
                    <a:lnTo>
                      <a:pt x="6911" y="11124"/>
                    </a:lnTo>
                    <a:lnTo>
                      <a:pt x="6543" y="11124"/>
                    </a:lnTo>
                    <a:lnTo>
                      <a:pt x="6543" y="9625"/>
                    </a:lnTo>
                    <a:lnTo>
                      <a:pt x="7035" y="9625"/>
                    </a:lnTo>
                    <a:lnTo>
                      <a:pt x="7750" y="10742"/>
                    </a:lnTo>
                    <a:lnTo>
                      <a:pt x="7750" y="9625"/>
                    </a:lnTo>
                    <a:lnTo>
                      <a:pt x="8114" y="9625"/>
                    </a:lnTo>
                    <a:close/>
                    <a:moveTo>
                      <a:pt x="6191" y="4872"/>
                    </a:moveTo>
                    <a:lnTo>
                      <a:pt x="6520" y="4872"/>
                    </a:lnTo>
                    <a:lnTo>
                      <a:pt x="6527" y="4808"/>
                    </a:lnTo>
                    <a:lnTo>
                      <a:pt x="6535" y="4744"/>
                    </a:lnTo>
                    <a:lnTo>
                      <a:pt x="6541" y="4710"/>
                    </a:lnTo>
                    <a:lnTo>
                      <a:pt x="6546" y="4678"/>
                    </a:lnTo>
                    <a:lnTo>
                      <a:pt x="6554" y="4644"/>
                    </a:lnTo>
                    <a:lnTo>
                      <a:pt x="6560" y="4609"/>
                    </a:lnTo>
                    <a:lnTo>
                      <a:pt x="6568" y="4576"/>
                    </a:lnTo>
                    <a:lnTo>
                      <a:pt x="6576" y="4541"/>
                    </a:lnTo>
                    <a:lnTo>
                      <a:pt x="6585" y="4506"/>
                    </a:lnTo>
                    <a:lnTo>
                      <a:pt x="6595" y="4472"/>
                    </a:lnTo>
                    <a:lnTo>
                      <a:pt x="6607" y="4437"/>
                    </a:lnTo>
                    <a:lnTo>
                      <a:pt x="6618" y="4402"/>
                    </a:lnTo>
                    <a:lnTo>
                      <a:pt x="6630" y="4368"/>
                    </a:lnTo>
                    <a:lnTo>
                      <a:pt x="6644" y="4332"/>
                    </a:lnTo>
                    <a:lnTo>
                      <a:pt x="6659" y="4297"/>
                    </a:lnTo>
                    <a:lnTo>
                      <a:pt x="6674" y="4262"/>
                    </a:lnTo>
                    <a:lnTo>
                      <a:pt x="6691" y="4227"/>
                    </a:lnTo>
                    <a:lnTo>
                      <a:pt x="6709" y="4192"/>
                    </a:lnTo>
                    <a:lnTo>
                      <a:pt x="6728" y="4157"/>
                    </a:lnTo>
                    <a:lnTo>
                      <a:pt x="6748" y="4122"/>
                    </a:lnTo>
                    <a:lnTo>
                      <a:pt x="6770" y="4087"/>
                    </a:lnTo>
                    <a:lnTo>
                      <a:pt x="6792" y="4052"/>
                    </a:lnTo>
                    <a:lnTo>
                      <a:pt x="6817" y="4018"/>
                    </a:lnTo>
                    <a:lnTo>
                      <a:pt x="6842" y="3984"/>
                    </a:lnTo>
                    <a:lnTo>
                      <a:pt x="6870" y="3950"/>
                    </a:lnTo>
                    <a:lnTo>
                      <a:pt x="6898" y="3917"/>
                    </a:lnTo>
                    <a:lnTo>
                      <a:pt x="6928" y="3883"/>
                    </a:lnTo>
                    <a:lnTo>
                      <a:pt x="6959" y="3849"/>
                    </a:lnTo>
                    <a:lnTo>
                      <a:pt x="6992" y="3817"/>
                    </a:lnTo>
                    <a:lnTo>
                      <a:pt x="7027" y="3784"/>
                    </a:lnTo>
                    <a:lnTo>
                      <a:pt x="7058" y="3757"/>
                    </a:lnTo>
                    <a:lnTo>
                      <a:pt x="7091" y="3730"/>
                    </a:lnTo>
                    <a:lnTo>
                      <a:pt x="7123" y="3704"/>
                    </a:lnTo>
                    <a:lnTo>
                      <a:pt x="7156" y="3679"/>
                    </a:lnTo>
                    <a:lnTo>
                      <a:pt x="7189" y="3655"/>
                    </a:lnTo>
                    <a:lnTo>
                      <a:pt x="7223" y="3631"/>
                    </a:lnTo>
                    <a:lnTo>
                      <a:pt x="7256" y="3609"/>
                    </a:lnTo>
                    <a:lnTo>
                      <a:pt x="7291" y="3587"/>
                    </a:lnTo>
                    <a:lnTo>
                      <a:pt x="7326" y="3567"/>
                    </a:lnTo>
                    <a:lnTo>
                      <a:pt x="7360" y="3548"/>
                    </a:lnTo>
                    <a:lnTo>
                      <a:pt x="7396" y="3529"/>
                    </a:lnTo>
                    <a:lnTo>
                      <a:pt x="7432" y="3511"/>
                    </a:lnTo>
                    <a:lnTo>
                      <a:pt x="7467" y="3495"/>
                    </a:lnTo>
                    <a:lnTo>
                      <a:pt x="7504" y="3478"/>
                    </a:lnTo>
                    <a:lnTo>
                      <a:pt x="7541" y="3464"/>
                    </a:lnTo>
                    <a:lnTo>
                      <a:pt x="7578" y="3450"/>
                    </a:lnTo>
                    <a:lnTo>
                      <a:pt x="7615" y="3436"/>
                    </a:lnTo>
                    <a:lnTo>
                      <a:pt x="7653" y="3424"/>
                    </a:lnTo>
                    <a:lnTo>
                      <a:pt x="7691" y="3412"/>
                    </a:lnTo>
                    <a:lnTo>
                      <a:pt x="7729" y="3402"/>
                    </a:lnTo>
                    <a:lnTo>
                      <a:pt x="7766" y="3392"/>
                    </a:lnTo>
                    <a:lnTo>
                      <a:pt x="7805" y="3383"/>
                    </a:lnTo>
                    <a:lnTo>
                      <a:pt x="7844" y="3375"/>
                    </a:lnTo>
                    <a:lnTo>
                      <a:pt x="7883" y="3368"/>
                    </a:lnTo>
                    <a:lnTo>
                      <a:pt x="7922" y="3362"/>
                    </a:lnTo>
                    <a:lnTo>
                      <a:pt x="7961" y="3356"/>
                    </a:lnTo>
                    <a:lnTo>
                      <a:pt x="8001" y="3352"/>
                    </a:lnTo>
                    <a:lnTo>
                      <a:pt x="8041" y="3348"/>
                    </a:lnTo>
                    <a:lnTo>
                      <a:pt x="8080" y="3345"/>
                    </a:lnTo>
                    <a:lnTo>
                      <a:pt x="8120" y="3343"/>
                    </a:lnTo>
                    <a:lnTo>
                      <a:pt x="8161" y="3342"/>
                    </a:lnTo>
                    <a:lnTo>
                      <a:pt x="8201" y="3342"/>
                    </a:lnTo>
                    <a:lnTo>
                      <a:pt x="8275" y="3343"/>
                    </a:lnTo>
                    <a:lnTo>
                      <a:pt x="8349" y="3347"/>
                    </a:lnTo>
                    <a:lnTo>
                      <a:pt x="8420" y="3354"/>
                    </a:lnTo>
                    <a:lnTo>
                      <a:pt x="8492" y="3362"/>
                    </a:lnTo>
                    <a:lnTo>
                      <a:pt x="8561" y="3373"/>
                    </a:lnTo>
                    <a:lnTo>
                      <a:pt x="8629" y="3386"/>
                    </a:lnTo>
                    <a:lnTo>
                      <a:pt x="8698" y="3402"/>
                    </a:lnTo>
                    <a:lnTo>
                      <a:pt x="8764" y="3419"/>
                    </a:lnTo>
                    <a:lnTo>
                      <a:pt x="8830" y="3436"/>
                    </a:lnTo>
                    <a:lnTo>
                      <a:pt x="8894" y="3456"/>
                    </a:lnTo>
                    <a:lnTo>
                      <a:pt x="8959" y="3476"/>
                    </a:lnTo>
                    <a:lnTo>
                      <a:pt x="9022" y="3498"/>
                    </a:lnTo>
                    <a:lnTo>
                      <a:pt x="9084" y="3520"/>
                    </a:lnTo>
                    <a:lnTo>
                      <a:pt x="9145" y="3542"/>
                    </a:lnTo>
                    <a:lnTo>
                      <a:pt x="9207" y="3566"/>
                    </a:lnTo>
                    <a:lnTo>
                      <a:pt x="9266" y="3589"/>
                    </a:lnTo>
                    <a:lnTo>
                      <a:pt x="9383" y="3635"/>
                    </a:lnTo>
                    <a:lnTo>
                      <a:pt x="9498" y="3680"/>
                    </a:lnTo>
                    <a:lnTo>
                      <a:pt x="9554" y="3702"/>
                    </a:lnTo>
                    <a:lnTo>
                      <a:pt x="9609" y="3722"/>
                    </a:lnTo>
                    <a:lnTo>
                      <a:pt x="9665" y="3741"/>
                    </a:lnTo>
                    <a:lnTo>
                      <a:pt x="9720" y="3760"/>
                    </a:lnTo>
                    <a:lnTo>
                      <a:pt x="9774" y="3776"/>
                    </a:lnTo>
                    <a:lnTo>
                      <a:pt x="9827" y="3791"/>
                    </a:lnTo>
                    <a:lnTo>
                      <a:pt x="9880" y="3805"/>
                    </a:lnTo>
                    <a:lnTo>
                      <a:pt x="9932" y="3816"/>
                    </a:lnTo>
                    <a:lnTo>
                      <a:pt x="9984" y="3825"/>
                    </a:lnTo>
                    <a:lnTo>
                      <a:pt x="10036" y="3831"/>
                    </a:lnTo>
                    <a:lnTo>
                      <a:pt x="10087" y="3835"/>
                    </a:lnTo>
                    <a:lnTo>
                      <a:pt x="10137" y="3837"/>
                    </a:lnTo>
                    <a:lnTo>
                      <a:pt x="10137" y="4188"/>
                    </a:lnTo>
                    <a:lnTo>
                      <a:pt x="10079" y="4187"/>
                    </a:lnTo>
                    <a:lnTo>
                      <a:pt x="10020" y="4182"/>
                    </a:lnTo>
                    <a:lnTo>
                      <a:pt x="9962" y="4176"/>
                    </a:lnTo>
                    <a:lnTo>
                      <a:pt x="9904" y="4167"/>
                    </a:lnTo>
                    <a:lnTo>
                      <a:pt x="9847" y="4155"/>
                    </a:lnTo>
                    <a:lnTo>
                      <a:pt x="9789" y="4141"/>
                    </a:lnTo>
                    <a:lnTo>
                      <a:pt x="9732" y="4126"/>
                    </a:lnTo>
                    <a:lnTo>
                      <a:pt x="9674" y="4110"/>
                    </a:lnTo>
                    <a:lnTo>
                      <a:pt x="9617" y="4091"/>
                    </a:lnTo>
                    <a:lnTo>
                      <a:pt x="9558" y="4072"/>
                    </a:lnTo>
                    <a:lnTo>
                      <a:pt x="9501" y="4050"/>
                    </a:lnTo>
                    <a:lnTo>
                      <a:pt x="9443" y="4029"/>
                    </a:lnTo>
                    <a:lnTo>
                      <a:pt x="9327" y="3983"/>
                    </a:lnTo>
                    <a:lnTo>
                      <a:pt x="9211" y="3936"/>
                    </a:lnTo>
                    <a:lnTo>
                      <a:pt x="9091" y="3889"/>
                    </a:lnTo>
                    <a:lnTo>
                      <a:pt x="8972" y="3844"/>
                    </a:lnTo>
                    <a:lnTo>
                      <a:pt x="8911" y="3823"/>
                    </a:lnTo>
                    <a:lnTo>
                      <a:pt x="8850" y="3802"/>
                    </a:lnTo>
                    <a:lnTo>
                      <a:pt x="8788" y="3782"/>
                    </a:lnTo>
                    <a:lnTo>
                      <a:pt x="8726" y="3764"/>
                    </a:lnTo>
                    <a:lnTo>
                      <a:pt x="8663" y="3746"/>
                    </a:lnTo>
                    <a:lnTo>
                      <a:pt x="8599" y="3731"/>
                    </a:lnTo>
                    <a:lnTo>
                      <a:pt x="8534" y="3718"/>
                    </a:lnTo>
                    <a:lnTo>
                      <a:pt x="8470" y="3707"/>
                    </a:lnTo>
                    <a:lnTo>
                      <a:pt x="8404" y="3698"/>
                    </a:lnTo>
                    <a:lnTo>
                      <a:pt x="8337" y="3690"/>
                    </a:lnTo>
                    <a:lnTo>
                      <a:pt x="8270" y="3686"/>
                    </a:lnTo>
                    <a:lnTo>
                      <a:pt x="8201" y="3685"/>
                    </a:lnTo>
                    <a:lnTo>
                      <a:pt x="8171" y="3685"/>
                    </a:lnTo>
                    <a:lnTo>
                      <a:pt x="8141" y="3686"/>
                    </a:lnTo>
                    <a:lnTo>
                      <a:pt x="8110" y="3688"/>
                    </a:lnTo>
                    <a:lnTo>
                      <a:pt x="8079" y="3690"/>
                    </a:lnTo>
                    <a:lnTo>
                      <a:pt x="8049" y="3693"/>
                    </a:lnTo>
                    <a:lnTo>
                      <a:pt x="8018" y="3696"/>
                    </a:lnTo>
                    <a:lnTo>
                      <a:pt x="7988" y="3702"/>
                    </a:lnTo>
                    <a:lnTo>
                      <a:pt x="7957" y="3707"/>
                    </a:lnTo>
                    <a:lnTo>
                      <a:pt x="7926" y="3712"/>
                    </a:lnTo>
                    <a:lnTo>
                      <a:pt x="7897" y="3718"/>
                    </a:lnTo>
                    <a:lnTo>
                      <a:pt x="7866" y="3725"/>
                    </a:lnTo>
                    <a:lnTo>
                      <a:pt x="7836" y="3733"/>
                    </a:lnTo>
                    <a:lnTo>
                      <a:pt x="7806" y="3741"/>
                    </a:lnTo>
                    <a:lnTo>
                      <a:pt x="7776" y="3751"/>
                    </a:lnTo>
                    <a:lnTo>
                      <a:pt x="7747" y="3761"/>
                    </a:lnTo>
                    <a:lnTo>
                      <a:pt x="7717" y="3771"/>
                    </a:lnTo>
                    <a:lnTo>
                      <a:pt x="7688" y="3782"/>
                    </a:lnTo>
                    <a:lnTo>
                      <a:pt x="7658" y="3794"/>
                    </a:lnTo>
                    <a:lnTo>
                      <a:pt x="7630" y="3807"/>
                    </a:lnTo>
                    <a:lnTo>
                      <a:pt x="7600" y="3820"/>
                    </a:lnTo>
                    <a:lnTo>
                      <a:pt x="7571" y="3834"/>
                    </a:lnTo>
                    <a:lnTo>
                      <a:pt x="7544" y="3848"/>
                    </a:lnTo>
                    <a:lnTo>
                      <a:pt x="7515" y="3865"/>
                    </a:lnTo>
                    <a:lnTo>
                      <a:pt x="7488" y="3881"/>
                    </a:lnTo>
                    <a:lnTo>
                      <a:pt x="7460" y="3897"/>
                    </a:lnTo>
                    <a:lnTo>
                      <a:pt x="7433" y="3916"/>
                    </a:lnTo>
                    <a:lnTo>
                      <a:pt x="7406" y="3934"/>
                    </a:lnTo>
                    <a:lnTo>
                      <a:pt x="7380" y="3953"/>
                    </a:lnTo>
                    <a:lnTo>
                      <a:pt x="7353" y="3973"/>
                    </a:lnTo>
                    <a:lnTo>
                      <a:pt x="7327" y="3993"/>
                    </a:lnTo>
                    <a:lnTo>
                      <a:pt x="7301" y="4015"/>
                    </a:lnTo>
                    <a:lnTo>
                      <a:pt x="7277" y="4037"/>
                    </a:lnTo>
                    <a:lnTo>
                      <a:pt x="7254" y="4059"/>
                    </a:lnTo>
                    <a:lnTo>
                      <a:pt x="7232" y="4079"/>
                    </a:lnTo>
                    <a:lnTo>
                      <a:pt x="7211" y="4100"/>
                    </a:lnTo>
                    <a:lnTo>
                      <a:pt x="7191" y="4123"/>
                    </a:lnTo>
                    <a:lnTo>
                      <a:pt x="7173" y="4145"/>
                    </a:lnTo>
                    <a:lnTo>
                      <a:pt x="7153" y="4168"/>
                    </a:lnTo>
                    <a:lnTo>
                      <a:pt x="7136" y="4190"/>
                    </a:lnTo>
                    <a:lnTo>
                      <a:pt x="7120" y="4213"/>
                    </a:lnTo>
                    <a:lnTo>
                      <a:pt x="7103" y="4236"/>
                    </a:lnTo>
                    <a:lnTo>
                      <a:pt x="7087" y="4260"/>
                    </a:lnTo>
                    <a:lnTo>
                      <a:pt x="7073" y="4284"/>
                    </a:lnTo>
                    <a:lnTo>
                      <a:pt x="7058" y="4308"/>
                    </a:lnTo>
                    <a:lnTo>
                      <a:pt x="7045" y="4333"/>
                    </a:lnTo>
                    <a:lnTo>
                      <a:pt x="7032" y="4357"/>
                    </a:lnTo>
                    <a:lnTo>
                      <a:pt x="7020" y="4383"/>
                    </a:lnTo>
                    <a:lnTo>
                      <a:pt x="7008" y="4408"/>
                    </a:lnTo>
                    <a:lnTo>
                      <a:pt x="6997" y="4435"/>
                    </a:lnTo>
                    <a:lnTo>
                      <a:pt x="6987" y="4461"/>
                    </a:lnTo>
                    <a:lnTo>
                      <a:pt x="6977" y="4488"/>
                    </a:lnTo>
                    <a:lnTo>
                      <a:pt x="6968" y="4515"/>
                    </a:lnTo>
                    <a:lnTo>
                      <a:pt x="6959" y="4542"/>
                    </a:lnTo>
                    <a:lnTo>
                      <a:pt x="6950" y="4571"/>
                    </a:lnTo>
                    <a:lnTo>
                      <a:pt x="6943" y="4598"/>
                    </a:lnTo>
                    <a:lnTo>
                      <a:pt x="6936" y="4627"/>
                    </a:lnTo>
                    <a:lnTo>
                      <a:pt x="6929" y="4656"/>
                    </a:lnTo>
                    <a:lnTo>
                      <a:pt x="6923" y="4686"/>
                    </a:lnTo>
                    <a:lnTo>
                      <a:pt x="6917" y="4715"/>
                    </a:lnTo>
                    <a:lnTo>
                      <a:pt x="6912" y="4746"/>
                    </a:lnTo>
                    <a:lnTo>
                      <a:pt x="6901" y="4808"/>
                    </a:lnTo>
                    <a:lnTo>
                      <a:pt x="6893" y="4872"/>
                    </a:lnTo>
                    <a:lnTo>
                      <a:pt x="7620" y="4872"/>
                    </a:lnTo>
                    <a:lnTo>
                      <a:pt x="7648" y="4868"/>
                    </a:lnTo>
                    <a:lnTo>
                      <a:pt x="7660" y="4866"/>
                    </a:lnTo>
                    <a:lnTo>
                      <a:pt x="7672" y="4864"/>
                    </a:lnTo>
                    <a:lnTo>
                      <a:pt x="7683" y="4861"/>
                    </a:lnTo>
                    <a:lnTo>
                      <a:pt x="7693" y="4858"/>
                    </a:lnTo>
                    <a:lnTo>
                      <a:pt x="7703" y="4855"/>
                    </a:lnTo>
                    <a:lnTo>
                      <a:pt x="7711" y="4851"/>
                    </a:lnTo>
                    <a:lnTo>
                      <a:pt x="7719" y="4847"/>
                    </a:lnTo>
                    <a:lnTo>
                      <a:pt x="7728" y="4842"/>
                    </a:lnTo>
                    <a:lnTo>
                      <a:pt x="7735" y="4837"/>
                    </a:lnTo>
                    <a:lnTo>
                      <a:pt x="7741" y="4832"/>
                    </a:lnTo>
                    <a:lnTo>
                      <a:pt x="7747" y="4826"/>
                    </a:lnTo>
                    <a:lnTo>
                      <a:pt x="7752" y="4820"/>
                    </a:lnTo>
                    <a:lnTo>
                      <a:pt x="7757" y="4813"/>
                    </a:lnTo>
                    <a:lnTo>
                      <a:pt x="7761" y="4806"/>
                    </a:lnTo>
                    <a:lnTo>
                      <a:pt x="7765" y="4799"/>
                    </a:lnTo>
                    <a:lnTo>
                      <a:pt x="7768" y="4791"/>
                    </a:lnTo>
                    <a:lnTo>
                      <a:pt x="7774" y="4775"/>
                    </a:lnTo>
                    <a:lnTo>
                      <a:pt x="7779" y="4756"/>
                    </a:lnTo>
                    <a:lnTo>
                      <a:pt x="7782" y="4738"/>
                    </a:lnTo>
                    <a:lnTo>
                      <a:pt x="7783" y="4716"/>
                    </a:lnTo>
                    <a:lnTo>
                      <a:pt x="7784" y="4695"/>
                    </a:lnTo>
                    <a:lnTo>
                      <a:pt x="7785" y="4672"/>
                    </a:lnTo>
                    <a:lnTo>
                      <a:pt x="7785" y="4645"/>
                    </a:lnTo>
                    <a:lnTo>
                      <a:pt x="7787" y="4618"/>
                    </a:lnTo>
                    <a:lnTo>
                      <a:pt x="7791" y="4591"/>
                    </a:lnTo>
                    <a:lnTo>
                      <a:pt x="7795" y="4566"/>
                    </a:lnTo>
                    <a:lnTo>
                      <a:pt x="7801" y="4539"/>
                    </a:lnTo>
                    <a:lnTo>
                      <a:pt x="7808" y="4515"/>
                    </a:lnTo>
                    <a:lnTo>
                      <a:pt x="7817" y="4489"/>
                    </a:lnTo>
                    <a:lnTo>
                      <a:pt x="7826" y="4466"/>
                    </a:lnTo>
                    <a:lnTo>
                      <a:pt x="7838" y="4441"/>
                    </a:lnTo>
                    <a:lnTo>
                      <a:pt x="7850" y="4419"/>
                    </a:lnTo>
                    <a:lnTo>
                      <a:pt x="7863" y="4396"/>
                    </a:lnTo>
                    <a:lnTo>
                      <a:pt x="7877" y="4374"/>
                    </a:lnTo>
                    <a:lnTo>
                      <a:pt x="7893" y="4352"/>
                    </a:lnTo>
                    <a:lnTo>
                      <a:pt x="7909" y="4332"/>
                    </a:lnTo>
                    <a:lnTo>
                      <a:pt x="7926" y="4313"/>
                    </a:lnTo>
                    <a:lnTo>
                      <a:pt x="7945" y="4294"/>
                    </a:lnTo>
                    <a:lnTo>
                      <a:pt x="7964" y="4276"/>
                    </a:lnTo>
                    <a:lnTo>
                      <a:pt x="7985" y="4259"/>
                    </a:lnTo>
                    <a:lnTo>
                      <a:pt x="8006" y="4243"/>
                    </a:lnTo>
                    <a:lnTo>
                      <a:pt x="8028" y="4228"/>
                    </a:lnTo>
                    <a:lnTo>
                      <a:pt x="8052" y="4214"/>
                    </a:lnTo>
                    <a:lnTo>
                      <a:pt x="8075" y="4200"/>
                    </a:lnTo>
                    <a:lnTo>
                      <a:pt x="8100" y="4188"/>
                    </a:lnTo>
                    <a:lnTo>
                      <a:pt x="8125" y="4177"/>
                    </a:lnTo>
                    <a:lnTo>
                      <a:pt x="8152" y="4168"/>
                    </a:lnTo>
                    <a:lnTo>
                      <a:pt x="8178" y="4159"/>
                    </a:lnTo>
                    <a:lnTo>
                      <a:pt x="8206" y="4151"/>
                    </a:lnTo>
                    <a:lnTo>
                      <a:pt x="8234" y="4145"/>
                    </a:lnTo>
                    <a:lnTo>
                      <a:pt x="8263" y="4140"/>
                    </a:lnTo>
                    <a:lnTo>
                      <a:pt x="8293" y="4137"/>
                    </a:lnTo>
                    <a:lnTo>
                      <a:pt x="8322" y="4135"/>
                    </a:lnTo>
                    <a:lnTo>
                      <a:pt x="8353" y="4134"/>
                    </a:lnTo>
                    <a:lnTo>
                      <a:pt x="8396" y="4135"/>
                    </a:lnTo>
                    <a:lnTo>
                      <a:pt x="8438" y="4137"/>
                    </a:lnTo>
                    <a:lnTo>
                      <a:pt x="8481" y="4140"/>
                    </a:lnTo>
                    <a:lnTo>
                      <a:pt x="8524" y="4144"/>
                    </a:lnTo>
                    <a:lnTo>
                      <a:pt x="8568" y="4149"/>
                    </a:lnTo>
                    <a:lnTo>
                      <a:pt x="8611" y="4155"/>
                    </a:lnTo>
                    <a:lnTo>
                      <a:pt x="8655" y="4163"/>
                    </a:lnTo>
                    <a:lnTo>
                      <a:pt x="8699" y="4170"/>
                    </a:lnTo>
                    <a:lnTo>
                      <a:pt x="8787" y="4187"/>
                    </a:lnTo>
                    <a:lnTo>
                      <a:pt x="8877" y="4206"/>
                    </a:lnTo>
                    <a:lnTo>
                      <a:pt x="8968" y="4227"/>
                    </a:lnTo>
                    <a:lnTo>
                      <a:pt x="9061" y="4248"/>
                    </a:lnTo>
                    <a:lnTo>
                      <a:pt x="9153" y="4270"/>
                    </a:lnTo>
                    <a:lnTo>
                      <a:pt x="9248" y="4291"/>
                    </a:lnTo>
                    <a:lnTo>
                      <a:pt x="9297" y="4300"/>
                    </a:lnTo>
                    <a:lnTo>
                      <a:pt x="9345" y="4311"/>
                    </a:lnTo>
                    <a:lnTo>
                      <a:pt x="9394" y="4319"/>
                    </a:lnTo>
                    <a:lnTo>
                      <a:pt x="9443" y="4328"/>
                    </a:lnTo>
                    <a:lnTo>
                      <a:pt x="9493" y="4335"/>
                    </a:lnTo>
                    <a:lnTo>
                      <a:pt x="9543" y="4342"/>
                    </a:lnTo>
                    <a:lnTo>
                      <a:pt x="9593" y="4348"/>
                    </a:lnTo>
                    <a:lnTo>
                      <a:pt x="9644" y="4353"/>
                    </a:lnTo>
                    <a:lnTo>
                      <a:pt x="9696" y="4357"/>
                    </a:lnTo>
                    <a:lnTo>
                      <a:pt x="9747" y="4361"/>
                    </a:lnTo>
                    <a:lnTo>
                      <a:pt x="9800" y="4363"/>
                    </a:lnTo>
                    <a:lnTo>
                      <a:pt x="9852" y="4364"/>
                    </a:lnTo>
                    <a:lnTo>
                      <a:pt x="9895" y="4363"/>
                    </a:lnTo>
                    <a:lnTo>
                      <a:pt x="9935" y="4362"/>
                    </a:lnTo>
                    <a:lnTo>
                      <a:pt x="9975" y="4359"/>
                    </a:lnTo>
                    <a:lnTo>
                      <a:pt x="10014" y="4357"/>
                    </a:lnTo>
                    <a:lnTo>
                      <a:pt x="10054" y="4353"/>
                    </a:lnTo>
                    <a:lnTo>
                      <a:pt x="10095" y="4348"/>
                    </a:lnTo>
                    <a:lnTo>
                      <a:pt x="10137" y="4342"/>
                    </a:lnTo>
                    <a:lnTo>
                      <a:pt x="10181" y="4335"/>
                    </a:lnTo>
                    <a:lnTo>
                      <a:pt x="10181" y="4426"/>
                    </a:lnTo>
                    <a:lnTo>
                      <a:pt x="10153" y="4439"/>
                    </a:lnTo>
                    <a:lnTo>
                      <a:pt x="10125" y="4452"/>
                    </a:lnTo>
                    <a:lnTo>
                      <a:pt x="10097" y="4466"/>
                    </a:lnTo>
                    <a:lnTo>
                      <a:pt x="10068" y="4477"/>
                    </a:lnTo>
                    <a:lnTo>
                      <a:pt x="10039" y="4489"/>
                    </a:lnTo>
                    <a:lnTo>
                      <a:pt x="10010" y="4500"/>
                    </a:lnTo>
                    <a:lnTo>
                      <a:pt x="9981" y="4510"/>
                    </a:lnTo>
                    <a:lnTo>
                      <a:pt x="9950" y="4521"/>
                    </a:lnTo>
                    <a:lnTo>
                      <a:pt x="9921" y="4530"/>
                    </a:lnTo>
                    <a:lnTo>
                      <a:pt x="9890" y="4539"/>
                    </a:lnTo>
                    <a:lnTo>
                      <a:pt x="9858" y="4548"/>
                    </a:lnTo>
                    <a:lnTo>
                      <a:pt x="9828" y="4556"/>
                    </a:lnTo>
                    <a:lnTo>
                      <a:pt x="9796" y="4563"/>
                    </a:lnTo>
                    <a:lnTo>
                      <a:pt x="9763" y="4571"/>
                    </a:lnTo>
                    <a:lnTo>
                      <a:pt x="9732" y="4578"/>
                    </a:lnTo>
                    <a:lnTo>
                      <a:pt x="9698" y="4584"/>
                    </a:lnTo>
                    <a:lnTo>
                      <a:pt x="9632" y="4596"/>
                    </a:lnTo>
                    <a:lnTo>
                      <a:pt x="9565" y="4605"/>
                    </a:lnTo>
                    <a:lnTo>
                      <a:pt x="9495" y="4613"/>
                    </a:lnTo>
                    <a:lnTo>
                      <a:pt x="9425" y="4621"/>
                    </a:lnTo>
                    <a:lnTo>
                      <a:pt x="9352" y="4626"/>
                    </a:lnTo>
                    <a:lnTo>
                      <a:pt x="9279" y="4629"/>
                    </a:lnTo>
                    <a:lnTo>
                      <a:pt x="9204" y="4631"/>
                    </a:lnTo>
                    <a:lnTo>
                      <a:pt x="9128" y="4632"/>
                    </a:lnTo>
                    <a:lnTo>
                      <a:pt x="9062" y="4631"/>
                    </a:lnTo>
                    <a:lnTo>
                      <a:pt x="9002" y="4631"/>
                    </a:lnTo>
                    <a:lnTo>
                      <a:pt x="8946" y="4629"/>
                    </a:lnTo>
                    <a:lnTo>
                      <a:pt x="8895" y="4627"/>
                    </a:lnTo>
                    <a:lnTo>
                      <a:pt x="8806" y="4622"/>
                    </a:lnTo>
                    <a:lnTo>
                      <a:pt x="8729" y="4617"/>
                    </a:lnTo>
                    <a:lnTo>
                      <a:pt x="8662" y="4610"/>
                    </a:lnTo>
                    <a:lnTo>
                      <a:pt x="8601" y="4606"/>
                    </a:lnTo>
                    <a:lnTo>
                      <a:pt x="8571" y="4604"/>
                    </a:lnTo>
                    <a:lnTo>
                      <a:pt x="8541" y="4602"/>
                    </a:lnTo>
                    <a:lnTo>
                      <a:pt x="8512" y="4601"/>
                    </a:lnTo>
                    <a:lnTo>
                      <a:pt x="8481" y="4601"/>
                    </a:lnTo>
                    <a:lnTo>
                      <a:pt x="8436" y="4602"/>
                    </a:lnTo>
                    <a:lnTo>
                      <a:pt x="8395" y="4604"/>
                    </a:lnTo>
                    <a:lnTo>
                      <a:pt x="8374" y="4606"/>
                    </a:lnTo>
                    <a:lnTo>
                      <a:pt x="8356" y="4609"/>
                    </a:lnTo>
                    <a:lnTo>
                      <a:pt x="8337" y="4612"/>
                    </a:lnTo>
                    <a:lnTo>
                      <a:pt x="8319" y="4616"/>
                    </a:lnTo>
                    <a:lnTo>
                      <a:pt x="8303" y="4620"/>
                    </a:lnTo>
                    <a:lnTo>
                      <a:pt x="8286" y="4624"/>
                    </a:lnTo>
                    <a:lnTo>
                      <a:pt x="8271" y="4629"/>
                    </a:lnTo>
                    <a:lnTo>
                      <a:pt x="8256" y="4634"/>
                    </a:lnTo>
                    <a:lnTo>
                      <a:pt x="8243" y="4640"/>
                    </a:lnTo>
                    <a:lnTo>
                      <a:pt x="8229" y="4646"/>
                    </a:lnTo>
                    <a:lnTo>
                      <a:pt x="8216" y="4653"/>
                    </a:lnTo>
                    <a:lnTo>
                      <a:pt x="8205" y="4660"/>
                    </a:lnTo>
                    <a:lnTo>
                      <a:pt x="8194" y="4669"/>
                    </a:lnTo>
                    <a:lnTo>
                      <a:pt x="8183" y="4677"/>
                    </a:lnTo>
                    <a:lnTo>
                      <a:pt x="8173" y="4686"/>
                    </a:lnTo>
                    <a:lnTo>
                      <a:pt x="8165" y="4695"/>
                    </a:lnTo>
                    <a:lnTo>
                      <a:pt x="8157" y="4705"/>
                    </a:lnTo>
                    <a:lnTo>
                      <a:pt x="8149" y="4715"/>
                    </a:lnTo>
                    <a:lnTo>
                      <a:pt x="8143" y="4727"/>
                    </a:lnTo>
                    <a:lnTo>
                      <a:pt x="8137" y="4738"/>
                    </a:lnTo>
                    <a:lnTo>
                      <a:pt x="8131" y="4750"/>
                    </a:lnTo>
                    <a:lnTo>
                      <a:pt x="8126" y="4763"/>
                    </a:lnTo>
                    <a:lnTo>
                      <a:pt x="8122" y="4777"/>
                    </a:lnTo>
                    <a:lnTo>
                      <a:pt x="8119" y="4790"/>
                    </a:lnTo>
                    <a:lnTo>
                      <a:pt x="8117" y="4804"/>
                    </a:lnTo>
                    <a:lnTo>
                      <a:pt x="8115" y="4820"/>
                    </a:lnTo>
                    <a:lnTo>
                      <a:pt x="8114" y="4835"/>
                    </a:lnTo>
                    <a:lnTo>
                      <a:pt x="8114" y="4872"/>
                    </a:lnTo>
                    <a:lnTo>
                      <a:pt x="8117" y="4895"/>
                    </a:lnTo>
                    <a:lnTo>
                      <a:pt x="8120" y="4923"/>
                    </a:lnTo>
                    <a:lnTo>
                      <a:pt x="8125" y="4951"/>
                    </a:lnTo>
                    <a:lnTo>
                      <a:pt x="8138" y="5014"/>
                    </a:lnTo>
                    <a:lnTo>
                      <a:pt x="8151" y="5077"/>
                    </a:lnTo>
                    <a:lnTo>
                      <a:pt x="8164" y="5136"/>
                    </a:lnTo>
                    <a:lnTo>
                      <a:pt x="8176" y="5184"/>
                    </a:lnTo>
                    <a:lnTo>
                      <a:pt x="8184" y="5217"/>
                    </a:lnTo>
                    <a:lnTo>
                      <a:pt x="8188" y="5230"/>
                    </a:lnTo>
                    <a:lnTo>
                      <a:pt x="6864" y="5230"/>
                    </a:lnTo>
                    <a:lnTo>
                      <a:pt x="6861" y="5276"/>
                    </a:lnTo>
                    <a:lnTo>
                      <a:pt x="6856" y="5325"/>
                    </a:lnTo>
                    <a:lnTo>
                      <a:pt x="6853" y="5374"/>
                    </a:lnTo>
                    <a:lnTo>
                      <a:pt x="6849" y="5425"/>
                    </a:lnTo>
                    <a:lnTo>
                      <a:pt x="6846" y="5475"/>
                    </a:lnTo>
                    <a:lnTo>
                      <a:pt x="6842" y="5526"/>
                    </a:lnTo>
                    <a:lnTo>
                      <a:pt x="6839" y="5577"/>
                    </a:lnTo>
                    <a:lnTo>
                      <a:pt x="6835" y="5628"/>
                    </a:lnTo>
                    <a:lnTo>
                      <a:pt x="6832" y="5678"/>
                    </a:lnTo>
                    <a:lnTo>
                      <a:pt x="6828" y="5728"/>
                    </a:lnTo>
                    <a:lnTo>
                      <a:pt x="6825" y="5776"/>
                    </a:lnTo>
                    <a:lnTo>
                      <a:pt x="6822" y="5824"/>
                    </a:lnTo>
                    <a:lnTo>
                      <a:pt x="6818" y="5870"/>
                    </a:lnTo>
                    <a:lnTo>
                      <a:pt x="6815" y="5914"/>
                    </a:lnTo>
                    <a:lnTo>
                      <a:pt x="6812" y="5956"/>
                    </a:lnTo>
                    <a:lnTo>
                      <a:pt x="6809" y="5997"/>
                    </a:lnTo>
                    <a:lnTo>
                      <a:pt x="7187" y="5997"/>
                    </a:lnTo>
                    <a:lnTo>
                      <a:pt x="7187" y="6406"/>
                    </a:lnTo>
                    <a:lnTo>
                      <a:pt x="7234" y="6423"/>
                    </a:lnTo>
                    <a:lnTo>
                      <a:pt x="7279" y="6441"/>
                    </a:lnTo>
                    <a:lnTo>
                      <a:pt x="7302" y="6452"/>
                    </a:lnTo>
                    <a:lnTo>
                      <a:pt x="7324" y="6462"/>
                    </a:lnTo>
                    <a:lnTo>
                      <a:pt x="7346" y="6473"/>
                    </a:lnTo>
                    <a:lnTo>
                      <a:pt x="7367" y="6484"/>
                    </a:lnTo>
                    <a:lnTo>
                      <a:pt x="7389" y="6496"/>
                    </a:lnTo>
                    <a:lnTo>
                      <a:pt x="7409" y="6509"/>
                    </a:lnTo>
                    <a:lnTo>
                      <a:pt x="7430" y="6522"/>
                    </a:lnTo>
                    <a:lnTo>
                      <a:pt x="7449" y="6536"/>
                    </a:lnTo>
                    <a:lnTo>
                      <a:pt x="7468" y="6550"/>
                    </a:lnTo>
                    <a:lnTo>
                      <a:pt x="7487" y="6565"/>
                    </a:lnTo>
                    <a:lnTo>
                      <a:pt x="7504" y="6581"/>
                    </a:lnTo>
                    <a:lnTo>
                      <a:pt x="7521" y="6597"/>
                    </a:lnTo>
                    <a:lnTo>
                      <a:pt x="7538" y="6614"/>
                    </a:lnTo>
                    <a:lnTo>
                      <a:pt x="7554" y="6632"/>
                    </a:lnTo>
                    <a:lnTo>
                      <a:pt x="7568" y="6650"/>
                    </a:lnTo>
                    <a:lnTo>
                      <a:pt x="7583" y="6669"/>
                    </a:lnTo>
                    <a:lnTo>
                      <a:pt x="7596" y="6689"/>
                    </a:lnTo>
                    <a:lnTo>
                      <a:pt x="7608" y="6710"/>
                    </a:lnTo>
                    <a:lnTo>
                      <a:pt x="7619" y="6731"/>
                    </a:lnTo>
                    <a:lnTo>
                      <a:pt x="7630" y="6752"/>
                    </a:lnTo>
                    <a:lnTo>
                      <a:pt x="7639" y="6776"/>
                    </a:lnTo>
                    <a:lnTo>
                      <a:pt x="7647" y="6799"/>
                    </a:lnTo>
                    <a:lnTo>
                      <a:pt x="7654" y="6824"/>
                    </a:lnTo>
                    <a:lnTo>
                      <a:pt x="7659" y="6849"/>
                    </a:lnTo>
                    <a:lnTo>
                      <a:pt x="7664" y="6875"/>
                    </a:lnTo>
                    <a:lnTo>
                      <a:pt x="7667" y="6902"/>
                    </a:lnTo>
                    <a:lnTo>
                      <a:pt x="7669" y="6930"/>
                    </a:lnTo>
                    <a:lnTo>
                      <a:pt x="7670" y="6958"/>
                    </a:lnTo>
                    <a:lnTo>
                      <a:pt x="7669" y="6984"/>
                    </a:lnTo>
                    <a:lnTo>
                      <a:pt x="7667" y="7008"/>
                    </a:lnTo>
                    <a:lnTo>
                      <a:pt x="7665" y="7032"/>
                    </a:lnTo>
                    <a:lnTo>
                      <a:pt x="7661" y="7055"/>
                    </a:lnTo>
                    <a:lnTo>
                      <a:pt x="7656" y="7078"/>
                    </a:lnTo>
                    <a:lnTo>
                      <a:pt x="7650" y="7100"/>
                    </a:lnTo>
                    <a:lnTo>
                      <a:pt x="7642" y="7122"/>
                    </a:lnTo>
                    <a:lnTo>
                      <a:pt x="7634" y="7143"/>
                    </a:lnTo>
                    <a:lnTo>
                      <a:pt x="7625" y="7163"/>
                    </a:lnTo>
                    <a:lnTo>
                      <a:pt x="7614" y="7183"/>
                    </a:lnTo>
                    <a:lnTo>
                      <a:pt x="7603" y="7202"/>
                    </a:lnTo>
                    <a:lnTo>
                      <a:pt x="7591" y="7222"/>
                    </a:lnTo>
                    <a:lnTo>
                      <a:pt x="7578" y="7240"/>
                    </a:lnTo>
                    <a:lnTo>
                      <a:pt x="7564" y="7257"/>
                    </a:lnTo>
                    <a:lnTo>
                      <a:pt x="7549" y="7275"/>
                    </a:lnTo>
                    <a:lnTo>
                      <a:pt x="7534" y="7291"/>
                    </a:lnTo>
                    <a:lnTo>
                      <a:pt x="7517" y="7307"/>
                    </a:lnTo>
                    <a:lnTo>
                      <a:pt x="7500" y="7324"/>
                    </a:lnTo>
                    <a:lnTo>
                      <a:pt x="7482" y="7338"/>
                    </a:lnTo>
                    <a:lnTo>
                      <a:pt x="7463" y="7353"/>
                    </a:lnTo>
                    <a:lnTo>
                      <a:pt x="7443" y="7367"/>
                    </a:lnTo>
                    <a:lnTo>
                      <a:pt x="7424" y="7381"/>
                    </a:lnTo>
                    <a:lnTo>
                      <a:pt x="7402" y="7394"/>
                    </a:lnTo>
                    <a:lnTo>
                      <a:pt x="7381" y="7406"/>
                    </a:lnTo>
                    <a:lnTo>
                      <a:pt x="7358" y="7418"/>
                    </a:lnTo>
                    <a:lnTo>
                      <a:pt x="7336" y="7430"/>
                    </a:lnTo>
                    <a:lnTo>
                      <a:pt x="7312" y="7441"/>
                    </a:lnTo>
                    <a:lnTo>
                      <a:pt x="7288" y="7452"/>
                    </a:lnTo>
                    <a:lnTo>
                      <a:pt x="7263" y="7462"/>
                    </a:lnTo>
                    <a:lnTo>
                      <a:pt x="7239" y="7472"/>
                    </a:lnTo>
                    <a:lnTo>
                      <a:pt x="7213" y="7481"/>
                    </a:lnTo>
                    <a:lnTo>
                      <a:pt x="7187" y="7490"/>
                    </a:lnTo>
                    <a:lnTo>
                      <a:pt x="7187" y="7894"/>
                    </a:lnTo>
                    <a:lnTo>
                      <a:pt x="7211" y="7898"/>
                    </a:lnTo>
                    <a:lnTo>
                      <a:pt x="7243" y="7903"/>
                    </a:lnTo>
                    <a:lnTo>
                      <a:pt x="7278" y="7907"/>
                    </a:lnTo>
                    <a:lnTo>
                      <a:pt x="7316" y="7910"/>
                    </a:lnTo>
                    <a:lnTo>
                      <a:pt x="7355" y="7912"/>
                    </a:lnTo>
                    <a:lnTo>
                      <a:pt x="7395" y="7914"/>
                    </a:lnTo>
                    <a:lnTo>
                      <a:pt x="7432" y="7915"/>
                    </a:lnTo>
                    <a:lnTo>
                      <a:pt x="7465" y="7916"/>
                    </a:lnTo>
                    <a:lnTo>
                      <a:pt x="7512" y="7915"/>
                    </a:lnTo>
                    <a:lnTo>
                      <a:pt x="7559" y="7913"/>
                    </a:lnTo>
                    <a:lnTo>
                      <a:pt x="7606" y="7910"/>
                    </a:lnTo>
                    <a:lnTo>
                      <a:pt x="7653" y="7906"/>
                    </a:lnTo>
                    <a:lnTo>
                      <a:pt x="7700" y="7900"/>
                    </a:lnTo>
                    <a:lnTo>
                      <a:pt x="7747" y="7894"/>
                    </a:lnTo>
                    <a:lnTo>
                      <a:pt x="7792" y="7886"/>
                    </a:lnTo>
                    <a:lnTo>
                      <a:pt x="7837" y="7877"/>
                    </a:lnTo>
                    <a:lnTo>
                      <a:pt x="7881" y="7868"/>
                    </a:lnTo>
                    <a:lnTo>
                      <a:pt x="7922" y="7857"/>
                    </a:lnTo>
                    <a:lnTo>
                      <a:pt x="7963" y="7846"/>
                    </a:lnTo>
                    <a:lnTo>
                      <a:pt x="8002" y="7834"/>
                    </a:lnTo>
                    <a:lnTo>
                      <a:pt x="8039" y="7820"/>
                    </a:lnTo>
                    <a:lnTo>
                      <a:pt x="8073" y="7807"/>
                    </a:lnTo>
                    <a:lnTo>
                      <a:pt x="8105" y="7792"/>
                    </a:lnTo>
                    <a:lnTo>
                      <a:pt x="8133" y="7776"/>
                    </a:lnTo>
                    <a:lnTo>
                      <a:pt x="8133" y="8757"/>
                    </a:lnTo>
                    <a:lnTo>
                      <a:pt x="7762" y="8757"/>
                    </a:lnTo>
                    <a:lnTo>
                      <a:pt x="7762" y="8242"/>
                    </a:lnTo>
                    <a:lnTo>
                      <a:pt x="7728" y="8248"/>
                    </a:lnTo>
                    <a:lnTo>
                      <a:pt x="7690" y="8254"/>
                    </a:lnTo>
                    <a:lnTo>
                      <a:pt x="7650" y="8259"/>
                    </a:lnTo>
                    <a:lnTo>
                      <a:pt x="7608" y="8264"/>
                    </a:lnTo>
                    <a:lnTo>
                      <a:pt x="7565" y="8268"/>
                    </a:lnTo>
                    <a:lnTo>
                      <a:pt x="7521" y="8271"/>
                    </a:lnTo>
                    <a:lnTo>
                      <a:pt x="7480" y="8272"/>
                    </a:lnTo>
                    <a:lnTo>
                      <a:pt x="7440" y="8273"/>
                    </a:lnTo>
                    <a:lnTo>
                      <a:pt x="7387" y="8273"/>
                    </a:lnTo>
                    <a:lnTo>
                      <a:pt x="7338" y="8272"/>
                    </a:lnTo>
                    <a:lnTo>
                      <a:pt x="7291" y="8270"/>
                    </a:lnTo>
                    <a:lnTo>
                      <a:pt x="7248" y="8268"/>
                    </a:lnTo>
                    <a:lnTo>
                      <a:pt x="7207" y="8264"/>
                    </a:lnTo>
                    <a:lnTo>
                      <a:pt x="7168" y="8261"/>
                    </a:lnTo>
                    <a:lnTo>
                      <a:pt x="7131" y="8256"/>
                    </a:lnTo>
                    <a:lnTo>
                      <a:pt x="7095" y="8251"/>
                    </a:lnTo>
                    <a:lnTo>
                      <a:pt x="7059" y="8246"/>
                    </a:lnTo>
                    <a:lnTo>
                      <a:pt x="7026" y="8239"/>
                    </a:lnTo>
                    <a:lnTo>
                      <a:pt x="6992" y="8231"/>
                    </a:lnTo>
                    <a:lnTo>
                      <a:pt x="6957" y="8224"/>
                    </a:lnTo>
                    <a:lnTo>
                      <a:pt x="6889" y="8207"/>
                    </a:lnTo>
                    <a:lnTo>
                      <a:pt x="6816" y="8189"/>
                    </a:lnTo>
                    <a:lnTo>
                      <a:pt x="6816" y="7245"/>
                    </a:lnTo>
                    <a:lnTo>
                      <a:pt x="6848" y="7238"/>
                    </a:lnTo>
                    <a:lnTo>
                      <a:pt x="6885" y="7231"/>
                    </a:lnTo>
                    <a:lnTo>
                      <a:pt x="6923" y="7223"/>
                    </a:lnTo>
                    <a:lnTo>
                      <a:pt x="6962" y="7212"/>
                    </a:lnTo>
                    <a:lnTo>
                      <a:pt x="7001" y="7201"/>
                    </a:lnTo>
                    <a:lnTo>
                      <a:pt x="7040" y="7188"/>
                    </a:lnTo>
                    <a:lnTo>
                      <a:pt x="7060" y="7181"/>
                    </a:lnTo>
                    <a:lnTo>
                      <a:pt x="7080" y="7174"/>
                    </a:lnTo>
                    <a:lnTo>
                      <a:pt x="7098" y="7167"/>
                    </a:lnTo>
                    <a:lnTo>
                      <a:pt x="7117" y="7158"/>
                    </a:lnTo>
                    <a:lnTo>
                      <a:pt x="7135" y="7149"/>
                    </a:lnTo>
                    <a:lnTo>
                      <a:pt x="7152" y="7140"/>
                    </a:lnTo>
                    <a:lnTo>
                      <a:pt x="7170" y="7131"/>
                    </a:lnTo>
                    <a:lnTo>
                      <a:pt x="7185" y="7121"/>
                    </a:lnTo>
                    <a:lnTo>
                      <a:pt x="7200" y="7110"/>
                    </a:lnTo>
                    <a:lnTo>
                      <a:pt x="7214" y="7099"/>
                    </a:lnTo>
                    <a:lnTo>
                      <a:pt x="7228" y="7088"/>
                    </a:lnTo>
                    <a:lnTo>
                      <a:pt x="7241" y="7076"/>
                    </a:lnTo>
                    <a:lnTo>
                      <a:pt x="7251" y="7064"/>
                    </a:lnTo>
                    <a:lnTo>
                      <a:pt x="7261" y="7050"/>
                    </a:lnTo>
                    <a:lnTo>
                      <a:pt x="7271" y="7036"/>
                    </a:lnTo>
                    <a:lnTo>
                      <a:pt x="7278" y="7022"/>
                    </a:lnTo>
                    <a:lnTo>
                      <a:pt x="7283" y="7007"/>
                    </a:lnTo>
                    <a:lnTo>
                      <a:pt x="7287" y="6992"/>
                    </a:lnTo>
                    <a:lnTo>
                      <a:pt x="7290" y="6976"/>
                    </a:lnTo>
                    <a:lnTo>
                      <a:pt x="7291" y="6958"/>
                    </a:lnTo>
                    <a:lnTo>
                      <a:pt x="7290" y="6941"/>
                    </a:lnTo>
                    <a:lnTo>
                      <a:pt x="7288" y="6924"/>
                    </a:lnTo>
                    <a:lnTo>
                      <a:pt x="7283" y="6907"/>
                    </a:lnTo>
                    <a:lnTo>
                      <a:pt x="7278" y="6891"/>
                    </a:lnTo>
                    <a:lnTo>
                      <a:pt x="7271" y="6876"/>
                    </a:lnTo>
                    <a:lnTo>
                      <a:pt x="7261" y="6862"/>
                    </a:lnTo>
                    <a:lnTo>
                      <a:pt x="7252" y="6847"/>
                    </a:lnTo>
                    <a:lnTo>
                      <a:pt x="7241" y="6834"/>
                    </a:lnTo>
                    <a:lnTo>
                      <a:pt x="7229" y="6822"/>
                    </a:lnTo>
                    <a:lnTo>
                      <a:pt x="7215" y="6810"/>
                    </a:lnTo>
                    <a:lnTo>
                      <a:pt x="7201" y="6798"/>
                    </a:lnTo>
                    <a:lnTo>
                      <a:pt x="7186" y="6787"/>
                    </a:lnTo>
                    <a:lnTo>
                      <a:pt x="7170" y="6777"/>
                    </a:lnTo>
                    <a:lnTo>
                      <a:pt x="7152" y="6767"/>
                    </a:lnTo>
                    <a:lnTo>
                      <a:pt x="7135" y="6758"/>
                    </a:lnTo>
                    <a:lnTo>
                      <a:pt x="7118" y="6748"/>
                    </a:lnTo>
                    <a:lnTo>
                      <a:pt x="7098" y="6740"/>
                    </a:lnTo>
                    <a:lnTo>
                      <a:pt x="7080" y="6732"/>
                    </a:lnTo>
                    <a:lnTo>
                      <a:pt x="7060" y="6724"/>
                    </a:lnTo>
                    <a:lnTo>
                      <a:pt x="7041" y="6717"/>
                    </a:lnTo>
                    <a:lnTo>
                      <a:pt x="7001" y="6703"/>
                    </a:lnTo>
                    <a:lnTo>
                      <a:pt x="6962" y="6691"/>
                    </a:lnTo>
                    <a:lnTo>
                      <a:pt x="6885" y="6670"/>
                    </a:lnTo>
                    <a:lnTo>
                      <a:pt x="6816" y="6651"/>
                    </a:lnTo>
                    <a:lnTo>
                      <a:pt x="6816" y="6354"/>
                    </a:lnTo>
                    <a:lnTo>
                      <a:pt x="6410" y="6354"/>
                    </a:lnTo>
                    <a:lnTo>
                      <a:pt x="6415" y="6283"/>
                    </a:lnTo>
                    <a:lnTo>
                      <a:pt x="6420" y="6213"/>
                    </a:lnTo>
                    <a:lnTo>
                      <a:pt x="6425" y="6143"/>
                    </a:lnTo>
                    <a:lnTo>
                      <a:pt x="6430" y="6073"/>
                    </a:lnTo>
                    <a:lnTo>
                      <a:pt x="6435" y="6003"/>
                    </a:lnTo>
                    <a:lnTo>
                      <a:pt x="6441" y="5932"/>
                    </a:lnTo>
                    <a:lnTo>
                      <a:pt x="6446" y="5862"/>
                    </a:lnTo>
                    <a:lnTo>
                      <a:pt x="6452" y="5792"/>
                    </a:lnTo>
                    <a:lnTo>
                      <a:pt x="6457" y="5721"/>
                    </a:lnTo>
                    <a:lnTo>
                      <a:pt x="6462" y="5651"/>
                    </a:lnTo>
                    <a:lnTo>
                      <a:pt x="6467" y="5580"/>
                    </a:lnTo>
                    <a:lnTo>
                      <a:pt x="6472" y="5510"/>
                    </a:lnTo>
                    <a:lnTo>
                      <a:pt x="6477" y="5441"/>
                    </a:lnTo>
                    <a:lnTo>
                      <a:pt x="6482" y="5370"/>
                    </a:lnTo>
                    <a:lnTo>
                      <a:pt x="6487" y="5300"/>
                    </a:lnTo>
                    <a:lnTo>
                      <a:pt x="6491" y="5230"/>
                    </a:lnTo>
                    <a:lnTo>
                      <a:pt x="6191" y="5230"/>
                    </a:lnTo>
                    <a:lnTo>
                      <a:pt x="6191" y="4872"/>
                    </a:lnTo>
                    <a:close/>
                    <a:moveTo>
                      <a:pt x="0" y="0"/>
                    </a:moveTo>
                    <a:lnTo>
                      <a:pt x="0" y="16320"/>
                    </a:lnTo>
                    <a:lnTo>
                      <a:pt x="16320" y="16320"/>
                    </a:lnTo>
                    <a:lnTo>
                      <a:pt x="16320" y="0"/>
                    </a:lnTo>
                    <a:lnTo>
                      <a:pt x="0" y="0"/>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grpSp>
      </p:grpSp>
      <p:pic>
        <p:nvPicPr>
          <p:cNvPr id="3" name="Grafik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4556" y="4373688"/>
            <a:ext cx="2225149" cy="540393"/>
          </a:xfrm>
          <a:prstGeom prst="rect">
            <a:avLst/>
          </a:prstGeom>
        </p:spPr>
      </p:pic>
      <p:pic>
        <p:nvPicPr>
          <p:cNvPr id="79" name="Grafik 7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sp>
        <p:nvSpPr>
          <p:cNvPr id="84" name="Textplatzhalter 36"/>
          <p:cNvSpPr>
            <a:spLocks noGrp="1"/>
          </p:cNvSpPr>
          <p:nvPr>
            <p:ph type="body" sz="quarter" idx="12" hasCustomPrompt="1"/>
          </p:nvPr>
        </p:nvSpPr>
        <p:spPr>
          <a:xfrm rot="21360000">
            <a:off x="690478" y="968827"/>
            <a:ext cx="3237052" cy="311150"/>
          </a:xfrm>
        </p:spPr>
        <p:txBody>
          <a:bodyPr anchor="ctr" anchorCtr="0"/>
          <a:lstStyle>
            <a:lvl1pPr marL="0" indent="0" algn="ctr">
              <a:buNone/>
              <a:defRPr baseline="0">
                <a:solidFill>
                  <a:schemeClr val="bg1"/>
                </a:solidFill>
              </a:defRPr>
            </a:lvl1pPr>
          </a:lstStyle>
          <a:p>
            <a:pPr lvl="0"/>
            <a:r>
              <a:rPr lang="de-DE" dirty="0"/>
              <a:t>Ort &amp; Datum</a:t>
            </a:r>
          </a:p>
        </p:txBody>
      </p:sp>
      <p:sp>
        <p:nvSpPr>
          <p:cNvPr id="81" name="Textplatzhalter 38"/>
          <p:cNvSpPr>
            <a:spLocks noGrp="1"/>
          </p:cNvSpPr>
          <p:nvPr>
            <p:ph type="body" sz="quarter" idx="14" hasCustomPrompt="1"/>
          </p:nvPr>
        </p:nvSpPr>
        <p:spPr>
          <a:xfrm rot="-240000">
            <a:off x="395536" y="1320486"/>
            <a:ext cx="5418000" cy="2016000"/>
          </a:xfrm>
        </p:spPr>
        <p:txBody>
          <a:bodyPr anchor="ctr" anchorCtr="0">
            <a:normAutofit/>
          </a:bodyPr>
          <a:lstStyle>
            <a:lvl1pPr marL="0" indent="0">
              <a:lnSpc>
                <a:spcPts val="4600"/>
              </a:lnSpc>
              <a:spcAft>
                <a:spcPts val="0"/>
              </a:spcAft>
              <a:buNone/>
              <a:defRPr sz="4000" b="1" i="0">
                <a:solidFill>
                  <a:schemeClr val="bg1"/>
                </a:solidFill>
                <a:latin typeface="TheSans C4s Schwarz" charset="0"/>
              </a:defRPr>
            </a:lvl1pPr>
          </a:lstStyle>
          <a:p>
            <a:pPr lvl="0"/>
            <a:r>
              <a:rPr lang="de-DE" sz="4400" dirty="0">
                <a:latin typeface="Arial Black" panose="020B0A04020102020204" pitchFamily="34" charset="0"/>
              </a:rPr>
              <a:t>TITEL DER PRÄSENTATION</a:t>
            </a:r>
            <a:r>
              <a:rPr lang="de-DE" sz="4000" dirty="0">
                <a:latin typeface="Arial Black" panose="020B0A04020102020204" pitchFamily="34" charset="0"/>
              </a:rPr>
              <a:t/>
            </a:r>
            <a:br>
              <a:rPr lang="de-DE" sz="4000" dirty="0">
                <a:latin typeface="Arial Black" panose="020B0A04020102020204" pitchFamily="34" charset="0"/>
              </a:rPr>
            </a:br>
            <a:r>
              <a:rPr lang="de-DE" sz="4000" dirty="0">
                <a:latin typeface="Arial Black" panose="020B0A04020102020204" pitchFamily="34" charset="0"/>
              </a:rPr>
              <a:t>ARIAL BLACK</a:t>
            </a:r>
            <a:endParaRPr lang="de-DE" sz="4400" dirty="0">
              <a:latin typeface="Arial Black" panose="020B0A04020102020204" pitchFamily="34" charset="0"/>
            </a:endParaRPr>
          </a:p>
        </p:txBody>
      </p:sp>
      <p:sp>
        <p:nvSpPr>
          <p:cNvPr id="82" name="Textplatzhalter 40"/>
          <p:cNvSpPr>
            <a:spLocks noGrp="1"/>
          </p:cNvSpPr>
          <p:nvPr>
            <p:ph type="body" sz="quarter" idx="16" hasCustomPrompt="1"/>
          </p:nvPr>
        </p:nvSpPr>
        <p:spPr>
          <a:xfrm rot="-240000">
            <a:off x="486830" y="3405773"/>
            <a:ext cx="4074190" cy="695218"/>
          </a:xfrm>
        </p:spPr>
        <p:txBody>
          <a:bodyPr/>
          <a:lstStyle>
            <a:lvl1pPr marL="0" marR="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sz="1600">
                <a:solidFill>
                  <a:schemeClr val="bg1"/>
                </a:solidFill>
              </a:defRPr>
            </a:lvl1pPr>
          </a:lstStyle>
          <a:p>
            <a:pPr marL="0" marR="0" lvl="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a:pPr>
            <a:r>
              <a:rPr lang="de-DE" sz="1600" dirty="0">
                <a:solidFill>
                  <a:schemeClr val="bg1"/>
                </a:solidFill>
              </a:rPr>
              <a:t>Themenbeschreibung, Inhalte,</a:t>
            </a:r>
            <a:r>
              <a:rPr lang="de-DE" sz="1600" baseline="0" dirty="0">
                <a:solidFill>
                  <a:schemeClr val="bg1"/>
                </a:solidFill>
              </a:rPr>
              <a:t> Abteilung und Verfasser, Arial, 16 PT, Weiß</a:t>
            </a:r>
            <a:br>
              <a:rPr lang="de-DE" sz="1600" baseline="0" dirty="0">
                <a:solidFill>
                  <a:schemeClr val="bg1"/>
                </a:solidFill>
              </a:rPr>
            </a:br>
            <a:endParaRPr lang="de-DE" sz="1600" baseline="0" dirty="0">
              <a:solidFill>
                <a:schemeClr val="bg1"/>
              </a:solidFill>
            </a:endParaRPr>
          </a:p>
        </p:txBody>
      </p:sp>
    </p:spTree>
    <p:extLst>
      <p:ext uri="{BB962C8B-B14F-4D97-AF65-F5344CB8AC3E}">
        <p14:creationId xmlns:p14="http://schemas.microsoft.com/office/powerpoint/2010/main" val="14893435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ur Headline">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7" name="Datumsplatzhalter 6"/>
          <p:cNvSpPr>
            <a:spLocks noGrp="1"/>
          </p:cNvSpPr>
          <p:nvPr>
            <p:ph type="dt" sz="half" idx="18"/>
          </p:nvPr>
        </p:nvSpPr>
        <p:spPr/>
        <p:txBody>
          <a:bodyPr/>
          <a:lstStyle/>
          <a:p>
            <a:r>
              <a:rPr lang="de-DE" dirty="0"/>
              <a:t>Abteilung / Verfasser / Datum</a:t>
            </a:r>
          </a:p>
        </p:txBody>
      </p:sp>
      <p:sp>
        <p:nvSpPr>
          <p:cNvPr id="9" name="Fußzeilenplatzhalter 8"/>
          <p:cNvSpPr>
            <a:spLocks noGrp="1"/>
          </p:cNvSpPr>
          <p:nvPr>
            <p:ph type="ftr" sz="quarter" idx="19"/>
          </p:nvPr>
        </p:nvSpPr>
        <p:spPr/>
        <p:txBody>
          <a:bodyPr/>
          <a:lstStyle/>
          <a:p>
            <a:r>
              <a:rPr lang="de-DE" dirty="0"/>
              <a:t>Titel der Präsentation</a:t>
            </a:r>
          </a:p>
        </p:txBody>
      </p:sp>
      <p:sp>
        <p:nvSpPr>
          <p:cNvPr id="10" name="Foliennummernplatzhalter 9"/>
          <p:cNvSpPr>
            <a:spLocks noGrp="1"/>
          </p:cNvSpPr>
          <p:nvPr>
            <p:ph type="sldNum" sz="quarter" idx="20"/>
          </p:nvPr>
        </p:nvSpPr>
        <p:spPr/>
        <p:txBody>
          <a:body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24499171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ext | 2 Bilder recht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160337" y="936626"/>
            <a:ext cx="4303562" cy="3635375"/>
          </a:xfrm>
        </p:spPr>
        <p:txBody>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Bildplatzhalter 7"/>
          <p:cNvSpPr>
            <a:spLocks noGrp="1"/>
          </p:cNvSpPr>
          <p:nvPr>
            <p:ph type="pic" sz="quarter" idx="13" hasCustomPrompt="1"/>
          </p:nvPr>
        </p:nvSpPr>
        <p:spPr>
          <a:xfrm>
            <a:off x="4679070" y="936626"/>
            <a:ext cx="4302000" cy="1728000"/>
          </a:xfrm>
        </p:spPr>
        <p:txBody>
          <a:bodyPr/>
          <a:lstStyle>
            <a:lvl1pPr marL="0" indent="0" algn="ctr">
              <a:spcBef>
                <a:spcPts val="0"/>
              </a:spcBef>
              <a:buNone/>
              <a:defRPr sz="1600"/>
            </a:lvl1pPr>
          </a:lstStyle>
          <a:p>
            <a:r>
              <a:rPr lang="de-DE" dirty="0"/>
              <a:t/>
            </a:r>
            <a:br>
              <a:rPr lang="de-DE" dirty="0"/>
            </a:br>
            <a:r>
              <a:rPr lang="de-DE" dirty="0"/>
              <a:t>Bild einfügen</a:t>
            </a:r>
          </a:p>
        </p:txBody>
      </p:sp>
      <p:sp>
        <p:nvSpPr>
          <p:cNvPr id="10" name="Bildplatzhalter 7"/>
          <p:cNvSpPr>
            <a:spLocks noGrp="1"/>
          </p:cNvSpPr>
          <p:nvPr>
            <p:ph type="pic" sz="quarter" idx="14" hasCustomPrompt="1"/>
          </p:nvPr>
        </p:nvSpPr>
        <p:spPr>
          <a:xfrm>
            <a:off x="4680000" y="2842400"/>
            <a:ext cx="4302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7" name="Titel 6"/>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9" name="Datumsplatzhalter 8"/>
          <p:cNvSpPr>
            <a:spLocks noGrp="1"/>
          </p:cNvSpPr>
          <p:nvPr>
            <p:ph type="dt" sz="half" idx="15"/>
          </p:nvPr>
        </p:nvSpPr>
        <p:spPr/>
        <p:txBody>
          <a:bodyPr/>
          <a:lstStyle/>
          <a:p>
            <a:r>
              <a:rPr lang="de-DE" dirty="0"/>
              <a:t>Abteilung / Verfasser / Datum</a:t>
            </a:r>
          </a:p>
        </p:txBody>
      </p:sp>
      <p:sp>
        <p:nvSpPr>
          <p:cNvPr id="13" name="Fußzeilenplatzhalter 12"/>
          <p:cNvSpPr>
            <a:spLocks noGrp="1"/>
          </p:cNvSpPr>
          <p:nvPr>
            <p:ph type="ftr" sz="quarter" idx="16"/>
          </p:nvPr>
        </p:nvSpPr>
        <p:spPr/>
        <p:txBody>
          <a:bodyPr/>
          <a:lstStyle/>
          <a:p>
            <a:r>
              <a:rPr lang="de-DE" dirty="0"/>
              <a:t>Titel der Präsentation</a:t>
            </a:r>
          </a:p>
        </p:txBody>
      </p:sp>
      <p:sp>
        <p:nvSpPr>
          <p:cNvPr id="15" name="Foliennummernplatzhalter 14"/>
          <p:cNvSpPr>
            <a:spLocks noGrp="1"/>
          </p:cNvSpPr>
          <p:nvPr>
            <p:ph type="sldNum" sz="quarter" idx="17"/>
          </p:nvPr>
        </p:nvSpPr>
        <p:spPr/>
        <p:txBody>
          <a:body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28565467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Leer | Bild vollflächig">
    <p:bg>
      <p:bgPr>
        <a:solidFill>
          <a:srgbClr val="FFFFFF"/>
        </a:solidFill>
        <a:effectLst/>
      </p:bgPr>
    </p:bg>
    <p:spTree>
      <p:nvGrpSpPr>
        <p:cNvPr id="1" name=""/>
        <p:cNvGrpSpPr/>
        <p:nvPr/>
      </p:nvGrpSpPr>
      <p:grpSpPr>
        <a:xfrm>
          <a:off x="0" y="0"/>
          <a:ext cx="0" cy="0"/>
          <a:chOff x="0" y="0"/>
          <a:chExt cx="0" cy="0"/>
        </a:xfrm>
      </p:grpSpPr>
      <p:sp>
        <p:nvSpPr>
          <p:cNvPr id="84" name="Google Shape;12;p1"/>
          <p:cNvSpPr/>
          <p:nvPr/>
        </p:nvSpPr>
        <p:spPr>
          <a:xfrm flipV="1">
            <a:off x="8688070" y="-219629"/>
            <a:ext cx="1" cy="108101"/>
          </a:xfrm>
          <a:prstGeom prst="line">
            <a:avLst/>
          </a:prstGeom>
          <a:ln w="12700">
            <a:solidFill>
              <a:srgbClr val="303030"/>
            </a:solidFill>
          </a:ln>
        </p:spPr>
        <p:txBody>
          <a:bodyPr lIns="45719" rIns="45719"/>
          <a:lstStyle/>
          <a:p>
            <a:endParaRPr sz="1800"/>
          </a:p>
        </p:txBody>
      </p:sp>
      <p:sp>
        <p:nvSpPr>
          <p:cNvPr id="85" name="Google Shape;13;p1"/>
          <p:cNvSpPr/>
          <p:nvPr/>
        </p:nvSpPr>
        <p:spPr>
          <a:xfrm flipV="1">
            <a:off x="8688070" y="5265971"/>
            <a:ext cx="1" cy="108101"/>
          </a:xfrm>
          <a:prstGeom prst="line">
            <a:avLst/>
          </a:prstGeom>
          <a:ln w="12700">
            <a:solidFill>
              <a:srgbClr val="303030"/>
            </a:solidFill>
          </a:ln>
        </p:spPr>
        <p:txBody>
          <a:bodyPr lIns="45719" rIns="45719"/>
          <a:lstStyle/>
          <a:p>
            <a:endParaRPr sz="1800"/>
          </a:p>
        </p:txBody>
      </p:sp>
      <p:sp>
        <p:nvSpPr>
          <p:cNvPr id="86" name="Google Shape;14;p1"/>
          <p:cNvSpPr/>
          <p:nvPr/>
        </p:nvSpPr>
        <p:spPr>
          <a:xfrm flipV="1">
            <a:off x="458471" y="-219629"/>
            <a:ext cx="1" cy="108101"/>
          </a:xfrm>
          <a:prstGeom prst="line">
            <a:avLst/>
          </a:prstGeom>
          <a:ln w="12700">
            <a:solidFill>
              <a:srgbClr val="303030"/>
            </a:solidFill>
          </a:ln>
        </p:spPr>
        <p:txBody>
          <a:bodyPr lIns="45719" rIns="45719"/>
          <a:lstStyle/>
          <a:p>
            <a:endParaRPr sz="1800"/>
          </a:p>
        </p:txBody>
      </p:sp>
      <p:sp>
        <p:nvSpPr>
          <p:cNvPr id="87" name="Google Shape;15;p1"/>
          <p:cNvSpPr/>
          <p:nvPr/>
        </p:nvSpPr>
        <p:spPr>
          <a:xfrm flipV="1">
            <a:off x="458471" y="5265971"/>
            <a:ext cx="1" cy="108101"/>
          </a:xfrm>
          <a:prstGeom prst="line">
            <a:avLst/>
          </a:prstGeom>
          <a:ln w="12700">
            <a:solidFill>
              <a:srgbClr val="303030"/>
            </a:solidFill>
          </a:ln>
        </p:spPr>
        <p:txBody>
          <a:bodyPr lIns="45719" rIns="45719"/>
          <a:lstStyle/>
          <a:p>
            <a:endParaRPr sz="1800"/>
          </a:p>
        </p:txBody>
      </p:sp>
      <p:sp>
        <p:nvSpPr>
          <p:cNvPr id="88" name="Google Shape;16;p1"/>
          <p:cNvSpPr/>
          <p:nvPr/>
        </p:nvSpPr>
        <p:spPr>
          <a:xfrm>
            <a:off x="-226986" y="4801869"/>
            <a:ext cx="108000" cy="1"/>
          </a:xfrm>
          <a:prstGeom prst="line">
            <a:avLst/>
          </a:prstGeom>
          <a:ln w="12700">
            <a:solidFill>
              <a:srgbClr val="303030"/>
            </a:solidFill>
          </a:ln>
        </p:spPr>
        <p:txBody>
          <a:bodyPr lIns="45719" rIns="45719"/>
          <a:lstStyle/>
          <a:p>
            <a:endParaRPr sz="1800"/>
          </a:p>
        </p:txBody>
      </p:sp>
      <p:sp>
        <p:nvSpPr>
          <p:cNvPr id="89" name="Google Shape;17;p1"/>
          <p:cNvSpPr/>
          <p:nvPr/>
        </p:nvSpPr>
        <p:spPr>
          <a:xfrm>
            <a:off x="9261590" y="4801869"/>
            <a:ext cx="108001" cy="1"/>
          </a:xfrm>
          <a:prstGeom prst="line">
            <a:avLst/>
          </a:prstGeom>
          <a:ln w="12700">
            <a:solidFill>
              <a:srgbClr val="303030"/>
            </a:solidFill>
          </a:ln>
        </p:spPr>
        <p:txBody>
          <a:bodyPr lIns="45719" rIns="45719"/>
          <a:lstStyle/>
          <a:p>
            <a:endParaRPr sz="1800"/>
          </a:p>
        </p:txBody>
      </p:sp>
      <p:sp>
        <p:nvSpPr>
          <p:cNvPr id="90" name="Google Shape;18;p1"/>
          <p:cNvSpPr/>
          <p:nvPr/>
        </p:nvSpPr>
        <p:spPr>
          <a:xfrm>
            <a:off x="-226986" y="292373"/>
            <a:ext cx="108000" cy="1"/>
          </a:xfrm>
          <a:prstGeom prst="line">
            <a:avLst/>
          </a:prstGeom>
          <a:ln w="12700">
            <a:solidFill>
              <a:srgbClr val="303030"/>
            </a:solidFill>
          </a:ln>
        </p:spPr>
        <p:txBody>
          <a:bodyPr lIns="45719" rIns="45719"/>
          <a:lstStyle/>
          <a:p>
            <a:endParaRPr sz="1800"/>
          </a:p>
        </p:txBody>
      </p:sp>
      <p:sp>
        <p:nvSpPr>
          <p:cNvPr id="91" name="Google Shape;19;p1"/>
          <p:cNvSpPr/>
          <p:nvPr/>
        </p:nvSpPr>
        <p:spPr>
          <a:xfrm>
            <a:off x="9261590" y="292373"/>
            <a:ext cx="108001" cy="1"/>
          </a:xfrm>
          <a:prstGeom prst="line">
            <a:avLst/>
          </a:prstGeom>
          <a:ln w="12700">
            <a:solidFill>
              <a:srgbClr val="303030"/>
            </a:solidFill>
          </a:ln>
        </p:spPr>
        <p:txBody>
          <a:bodyPr lIns="45719" rIns="45719"/>
          <a:lstStyle/>
          <a:p>
            <a:endParaRPr sz="1800"/>
          </a:p>
        </p:txBody>
      </p:sp>
      <p:sp>
        <p:nvSpPr>
          <p:cNvPr id="92" name="Google Shape;20;p1"/>
          <p:cNvSpPr/>
          <p:nvPr/>
        </p:nvSpPr>
        <p:spPr>
          <a:xfrm>
            <a:off x="-226986" y="1345861"/>
            <a:ext cx="108000" cy="1"/>
          </a:xfrm>
          <a:prstGeom prst="line">
            <a:avLst/>
          </a:prstGeom>
          <a:ln w="12700">
            <a:solidFill>
              <a:srgbClr val="303030"/>
            </a:solidFill>
          </a:ln>
        </p:spPr>
        <p:txBody>
          <a:bodyPr lIns="45719" rIns="45719"/>
          <a:lstStyle/>
          <a:p>
            <a:endParaRPr sz="1800"/>
          </a:p>
        </p:txBody>
      </p:sp>
      <p:sp>
        <p:nvSpPr>
          <p:cNvPr id="93" name="Google Shape;21;p1"/>
          <p:cNvSpPr/>
          <p:nvPr/>
        </p:nvSpPr>
        <p:spPr>
          <a:xfrm>
            <a:off x="9261590" y="1345861"/>
            <a:ext cx="108001" cy="1"/>
          </a:xfrm>
          <a:prstGeom prst="line">
            <a:avLst/>
          </a:prstGeom>
          <a:ln w="12700">
            <a:solidFill>
              <a:srgbClr val="303030"/>
            </a:solidFill>
          </a:ln>
        </p:spPr>
        <p:txBody>
          <a:bodyPr lIns="45719" rIns="45719"/>
          <a:lstStyle/>
          <a:p>
            <a:endParaRPr sz="1800"/>
          </a:p>
        </p:txBody>
      </p:sp>
      <p:sp>
        <p:nvSpPr>
          <p:cNvPr id="94" name="Google Shape;22;p1"/>
          <p:cNvSpPr/>
          <p:nvPr/>
        </p:nvSpPr>
        <p:spPr>
          <a:xfrm>
            <a:off x="-226986" y="1559591"/>
            <a:ext cx="108000" cy="1"/>
          </a:xfrm>
          <a:prstGeom prst="line">
            <a:avLst/>
          </a:prstGeom>
          <a:ln w="12700">
            <a:solidFill>
              <a:srgbClr val="303030"/>
            </a:solidFill>
          </a:ln>
        </p:spPr>
        <p:txBody>
          <a:bodyPr lIns="45719" rIns="45719"/>
          <a:lstStyle/>
          <a:p>
            <a:endParaRPr sz="1800"/>
          </a:p>
        </p:txBody>
      </p:sp>
      <p:sp>
        <p:nvSpPr>
          <p:cNvPr id="95" name="Google Shape;23;p1"/>
          <p:cNvSpPr/>
          <p:nvPr/>
        </p:nvSpPr>
        <p:spPr>
          <a:xfrm>
            <a:off x="9261590" y="1559591"/>
            <a:ext cx="108001" cy="1"/>
          </a:xfrm>
          <a:prstGeom prst="line">
            <a:avLst/>
          </a:prstGeom>
          <a:ln w="12700">
            <a:solidFill>
              <a:srgbClr val="303030"/>
            </a:solidFill>
          </a:ln>
        </p:spPr>
        <p:txBody>
          <a:bodyPr lIns="45719" rIns="45719"/>
          <a:lstStyle/>
          <a:p>
            <a:endParaRPr sz="1800"/>
          </a:p>
        </p:txBody>
      </p:sp>
      <p:sp>
        <p:nvSpPr>
          <p:cNvPr id="96" name="Google Shape;24;p1"/>
          <p:cNvSpPr/>
          <p:nvPr/>
        </p:nvSpPr>
        <p:spPr>
          <a:xfrm>
            <a:off x="-226986" y="2574132"/>
            <a:ext cx="108000" cy="0"/>
          </a:xfrm>
          <a:prstGeom prst="line">
            <a:avLst/>
          </a:prstGeom>
          <a:ln w="12700">
            <a:solidFill>
              <a:srgbClr val="303030"/>
            </a:solidFill>
          </a:ln>
        </p:spPr>
        <p:txBody>
          <a:bodyPr lIns="45719" rIns="45719"/>
          <a:lstStyle/>
          <a:p>
            <a:endParaRPr sz="1800"/>
          </a:p>
        </p:txBody>
      </p:sp>
      <p:sp>
        <p:nvSpPr>
          <p:cNvPr id="97" name="Google Shape;25;p1"/>
          <p:cNvSpPr/>
          <p:nvPr/>
        </p:nvSpPr>
        <p:spPr>
          <a:xfrm>
            <a:off x="9261590" y="2574132"/>
            <a:ext cx="108001" cy="0"/>
          </a:xfrm>
          <a:prstGeom prst="line">
            <a:avLst/>
          </a:prstGeom>
          <a:ln w="12700">
            <a:solidFill>
              <a:srgbClr val="303030"/>
            </a:solidFill>
          </a:ln>
        </p:spPr>
        <p:txBody>
          <a:bodyPr lIns="45719" rIns="45719"/>
          <a:lstStyle/>
          <a:p>
            <a:endParaRPr sz="1800"/>
          </a:p>
        </p:txBody>
      </p:sp>
      <p:sp>
        <p:nvSpPr>
          <p:cNvPr id="98" name="Google Shape;26;p1"/>
          <p:cNvSpPr/>
          <p:nvPr/>
        </p:nvSpPr>
        <p:spPr>
          <a:xfrm flipV="1">
            <a:off x="4573270" y="-219629"/>
            <a:ext cx="1" cy="108101"/>
          </a:xfrm>
          <a:prstGeom prst="line">
            <a:avLst/>
          </a:prstGeom>
          <a:ln w="12700">
            <a:solidFill>
              <a:srgbClr val="303030"/>
            </a:solidFill>
          </a:ln>
        </p:spPr>
        <p:txBody>
          <a:bodyPr lIns="45719" rIns="45719"/>
          <a:lstStyle/>
          <a:p>
            <a:endParaRPr sz="1800"/>
          </a:p>
        </p:txBody>
      </p:sp>
      <p:sp>
        <p:nvSpPr>
          <p:cNvPr id="99" name="Google Shape;27;p1"/>
          <p:cNvSpPr/>
          <p:nvPr/>
        </p:nvSpPr>
        <p:spPr>
          <a:xfrm flipV="1">
            <a:off x="4573270" y="5265971"/>
            <a:ext cx="1" cy="108101"/>
          </a:xfrm>
          <a:prstGeom prst="line">
            <a:avLst/>
          </a:prstGeom>
          <a:ln w="12700">
            <a:solidFill>
              <a:srgbClr val="303030"/>
            </a:solidFill>
          </a:ln>
        </p:spPr>
        <p:txBody>
          <a:bodyPr lIns="45719" rIns="45719"/>
          <a:lstStyle/>
          <a:p>
            <a:endParaRPr sz="1800"/>
          </a:p>
        </p:txBody>
      </p:sp>
    </p:spTree>
    <p:extLst>
      <p:ext uri="{BB962C8B-B14F-4D97-AF65-F5344CB8AC3E}">
        <p14:creationId xmlns:p14="http://schemas.microsoft.com/office/powerpoint/2010/main" val="3622570186"/>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Nur Headline">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7" name="Datumsplatzhalter 6"/>
          <p:cNvSpPr>
            <a:spLocks noGrp="1"/>
          </p:cNvSpPr>
          <p:nvPr>
            <p:ph type="dt" sz="half" idx="18"/>
          </p:nvPr>
        </p:nvSpPr>
        <p:spPr/>
        <p:txBody>
          <a:bodyPr/>
          <a:lstStyle/>
          <a:p>
            <a:pPr marL="0" marR="0" lvl="0" indent="0" algn="ctr" defTabSz="914400" rtl="0" eaLnBrk="1" fontAlgn="auto" latinLnBrk="0" hangingPunct="1">
              <a:lnSpc>
                <a:spcPts val="750"/>
              </a:lnSpc>
              <a:spcBef>
                <a:spcPts val="0"/>
              </a:spcBef>
              <a:spcAft>
                <a:spcPts val="0"/>
              </a:spcAft>
              <a:buClrTx/>
              <a:buSzTx/>
              <a:buFontTx/>
              <a:buNone/>
              <a:tabLst/>
              <a:defRPr/>
            </a:pPr>
            <a:r>
              <a:rPr kumimoji="0" lang="de-DE" sz="800" b="0" i="0" u="none" strike="noStrike" kern="1200" cap="none" spc="0" normalizeH="0" baseline="0" noProof="0" dirty="0">
                <a:ln>
                  <a:noFill/>
                </a:ln>
                <a:solidFill>
                  <a:prstClr val="black"/>
                </a:solidFill>
                <a:effectLst/>
                <a:uLnTx/>
                <a:uFillTx/>
                <a:latin typeface="Arial"/>
                <a:ea typeface="+mn-ea"/>
                <a:cs typeface="+mn-cs"/>
              </a:rPr>
              <a:t>Abteilung / Verfasser / Datum</a:t>
            </a:r>
          </a:p>
        </p:txBody>
      </p:sp>
      <p:sp>
        <p:nvSpPr>
          <p:cNvPr id="9" name="Fußzeilenplatzhalter 8"/>
          <p:cNvSpPr>
            <a:spLocks noGrp="1"/>
          </p:cNvSpPr>
          <p:nvPr>
            <p:ph type="ftr" sz="quarter"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prstClr val="black"/>
                </a:solidFill>
                <a:effectLst/>
                <a:uLnTx/>
                <a:uFillTx/>
                <a:latin typeface="Arial"/>
                <a:ea typeface="+mn-ea"/>
                <a:cs typeface="+mn-cs"/>
              </a:rPr>
              <a:t>Titel der Präsentation</a:t>
            </a:r>
          </a:p>
        </p:txBody>
      </p:sp>
      <p:sp>
        <p:nvSpPr>
          <p:cNvPr id="10" name="Foliennummernplatzhalter 9"/>
          <p:cNvSpPr>
            <a:spLocks noGrp="1"/>
          </p:cNvSpPr>
          <p:nvPr>
            <p:ph type="sldNum" sz="quarter" idx="20"/>
          </p:nvPr>
        </p:nvSpPr>
        <p:spPr/>
        <p:txBody>
          <a:bodyPr/>
          <a:lstStyle/>
          <a:p>
            <a:pPr marL="0" marR="0" lvl="0" indent="0" algn="r" defTabSz="914400" rtl="0" eaLnBrk="1" fontAlgn="auto" latinLnBrk="0" hangingPunct="1">
              <a:lnSpc>
                <a:spcPts val="750"/>
              </a:lnSpc>
              <a:spcBef>
                <a:spcPts val="0"/>
              </a:spcBef>
              <a:spcAft>
                <a:spcPts val="0"/>
              </a:spcAft>
              <a:buClrTx/>
              <a:buSzTx/>
              <a:buFontTx/>
              <a:buNone/>
              <a:tabLst/>
              <a:defRPr/>
            </a:pPr>
            <a:fld id="{4DC8DB1A-7FCE-4C41-8163-B68708D51138}" type="slidenum">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ts val="750"/>
                </a:lnSpc>
                <a:spcBef>
                  <a:spcPts val="0"/>
                </a:spcBef>
                <a:spcAft>
                  <a:spcPts val="0"/>
                </a:spcAft>
                <a:buClrTx/>
                <a:buSzTx/>
                <a:buFontTx/>
                <a:buNone/>
                <a:tabLst/>
                <a:defRPr/>
              </a:pPr>
              <a:t>‹Nr.›</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Bildplatzhalter 3"/>
          <p:cNvSpPr>
            <a:spLocks noGrp="1" noChangeAspect="1"/>
          </p:cNvSpPr>
          <p:nvPr>
            <p:ph type="pic" sz="quarter" idx="16" hasCustomPrompt="1"/>
          </p:nvPr>
        </p:nvSpPr>
        <p:spPr>
          <a:xfrm>
            <a:off x="8441070" y="288000"/>
            <a:ext cx="540000" cy="540000"/>
          </a:xfrm>
        </p:spPr>
        <p:txBody>
          <a:bodyPr/>
          <a:lstStyle>
            <a:lvl1pPr marL="0" indent="0" algn="ctr">
              <a:buNone/>
              <a:defRPr sz="900" baseline="0"/>
            </a:lvl1pPr>
          </a:lstStyle>
          <a:p>
            <a:r>
              <a:rPr lang="de-DE" noProof="0" dirty="0"/>
              <a:t>Logo einfügen</a:t>
            </a:r>
          </a:p>
        </p:txBody>
      </p:sp>
      <p:sp>
        <p:nvSpPr>
          <p:cNvPr id="13" name="Bildplatzhalter 3"/>
          <p:cNvSpPr>
            <a:spLocks noGrp="1" noChangeAspect="1"/>
          </p:cNvSpPr>
          <p:nvPr>
            <p:ph type="pic" sz="quarter" idx="17" hasCustomPrompt="1"/>
          </p:nvPr>
        </p:nvSpPr>
        <p:spPr>
          <a:xfrm>
            <a:off x="7848000" y="288150"/>
            <a:ext cx="540000" cy="540000"/>
          </a:xfrm>
        </p:spPr>
        <p:txBody>
          <a:bodyPr/>
          <a:lstStyle>
            <a:lvl1pPr marL="0" indent="0" algn="ctr">
              <a:buNone/>
              <a:defRPr sz="900" baseline="0"/>
            </a:lvl1pPr>
          </a:lstStyle>
          <a:p>
            <a:r>
              <a:rPr lang="de-DE" noProof="0" dirty="0"/>
              <a:t>Logo einfügen</a:t>
            </a:r>
          </a:p>
        </p:txBody>
      </p:sp>
    </p:spTree>
    <p:extLst>
      <p:ext uri="{BB962C8B-B14F-4D97-AF65-F5344CB8AC3E}">
        <p14:creationId xmlns:p14="http://schemas.microsoft.com/office/powerpoint/2010/main" val="36950989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el_Motiv1_blau">
    <p:bg bwMode="gray">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3" name="Rechteck 12"/>
          <p:cNvSpPr/>
          <p:nvPr userDrawn="1"/>
        </p:nvSpPr>
        <p:spPr>
          <a:xfrm>
            <a:off x="0" y="3798267"/>
            <a:ext cx="9144000" cy="1348227"/>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nvGrpSpPr>
          <p:cNvPr id="23" name="Gruppieren 22"/>
          <p:cNvGrpSpPr/>
          <p:nvPr userDrawn="1"/>
        </p:nvGrpSpPr>
        <p:grpSpPr>
          <a:xfrm>
            <a:off x="8589100" y="4123704"/>
            <a:ext cx="555433" cy="1021087"/>
            <a:chOff x="8589100" y="4123704"/>
            <a:chExt cx="555433" cy="1021087"/>
          </a:xfrm>
          <a:solidFill>
            <a:srgbClr val="216CE8">
              <a:alpha val="40000"/>
            </a:srgbClr>
          </a:solidFill>
        </p:grpSpPr>
        <p:sp>
          <p:nvSpPr>
            <p:cNvPr id="19" name="Flussdiagramm: Manuelle Eingabe 18"/>
            <p:cNvSpPr/>
            <p:nvPr userDrawn="1"/>
          </p:nvSpPr>
          <p:spPr>
            <a:xfrm rot="16200000" flipH="1">
              <a:off x="8372480" y="4374929"/>
              <a:ext cx="986482" cy="553241"/>
            </a:xfrm>
            <a:prstGeom prst="flowChartManualIn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sp>
          <p:nvSpPr>
            <p:cNvPr id="21" name="Gleichschenkliges Dreieck 20"/>
            <p:cNvSpPr/>
            <p:nvPr userDrawn="1"/>
          </p:nvSpPr>
          <p:spPr>
            <a:xfrm rot="-5580000">
              <a:off x="8896738" y="3921628"/>
              <a:ext cx="45719" cy="4498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grpSp>
        <p:nvGrpSpPr>
          <p:cNvPr id="20" name="Gruppieren 19"/>
          <p:cNvGrpSpPr/>
          <p:nvPr userDrawn="1"/>
        </p:nvGrpSpPr>
        <p:grpSpPr>
          <a:xfrm>
            <a:off x="8379956" y="4374331"/>
            <a:ext cx="539750" cy="539750"/>
            <a:chOff x="8379956" y="4374331"/>
            <a:chExt cx="539750" cy="539750"/>
          </a:xfrm>
        </p:grpSpPr>
        <p:sp>
          <p:nvSpPr>
            <p:cNvPr id="4" name="Rechteck 3"/>
            <p:cNvSpPr>
              <a:spLocks noChangeAspect="1"/>
            </p:cNvSpPr>
            <p:nvPr userDrawn="1"/>
          </p:nvSpPr>
          <p:spPr>
            <a:xfrm>
              <a:off x="8388000" y="4390450"/>
              <a:ext cx="504000" cy="50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nvGrpSpPr>
            <p:cNvPr id="11" name="Gruppieren 10"/>
            <p:cNvGrpSpPr/>
            <p:nvPr userDrawn="1"/>
          </p:nvGrpSpPr>
          <p:grpSpPr>
            <a:xfrm>
              <a:off x="8379956" y="4374331"/>
              <a:ext cx="539750" cy="539750"/>
              <a:chOff x="7583906" y="3939208"/>
              <a:chExt cx="539750" cy="539750"/>
            </a:xfrm>
          </p:grpSpPr>
          <p:sp>
            <p:nvSpPr>
              <p:cNvPr id="7" name="Freeform 5"/>
              <p:cNvSpPr>
                <a:spLocks/>
              </p:cNvSpPr>
              <p:nvPr userDrawn="1"/>
            </p:nvSpPr>
            <p:spPr bwMode="auto">
              <a:xfrm>
                <a:off x="7688681" y="4269408"/>
                <a:ext cx="17463" cy="17463"/>
              </a:xfrm>
              <a:custGeom>
                <a:avLst/>
                <a:gdLst>
                  <a:gd name="T0" fmla="*/ 0 w 513"/>
                  <a:gd name="T1" fmla="*/ 526 h 526"/>
                  <a:gd name="T2" fmla="*/ 513 w 513"/>
                  <a:gd name="T3" fmla="*/ 526 h 526"/>
                  <a:gd name="T4" fmla="*/ 257 w 513"/>
                  <a:gd name="T5" fmla="*/ 0 h 526"/>
                  <a:gd name="T6" fmla="*/ 0 w 513"/>
                  <a:gd name="T7" fmla="*/ 526 h 526"/>
                </a:gdLst>
                <a:ahLst/>
                <a:cxnLst>
                  <a:cxn ang="0">
                    <a:pos x="T0" y="T1"/>
                  </a:cxn>
                  <a:cxn ang="0">
                    <a:pos x="T2" y="T3"/>
                  </a:cxn>
                  <a:cxn ang="0">
                    <a:pos x="T4" y="T5"/>
                  </a:cxn>
                  <a:cxn ang="0">
                    <a:pos x="T6" y="T7"/>
                  </a:cxn>
                </a:cxnLst>
                <a:rect l="0" t="0" r="r" b="b"/>
                <a:pathLst>
                  <a:path w="513" h="526">
                    <a:moveTo>
                      <a:pt x="0" y="526"/>
                    </a:moveTo>
                    <a:lnTo>
                      <a:pt x="513" y="526"/>
                    </a:lnTo>
                    <a:lnTo>
                      <a:pt x="257" y="0"/>
                    </a:lnTo>
                    <a:lnTo>
                      <a:pt x="0" y="526"/>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8" name="Freeform 6"/>
              <p:cNvSpPr>
                <a:spLocks/>
              </p:cNvSpPr>
              <p:nvPr userDrawn="1"/>
            </p:nvSpPr>
            <p:spPr bwMode="auto">
              <a:xfrm>
                <a:off x="8055394" y="4266233"/>
                <a:ext cx="26988" cy="12700"/>
              </a:xfrm>
              <a:custGeom>
                <a:avLst/>
                <a:gdLst>
                  <a:gd name="T0" fmla="*/ 812 w 815"/>
                  <a:gd name="T1" fmla="*/ 149 h 395"/>
                  <a:gd name="T2" fmla="*/ 810 w 815"/>
                  <a:gd name="T3" fmla="*/ 137 h 395"/>
                  <a:gd name="T4" fmla="*/ 807 w 815"/>
                  <a:gd name="T5" fmla="*/ 125 h 395"/>
                  <a:gd name="T6" fmla="*/ 803 w 815"/>
                  <a:gd name="T7" fmla="*/ 114 h 395"/>
                  <a:gd name="T8" fmla="*/ 799 w 815"/>
                  <a:gd name="T9" fmla="*/ 104 h 395"/>
                  <a:gd name="T10" fmla="*/ 794 w 815"/>
                  <a:gd name="T11" fmla="*/ 94 h 395"/>
                  <a:gd name="T12" fmla="*/ 789 w 815"/>
                  <a:gd name="T13" fmla="*/ 85 h 395"/>
                  <a:gd name="T14" fmla="*/ 783 w 815"/>
                  <a:gd name="T15" fmla="*/ 76 h 395"/>
                  <a:gd name="T16" fmla="*/ 777 w 815"/>
                  <a:gd name="T17" fmla="*/ 68 h 395"/>
                  <a:gd name="T18" fmla="*/ 769 w 815"/>
                  <a:gd name="T19" fmla="*/ 61 h 395"/>
                  <a:gd name="T20" fmla="*/ 761 w 815"/>
                  <a:gd name="T21" fmla="*/ 54 h 395"/>
                  <a:gd name="T22" fmla="*/ 754 w 815"/>
                  <a:gd name="T23" fmla="*/ 48 h 395"/>
                  <a:gd name="T24" fmla="*/ 745 w 815"/>
                  <a:gd name="T25" fmla="*/ 42 h 395"/>
                  <a:gd name="T26" fmla="*/ 736 w 815"/>
                  <a:gd name="T27" fmla="*/ 37 h 395"/>
                  <a:gd name="T28" fmla="*/ 727 w 815"/>
                  <a:gd name="T29" fmla="*/ 32 h 395"/>
                  <a:gd name="T30" fmla="*/ 716 w 815"/>
                  <a:gd name="T31" fmla="*/ 26 h 395"/>
                  <a:gd name="T32" fmla="*/ 706 w 815"/>
                  <a:gd name="T33" fmla="*/ 22 h 395"/>
                  <a:gd name="T34" fmla="*/ 695 w 815"/>
                  <a:gd name="T35" fmla="*/ 18 h 395"/>
                  <a:gd name="T36" fmla="*/ 672 w 815"/>
                  <a:gd name="T37" fmla="*/ 12 h 395"/>
                  <a:gd name="T38" fmla="*/ 648 w 815"/>
                  <a:gd name="T39" fmla="*/ 7 h 395"/>
                  <a:gd name="T40" fmla="*/ 621 w 815"/>
                  <a:gd name="T41" fmla="*/ 4 h 395"/>
                  <a:gd name="T42" fmla="*/ 595 w 815"/>
                  <a:gd name="T43" fmla="*/ 2 h 395"/>
                  <a:gd name="T44" fmla="*/ 566 w 815"/>
                  <a:gd name="T45" fmla="*/ 0 h 395"/>
                  <a:gd name="T46" fmla="*/ 0 w 815"/>
                  <a:gd name="T47" fmla="*/ 0 h 395"/>
                  <a:gd name="T48" fmla="*/ 0 w 815"/>
                  <a:gd name="T49" fmla="*/ 395 h 395"/>
                  <a:gd name="T50" fmla="*/ 569 w 815"/>
                  <a:gd name="T51" fmla="*/ 395 h 395"/>
                  <a:gd name="T52" fmla="*/ 599 w 815"/>
                  <a:gd name="T53" fmla="*/ 393 h 395"/>
                  <a:gd name="T54" fmla="*/ 628 w 815"/>
                  <a:gd name="T55" fmla="*/ 390 h 395"/>
                  <a:gd name="T56" fmla="*/ 654 w 815"/>
                  <a:gd name="T57" fmla="*/ 386 h 395"/>
                  <a:gd name="T58" fmla="*/ 667 w 815"/>
                  <a:gd name="T59" fmla="*/ 382 h 395"/>
                  <a:gd name="T60" fmla="*/ 680 w 815"/>
                  <a:gd name="T61" fmla="*/ 379 h 395"/>
                  <a:gd name="T62" fmla="*/ 691 w 815"/>
                  <a:gd name="T63" fmla="*/ 376 h 395"/>
                  <a:gd name="T64" fmla="*/ 702 w 815"/>
                  <a:gd name="T65" fmla="*/ 372 h 395"/>
                  <a:gd name="T66" fmla="*/ 713 w 815"/>
                  <a:gd name="T67" fmla="*/ 368 h 395"/>
                  <a:gd name="T68" fmla="*/ 723 w 815"/>
                  <a:gd name="T69" fmla="*/ 363 h 395"/>
                  <a:gd name="T70" fmla="*/ 733 w 815"/>
                  <a:gd name="T71" fmla="*/ 358 h 395"/>
                  <a:gd name="T72" fmla="*/ 742 w 815"/>
                  <a:gd name="T73" fmla="*/ 352 h 395"/>
                  <a:gd name="T74" fmla="*/ 751 w 815"/>
                  <a:gd name="T75" fmla="*/ 346 h 395"/>
                  <a:gd name="T76" fmla="*/ 759 w 815"/>
                  <a:gd name="T77" fmla="*/ 340 h 395"/>
                  <a:gd name="T78" fmla="*/ 766 w 815"/>
                  <a:gd name="T79" fmla="*/ 332 h 395"/>
                  <a:gd name="T80" fmla="*/ 773 w 815"/>
                  <a:gd name="T81" fmla="*/ 324 h 395"/>
                  <a:gd name="T82" fmla="*/ 781 w 815"/>
                  <a:gd name="T83" fmla="*/ 316 h 395"/>
                  <a:gd name="T84" fmla="*/ 786 w 815"/>
                  <a:gd name="T85" fmla="*/ 308 h 395"/>
                  <a:gd name="T86" fmla="*/ 792 w 815"/>
                  <a:gd name="T87" fmla="*/ 299 h 395"/>
                  <a:gd name="T88" fmla="*/ 797 w 815"/>
                  <a:gd name="T89" fmla="*/ 289 h 395"/>
                  <a:gd name="T90" fmla="*/ 801 w 815"/>
                  <a:gd name="T91" fmla="*/ 278 h 395"/>
                  <a:gd name="T92" fmla="*/ 805 w 815"/>
                  <a:gd name="T93" fmla="*/ 267 h 395"/>
                  <a:gd name="T94" fmla="*/ 808 w 815"/>
                  <a:gd name="T95" fmla="*/ 256 h 395"/>
                  <a:gd name="T96" fmla="*/ 810 w 815"/>
                  <a:gd name="T97" fmla="*/ 244 h 395"/>
                  <a:gd name="T98" fmla="*/ 812 w 815"/>
                  <a:gd name="T99" fmla="*/ 232 h 395"/>
                  <a:gd name="T100" fmla="*/ 814 w 815"/>
                  <a:gd name="T101" fmla="*/ 218 h 395"/>
                  <a:gd name="T102" fmla="*/ 815 w 815"/>
                  <a:gd name="T103" fmla="*/ 204 h 395"/>
                  <a:gd name="T104" fmla="*/ 815 w 815"/>
                  <a:gd name="T105" fmla="*/ 175 h 395"/>
                  <a:gd name="T106" fmla="*/ 814 w 815"/>
                  <a:gd name="T107" fmla="*/ 162 h 395"/>
                  <a:gd name="T108" fmla="*/ 812 w 815"/>
                  <a:gd name="T109" fmla="*/ 14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15" h="395">
                    <a:moveTo>
                      <a:pt x="812" y="149"/>
                    </a:moveTo>
                    <a:lnTo>
                      <a:pt x="810" y="137"/>
                    </a:lnTo>
                    <a:lnTo>
                      <a:pt x="807" y="125"/>
                    </a:lnTo>
                    <a:lnTo>
                      <a:pt x="803" y="114"/>
                    </a:lnTo>
                    <a:lnTo>
                      <a:pt x="799" y="104"/>
                    </a:lnTo>
                    <a:lnTo>
                      <a:pt x="794" y="94"/>
                    </a:lnTo>
                    <a:lnTo>
                      <a:pt x="789" y="85"/>
                    </a:lnTo>
                    <a:lnTo>
                      <a:pt x="783" y="76"/>
                    </a:lnTo>
                    <a:lnTo>
                      <a:pt x="777" y="68"/>
                    </a:lnTo>
                    <a:lnTo>
                      <a:pt x="769" y="61"/>
                    </a:lnTo>
                    <a:lnTo>
                      <a:pt x="761" y="54"/>
                    </a:lnTo>
                    <a:lnTo>
                      <a:pt x="754" y="48"/>
                    </a:lnTo>
                    <a:lnTo>
                      <a:pt x="745" y="42"/>
                    </a:lnTo>
                    <a:lnTo>
                      <a:pt x="736" y="37"/>
                    </a:lnTo>
                    <a:lnTo>
                      <a:pt x="727" y="32"/>
                    </a:lnTo>
                    <a:lnTo>
                      <a:pt x="716" y="26"/>
                    </a:lnTo>
                    <a:lnTo>
                      <a:pt x="706" y="22"/>
                    </a:lnTo>
                    <a:lnTo>
                      <a:pt x="695" y="18"/>
                    </a:lnTo>
                    <a:lnTo>
                      <a:pt x="672" y="12"/>
                    </a:lnTo>
                    <a:lnTo>
                      <a:pt x="648" y="7"/>
                    </a:lnTo>
                    <a:lnTo>
                      <a:pt x="621" y="4"/>
                    </a:lnTo>
                    <a:lnTo>
                      <a:pt x="595" y="2"/>
                    </a:lnTo>
                    <a:lnTo>
                      <a:pt x="566" y="0"/>
                    </a:lnTo>
                    <a:lnTo>
                      <a:pt x="0" y="0"/>
                    </a:lnTo>
                    <a:lnTo>
                      <a:pt x="0" y="395"/>
                    </a:lnTo>
                    <a:lnTo>
                      <a:pt x="569" y="395"/>
                    </a:lnTo>
                    <a:lnTo>
                      <a:pt x="599" y="393"/>
                    </a:lnTo>
                    <a:lnTo>
                      <a:pt x="628" y="390"/>
                    </a:lnTo>
                    <a:lnTo>
                      <a:pt x="654" y="386"/>
                    </a:lnTo>
                    <a:lnTo>
                      <a:pt x="667" y="382"/>
                    </a:lnTo>
                    <a:lnTo>
                      <a:pt x="680" y="379"/>
                    </a:lnTo>
                    <a:lnTo>
                      <a:pt x="691" y="376"/>
                    </a:lnTo>
                    <a:lnTo>
                      <a:pt x="702" y="372"/>
                    </a:lnTo>
                    <a:lnTo>
                      <a:pt x="713" y="368"/>
                    </a:lnTo>
                    <a:lnTo>
                      <a:pt x="723" y="363"/>
                    </a:lnTo>
                    <a:lnTo>
                      <a:pt x="733" y="358"/>
                    </a:lnTo>
                    <a:lnTo>
                      <a:pt x="742" y="352"/>
                    </a:lnTo>
                    <a:lnTo>
                      <a:pt x="751" y="346"/>
                    </a:lnTo>
                    <a:lnTo>
                      <a:pt x="759" y="340"/>
                    </a:lnTo>
                    <a:lnTo>
                      <a:pt x="766" y="332"/>
                    </a:lnTo>
                    <a:lnTo>
                      <a:pt x="773" y="324"/>
                    </a:lnTo>
                    <a:lnTo>
                      <a:pt x="781" y="316"/>
                    </a:lnTo>
                    <a:lnTo>
                      <a:pt x="786" y="308"/>
                    </a:lnTo>
                    <a:lnTo>
                      <a:pt x="792" y="299"/>
                    </a:lnTo>
                    <a:lnTo>
                      <a:pt x="797" y="289"/>
                    </a:lnTo>
                    <a:lnTo>
                      <a:pt x="801" y="278"/>
                    </a:lnTo>
                    <a:lnTo>
                      <a:pt x="805" y="267"/>
                    </a:lnTo>
                    <a:lnTo>
                      <a:pt x="808" y="256"/>
                    </a:lnTo>
                    <a:lnTo>
                      <a:pt x="810" y="244"/>
                    </a:lnTo>
                    <a:lnTo>
                      <a:pt x="812" y="232"/>
                    </a:lnTo>
                    <a:lnTo>
                      <a:pt x="814" y="218"/>
                    </a:lnTo>
                    <a:lnTo>
                      <a:pt x="815" y="204"/>
                    </a:lnTo>
                    <a:lnTo>
                      <a:pt x="815" y="175"/>
                    </a:lnTo>
                    <a:lnTo>
                      <a:pt x="814" y="162"/>
                    </a:lnTo>
                    <a:lnTo>
                      <a:pt x="812" y="149"/>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9" name="Freeform 7"/>
              <p:cNvSpPr>
                <a:spLocks/>
              </p:cNvSpPr>
              <p:nvPr userDrawn="1"/>
            </p:nvSpPr>
            <p:spPr bwMode="auto">
              <a:xfrm>
                <a:off x="7876006" y="4266233"/>
                <a:ext cx="30163" cy="33338"/>
              </a:xfrm>
              <a:custGeom>
                <a:avLst/>
                <a:gdLst>
                  <a:gd name="T0" fmla="*/ 700 w 928"/>
                  <a:gd name="T1" fmla="*/ 974 h 1014"/>
                  <a:gd name="T2" fmla="*/ 743 w 928"/>
                  <a:gd name="T3" fmla="*/ 951 h 1014"/>
                  <a:gd name="T4" fmla="*/ 781 w 928"/>
                  <a:gd name="T5" fmla="*/ 925 h 1014"/>
                  <a:gd name="T6" fmla="*/ 814 w 928"/>
                  <a:gd name="T7" fmla="*/ 895 h 1014"/>
                  <a:gd name="T8" fmla="*/ 841 w 928"/>
                  <a:gd name="T9" fmla="*/ 861 h 1014"/>
                  <a:gd name="T10" fmla="*/ 865 w 928"/>
                  <a:gd name="T11" fmla="*/ 825 h 1014"/>
                  <a:gd name="T12" fmla="*/ 883 w 928"/>
                  <a:gd name="T13" fmla="*/ 785 h 1014"/>
                  <a:gd name="T14" fmla="*/ 898 w 928"/>
                  <a:gd name="T15" fmla="*/ 742 h 1014"/>
                  <a:gd name="T16" fmla="*/ 910 w 928"/>
                  <a:gd name="T17" fmla="*/ 697 h 1014"/>
                  <a:gd name="T18" fmla="*/ 919 w 928"/>
                  <a:gd name="T19" fmla="*/ 651 h 1014"/>
                  <a:gd name="T20" fmla="*/ 924 w 928"/>
                  <a:gd name="T21" fmla="*/ 602 h 1014"/>
                  <a:gd name="T22" fmla="*/ 927 w 928"/>
                  <a:gd name="T23" fmla="*/ 553 h 1014"/>
                  <a:gd name="T24" fmla="*/ 928 w 928"/>
                  <a:gd name="T25" fmla="*/ 477 h 1014"/>
                  <a:gd name="T26" fmla="*/ 926 w 928"/>
                  <a:gd name="T27" fmla="*/ 427 h 1014"/>
                  <a:gd name="T28" fmla="*/ 921 w 928"/>
                  <a:gd name="T29" fmla="*/ 378 h 1014"/>
                  <a:gd name="T30" fmla="*/ 914 w 928"/>
                  <a:gd name="T31" fmla="*/ 331 h 1014"/>
                  <a:gd name="T32" fmla="*/ 903 w 928"/>
                  <a:gd name="T33" fmla="*/ 286 h 1014"/>
                  <a:gd name="T34" fmla="*/ 889 w 928"/>
                  <a:gd name="T35" fmla="*/ 243 h 1014"/>
                  <a:gd name="T36" fmla="*/ 872 w 928"/>
                  <a:gd name="T37" fmla="*/ 203 h 1014"/>
                  <a:gd name="T38" fmla="*/ 850 w 928"/>
                  <a:gd name="T39" fmla="*/ 166 h 1014"/>
                  <a:gd name="T40" fmla="*/ 825 w 928"/>
                  <a:gd name="T41" fmla="*/ 132 h 1014"/>
                  <a:gd name="T42" fmla="*/ 794 w 928"/>
                  <a:gd name="T43" fmla="*/ 100 h 1014"/>
                  <a:gd name="T44" fmla="*/ 759 w 928"/>
                  <a:gd name="T45" fmla="*/ 74 h 1014"/>
                  <a:gd name="T46" fmla="*/ 719 w 928"/>
                  <a:gd name="T47" fmla="*/ 50 h 1014"/>
                  <a:gd name="T48" fmla="*/ 673 w 928"/>
                  <a:gd name="T49" fmla="*/ 31 h 1014"/>
                  <a:gd name="T50" fmla="*/ 622 w 928"/>
                  <a:gd name="T51" fmla="*/ 17 h 1014"/>
                  <a:gd name="T52" fmla="*/ 564 w 928"/>
                  <a:gd name="T53" fmla="*/ 7 h 1014"/>
                  <a:gd name="T54" fmla="*/ 501 w 928"/>
                  <a:gd name="T55" fmla="*/ 2 h 1014"/>
                  <a:gd name="T56" fmla="*/ 431 w 928"/>
                  <a:gd name="T57" fmla="*/ 2 h 1014"/>
                  <a:gd name="T58" fmla="*/ 366 w 928"/>
                  <a:gd name="T59" fmla="*/ 7 h 1014"/>
                  <a:gd name="T60" fmla="*/ 308 w 928"/>
                  <a:gd name="T61" fmla="*/ 17 h 1014"/>
                  <a:gd name="T62" fmla="*/ 256 w 928"/>
                  <a:gd name="T63" fmla="*/ 31 h 1014"/>
                  <a:gd name="T64" fmla="*/ 209 w 928"/>
                  <a:gd name="T65" fmla="*/ 50 h 1014"/>
                  <a:gd name="T66" fmla="*/ 168 w 928"/>
                  <a:gd name="T67" fmla="*/ 73 h 1014"/>
                  <a:gd name="T68" fmla="*/ 133 w 928"/>
                  <a:gd name="T69" fmla="*/ 100 h 1014"/>
                  <a:gd name="T70" fmla="*/ 103 w 928"/>
                  <a:gd name="T71" fmla="*/ 131 h 1014"/>
                  <a:gd name="T72" fmla="*/ 77 w 928"/>
                  <a:gd name="T73" fmla="*/ 165 h 1014"/>
                  <a:gd name="T74" fmla="*/ 56 w 928"/>
                  <a:gd name="T75" fmla="*/ 202 h 1014"/>
                  <a:gd name="T76" fmla="*/ 37 w 928"/>
                  <a:gd name="T77" fmla="*/ 242 h 1014"/>
                  <a:gd name="T78" fmla="*/ 24 w 928"/>
                  <a:gd name="T79" fmla="*/ 285 h 1014"/>
                  <a:gd name="T80" fmla="*/ 14 w 928"/>
                  <a:gd name="T81" fmla="*/ 330 h 1014"/>
                  <a:gd name="T82" fmla="*/ 7 w 928"/>
                  <a:gd name="T83" fmla="*/ 378 h 1014"/>
                  <a:gd name="T84" fmla="*/ 2 w 928"/>
                  <a:gd name="T85" fmla="*/ 427 h 1014"/>
                  <a:gd name="T86" fmla="*/ 0 w 928"/>
                  <a:gd name="T87" fmla="*/ 478 h 1014"/>
                  <a:gd name="T88" fmla="*/ 1 w 928"/>
                  <a:gd name="T89" fmla="*/ 555 h 1014"/>
                  <a:gd name="T90" fmla="*/ 4 w 928"/>
                  <a:gd name="T91" fmla="*/ 605 h 1014"/>
                  <a:gd name="T92" fmla="*/ 10 w 928"/>
                  <a:gd name="T93" fmla="*/ 654 h 1014"/>
                  <a:gd name="T94" fmla="*/ 19 w 928"/>
                  <a:gd name="T95" fmla="*/ 701 h 1014"/>
                  <a:gd name="T96" fmla="*/ 30 w 928"/>
                  <a:gd name="T97" fmla="*/ 745 h 1014"/>
                  <a:gd name="T98" fmla="*/ 47 w 928"/>
                  <a:gd name="T99" fmla="*/ 788 h 1014"/>
                  <a:gd name="T100" fmla="*/ 66 w 928"/>
                  <a:gd name="T101" fmla="*/ 827 h 1014"/>
                  <a:gd name="T102" fmla="*/ 90 w 928"/>
                  <a:gd name="T103" fmla="*/ 863 h 1014"/>
                  <a:gd name="T104" fmla="*/ 118 w 928"/>
                  <a:gd name="T105" fmla="*/ 897 h 1014"/>
                  <a:gd name="T106" fmla="*/ 151 w 928"/>
                  <a:gd name="T107" fmla="*/ 927 h 1014"/>
                  <a:gd name="T108" fmla="*/ 188 w 928"/>
                  <a:gd name="T109" fmla="*/ 952 h 1014"/>
                  <a:gd name="T110" fmla="*/ 232 w 928"/>
                  <a:gd name="T111" fmla="*/ 975 h 1014"/>
                  <a:gd name="T112" fmla="*/ 281 w 928"/>
                  <a:gd name="T113" fmla="*/ 992 h 1014"/>
                  <a:gd name="T114" fmla="*/ 336 w 928"/>
                  <a:gd name="T115" fmla="*/ 1004 h 1014"/>
                  <a:gd name="T116" fmla="*/ 399 w 928"/>
                  <a:gd name="T117" fmla="*/ 1012 h 1014"/>
                  <a:gd name="T118" fmla="*/ 503 w 928"/>
                  <a:gd name="T119" fmla="*/ 1014 h 1014"/>
                  <a:gd name="T120" fmla="*/ 567 w 928"/>
                  <a:gd name="T121" fmla="*/ 1008 h 1014"/>
                  <a:gd name="T122" fmla="*/ 625 w 928"/>
                  <a:gd name="T123" fmla="*/ 998 h 1014"/>
                  <a:gd name="T124" fmla="*/ 677 w 928"/>
                  <a:gd name="T125" fmla="*/ 98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8" h="1014">
                    <a:moveTo>
                      <a:pt x="677" y="983"/>
                    </a:moveTo>
                    <a:lnTo>
                      <a:pt x="700" y="974"/>
                    </a:lnTo>
                    <a:lnTo>
                      <a:pt x="723" y="962"/>
                    </a:lnTo>
                    <a:lnTo>
                      <a:pt x="743" y="951"/>
                    </a:lnTo>
                    <a:lnTo>
                      <a:pt x="763" y="938"/>
                    </a:lnTo>
                    <a:lnTo>
                      <a:pt x="781" y="925"/>
                    </a:lnTo>
                    <a:lnTo>
                      <a:pt x="798" y="910"/>
                    </a:lnTo>
                    <a:lnTo>
                      <a:pt x="814" y="895"/>
                    </a:lnTo>
                    <a:lnTo>
                      <a:pt x="828" y="878"/>
                    </a:lnTo>
                    <a:lnTo>
                      <a:pt x="841" y="861"/>
                    </a:lnTo>
                    <a:lnTo>
                      <a:pt x="853" y="843"/>
                    </a:lnTo>
                    <a:lnTo>
                      <a:pt x="865" y="825"/>
                    </a:lnTo>
                    <a:lnTo>
                      <a:pt x="874" y="804"/>
                    </a:lnTo>
                    <a:lnTo>
                      <a:pt x="883" y="785"/>
                    </a:lnTo>
                    <a:lnTo>
                      <a:pt x="891" y="763"/>
                    </a:lnTo>
                    <a:lnTo>
                      <a:pt x="898" y="742"/>
                    </a:lnTo>
                    <a:lnTo>
                      <a:pt x="904" y="721"/>
                    </a:lnTo>
                    <a:lnTo>
                      <a:pt x="910" y="697"/>
                    </a:lnTo>
                    <a:lnTo>
                      <a:pt x="915" y="675"/>
                    </a:lnTo>
                    <a:lnTo>
                      <a:pt x="919" y="651"/>
                    </a:lnTo>
                    <a:lnTo>
                      <a:pt x="922" y="627"/>
                    </a:lnTo>
                    <a:lnTo>
                      <a:pt x="924" y="602"/>
                    </a:lnTo>
                    <a:lnTo>
                      <a:pt x="926" y="578"/>
                    </a:lnTo>
                    <a:lnTo>
                      <a:pt x="927" y="553"/>
                    </a:lnTo>
                    <a:lnTo>
                      <a:pt x="928" y="528"/>
                    </a:lnTo>
                    <a:lnTo>
                      <a:pt x="928" y="477"/>
                    </a:lnTo>
                    <a:lnTo>
                      <a:pt x="927" y="451"/>
                    </a:lnTo>
                    <a:lnTo>
                      <a:pt x="926" y="427"/>
                    </a:lnTo>
                    <a:lnTo>
                      <a:pt x="924" y="401"/>
                    </a:lnTo>
                    <a:lnTo>
                      <a:pt x="921" y="378"/>
                    </a:lnTo>
                    <a:lnTo>
                      <a:pt x="918" y="353"/>
                    </a:lnTo>
                    <a:lnTo>
                      <a:pt x="914" y="331"/>
                    </a:lnTo>
                    <a:lnTo>
                      <a:pt x="909" y="308"/>
                    </a:lnTo>
                    <a:lnTo>
                      <a:pt x="903" y="286"/>
                    </a:lnTo>
                    <a:lnTo>
                      <a:pt x="896" y="264"/>
                    </a:lnTo>
                    <a:lnTo>
                      <a:pt x="889" y="243"/>
                    </a:lnTo>
                    <a:lnTo>
                      <a:pt x="881" y="223"/>
                    </a:lnTo>
                    <a:lnTo>
                      <a:pt x="872" y="203"/>
                    </a:lnTo>
                    <a:lnTo>
                      <a:pt x="862" y="184"/>
                    </a:lnTo>
                    <a:lnTo>
                      <a:pt x="850" y="166"/>
                    </a:lnTo>
                    <a:lnTo>
                      <a:pt x="838" y="148"/>
                    </a:lnTo>
                    <a:lnTo>
                      <a:pt x="825" y="132"/>
                    </a:lnTo>
                    <a:lnTo>
                      <a:pt x="810" y="116"/>
                    </a:lnTo>
                    <a:lnTo>
                      <a:pt x="794" y="100"/>
                    </a:lnTo>
                    <a:lnTo>
                      <a:pt x="777" y="87"/>
                    </a:lnTo>
                    <a:lnTo>
                      <a:pt x="759" y="74"/>
                    </a:lnTo>
                    <a:lnTo>
                      <a:pt x="739" y="62"/>
                    </a:lnTo>
                    <a:lnTo>
                      <a:pt x="719" y="50"/>
                    </a:lnTo>
                    <a:lnTo>
                      <a:pt x="696" y="40"/>
                    </a:lnTo>
                    <a:lnTo>
                      <a:pt x="673" y="31"/>
                    </a:lnTo>
                    <a:lnTo>
                      <a:pt x="647" y="23"/>
                    </a:lnTo>
                    <a:lnTo>
                      <a:pt x="622" y="17"/>
                    </a:lnTo>
                    <a:lnTo>
                      <a:pt x="593" y="11"/>
                    </a:lnTo>
                    <a:lnTo>
                      <a:pt x="564" y="7"/>
                    </a:lnTo>
                    <a:lnTo>
                      <a:pt x="533" y="4"/>
                    </a:lnTo>
                    <a:lnTo>
                      <a:pt x="501" y="2"/>
                    </a:lnTo>
                    <a:lnTo>
                      <a:pt x="466" y="0"/>
                    </a:lnTo>
                    <a:lnTo>
                      <a:pt x="431" y="2"/>
                    </a:lnTo>
                    <a:lnTo>
                      <a:pt x="398" y="4"/>
                    </a:lnTo>
                    <a:lnTo>
                      <a:pt x="366" y="7"/>
                    </a:lnTo>
                    <a:lnTo>
                      <a:pt x="336" y="11"/>
                    </a:lnTo>
                    <a:lnTo>
                      <a:pt x="308" y="17"/>
                    </a:lnTo>
                    <a:lnTo>
                      <a:pt x="280" y="23"/>
                    </a:lnTo>
                    <a:lnTo>
                      <a:pt x="256" y="31"/>
                    </a:lnTo>
                    <a:lnTo>
                      <a:pt x="231" y="40"/>
                    </a:lnTo>
                    <a:lnTo>
                      <a:pt x="209" y="50"/>
                    </a:lnTo>
                    <a:lnTo>
                      <a:pt x="188" y="61"/>
                    </a:lnTo>
                    <a:lnTo>
                      <a:pt x="168" y="73"/>
                    </a:lnTo>
                    <a:lnTo>
                      <a:pt x="150" y="86"/>
                    </a:lnTo>
                    <a:lnTo>
                      <a:pt x="133" y="100"/>
                    </a:lnTo>
                    <a:lnTo>
                      <a:pt x="117" y="115"/>
                    </a:lnTo>
                    <a:lnTo>
                      <a:pt x="103" y="131"/>
                    </a:lnTo>
                    <a:lnTo>
                      <a:pt x="90" y="147"/>
                    </a:lnTo>
                    <a:lnTo>
                      <a:pt x="77" y="165"/>
                    </a:lnTo>
                    <a:lnTo>
                      <a:pt x="66" y="183"/>
                    </a:lnTo>
                    <a:lnTo>
                      <a:pt x="56" y="202"/>
                    </a:lnTo>
                    <a:lnTo>
                      <a:pt x="47" y="222"/>
                    </a:lnTo>
                    <a:lnTo>
                      <a:pt x="37" y="242"/>
                    </a:lnTo>
                    <a:lnTo>
                      <a:pt x="30" y="264"/>
                    </a:lnTo>
                    <a:lnTo>
                      <a:pt x="24" y="285"/>
                    </a:lnTo>
                    <a:lnTo>
                      <a:pt x="19" y="308"/>
                    </a:lnTo>
                    <a:lnTo>
                      <a:pt x="14" y="330"/>
                    </a:lnTo>
                    <a:lnTo>
                      <a:pt x="10" y="353"/>
                    </a:lnTo>
                    <a:lnTo>
                      <a:pt x="7" y="378"/>
                    </a:lnTo>
                    <a:lnTo>
                      <a:pt x="4" y="402"/>
                    </a:lnTo>
                    <a:lnTo>
                      <a:pt x="2" y="427"/>
                    </a:lnTo>
                    <a:lnTo>
                      <a:pt x="1" y="452"/>
                    </a:lnTo>
                    <a:lnTo>
                      <a:pt x="0" y="478"/>
                    </a:lnTo>
                    <a:lnTo>
                      <a:pt x="0" y="530"/>
                    </a:lnTo>
                    <a:lnTo>
                      <a:pt x="1" y="555"/>
                    </a:lnTo>
                    <a:lnTo>
                      <a:pt x="2" y="581"/>
                    </a:lnTo>
                    <a:lnTo>
                      <a:pt x="4" y="605"/>
                    </a:lnTo>
                    <a:lnTo>
                      <a:pt x="7" y="630"/>
                    </a:lnTo>
                    <a:lnTo>
                      <a:pt x="10" y="654"/>
                    </a:lnTo>
                    <a:lnTo>
                      <a:pt x="14" y="678"/>
                    </a:lnTo>
                    <a:lnTo>
                      <a:pt x="19" y="701"/>
                    </a:lnTo>
                    <a:lnTo>
                      <a:pt x="24" y="724"/>
                    </a:lnTo>
                    <a:lnTo>
                      <a:pt x="30" y="745"/>
                    </a:lnTo>
                    <a:lnTo>
                      <a:pt x="39" y="767"/>
                    </a:lnTo>
                    <a:lnTo>
                      <a:pt x="47" y="788"/>
                    </a:lnTo>
                    <a:lnTo>
                      <a:pt x="56" y="807"/>
                    </a:lnTo>
                    <a:lnTo>
                      <a:pt x="66" y="827"/>
                    </a:lnTo>
                    <a:lnTo>
                      <a:pt x="77" y="846"/>
                    </a:lnTo>
                    <a:lnTo>
                      <a:pt x="90" y="863"/>
                    </a:lnTo>
                    <a:lnTo>
                      <a:pt x="103" y="881"/>
                    </a:lnTo>
                    <a:lnTo>
                      <a:pt x="118" y="897"/>
                    </a:lnTo>
                    <a:lnTo>
                      <a:pt x="133" y="912"/>
                    </a:lnTo>
                    <a:lnTo>
                      <a:pt x="151" y="927"/>
                    </a:lnTo>
                    <a:lnTo>
                      <a:pt x="169" y="940"/>
                    </a:lnTo>
                    <a:lnTo>
                      <a:pt x="188" y="952"/>
                    </a:lnTo>
                    <a:lnTo>
                      <a:pt x="210" y="963"/>
                    </a:lnTo>
                    <a:lnTo>
                      <a:pt x="232" y="975"/>
                    </a:lnTo>
                    <a:lnTo>
                      <a:pt x="256" y="984"/>
                    </a:lnTo>
                    <a:lnTo>
                      <a:pt x="281" y="992"/>
                    </a:lnTo>
                    <a:lnTo>
                      <a:pt x="309" y="998"/>
                    </a:lnTo>
                    <a:lnTo>
                      <a:pt x="336" y="1004"/>
                    </a:lnTo>
                    <a:lnTo>
                      <a:pt x="367" y="1009"/>
                    </a:lnTo>
                    <a:lnTo>
                      <a:pt x="399" y="1012"/>
                    </a:lnTo>
                    <a:lnTo>
                      <a:pt x="432" y="1014"/>
                    </a:lnTo>
                    <a:lnTo>
                      <a:pt x="503" y="1014"/>
                    </a:lnTo>
                    <a:lnTo>
                      <a:pt x="535" y="1012"/>
                    </a:lnTo>
                    <a:lnTo>
                      <a:pt x="567" y="1008"/>
                    </a:lnTo>
                    <a:lnTo>
                      <a:pt x="596" y="1004"/>
                    </a:lnTo>
                    <a:lnTo>
                      <a:pt x="625" y="998"/>
                    </a:lnTo>
                    <a:lnTo>
                      <a:pt x="652" y="991"/>
                    </a:lnTo>
                    <a:lnTo>
                      <a:pt x="677" y="983"/>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10" name="Freeform 8"/>
              <p:cNvSpPr>
                <a:spLocks noEditPoints="1"/>
              </p:cNvSpPr>
              <p:nvPr userDrawn="1"/>
            </p:nvSpPr>
            <p:spPr bwMode="auto">
              <a:xfrm>
                <a:off x="7583906" y="3939208"/>
                <a:ext cx="539750" cy="539750"/>
              </a:xfrm>
              <a:custGeom>
                <a:avLst/>
                <a:gdLst>
                  <a:gd name="T0" fmla="*/ 14823 w 16320"/>
                  <a:gd name="T1" fmla="*/ 10588 h 16320"/>
                  <a:gd name="T2" fmla="*/ 15267 w 16320"/>
                  <a:gd name="T3" fmla="*/ 9704 h 16320"/>
                  <a:gd name="T4" fmla="*/ 15471 w 16320"/>
                  <a:gd name="T5" fmla="*/ 10136 h 16320"/>
                  <a:gd name="T6" fmla="*/ 15215 w 16320"/>
                  <a:gd name="T7" fmla="*/ 10504 h 16320"/>
                  <a:gd name="T8" fmla="*/ 15496 w 16320"/>
                  <a:gd name="T9" fmla="*/ 11094 h 16320"/>
                  <a:gd name="T10" fmla="*/ 12533 w 16320"/>
                  <a:gd name="T11" fmla="*/ 10149 h 16320"/>
                  <a:gd name="T12" fmla="*/ 12835 w 16320"/>
                  <a:gd name="T13" fmla="*/ 10843 h 16320"/>
                  <a:gd name="T14" fmla="*/ 12260 w 16320"/>
                  <a:gd name="T15" fmla="*/ 10896 h 16320"/>
                  <a:gd name="T16" fmla="*/ 12119 w 16320"/>
                  <a:gd name="T17" fmla="*/ 10120 h 16320"/>
                  <a:gd name="T18" fmla="*/ 12670 w 16320"/>
                  <a:gd name="T19" fmla="*/ 9637 h 16320"/>
                  <a:gd name="T20" fmla="*/ 11840 w 16320"/>
                  <a:gd name="T21" fmla="*/ 11863 h 16320"/>
                  <a:gd name="T22" fmla="*/ 11980 w 16320"/>
                  <a:gd name="T23" fmla="*/ 12629 h 16320"/>
                  <a:gd name="T24" fmla="*/ 11685 w 16320"/>
                  <a:gd name="T25" fmla="*/ 12844 h 16320"/>
                  <a:gd name="T26" fmla="*/ 11358 w 16320"/>
                  <a:gd name="T27" fmla="*/ 12109 h 16320"/>
                  <a:gd name="T28" fmla="*/ 11765 w 16320"/>
                  <a:gd name="T29" fmla="*/ 11506 h 16320"/>
                  <a:gd name="T30" fmla="*/ 11102 w 16320"/>
                  <a:gd name="T31" fmla="*/ 12640 h 16320"/>
                  <a:gd name="T32" fmla="*/ 10504 w 16320"/>
                  <a:gd name="T33" fmla="*/ 12944 h 16320"/>
                  <a:gd name="T34" fmla="*/ 10698 w 16320"/>
                  <a:gd name="T35" fmla="*/ 12494 h 16320"/>
                  <a:gd name="T36" fmla="*/ 9928 w 16320"/>
                  <a:gd name="T37" fmla="*/ 12309 h 16320"/>
                  <a:gd name="T38" fmla="*/ 9455 w 16320"/>
                  <a:gd name="T39" fmla="*/ 12021 h 16320"/>
                  <a:gd name="T40" fmla="*/ 9695 w 16320"/>
                  <a:gd name="T41" fmla="*/ 11496 h 16320"/>
                  <a:gd name="T42" fmla="*/ 9877 w 16320"/>
                  <a:gd name="T43" fmla="*/ 11794 h 16320"/>
                  <a:gd name="T44" fmla="*/ 10526 w 16320"/>
                  <a:gd name="T45" fmla="*/ 12049 h 16320"/>
                  <a:gd name="T46" fmla="*/ 11087 w 16320"/>
                  <a:gd name="T47" fmla="*/ 12312 h 16320"/>
                  <a:gd name="T48" fmla="*/ 8615 w 16320"/>
                  <a:gd name="T49" fmla="*/ 10945 h 16320"/>
                  <a:gd name="T50" fmla="*/ 8404 w 16320"/>
                  <a:gd name="T51" fmla="*/ 10164 h 16320"/>
                  <a:gd name="T52" fmla="*/ 9438 w 16320"/>
                  <a:gd name="T53" fmla="*/ 9623 h 16320"/>
                  <a:gd name="T54" fmla="*/ 10158 w 16320"/>
                  <a:gd name="T55" fmla="*/ 10437 h 16320"/>
                  <a:gd name="T56" fmla="*/ 9353 w 16320"/>
                  <a:gd name="T57" fmla="*/ 11132 h 16320"/>
                  <a:gd name="T58" fmla="*/ 8874 w 16320"/>
                  <a:gd name="T59" fmla="*/ 12923 h 16320"/>
                  <a:gd name="T60" fmla="*/ 8775 w 16320"/>
                  <a:gd name="T61" fmla="*/ 12583 h 16320"/>
                  <a:gd name="T62" fmla="*/ 8549 w 16320"/>
                  <a:gd name="T63" fmla="*/ 12315 h 16320"/>
                  <a:gd name="T64" fmla="*/ 7587 w 16320"/>
                  <a:gd name="T65" fmla="*/ 12091 h 16320"/>
                  <a:gd name="T66" fmla="*/ 7720 w 16320"/>
                  <a:gd name="T67" fmla="*/ 11534 h 16320"/>
                  <a:gd name="T68" fmla="*/ 8016 w 16320"/>
                  <a:gd name="T69" fmla="*/ 11751 h 16320"/>
                  <a:gd name="T70" fmla="*/ 8144 w 16320"/>
                  <a:gd name="T71" fmla="*/ 12042 h 16320"/>
                  <a:gd name="T72" fmla="*/ 9150 w 16320"/>
                  <a:gd name="T73" fmla="*/ 12246 h 16320"/>
                  <a:gd name="T74" fmla="*/ 6335 w 16320"/>
                  <a:gd name="T75" fmla="*/ 11795 h 16320"/>
                  <a:gd name="T76" fmla="*/ 6336 w 16320"/>
                  <a:gd name="T77" fmla="*/ 12579 h 16320"/>
                  <a:gd name="T78" fmla="*/ 6267 w 16320"/>
                  <a:gd name="T79" fmla="*/ 12900 h 16320"/>
                  <a:gd name="T80" fmla="*/ 5796 w 16320"/>
                  <a:gd name="T81" fmla="*/ 12258 h 16320"/>
                  <a:gd name="T82" fmla="*/ 6062 w 16320"/>
                  <a:gd name="T83" fmla="*/ 11592 h 16320"/>
                  <a:gd name="T84" fmla="*/ 6177 w 16320"/>
                  <a:gd name="T85" fmla="*/ 11124 h 16320"/>
                  <a:gd name="T86" fmla="*/ 1214 w 16320"/>
                  <a:gd name="T87" fmla="*/ 11124 h 16320"/>
                  <a:gd name="T88" fmla="*/ 6585 w 16320"/>
                  <a:gd name="T89" fmla="*/ 4506 h 16320"/>
                  <a:gd name="T90" fmla="*/ 7326 w 16320"/>
                  <a:gd name="T91" fmla="*/ 3567 h 16320"/>
                  <a:gd name="T92" fmla="*/ 8698 w 16320"/>
                  <a:gd name="T93" fmla="*/ 3402 h 16320"/>
                  <a:gd name="T94" fmla="*/ 9789 w 16320"/>
                  <a:gd name="T95" fmla="*/ 4141 h 16320"/>
                  <a:gd name="T96" fmla="*/ 7957 w 16320"/>
                  <a:gd name="T97" fmla="*/ 3707 h 16320"/>
                  <a:gd name="T98" fmla="*/ 7153 w 16320"/>
                  <a:gd name="T99" fmla="*/ 4168 h 16320"/>
                  <a:gd name="T100" fmla="*/ 7693 w 16320"/>
                  <a:gd name="T101" fmla="*/ 4858 h 16320"/>
                  <a:gd name="T102" fmla="*/ 7877 w 16320"/>
                  <a:gd name="T103" fmla="*/ 4374 h 16320"/>
                  <a:gd name="T104" fmla="*/ 8877 w 16320"/>
                  <a:gd name="T105" fmla="*/ 4206 h 16320"/>
                  <a:gd name="T106" fmla="*/ 10039 w 16320"/>
                  <a:gd name="T107" fmla="*/ 4489 h 16320"/>
                  <a:gd name="T108" fmla="*/ 8512 w 16320"/>
                  <a:gd name="T109" fmla="*/ 4601 h 16320"/>
                  <a:gd name="T110" fmla="*/ 8114 w 16320"/>
                  <a:gd name="T111" fmla="*/ 4835 h 16320"/>
                  <a:gd name="T112" fmla="*/ 7234 w 16320"/>
                  <a:gd name="T113" fmla="*/ 6423 h 16320"/>
                  <a:gd name="T114" fmla="*/ 7669 w 16320"/>
                  <a:gd name="T115" fmla="*/ 6984 h 16320"/>
                  <a:gd name="T116" fmla="*/ 7213 w 16320"/>
                  <a:gd name="T117" fmla="*/ 7481 h 16320"/>
                  <a:gd name="T118" fmla="*/ 7728 w 16320"/>
                  <a:gd name="T119" fmla="*/ 8248 h 16320"/>
                  <a:gd name="T120" fmla="*/ 7080 w 16320"/>
                  <a:gd name="T121" fmla="*/ 7174 h 16320"/>
                  <a:gd name="T122" fmla="*/ 7186 w 16320"/>
                  <a:gd name="T123" fmla="*/ 6787 h 16320"/>
                  <a:gd name="T124" fmla="*/ 6491 w 16320"/>
                  <a:gd name="T125" fmla="*/ 5230 h 16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320" h="16320">
                    <a:moveTo>
                      <a:pt x="15078" y="11124"/>
                    </a:moveTo>
                    <a:lnTo>
                      <a:pt x="15068" y="11098"/>
                    </a:lnTo>
                    <a:lnTo>
                      <a:pt x="15061" y="11071"/>
                    </a:lnTo>
                    <a:lnTo>
                      <a:pt x="15055" y="11045"/>
                    </a:lnTo>
                    <a:lnTo>
                      <a:pt x="15051" y="11018"/>
                    </a:lnTo>
                    <a:lnTo>
                      <a:pt x="15047" y="10991"/>
                    </a:lnTo>
                    <a:lnTo>
                      <a:pt x="15044" y="10964"/>
                    </a:lnTo>
                    <a:lnTo>
                      <a:pt x="15041" y="10937"/>
                    </a:lnTo>
                    <a:lnTo>
                      <a:pt x="15037" y="10911"/>
                    </a:lnTo>
                    <a:lnTo>
                      <a:pt x="15034" y="10885"/>
                    </a:lnTo>
                    <a:lnTo>
                      <a:pt x="15030" y="10861"/>
                    </a:lnTo>
                    <a:lnTo>
                      <a:pt x="15025" y="10838"/>
                    </a:lnTo>
                    <a:lnTo>
                      <a:pt x="15020" y="10815"/>
                    </a:lnTo>
                    <a:lnTo>
                      <a:pt x="15014" y="10795"/>
                    </a:lnTo>
                    <a:lnTo>
                      <a:pt x="15007" y="10774"/>
                    </a:lnTo>
                    <a:lnTo>
                      <a:pt x="15001" y="10755"/>
                    </a:lnTo>
                    <a:lnTo>
                      <a:pt x="14993" y="10738"/>
                    </a:lnTo>
                    <a:lnTo>
                      <a:pt x="14985" y="10720"/>
                    </a:lnTo>
                    <a:lnTo>
                      <a:pt x="14976" y="10705"/>
                    </a:lnTo>
                    <a:lnTo>
                      <a:pt x="14965" y="10690"/>
                    </a:lnTo>
                    <a:lnTo>
                      <a:pt x="14955" y="10675"/>
                    </a:lnTo>
                    <a:lnTo>
                      <a:pt x="14944" y="10662"/>
                    </a:lnTo>
                    <a:lnTo>
                      <a:pt x="14932" y="10650"/>
                    </a:lnTo>
                    <a:lnTo>
                      <a:pt x="14920" y="10639"/>
                    </a:lnTo>
                    <a:lnTo>
                      <a:pt x="14905" y="10628"/>
                    </a:lnTo>
                    <a:lnTo>
                      <a:pt x="14891" y="10618"/>
                    </a:lnTo>
                    <a:lnTo>
                      <a:pt x="14876" y="10610"/>
                    </a:lnTo>
                    <a:lnTo>
                      <a:pt x="14858" y="10602"/>
                    </a:lnTo>
                    <a:lnTo>
                      <a:pt x="14841" y="10594"/>
                    </a:lnTo>
                    <a:lnTo>
                      <a:pt x="14823" y="10588"/>
                    </a:lnTo>
                    <a:lnTo>
                      <a:pt x="14803" y="10581"/>
                    </a:lnTo>
                    <a:lnTo>
                      <a:pt x="14783" y="10576"/>
                    </a:lnTo>
                    <a:lnTo>
                      <a:pt x="14761" y="10571"/>
                    </a:lnTo>
                    <a:lnTo>
                      <a:pt x="14739" y="10567"/>
                    </a:lnTo>
                    <a:lnTo>
                      <a:pt x="14716" y="10564"/>
                    </a:lnTo>
                    <a:lnTo>
                      <a:pt x="14691" y="10561"/>
                    </a:lnTo>
                    <a:lnTo>
                      <a:pt x="14666" y="10559"/>
                    </a:lnTo>
                    <a:lnTo>
                      <a:pt x="14638" y="10558"/>
                    </a:lnTo>
                    <a:lnTo>
                      <a:pt x="14610" y="10556"/>
                    </a:lnTo>
                    <a:lnTo>
                      <a:pt x="14243" y="10556"/>
                    </a:lnTo>
                    <a:lnTo>
                      <a:pt x="14243" y="11124"/>
                    </a:lnTo>
                    <a:lnTo>
                      <a:pt x="13861" y="11124"/>
                    </a:lnTo>
                    <a:lnTo>
                      <a:pt x="13861" y="9625"/>
                    </a:lnTo>
                    <a:lnTo>
                      <a:pt x="14790" y="9625"/>
                    </a:lnTo>
                    <a:lnTo>
                      <a:pt x="14841" y="9626"/>
                    </a:lnTo>
                    <a:lnTo>
                      <a:pt x="14892" y="9628"/>
                    </a:lnTo>
                    <a:lnTo>
                      <a:pt x="14943" y="9630"/>
                    </a:lnTo>
                    <a:lnTo>
                      <a:pt x="14994" y="9634"/>
                    </a:lnTo>
                    <a:lnTo>
                      <a:pt x="15044" y="9640"/>
                    </a:lnTo>
                    <a:lnTo>
                      <a:pt x="15068" y="9643"/>
                    </a:lnTo>
                    <a:lnTo>
                      <a:pt x="15094" y="9647"/>
                    </a:lnTo>
                    <a:lnTo>
                      <a:pt x="15117" y="9652"/>
                    </a:lnTo>
                    <a:lnTo>
                      <a:pt x="15142" y="9657"/>
                    </a:lnTo>
                    <a:lnTo>
                      <a:pt x="15161" y="9662"/>
                    </a:lnTo>
                    <a:lnTo>
                      <a:pt x="15181" y="9668"/>
                    </a:lnTo>
                    <a:lnTo>
                      <a:pt x="15199" y="9674"/>
                    </a:lnTo>
                    <a:lnTo>
                      <a:pt x="15216" y="9681"/>
                    </a:lnTo>
                    <a:lnTo>
                      <a:pt x="15234" y="9688"/>
                    </a:lnTo>
                    <a:lnTo>
                      <a:pt x="15251" y="9696"/>
                    </a:lnTo>
                    <a:lnTo>
                      <a:pt x="15267" y="9704"/>
                    </a:lnTo>
                    <a:lnTo>
                      <a:pt x="15284" y="9713"/>
                    </a:lnTo>
                    <a:lnTo>
                      <a:pt x="15299" y="9723"/>
                    </a:lnTo>
                    <a:lnTo>
                      <a:pt x="15313" y="9733"/>
                    </a:lnTo>
                    <a:lnTo>
                      <a:pt x="15328" y="9743"/>
                    </a:lnTo>
                    <a:lnTo>
                      <a:pt x="15341" y="9753"/>
                    </a:lnTo>
                    <a:lnTo>
                      <a:pt x="15354" y="9764"/>
                    </a:lnTo>
                    <a:lnTo>
                      <a:pt x="15366" y="9777"/>
                    </a:lnTo>
                    <a:lnTo>
                      <a:pt x="15379" y="9789"/>
                    </a:lnTo>
                    <a:lnTo>
                      <a:pt x="15390" y="9801"/>
                    </a:lnTo>
                    <a:lnTo>
                      <a:pt x="15400" y="9814"/>
                    </a:lnTo>
                    <a:lnTo>
                      <a:pt x="15410" y="9828"/>
                    </a:lnTo>
                    <a:lnTo>
                      <a:pt x="15419" y="9841"/>
                    </a:lnTo>
                    <a:lnTo>
                      <a:pt x="15428" y="9855"/>
                    </a:lnTo>
                    <a:lnTo>
                      <a:pt x="15436" y="9870"/>
                    </a:lnTo>
                    <a:lnTo>
                      <a:pt x="15443" y="9884"/>
                    </a:lnTo>
                    <a:lnTo>
                      <a:pt x="15450" y="9898"/>
                    </a:lnTo>
                    <a:lnTo>
                      <a:pt x="15456" y="9913"/>
                    </a:lnTo>
                    <a:lnTo>
                      <a:pt x="15461" y="9929"/>
                    </a:lnTo>
                    <a:lnTo>
                      <a:pt x="15466" y="9945"/>
                    </a:lnTo>
                    <a:lnTo>
                      <a:pt x="15470" y="9960"/>
                    </a:lnTo>
                    <a:lnTo>
                      <a:pt x="15473" y="9977"/>
                    </a:lnTo>
                    <a:lnTo>
                      <a:pt x="15475" y="9993"/>
                    </a:lnTo>
                    <a:lnTo>
                      <a:pt x="15477" y="10009"/>
                    </a:lnTo>
                    <a:lnTo>
                      <a:pt x="15479" y="10027"/>
                    </a:lnTo>
                    <a:lnTo>
                      <a:pt x="15480" y="10043"/>
                    </a:lnTo>
                    <a:lnTo>
                      <a:pt x="15479" y="10062"/>
                    </a:lnTo>
                    <a:lnTo>
                      <a:pt x="15477" y="10081"/>
                    </a:lnTo>
                    <a:lnTo>
                      <a:pt x="15476" y="10100"/>
                    </a:lnTo>
                    <a:lnTo>
                      <a:pt x="15474" y="10118"/>
                    </a:lnTo>
                    <a:lnTo>
                      <a:pt x="15471" y="10136"/>
                    </a:lnTo>
                    <a:lnTo>
                      <a:pt x="15468" y="10154"/>
                    </a:lnTo>
                    <a:lnTo>
                      <a:pt x="15464" y="10171"/>
                    </a:lnTo>
                    <a:lnTo>
                      <a:pt x="15460" y="10189"/>
                    </a:lnTo>
                    <a:lnTo>
                      <a:pt x="15455" y="10205"/>
                    </a:lnTo>
                    <a:lnTo>
                      <a:pt x="15449" y="10222"/>
                    </a:lnTo>
                    <a:lnTo>
                      <a:pt x="15443" y="10239"/>
                    </a:lnTo>
                    <a:lnTo>
                      <a:pt x="15436" y="10254"/>
                    </a:lnTo>
                    <a:lnTo>
                      <a:pt x="15428" y="10269"/>
                    </a:lnTo>
                    <a:lnTo>
                      <a:pt x="15419" y="10285"/>
                    </a:lnTo>
                    <a:lnTo>
                      <a:pt x="15409" y="10299"/>
                    </a:lnTo>
                    <a:lnTo>
                      <a:pt x="15400" y="10314"/>
                    </a:lnTo>
                    <a:lnTo>
                      <a:pt x="15389" y="10328"/>
                    </a:lnTo>
                    <a:lnTo>
                      <a:pt x="15378" y="10341"/>
                    </a:lnTo>
                    <a:lnTo>
                      <a:pt x="15365" y="10354"/>
                    </a:lnTo>
                    <a:lnTo>
                      <a:pt x="15353" y="10366"/>
                    </a:lnTo>
                    <a:lnTo>
                      <a:pt x="15339" y="10379"/>
                    </a:lnTo>
                    <a:lnTo>
                      <a:pt x="15324" y="10391"/>
                    </a:lnTo>
                    <a:lnTo>
                      <a:pt x="15309" y="10402"/>
                    </a:lnTo>
                    <a:lnTo>
                      <a:pt x="15294" y="10412"/>
                    </a:lnTo>
                    <a:lnTo>
                      <a:pt x="15277" y="10422"/>
                    </a:lnTo>
                    <a:lnTo>
                      <a:pt x="15259" y="10433"/>
                    </a:lnTo>
                    <a:lnTo>
                      <a:pt x="15241" y="10441"/>
                    </a:lnTo>
                    <a:lnTo>
                      <a:pt x="15221" y="10450"/>
                    </a:lnTo>
                    <a:lnTo>
                      <a:pt x="15202" y="10458"/>
                    </a:lnTo>
                    <a:lnTo>
                      <a:pt x="15181" y="10465"/>
                    </a:lnTo>
                    <a:lnTo>
                      <a:pt x="15159" y="10472"/>
                    </a:lnTo>
                    <a:lnTo>
                      <a:pt x="15137" y="10478"/>
                    </a:lnTo>
                    <a:lnTo>
                      <a:pt x="15165" y="10488"/>
                    </a:lnTo>
                    <a:lnTo>
                      <a:pt x="15191" y="10496"/>
                    </a:lnTo>
                    <a:lnTo>
                      <a:pt x="15215" y="10504"/>
                    </a:lnTo>
                    <a:lnTo>
                      <a:pt x="15238" y="10513"/>
                    </a:lnTo>
                    <a:lnTo>
                      <a:pt x="15258" y="10522"/>
                    </a:lnTo>
                    <a:lnTo>
                      <a:pt x="15277" y="10533"/>
                    </a:lnTo>
                    <a:lnTo>
                      <a:pt x="15295" y="10543"/>
                    </a:lnTo>
                    <a:lnTo>
                      <a:pt x="15311" y="10554"/>
                    </a:lnTo>
                    <a:lnTo>
                      <a:pt x="15327" y="10566"/>
                    </a:lnTo>
                    <a:lnTo>
                      <a:pt x="15341" y="10579"/>
                    </a:lnTo>
                    <a:lnTo>
                      <a:pt x="15355" y="10595"/>
                    </a:lnTo>
                    <a:lnTo>
                      <a:pt x="15367" y="10610"/>
                    </a:lnTo>
                    <a:lnTo>
                      <a:pt x="15381" y="10628"/>
                    </a:lnTo>
                    <a:lnTo>
                      <a:pt x="15393" y="10648"/>
                    </a:lnTo>
                    <a:lnTo>
                      <a:pt x="15405" y="10669"/>
                    </a:lnTo>
                    <a:lnTo>
                      <a:pt x="15416" y="10692"/>
                    </a:lnTo>
                    <a:lnTo>
                      <a:pt x="15425" y="10711"/>
                    </a:lnTo>
                    <a:lnTo>
                      <a:pt x="15433" y="10729"/>
                    </a:lnTo>
                    <a:lnTo>
                      <a:pt x="15439" y="10749"/>
                    </a:lnTo>
                    <a:lnTo>
                      <a:pt x="15444" y="10768"/>
                    </a:lnTo>
                    <a:lnTo>
                      <a:pt x="15449" y="10788"/>
                    </a:lnTo>
                    <a:lnTo>
                      <a:pt x="15452" y="10807"/>
                    </a:lnTo>
                    <a:lnTo>
                      <a:pt x="15455" y="10826"/>
                    </a:lnTo>
                    <a:lnTo>
                      <a:pt x="15458" y="10846"/>
                    </a:lnTo>
                    <a:lnTo>
                      <a:pt x="15462" y="10885"/>
                    </a:lnTo>
                    <a:lnTo>
                      <a:pt x="15465" y="10924"/>
                    </a:lnTo>
                    <a:lnTo>
                      <a:pt x="15468" y="10964"/>
                    </a:lnTo>
                    <a:lnTo>
                      <a:pt x="15472" y="11003"/>
                    </a:lnTo>
                    <a:lnTo>
                      <a:pt x="15475" y="11018"/>
                    </a:lnTo>
                    <a:lnTo>
                      <a:pt x="15479" y="11034"/>
                    </a:lnTo>
                    <a:lnTo>
                      <a:pt x="15482" y="11049"/>
                    </a:lnTo>
                    <a:lnTo>
                      <a:pt x="15486" y="11064"/>
                    </a:lnTo>
                    <a:lnTo>
                      <a:pt x="15496" y="11094"/>
                    </a:lnTo>
                    <a:lnTo>
                      <a:pt x="15507" y="11124"/>
                    </a:lnTo>
                    <a:lnTo>
                      <a:pt x="15078" y="11124"/>
                    </a:lnTo>
                    <a:close/>
                    <a:moveTo>
                      <a:pt x="13531" y="9892"/>
                    </a:moveTo>
                    <a:lnTo>
                      <a:pt x="12999" y="9892"/>
                    </a:lnTo>
                    <a:lnTo>
                      <a:pt x="12961" y="9893"/>
                    </a:lnTo>
                    <a:lnTo>
                      <a:pt x="12921" y="9894"/>
                    </a:lnTo>
                    <a:lnTo>
                      <a:pt x="12880" y="9896"/>
                    </a:lnTo>
                    <a:lnTo>
                      <a:pt x="12839" y="9899"/>
                    </a:lnTo>
                    <a:lnTo>
                      <a:pt x="12799" y="9904"/>
                    </a:lnTo>
                    <a:lnTo>
                      <a:pt x="12780" y="9907"/>
                    </a:lnTo>
                    <a:lnTo>
                      <a:pt x="12761" y="9910"/>
                    </a:lnTo>
                    <a:lnTo>
                      <a:pt x="12745" y="9914"/>
                    </a:lnTo>
                    <a:lnTo>
                      <a:pt x="12730" y="9920"/>
                    </a:lnTo>
                    <a:lnTo>
                      <a:pt x="12710" y="9927"/>
                    </a:lnTo>
                    <a:lnTo>
                      <a:pt x="12692" y="9934"/>
                    </a:lnTo>
                    <a:lnTo>
                      <a:pt x="12675" y="9943"/>
                    </a:lnTo>
                    <a:lnTo>
                      <a:pt x="12658" y="9953"/>
                    </a:lnTo>
                    <a:lnTo>
                      <a:pt x="12643" y="9964"/>
                    </a:lnTo>
                    <a:lnTo>
                      <a:pt x="12629" y="9976"/>
                    </a:lnTo>
                    <a:lnTo>
                      <a:pt x="12614" y="9989"/>
                    </a:lnTo>
                    <a:lnTo>
                      <a:pt x="12601" y="10003"/>
                    </a:lnTo>
                    <a:lnTo>
                      <a:pt x="12589" y="10015"/>
                    </a:lnTo>
                    <a:lnTo>
                      <a:pt x="12579" y="10030"/>
                    </a:lnTo>
                    <a:lnTo>
                      <a:pt x="12569" y="10043"/>
                    </a:lnTo>
                    <a:lnTo>
                      <a:pt x="12562" y="10057"/>
                    </a:lnTo>
                    <a:lnTo>
                      <a:pt x="12555" y="10073"/>
                    </a:lnTo>
                    <a:lnTo>
                      <a:pt x="12549" y="10087"/>
                    </a:lnTo>
                    <a:lnTo>
                      <a:pt x="12544" y="10102"/>
                    </a:lnTo>
                    <a:lnTo>
                      <a:pt x="12540" y="10117"/>
                    </a:lnTo>
                    <a:lnTo>
                      <a:pt x="12533" y="10149"/>
                    </a:lnTo>
                    <a:lnTo>
                      <a:pt x="12528" y="10181"/>
                    </a:lnTo>
                    <a:lnTo>
                      <a:pt x="12523" y="10213"/>
                    </a:lnTo>
                    <a:lnTo>
                      <a:pt x="12518" y="10245"/>
                    </a:lnTo>
                    <a:lnTo>
                      <a:pt x="13531" y="10245"/>
                    </a:lnTo>
                    <a:lnTo>
                      <a:pt x="13531" y="10510"/>
                    </a:lnTo>
                    <a:lnTo>
                      <a:pt x="12518" y="10510"/>
                    </a:lnTo>
                    <a:lnTo>
                      <a:pt x="12523" y="10537"/>
                    </a:lnTo>
                    <a:lnTo>
                      <a:pt x="12527" y="10562"/>
                    </a:lnTo>
                    <a:lnTo>
                      <a:pt x="12532" y="10586"/>
                    </a:lnTo>
                    <a:lnTo>
                      <a:pt x="12537" y="10608"/>
                    </a:lnTo>
                    <a:lnTo>
                      <a:pt x="12544" y="10629"/>
                    </a:lnTo>
                    <a:lnTo>
                      <a:pt x="12551" y="10649"/>
                    </a:lnTo>
                    <a:lnTo>
                      <a:pt x="12560" y="10668"/>
                    </a:lnTo>
                    <a:lnTo>
                      <a:pt x="12569" y="10686"/>
                    </a:lnTo>
                    <a:lnTo>
                      <a:pt x="12580" y="10703"/>
                    </a:lnTo>
                    <a:lnTo>
                      <a:pt x="12591" y="10718"/>
                    </a:lnTo>
                    <a:lnTo>
                      <a:pt x="12602" y="10732"/>
                    </a:lnTo>
                    <a:lnTo>
                      <a:pt x="12615" y="10747"/>
                    </a:lnTo>
                    <a:lnTo>
                      <a:pt x="12629" y="10759"/>
                    </a:lnTo>
                    <a:lnTo>
                      <a:pt x="12643" y="10770"/>
                    </a:lnTo>
                    <a:lnTo>
                      <a:pt x="12658" y="10781"/>
                    </a:lnTo>
                    <a:lnTo>
                      <a:pt x="12675" y="10792"/>
                    </a:lnTo>
                    <a:lnTo>
                      <a:pt x="12692" y="10800"/>
                    </a:lnTo>
                    <a:lnTo>
                      <a:pt x="12709" y="10809"/>
                    </a:lnTo>
                    <a:lnTo>
                      <a:pt x="12729" y="10816"/>
                    </a:lnTo>
                    <a:lnTo>
                      <a:pt x="12748" y="10822"/>
                    </a:lnTo>
                    <a:lnTo>
                      <a:pt x="12768" y="10828"/>
                    </a:lnTo>
                    <a:lnTo>
                      <a:pt x="12790" y="10833"/>
                    </a:lnTo>
                    <a:lnTo>
                      <a:pt x="12811" y="10839"/>
                    </a:lnTo>
                    <a:lnTo>
                      <a:pt x="12835" y="10843"/>
                    </a:lnTo>
                    <a:lnTo>
                      <a:pt x="12858" y="10846"/>
                    </a:lnTo>
                    <a:lnTo>
                      <a:pt x="12883" y="10849"/>
                    </a:lnTo>
                    <a:lnTo>
                      <a:pt x="12908" y="10851"/>
                    </a:lnTo>
                    <a:lnTo>
                      <a:pt x="12935" y="10853"/>
                    </a:lnTo>
                    <a:lnTo>
                      <a:pt x="12990" y="10856"/>
                    </a:lnTo>
                    <a:lnTo>
                      <a:pt x="13531" y="10856"/>
                    </a:lnTo>
                    <a:lnTo>
                      <a:pt x="13531" y="11124"/>
                    </a:lnTo>
                    <a:lnTo>
                      <a:pt x="12971" y="11124"/>
                    </a:lnTo>
                    <a:lnTo>
                      <a:pt x="12908" y="11122"/>
                    </a:lnTo>
                    <a:lnTo>
                      <a:pt x="12844" y="11120"/>
                    </a:lnTo>
                    <a:lnTo>
                      <a:pt x="12778" y="11115"/>
                    </a:lnTo>
                    <a:lnTo>
                      <a:pt x="12745" y="11112"/>
                    </a:lnTo>
                    <a:lnTo>
                      <a:pt x="12712" y="11108"/>
                    </a:lnTo>
                    <a:lnTo>
                      <a:pt x="12681" y="11104"/>
                    </a:lnTo>
                    <a:lnTo>
                      <a:pt x="12649" y="11099"/>
                    </a:lnTo>
                    <a:lnTo>
                      <a:pt x="12618" y="11094"/>
                    </a:lnTo>
                    <a:lnTo>
                      <a:pt x="12588" y="11086"/>
                    </a:lnTo>
                    <a:lnTo>
                      <a:pt x="12558" y="11079"/>
                    </a:lnTo>
                    <a:lnTo>
                      <a:pt x="12530" y="11071"/>
                    </a:lnTo>
                    <a:lnTo>
                      <a:pt x="12499" y="11062"/>
                    </a:lnTo>
                    <a:lnTo>
                      <a:pt x="12471" y="11050"/>
                    </a:lnTo>
                    <a:lnTo>
                      <a:pt x="12442" y="11037"/>
                    </a:lnTo>
                    <a:lnTo>
                      <a:pt x="12415" y="11023"/>
                    </a:lnTo>
                    <a:lnTo>
                      <a:pt x="12389" y="11008"/>
                    </a:lnTo>
                    <a:lnTo>
                      <a:pt x="12364" y="10992"/>
                    </a:lnTo>
                    <a:lnTo>
                      <a:pt x="12342" y="10974"/>
                    </a:lnTo>
                    <a:lnTo>
                      <a:pt x="12320" y="10956"/>
                    </a:lnTo>
                    <a:lnTo>
                      <a:pt x="12298" y="10936"/>
                    </a:lnTo>
                    <a:lnTo>
                      <a:pt x="12279" y="10917"/>
                    </a:lnTo>
                    <a:lnTo>
                      <a:pt x="12260" y="10896"/>
                    </a:lnTo>
                    <a:lnTo>
                      <a:pt x="12242" y="10873"/>
                    </a:lnTo>
                    <a:lnTo>
                      <a:pt x="12226" y="10851"/>
                    </a:lnTo>
                    <a:lnTo>
                      <a:pt x="12210" y="10828"/>
                    </a:lnTo>
                    <a:lnTo>
                      <a:pt x="12196" y="10804"/>
                    </a:lnTo>
                    <a:lnTo>
                      <a:pt x="12182" y="10779"/>
                    </a:lnTo>
                    <a:lnTo>
                      <a:pt x="12170" y="10755"/>
                    </a:lnTo>
                    <a:lnTo>
                      <a:pt x="12158" y="10729"/>
                    </a:lnTo>
                    <a:lnTo>
                      <a:pt x="12147" y="10704"/>
                    </a:lnTo>
                    <a:lnTo>
                      <a:pt x="12138" y="10677"/>
                    </a:lnTo>
                    <a:lnTo>
                      <a:pt x="12129" y="10651"/>
                    </a:lnTo>
                    <a:lnTo>
                      <a:pt x="12121" y="10624"/>
                    </a:lnTo>
                    <a:lnTo>
                      <a:pt x="12114" y="10598"/>
                    </a:lnTo>
                    <a:lnTo>
                      <a:pt x="12107" y="10571"/>
                    </a:lnTo>
                    <a:lnTo>
                      <a:pt x="12102" y="10545"/>
                    </a:lnTo>
                    <a:lnTo>
                      <a:pt x="12097" y="10518"/>
                    </a:lnTo>
                    <a:lnTo>
                      <a:pt x="12093" y="10491"/>
                    </a:lnTo>
                    <a:lnTo>
                      <a:pt x="12090" y="10464"/>
                    </a:lnTo>
                    <a:lnTo>
                      <a:pt x="12088" y="10439"/>
                    </a:lnTo>
                    <a:lnTo>
                      <a:pt x="12086" y="10412"/>
                    </a:lnTo>
                    <a:lnTo>
                      <a:pt x="12085" y="10387"/>
                    </a:lnTo>
                    <a:lnTo>
                      <a:pt x="12085" y="10337"/>
                    </a:lnTo>
                    <a:lnTo>
                      <a:pt x="12086" y="10312"/>
                    </a:lnTo>
                    <a:lnTo>
                      <a:pt x="12088" y="10288"/>
                    </a:lnTo>
                    <a:lnTo>
                      <a:pt x="12090" y="10263"/>
                    </a:lnTo>
                    <a:lnTo>
                      <a:pt x="12093" y="10240"/>
                    </a:lnTo>
                    <a:lnTo>
                      <a:pt x="12097" y="10215"/>
                    </a:lnTo>
                    <a:lnTo>
                      <a:pt x="12101" y="10192"/>
                    </a:lnTo>
                    <a:lnTo>
                      <a:pt x="12106" y="10167"/>
                    </a:lnTo>
                    <a:lnTo>
                      <a:pt x="12113" y="10144"/>
                    </a:lnTo>
                    <a:lnTo>
                      <a:pt x="12119" y="10120"/>
                    </a:lnTo>
                    <a:lnTo>
                      <a:pt x="12127" y="10097"/>
                    </a:lnTo>
                    <a:lnTo>
                      <a:pt x="12135" y="10075"/>
                    </a:lnTo>
                    <a:lnTo>
                      <a:pt x="12143" y="10051"/>
                    </a:lnTo>
                    <a:lnTo>
                      <a:pt x="12153" y="10029"/>
                    </a:lnTo>
                    <a:lnTo>
                      <a:pt x="12164" y="10007"/>
                    </a:lnTo>
                    <a:lnTo>
                      <a:pt x="12175" y="9985"/>
                    </a:lnTo>
                    <a:lnTo>
                      <a:pt x="12187" y="9963"/>
                    </a:lnTo>
                    <a:lnTo>
                      <a:pt x="12199" y="9942"/>
                    </a:lnTo>
                    <a:lnTo>
                      <a:pt x="12213" y="9922"/>
                    </a:lnTo>
                    <a:lnTo>
                      <a:pt x="12228" y="9901"/>
                    </a:lnTo>
                    <a:lnTo>
                      <a:pt x="12243" y="9881"/>
                    </a:lnTo>
                    <a:lnTo>
                      <a:pt x="12259" y="9861"/>
                    </a:lnTo>
                    <a:lnTo>
                      <a:pt x="12277" y="9843"/>
                    </a:lnTo>
                    <a:lnTo>
                      <a:pt x="12294" y="9824"/>
                    </a:lnTo>
                    <a:lnTo>
                      <a:pt x="12313" y="9806"/>
                    </a:lnTo>
                    <a:lnTo>
                      <a:pt x="12333" y="9789"/>
                    </a:lnTo>
                    <a:lnTo>
                      <a:pt x="12353" y="9772"/>
                    </a:lnTo>
                    <a:lnTo>
                      <a:pt x="12376" y="9755"/>
                    </a:lnTo>
                    <a:lnTo>
                      <a:pt x="12398" y="9739"/>
                    </a:lnTo>
                    <a:lnTo>
                      <a:pt x="12421" y="9724"/>
                    </a:lnTo>
                    <a:lnTo>
                      <a:pt x="12445" y="9709"/>
                    </a:lnTo>
                    <a:lnTo>
                      <a:pt x="12471" y="9696"/>
                    </a:lnTo>
                    <a:lnTo>
                      <a:pt x="12494" y="9685"/>
                    </a:lnTo>
                    <a:lnTo>
                      <a:pt x="12517" y="9675"/>
                    </a:lnTo>
                    <a:lnTo>
                      <a:pt x="12542" y="9666"/>
                    </a:lnTo>
                    <a:lnTo>
                      <a:pt x="12567" y="9658"/>
                    </a:lnTo>
                    <a:lnTo>
                      <a:pt x="12593" y="9651"/>
                    </a:lnTo>
                    <a:lnTo>
                      <a:pt x="12618" y="9646"/>
                    </a:lnTo>
                    <a:lnTo>
                      <a:pt x="12644" y="9641"/>
                    </a:lnTo>
                    <a:lnTo>
                      <a:pt x="12670" y="9637"/>
                    </a:lnTo>
                    <a:lnTo>
                      <a:pt x="12697" y="9634"/>
                    </a:lnTo>
                    <a:lnTo>
                      <a:pt x="12723" y="9631"/>
                    </a:lnTo>
                    <a:lnTo>
                      <a:pt x="12751" y="9629"/>
                    </a:lnTo>
                    <a:lnTo>
                      <a:pt x="12778" y="9627"/>
                    </a:lnTo>
                    <a:lnTo>
                      <a:pt x="12831" y="9626"/>
                    </a:lnTo>
                    <a:lnTo>
                      <a:pt x="12884" y="9625"/>
                    </a:lnTo>
                    <a:lnTo>
                      <a:pt x="13531" y="9625"/>
                    </a:lnTo>
                    <a:lnTo>
                      <a:pt x="13531" y="9892"/>
                    </a:lnTo>
                    <a:close/>
                    <a:moveTo>
                      <a:pt x="12802" y="11713"/>
                    </a:moveTo>
                    <a:lnTo>
                      <a:pt x="12269" y="11713"/>
                    </a:lnTo>
                    <a:lnTo>
                      <a:pt x="12232" y="11714"/>
                    </a:lnTo>
                    <a:lnTo>
                      <a:pt x="12192" y="11715"/>
                    </a:lnTo>
                    <a:lnTo>
                      <a:pt x="12150" y="11717"/>
                    </a:lnTo>
                    <a:lnTo>
                      <a:pt x="12108" y="11720"/>
                    </a:lnTo>
                    <a:lnTo>
                      <a:pt x="12069" y="11724"/>
                    </a:lnTo>
                    <a:lnTo>
                      <a:pt x="12050" y="11727"/>
                    </a:lnTo>
                    <a:lnTo>
                      <a:pt x="12032" y="11730"/>
                    </a:lnTo>
                    <a:lnTo>
                      <a:pt x="12016" y="11734"/>
                    </a:lnTo>
                    <a:lnTo>
                      <a:pt x="11999" y="11738"/>
                    </a:lnTo>
                    <a:lnTo>
                      <a:pt x="11980" y="11746"/>
                    </a:lnTo>
                    <a:lnTo>
                      <a:pt x="11963" y="11754"/>
                    </a:lnTo>
                    <a:lnTo>
                      <a:pt x="11945" y="11764"/>
                    </a:lnTo>
                    <a:lnTo>
                      <a:pt x="11929" y="11773"/>
                    </a:lnTo>
                    <a:lnTo>
                      <a:pt x="11914" y="11784"/>
                    </a:lnTo>
                    <a:lnTo>
                      <a:pt x="11898" y="11795"/>
                    </a:lnTo>
                    <a:lnTo>
                      <a:pt x="11885" y="11809"/>
                    </a:lnTo>
                    <a:lnTo>
                      <a:pt x="11871" y="11822"/>
                    </a:lnTo>
                    <a:lnTo>
                      <a:pt x="11860" y="11835"/>
                    </a:lnTo>
                    <a:lnTo>
                      <a:pt x="11849" y="11849"/>
                    </a:lnTo>
                    <a:lnTo>
                      <a:pt x="11840" y="11863"/>
                    </a:lnTo>
                    <a:lnTo>
                      <a:pt x="11832" y="11877"/>
                    </a:lnTo>
                    <a:lnTo>
                      <a:pt x="11825" y="11892"/>
                    </a:lnTo>
                    <a:lnTo>
                      <a:pt x="11820" y="11906"/>
                    </a:lnTo>
                    <a:lnTo>
                      <a:pt x="11814" y="11922"/>
                    </a:lnTo>
                    <a:lnTo>
                      <a:pt x="11810" y="11937"/>
                    </a:lnTo>
                    <a:lnTo>
                      <a:pt x="11802" y="11969"/>
                    </a:lnTo>
                    <a:lnTo>
                      <a:pt x="11797" y="12000"/>
                    </a:lnTo>
                    <a:lnTo>
                      <a:pt x="11793" y="12033"/>
                    </a:lnTo>
                    <a:lnTo>
                      <a:pt x="11789" y="12065"/>
                    </a:lnTo>
                    <a:lnTo>
                      <a:pt x="12802" y="12065"/>
                    </a:lnTo>
                    <a:lnTo>
                      <a:pt x="12802" y="12330"/>
                    </a:lnTo>
                    <a:lnTo>
                      <a:pt x="11789" y="12330"/>
                    </a:lnTo>
                    <a:lnTo>
                      <a:pt x="11792" y="12356"/>
                    </a:lnTo>
                    <a:lnTo>
                      <a:pt x="11796" y="12382"/>
                    </a:lnTo>
                    <a:lnTo>
                      <a:pt x="11801" y="12405"/>
                    </a:lnTo>
                    <a:lnTo>
                      <a:pt x="11808" y="12428"/>
                    </a:lnTo>
                    <a:lnTo>
                      <a:pt x="11815" y="12449"/>
                    </a:lnTo>
                    <a:lnTo>
                      <a:pt x="11822" y="12468"/>
                    </a:lnTo>
                    <a:lnTo>
                      <a:pt x="11830" y="12488"/>
                    </a:lnTo>
                    <a:lnTo>
                      <a:pt x="11840" y="12505"/>
                    </a:lnTo>
                    <a:lnTo>
                      <a:pt x="11850" y="12523"/>
                    </a:lnTo>
                    <a:lnTo>
                      <a:pt x="11861" y="12538"/>
                    </a:lnTo>
                    <a:lnTo>
                      <a:pt x="11873" y="12552"/>
                    </a:lnTo>
                    <a:lnTo>
                      <a:pt x="11886" y="12566"/>
                    </a:lnTo>
                    <a:lnTo>
                      <a:pt x="11899" y="12579"/>
                    </a:lnTo>
                    <a:lnTo>
                      <a:pt x="11914" y="12591"/>
                    </a:lnTo>
                    <a:lnTo>
                      <a:pt x="11929" y="12601"/>
                    </a:lnTo>
                    <a:lnTo>
                      <a:pt x="11945" y="12611"/>
                    </a:lnTo>
                    <a:lnTo>
                      <a:pt x="11963" y="12620"/>
                    </a:lnTo>
                    <a:lnTo>
                      <a:pt x="11980" y="12629"/>
                    </a:lnTo>
                    <a:lnTo>
                      <a:pt x="11998" y="12637"/>
                    </a:lnTo>
                    <a:lnTo>
                      <a:pt x="12019" y="12643"/>
                    </a:lnTo>
                    <a:lnTo>
                      <a:pt x="12038" y="12649"/>
                    </a:lnTo>
                    <a:lnTo>
                      <a:pt x="12059" y="12654"/>
                    </a:lnTo>
                    <a:lnTo>
                      <a:pt x="12082" y="12659"/>
                    </a:lnTo>
                    <a:lnTo>
                      <a:pt x="12104" y="12663"/>
                    </a:lnTo>
                    <a:lnTo>
                      <a:pt x="12129" y="12666"/>
                    </a:lnTo>
                    <a:lnTo>
                      <a:pt x="12153" y="12669"/>
                    </a:lnTo>
                    <a:lnTo>
                      <a:pt x="12179" y="12672"/>
                    </a:lnTo>
                    <a:lnTo>
                      <a:pt x="12204" y="12674"/>
                    </a:lnTo>
                    <a:lnTo>
                      <a:pt x="12259" y="12677"/>
                    </a:lnTo>
                    <a:lnTo>
                      <a:pt x="12318" y="12678"/>
                    </a:lnTo>
                    <a:lnTo>
                      <a:pt x="12802" y="12678"/>
                    </a:lnTo>
                    <a:lnTo>
                      <a:pt x="12802" y="12944"/>
                    </a:lnTo>
                    <a:lnTo>
                      <a:pt x="12242" y="12944"/>
                    </a:lnTo>
                    <a:lnTo>
                      <a:pt x="12179" y="12942"/>
                    </a:lnTo>
                    <a:lnTo>
                      <a:pt x="12114" y="12940"/>
                    </a:lnTo>
                    <a:lnTo>
                      <a:pt x="12048" y="12935"/>
                    </a:lnTo>
                    <a:lnTo>
                      <a:pt x="12016" y="12932"/>
                    </a:lnTo>
                    <a:lnTo>
                      <a:pt x="11983" y="12929"/>
                    </a:lnTo>
                    <a:lnTo>
                      <a:pt x="11951" y="12924"/>
                    </a:lnTo>
                    <a:lnTo>
                      <a:pt x="11920" y="12919"/>
                    </a:lnTo>
                    <a:lnTo>
                      <a:pt x="11888" y="12914"/>
                    </a:lnTo>
                    <a:lnTo>
                      <a:pt x="11859" y="12907"/>
                    </a:lnTo>
                    <a:lnTo>
                      <a:pt x="11829" y="12900"/>
                    </a:lnTo>
                    <a:lnTo>
                      <a:pt x="11800" y="12893"/>
                    </a:lnTo>
                    <a:lnTo>
                      <a:pt x="11770" y="12883"/>
                    </a:lnTo>
                    <a:lnTo>
                      <a:pt x="11740" y="12870"/>
                    </a:lnTo>
                    <a:lnTo>
                      <a:pt x="11713" y="12858"/>
                    </a:lnTo>
                    <a:lnTo>
                      <a:pt x="11685" y="12844"/>
                    </a:lnTo>
                    <a:lnTo>
                      <a:pt x="11660" y="12829"/>
                    </a:lnTo>
                    <a:lnTo>
                      <a:pt x="11635" y="12812"/>
                    </a:lnTo>
                    <a:lnTo>
                      <a:pt x="11612" y="12795"/>
                    </a:lnTo>
                    <a:lnTo>
                      <a:pt x="11590" y="12777"/>
                    </a:lnTo>
                    <a:lnTo>
                      <a:pt x="11569" y="12757"/>
                    </a:lnTo>
                    <a:lnTo>
                      <a:pt x="11549" y="12737"/>
                    </a:lnTo>
                    <a:lnTo>
                      <a:pt x="11530" y="12715"/>
                    </a:lnTo>
                    <a:lnTo>
                      <a:pt x="11513" y="12694"/>
                    </a:lnTo>
                    <a:lnTo>
                      <a:pt x="11496" y="12670"/>
                    </a:lnTo>
                    <a:lnTo>
                      <a:pt x="11480" y="12648"/>
                    </a:lnTo>
                    <a:lnTo>
                      <a:pt x="11466" y="12624"/>
                    </a:lnTo>
                    <a:lnTo>
                      <a:pt x="11453" y="12599"/>
                    </a:lnTo>
                    <a:lnTo>
                      <a:pt x="11440" y="12575"/>
                    </a:lnTo>
                    <a:lnTo>
                      <a:pt x="11428" y="12549"/>
                    </a:lnTo>
                    <a:lnTo>
                      <a:pt x="11418" y="12524"/>
                    </a:lnTo>
                    <a:lnTo>
                      <a:pt x="11408" y="12497"/>
                    </a:lnTo>
                    <a:lnTo>
                      <a:pt x="11400" y="12472"/>
                    </a:lnTo>
                    <a:lnTo>
                      <a:pt x="11391" y="12445"/>
                    </a:lnTo>
                    <a:lnTo>
                      <a:pt x="11384" y="12419"/>
                    </a:lnTo>
                    <a:lnTo>
                      <a:pt x="11378" y="12391"/>
                    </a:lnTo>
                    <a:lnTo>
                      <a:pt x="11372" y="12364"/>
                    </a:lnTo>
                    <a:lnTo>
                      <a:pt x="11368" y="12338"/>
                    </a:lnTo>
                    <a:lnTo>
                      <a:pt x="11364" y="12311"/>
                    </a:lnTo>
                    <a:lnTo>
                      <a:pt x="11361" y="12285"/>
                    </a:lnTo>
                    <a:lnTo>
                      <a:pt x="11358" y="12258"/>
                    </a:lnTo>
                    <a:lnTo>
                      <a:pt x="11357" y="12233"/>
                    </a:lnTo>
                    <a:lnTo>
                      <a:pt x="11356" y="12207"/>
                    </a:lnTo>
                    <a:lnTo>
                      <a:pt x="11356" y="12157"/>
                    </a:lnTo>
                    <a:lnTo>
                      <a:pt x="11357" y="12133"/>
                    </a:lnTo>
                    <a:lnTo>
                      <a:pt x="11358" y="12109"/>
                    </a:lnTo>
                    <a:lnTo>
                      <a:pt x="11361" y="12085"/>
                    </a:lnTo>
                    <a:lnTo>
                      <a:pt x="11364" y="12060"/>
                    </a:lnTo>
                    <a:lnTo>
                      <a:pt x="11367" y="12036"/>
                    </a:lnTo>
                    <a:lnTo>
                      <a:pt x="11372" y="12013"/>
                    </a:lnTo>
                    <a:lnTo>
                      <a:pt x="11377" y="11988"/>
                    </a:lnTo>
                    <a:lnTo>
                      <a:pt x="11382" y="11965"/>
                    </a:lnTo>
                    <a:lnTo>
                      <a:pt x="11389" y="11941"/>
                    </a:lnTo>
                    <a:lnTo>
                      <a:pt x="11396" y="11918"/>
                    </a:lnTo>
                    <a:lnTo>
                      <a:pt x="11405" y="11895"/>
                    </a:lnTo>
                    <a:lnTo>
                      <a:pt x="11414" y="11872"/>
                    </a:lnTo>
                    <a:lnTo>
                      <a:pt x="11423" y="11849"/>
                    </a:lnTo>
                    <a:lnTo>
                      <a:pt x="11434" y="11827"/>
                    </a:lnTo>
                    <a:lnTo>
                      <a:pt x="11445" y="11805"/>
                    </a:lnTo>
                    <a:lnTo>
                      <a:pt x="11457" y="11784"/>
                    </a:lnTo>
                    <a:lnTo>
                      <a:pt x="11470" y="11763"/>
                    </a:lnTo>
                    <a:lnTo>
                      <a:pt x="11483" y="11742"/>
                    </a:lnTo>
                    <a:lnTo>
                      <a:pt x="11498" y="11722"/>
                    </a:lnTo>
                    <a:lnTo>
                      <a:pt x="11514" y="11701"/>
                    </a:lnTo>
                    <a:lnTo>
                      <a:pt x="11530" y="11682"/>
                    </a:lnTo>
                    <a:lnTo>
                      <a:pt x="11546" y="11663"/>
                    </a:lnTo>
                    <a:lnTo>
                      <a:pt x="11565" y="11644"/>
                    </a:lnTo>
                    <a:lnTo>
                      <a:pt x="11583" y="11626"/>
                    </a:lnTo>
                    <a:lnTo>
                      <a:pt x="11604" y="11609"/>
                    </a:lnTo>
                    <a:lnTo>
                      <a:pt x="11624" y="11592"/>
                    </a:lnTo>
                    <a:lnTo>
                      <a:pt x="11645" y="11576"/>
                    </a:lnTo>
                    <a:lnTo>
                      <a:pt x="11668" y="11560"/>
                    </a:lnTo>
                    <a:lnTo>
                      <a:pt x="11691" y="11544"/>
                    </a:lnTo>
                    <a:lnTo>
                      <a:pt x="11716" y="11530"/>
                    </a:lnTo>
                    <a:lnTo>
                      <a:pt x="11741" y="11517"/>
                    </a:lnTo>
                    <a:lnTo>
                      <a:pt x="11765" y="11506"/>
                    </a:lnTo>
                    <a:lnTo>
                      <a:pt x="11788" y="11495"/>
                    </a:lnTo>
                    <a:lnTo>
                      <a:pt x="11813" y="11486"/>
                    </a:lnTo>
                    <a:lnTo>
                      <a:pt x="11837" y="11479"/>
                    </a:lnTo>
                    <a:lnTo>
                      <a:pt x="11863" y="11472"/>
                    </a:lnTo>
                    <a:lnTo>
                      <a:pt x="11888" y="11466"/>
                    </a:lnTo>
                    <a:lnTo>
                      <a:pt x="11915" y="11462"/>
                    </a:lnTo>
                    <a:lnTo>
                      <a:pt x="11941" y="11457"/>
                    </a:lnTo>
                    <a:lnTo>
                      <a:pt x="11968" y="11454"/>
                    </a:lnTo>
                    <a:lnTo>
                      <a:pt x="11994" y="11451"/>
                    </a:lnTo>
                    <a:lnTo>
                      <a:pt x="12021" y="11448"/>
                    </a:lnTo>
                    <a:lnTo>
                      <a:pt x="12047" y="11446"/>
                    </a:lnTo>
                    <a:lnTo>
                      <a:pt x="12101" y="11445"/>
                    </a:lnTo>
                    <a:lnTo>
                      <a:pt x="12154" y="11444"/>
                    </a:lnTo>
                    <a:lnTo>
                      <a:pt x="12802" y="11444"/>
                    </a:lnTo>
                    <a:lnTo>
                      <a:pt x="12802" y="11713"/>
                    </a:lnTo>
                    <a:close/>
                    <a:moveTo>
                      <a:pt x="10931" y="11124"/>
                    </a:moveTo>
                    <a:lnTo>
                      <a:pt x="10172" y="9625"/>
                    </a:lnTo>
                    <a:lnTo>
                      <a:pt x="10603" y="9625"/>
                    </a:lnTo>
                    <a:lnTo>
                      <a:pt x="11131" y="10753"/>
                    </a:lnTo>
                    <a:lnTo>
                      <a:pt x="11670" y="9625"/>
                    </a:lnTo>
                    <a:lnTo>
                      <a:pt x="12101" y="9625"/>
                    </a:lnTo>
                    <a:lnTo>
                      <a:pt x="11314" y="11124"/>
                    </a:lnTo>
                    <a:lnTo>
                      <a:pt x="10931" y="11124"/>
                    </a:lnTo>
                    <a:close/>
                    <a:moveTo>
                      <a:pt x="11123" y="12522"/>
                    </a:moveTo>
                    <a:lnTo>
                      <a:pt x="11122" y="12541"/>
                    </a:lnTo>
                    <a:lnTo>
                      <a:pt x="11120" y="12561"/>
                    </a:lnTo>
                    <a:lnTo>
                      <a:pt x="11117" y="12581"/>
                    </a:lnTo>
                    <a:lnTo>
                      <a:pt x="11113" y="12601"/>
                    </a:lnTo>
                    <a:lnTo>
                      <a:pt x="11108" y="12620"/>
                    </a:lnTo>
                    <a:lnTo>
                      <a:pt x="11102" y="12640"/>
                    </a:lnTo>
                    <a:lnTo>
                      <a:pt x="11095" y="12659"/>
                    </a:lnTo>
                    <a:lnTo>
                      <a:pt x="11086" y="12679"/>
                    </a:lnTo>
                    <a:lnTo>
                      <a:pt x="11078" y="12697"/>
                    </a:lnTo>
                    <a:lnTo>
                      <a:pt x="11068" y="12715"/>
                    </a:lnTo>
                    <a:lnTo>
                      <a:pt x="11058" y="12734"/>
                    </a:lnTo>
                    <a:lnTo>
                      <a:pt x="11046" y="12751"/>
                    </a:lnTo>
                    <a:lnTo>
                      <a:pt x="11033" y="12768"/>
                    </a:lnTo>
                    <a:lnTo>
                      <a:pt x="11019" y="12785"/>
                    </a:lnTo>
                    <a:lnTo>
                      <a:pt x="11005" y="12801"/>
                    </a:lnTo>
                    <a:lnTo>
                      <a:pt x="10991" y="12814"/>
                    </a:lnTo>
                    <a:lnTo>
                      <a:pt x="10976" y="12828"/>
                    </a:lnTo>
                    <a:lnTo>
                      <a:pt x="10961" y="12840"/>
                    </a:lnTo>
                    <a:lnTo>
                      <a:pt x="10946" y="12851"/>
                    </a:lnTo>
                    <a:lnTo>
                      <a:pt x="10929" y="12861"/>
                    </a:lnTo>
                    <a:lnTo>
                      <a:pt x="10914" y="12871"/>
                    </a:lnTo>
                    <a:lnTo>
                      <a:pt x="10898" y="12881"/>
                    </a:lnTo>
                    <a:lnTo>
                      <a:pt x="10880" y="12889"/>
                    </a:lnTo>
                    <a:lnTo>
                      <a:pt x="10864" y="12896"/>
                    </a:lnTo>
                    <a:lnTo>
                      <a:pt x="10847" y="12902"/>
                    </a:lnTo>
                    <a:lnTo>
                      <a:pt x="10829" y="12908"/>
                    </a:lnTo>
                    <a:lnTo>
                      <a:pt x="10812" y="12914"/>
                    </a:lnTo>
                    <a:lnTo>
                      <a:pt x="10794" y="12918"/>
                    </a:lnTo>
                    <a:lnTo>
                      <a:pt x="10775" y="12923"/>
                    </a:lnTo>
                    <a:lnTo>
                      <a:pt x="10757" y="12926"/>
                    </a:lnTo>
                    <a:lnTo>
                      <a:pt x="10739" y="12931"/>
                    </a:lnTo>
                    <a:lnTo>
                      <a:pt x="10701" y="12936"/>
                    </a:lnTo>
                    <a:lnTo>
                      <a:pt x="10663" y="12940"/>
                    </a:lnTo>
                    <a:lnTo>
                      <a:pt x="10623" y="12942"/>
                    </a:lnTo>
                    <a:lnTo>
                      <a:pt x="10585" y="12943"/>
                    </a:lnTo>
                    <a:lnTo>
                      <a:pt x="10504" y="12944"/>
                    </a:lnTo>
                    <a:lnTo>
                      <a:pt x="9519" y="12944"/>
                    </a:lnTo>
                    <a:lnTo>
                      <a:pt x="9519" y="12678"/>
                    </a:lnTo>
                    <a:lnTo>
                      <a:pt x="10340" y="12678"/>
                    </a:lnTo>
                    <a:lnTo>
                      <a:pt x="10368" y="12677"/>
                    </a:lnTo>
                    <a:lnTo>
                      <a:pt x="10398" y="12677"/>
                    </a:lnTo>
                    <a:lnTo>
                      <a:pt x="10428" y="12676"/>
                    </a:lnTo>
                    <a:lnTo>
                      <a:pt x="10459" y="12674"/>
                    </a:lnTo>
                    <a:lnTo>
                      <a:pt x="10490" y="12671"/>
                    </a:lnTo>
                    <a:lnTo>
                      <a:pt x="10519" y="12667"/>
                    </a:lnTo>
                    <a:lnTo>
                      <a:pt x="10534" y="12664"/>
                    </a:lnTo>
                    <a:lnTo>
                      <a:pt x="10548" y="12661"/>
                    </a:lnTo>
                    <a:lnTo>
                      <a:pt x="10562" y="12658"/>
                    </a:lnTo>
                    <a:lnTo>
                      <a:pt x="10575" y="12654"/>
                    </a:lnTo>
                    <a:lnTo>
                      <a:pt x="10589" y="12650"/>
                    </a:lnTo>
                    <a:lnTo>
                      <a:pt x="10601" y="12645"/>
                    </a:lnTo>
                    <a:lnTo>
                      <a:pt x="10613" y="12640"/>
                    </a:lnTo>
                    <a:lnTo>
                      <a:pt x="10624" y="12634"/>
                    </a:lnTo>
                    <a:lnTo>
                      <a:pt x="10636" y="12627"/>
                    </a:lnTo>
                    <a:lnTo>
                      <a:pt x="10645" y="12619"/>
                    </a:lnTo>
                    <a:lnTo>
                      <a:pt x="10655" y="12611"/>
                    </a:lnTo>
                    <a:lnTo>
                      <a:pt x="10663" y="12602"/>
                    </a:lnTo>
                    <a:lnTo>
                      <a:pt x="10671" y="12593"/>
                    </a:lnTo>
                    <a:lnTo>
                      <a:pt x="10677" y="12583"/>
                    </a:lnTo>
                    <a:lnTo>
                      <a:pt x="10683" y="12572"/>
                    </a:lnTo>
                    <a:lnTo>
                      <a:pt x="10689" y="12560"/>
                    </a:lnTo>
                    <a:lnTo>
                      <a:pt x="10693" y="12547"/>
                    </a:lnTo>
                    <a:lnTo>
                      <a:pt x="10696" y="12534"/>
                    </a:lnTo>
                    <a:lnTo>
                      <a:pt x="10697" y="12518"/>
                    </a:lnTo>
                    <a:lnTo>
                      <a:pt x="10698" y="12503"/>
                    </a:lnTo>
                    <a:lnTo>
                      <a:pt x="10698" y="12494"/>
                    </a:lnTo>
                    <a:lnTo>
                      <a:pt x="10697" y="12485"/>
                    </a:lnTo>
                    <a:lnTo>
                      <a:pt x="10696" y="12476"/>
                    </a:lnTo>
                    <a:lnTo>
                      <a:pt x="10694" y="12466"/>
                    </a:lnTo>
                    <a:lnTo>
                      <a:pt x="10691" y="12458"/>
                    </a:lnTo>
                    <a:lnTo>
                      <a:pt x="10688" y="12449"/>
                    </a:lnTo>
                    <a:lnTo>
                      <a:pt x="10685" y="12441"/>
                    </a:lnTo>
                    <a:lnTo>
                      <a:pt x="10680" y="12433"/>
                    </a:lnTo>
                    <a:lnTo>
                      <a:pt x="10676" y="12425"/>
                    </a:lnTo>
                    <a:lnTo>
                      <a:pt x="10671" y="12416"/>
                    </a:lnTo>
                    <a:lnTo>
                      <a:pt x="10666" y="12408"/>
                    </a:lnTo>
                    <a:lnTo>
                      <a:pt x="10660" y="12401"/>
                    </a:lnTo>
                    <a:lnTo>
                      <a:pt x="10647" y="12387"/>
                    </a:lnTo>
                    <a:lnTo>
                      <a:pt x="10631" y="12374"/>
                    </a:lnTo>
                    <a:lnTo>
                      <a:pt x="10620" y="12363"/>
                    </a:lnTo>
                    <a:lnTo>
                      <a:pt x="10607" y="12355"/>
                    </a:lnTo>
                    <a:lnTo>
                      <a:pt x="10594" y="12347"/>
                    </a:lnTo>
                    <a:lnTo>
                      <a:pt x="10579" y="12341"/>
                    </a:lnTo>
                    <a:lnTo>
                      <a:pt x="10564" y="12335"/>
                    </a:lnTo>
                    <a:lnTo>
                      <a:pt x="10549" y="12331"/>
                    </a:lnTo>
                    <a:lnTo>
                      <a:pt x="10534" y="12327"/>
                    </a:lnTo>
                    <a:lnTo>
                      <a:pt x="10517" y="12323"/>
                    </a:lnTo>
                    <a:lnTo>
                      <a:pt x="10500" y="12321"/>
                    </a:lnTo>
                    <a:lnTo>
                      <a:pt x="10484" y="12319"/>
                    </a:lnTo>
                    <a:lnTo>
                      <a:pt x="10467" y="12317"/>
                    </a:lnTo>
                    <a:lnTo>
                      <a:pt x="10450" y="12315"/>
                    </a:lnTo>
                    <a:lnTo>
                      <a:pt x="10417" y="12314"/>
                    </a:lnTo>
                    <a:lnTo>
                      <a:pt x="10385" y="12313"/>
                    </a:lnTo>
                    <a:lnTo>
                      <a:pt x="10014" y="12313"/>
                    </a:lnTo>
                    <a:lnTo>
                      <a:pt x="9972" y="12312"/>
                    </a:lnTo>
                    <a:lnTo>
                      <a:pt x="9928" y="12309"/>
                    </a:lnTo>
                    <a:lnTo>
                      <a:pt x="9884" y="12306"/>
                    </a:lnTo>
                    <a:lnTo>
                      <a:pt x="9840" y="12300"/>
                    </a:lnTo>
                    <a:lnTo>
                      <a:pt x="9797" y="12293"/>
                    </a:lnTo>
                    <a:lnTo>
                      <a:pt x="9777" y="12289"/>
                    </a:lnTo>
                    <a:lnTo>
                      <a:pt x="9756" y="12285"/>
                    </a:lnTo>
                    <a:lnTo>
                      <a:pt x="9737" y="12280"/>
                    </a:lnTo>
                    <a:lnTo>
                      <a:pt x="9718" y="12274"/>
                    </a:lnTo>
                    <a:lnTo>
                      <a:pt x="9700" y="12268"/>
                    </a:lnTo>
                    <a:lnTo>
                      <a:pt x="9684" y="12261"/>
                    </a:lnTo>
                    <a:lnTo>
                      <a:pt x="9668" y="12254"/>
                    </a:lnTo>
                    <a:lnTo>
                      <a:pt x="9652" y="12246"/>
                    </a:lnTo>
                    <a:lnTo>
                      <a:pt x="9637" y="12238"/>
                    </a:lnTo>
                    <a:lnTo>
                      <a:pt x="9623" y="12230"/>
                    </a:lnTo>
                    <a:lnTo>
                      <a:pt x="9608" y="12221"/>
                    </a:lnTo>
                    <a:lnTo>
                      <a:pt x="9595" y="12210"/>
                    </a:lnTo>
                    <a:lnTo>
                      <a:pt x="9582" y="12200"/>
                    </a:lnTo>
                    <a:lnTo>
                      <a:pt x="9570" y="12190"/>
                    </a:lnTo>
                    <a:lnTo>
                      <a:pt x="9557" y="12179"/>
                    </a:lnTo>
                    <a:lnTo>
                      <a:pt x="9546" y="12167"/>
                    </a:lnTo>
                    <a:lnTo>
                      <a:pt x="9535" y="12155"/>
                    </a:lnTo>
                    <a:lnTo>
                      <a:pt x="9525" y="12143"/>
                    </a:lnTo>
                    <a:lnTo>
                      <a:pt x="9515" y="12131"/>
                    </a:lnTo>
                    <a:lnTo>
                      <a:pt x="9505" y="12118"/>
                    </a:lnTo>
                    <a:lnTo>
                      <a:pt x="9496" y="12104"/>
                    </a:lnTo>
                    <a:lnTo>
                      <a:pt x="9488" y="12091"/>
                    </a:lnTo>
                    <a:lnTo>
                      <a:pt x="9481" y="12078"/>
                    </a:lnTo>
                    <a:lnTo>
                      <a:pt x="9474" y="12064"/>
                    </a:lnTo>
                    <a:lnTo>
                      <a:pt x="9467" y="12049"/>
                    </a:lnTo>
                    <a:lnTo>
                      <a:pt x="9461" y="12035"/>
                    </a:lnTo>
                    <a:lnTo>
                      <a:pt x="9455" y="12021"/>
                    </a:lnTo>
                    <a:lnTo>
                      <a:pt x="9450" y="12006"/>
                    </a:lnTo>
                    <a:lnTo>
                      <a:pt x="9446" y="11991"/>
                    </a:lnTo>
                    <a:lnTo>
                      <a:pt x="9442" y="11977"/>
                    </a:lnTo>
                    <a:lnTo>
                      <a:pt x="9439" y="11963"/>
                    </a:lnTo>
                    <a:lnTo>
                      <a:pt x="9436" y="11947"/>
                    </a:lnTo>
                    <a:lnTo>
                      <a:pt x="9434" y="11932"/>
                    </a:lnTo>
                    <a:lnTo>
                      <a:pt x="9433" y="11918"/>
                    </a:lnTo>
                    <a:lnTo>
                      <a:pt x="9432" y="11902"/>
                    </a:lnTo>
                    <a:lnTo>
                      <a:pt x="9432" y="11865"/>
                    </a:lnTo>
                    <a:lnTo>
                      <a:pt x="9435" y="11841"/>
                    </a:lnTo>
                    <a:lnTo>
                      <a:pt x="9438" y="11818"/>
                    </a:lnTo>
                    <a:lnTo>
                      <a:pt x="9443" y="11794"/>
                    </a:lnTo>
                    <a:lnTo>
                      <a:pt x="9450" y="11770"/>
                    </a:lnTo>
                    <a:lnTo>
                      <a:pt x="9458" y="11746"/>
                    </a:lnTo>
                    <a:lnTo>
                      <a:pt x="9468" y="11723"/>
                    </a:lnTo>
                    <a:lnTo>
                      <a:pt x="9478" y="11700"/>
                    </a:lnTo>
                    <a:lnTo>
                      <a:pt x="9490" y="11678"/>
                    </a:lnTo>
                    <a:lnTo>
                      <a:pt x="9503" y="11656"/>
                    </a:lnTo>
                    <a:lnTo>
                      <a:pt x="9519" y="11635"/>
                    </a:lnTo>
                    <a:lnTo>
                      <a:pt x="9534" y="11615"/>
                    </a:lnTo>
                    <a:lnTo>
                      <a:pt x="9551" y="11595"/>
                    </a:lnTo>
                    <a:lnTo>
                      <a:pt x="9569" y="11577"/>
                    </a:lnTo>
                    <a:lnTo>
                      <a:pt x="9588" y="11560"/>
                    </a:lnTo>
                    <a:lnTo>
                      <a:pt x="9608" y="11544"/>
                    </a:lnTo>
                    <a:lnTo>
                      <a:pt x="9622" y="11534"/>
                    </a:lnTo>
                    <a:lnTo>
                      <a:pt x="9636" y="11526"/>
                    </a:lnTo>
                    <a:lnTo>
                      <a:pt x="9650" y="11518"/>
                    </a:lnTo>
                    <a:lnTo>
                      <a:pt x="9666" y="11510"/>
                    </a:lnTo>
                    <a:lnTo>
                      <a:pt x="9680" y="11503"/>
                    </a:lnTo>
                    <a:lnTo>
                      <a:pt x="9695" y="11496"/>
                    </a:lnTo>
                    <a:lnTo>
                      <a:pt x="9710" y="11490"/>
                    </a:lnTo>
                    <a:lnTo>
                      <a:pt x="9726" y="11484"/>
                    </a:lnTo>
                    <a:lnTo>
                      <a:pt x="9757" y="11475"/>
                    </a:lnTo>
                    <a:lnTo>
                      <a:pt x="9790" y="11467"/>
                    </a:lnTo>
                    <a:lnTo>
                      <a:pt x="9824" y="11460"/>
                    </a:lnTo>
                    <a:lnTo>
                      <a:pt x="9857" y="11455"/>
                    </a:lnTo>
                    <a:lnTo>
                      <a:pt x="9891" y="11452"/>
                    </a:lnTo>
                    <a:lnTo>
                      <a:pt x="9926" y="11448"/>
                    </a:lnTo>
                    <a:lnTo>
                      <a:pt x="9960" y="11446"/>
                    </a:lnTo>
                    <a:lnTo>
                      <a:pt x="9995" y="11445"/>
                    </a:lnTo>
                    <a:lnTo>
                      <a:pt x="10064" y="11444"/>
                    </a:lnTo>
                    <a:lnTo>
                      <a:pt x="11021" y="11444"/>
                    </a:lnTo>
                    <a:lnTo>
                      <a:pt x="11021" y="11713"/>
                    </a:lnTo>
                    <a:lnTo>
                      <a:pt x="10093" y="11713"/>
                    </a:lnTo>
                    <a:lnTo>
                      <a:pt x="10062" y="11714"/>
                    </a:lnTo>
                    <a:lnTo>
                      <a:pt x="10033" y="11717"/>
                    </a:lnTo>
                    <a:lnTo>
                      <a:pt x="10018" y="11718"/>
                    </a:lnTo>
                    <a:lnTo>
                      <a:pt x="10004" y="11721"/>
                    </a:lnTo>
                    <a:lnTo>
                      <a:pt x="9990" y="11723"/>
                    </a:lnTo>
                    <a:lnTo>
                      <a:pt x="9977" y="11726"/>
                    </a:lnTo>
                    <a:lnTo>
                      <a:pt x="9964" y="11730"/>
                    </a:lnTo>
                    <a:lnTo>
                      <a:pt x="9951" y="11734"/>
                    </a:lnTo>
                    <a:lnTo>
                      <a:pt x="9940" y="11739"/>
                    </a:lnTo>
                    <a:lnTo>
                      <a:pt x="9929" y="11744"/>
                    </a:lnTo>
                    <a:lnTo>
                      <a:pt x="9918" y="11751"/>
                    </a:lnTo>
                    <a:lnTo>
                      <a:pt x="9908" y="11759"/>
                    </a:lnTo>
                    <a:lnTo>
                      <a:pt x="9899" y="11766"/>
                    </a:lnTo>
                    <a:lnTo>
                      <a:pt x="9891" y="11775"/>
                    </a:lnTo>
                    <a:lnTo>
                      <a:pt x="9884" y="11784"/>
                    </a:lnTo>
                    <a:lnTo>
                      <a:pt x="9877" y="11794"/>
                    </a:lnTo>
                    <a:lnTo>
                      <a:pt x="9872" y="11805"/>
                    </a:lnTo>
                    <a:lnTo>
                      <a:pt x="9866" y="11818"/>
                    </a:lnTo>
                    <a:lnTo>
                      <a:pt x="9862" y="11832"/>
                    </a:lnTo>
                    <a:lnTo>
                      <a:pt x="9859" y="11846"/>
                    </a:lnTo>
                    <a:lnTo>
                      <a:pt x="9858" y="11862"/>
                    </a:lnTo>
                    <a:lnTo>
                      <a:pt x="9857" y="11878"/>
                    </a:lnTo>
                    <a:lnTo>
                      <a:pt x="9858" y="11893"/>
                    </a:lnTo>
                    <a:lnTo>
                      <a:pt x="9859" y="11906"/>
                    </a:lnTo>
                    <a:lnTo>
                      <a:pt x="9862" y="11920"/>
                    </a:lnTo>
                    <a:lnTo>
                      <a:pt x="9865" y="11932"/>
                    </a:lnTo>
                    <a:lnTo>
                      <a:pt x="9871" y="11943"/>
                    </a:lnTo>
                    <a:lnTo>
                      <a:pt x="9876" y="11954"/>
                    </a:lnTo>
                    <a:lnTo>
                      <a:pt x="9882" y="11965"/>
                    </a:lnTo>
                    <a:lnTo>
                      <a:pt x="9888" y="11974"/>
                    </a:lnTo>
                    <a:lnTo>
                      <a:pt x="9896" y="11982"/>
                    </a:lnTo>
                    <a:lnTo>
                      <a:pt x="9904" y="11990"/>
                    </a:lnTo>
                    <a:lnTo>
                      <a:pt x="9913" y="11997"/>
                    </a:lnTo>
                    <a:lnTo>
                      <a:pt x="9924" y="12003"/>
                    </a:lnTo>
                    <a:lnTo>
                      <a:pt x="9934" y="12009"/>
                    </a:lnTo>
                    <a:lnTo>
                      <a:pt x="9944" y="12015"/>
                    </a:lnTo>
                    <a:lnTo>
                      <a:pt x="9955" y="12020"/>
                    </a:lnTo>
                    <a:lnTo>
                      <a:pt x="9967" y="12025"/>
                    </a:lnTo>
                    <a:lnTo>
                      <a:pt x="9992" y="12032"/>
                    </a:lnTo>
                    <a:lnTo>
                      <a:pt x="10018" y="12038"/>
                    </a:lnTo>
                    <a:lnTo>
                      <a:pt x="10046" y="12042"/>
                    </a:lnTo>
                    <a:lnTo>
                      <a:pt x="10074" y="12045"/>
                    </a:lnTo>
                    <a:lnTo>
                      <a:pt x="10102" y="12047"/>
                    </a:lnTo>
                    <a:lnTo>
                      <a:pt x="10131" y="12048"/>
                    </a:lnTo>
                    <a:lnTo>
                      <a:pt x="10474" y="12048"/>
                    </a:lnTo>
                    <a:lnTo>
                      <a:pt x="10526" y="12049"/>
                    </a:lnTo>
                    <a:lnTo>
                      <a:pt x="10578" y="12050"/>
                    </a:lnTo>
                    <a:lnTo>
                      <a:pt x="10629" y="12052"/>
                    </a:lnTo>
                    <a:lnTo>
                      <a:pt x="10680" y="12056"/>
                    </a:lnTo>
                    <a:lnTo>
                      <a:pt x="10706" y="12059"/>
                    </a:lnTo>
                    <a:lnTo>
                      <a:pt x="10730" y="12064"/>
                    </a:lnTo>
                    <a:lnTo>
                      <a:pt x="10756" y="12069"/>
                    </a:lnTo>
                    <a:lnTo>
                      <a:pt x="10780" y="12074"/>
                    </a:lnTo>
                    <a:lnTo>
                      <a:pt x="10805" y="12080"/>
                    </a:lnTo>
                    <a:lnTo>
                      <a:pt x="10829" y="12087"/>
                    </a:lnTo>
                    <a:lnTo>
                      <a:pt x="10854" y="12095"/>
                    </a:lnTo>
                    <a:lnTo>
                      <a:pt x="10878" y="12105"/>
                    </a:lnTo>
                    <a:lnTo>
                      <a:pt x="10895" y="12111"/>
                    </a:lnTo>
                    <a:lnTo>
                      <a:pt x="10910" y="12120"/>
                    </a:lnTo>
                    <a:lnTo>
                      <a:pt x="10925" y="12128"/>
                    </a:lnTo>
                    <a:lnTo>
                      <a:pt x="10940" y="12136"/>
                    </a:lnTo>
                    <a:lnTo>
                      <a:pt x="10954" y="12145"/>
                    </a:lnTo>
                    <a:lnTo>
                      <a:pt x="10967" y="12155"/>
                    </a:lnTo>
                    <a:lnTo>
                      <a:pt x="10979" y="12166"/>
                    </a:lnTo>
                    <a:lnTo>
                      <a:pt x="10992" y="12176"/>
                    </a:lnTo>
                    <a:lnTo>
                      <a:pt x="11003" y="12186"/>
                    </a:lnTo>
                    <a:lnTo>
                      <a:pt x="11014" y="12197"/>
                    </a:lnTo>
                    <a:lnTo>
                      <a:pt x="11024" y="12209"/>
                    </a:lnTo>
                    <a:lnTo>
                      <a:pt x="11034" y="12222"/>
                    </a:lnTo>
                    <a:lnTo>
                      <a:pt x="11044" y="12234"/>
                    </a:lnTo>
                    <a:lnTo>
                      <a:pt x="11052" y="12246"/>
                    </a:lnTo>
                    <a:lnTo>
                      <a:pt x="11060" y="12259"/>
                    </a:lnTo>
                    <a:lnTo>
                      <a:pt x="11068" y="12272"/>
                    </a:lnTo>
                    <a:lnTo>
                      <a:pt x="11075" y="12286"/>
                    </a:lnTo>
                    <a:lnTo>
                      <a:pt x="11081" y="12299"/>
                    </a:lnTo>
                    <a:lnTo>
                      <a:pt x="11087" y="12312"/>
                    </a:lnTo>
                    <a:lnTo>
                      <a:pt x="11094" y="12327"/>
                    </a:lnTo>
                    <a:lnTo>
                      <a:pt x="11103" y="12355"/>
                    </a:lnTo>
                    <a:lnTo>
                      <a:pt x="11111" y="12384"/>
                    </a:lnTo>
                    <a:lnTo>
                      <a:pt x="11117" y="12413"/>
                    </a:lnTo>
                    <a:lnTo>
                      <a:pt x="11121" y="12443"/>
                    </a:lnTo>
                    <a:lnTo>
                      <a:pt x="11123" y="12473"/>
                    </a:lnTo>
                    <a:lnTo>
                      <a:pt x="11124" y="12502"/>
                    </a:lnTo>
                    <a:lnTo>
                      <a:pt x="11123" y="12522"/>
                    </a:lnTo>
                    <a:close/>
                    <a:moveTo>
                      <a:pt x="9353" y="11132"/>
                    </a:moveTo>
                    <a:lnTo>
                      <a:pt x="9261" y="11132"/>
                    </a:lnTo>
                    <a:lnTo>
                      <a:pt x="9221" y="11130"/>
                    </a:lnTo>
                    <a:lnTo>
                      <a:pt x="9180" y="11128"/>
                    </a:lnTo>
                    <a:lnTo>
                      <a:pt x="9139" y="11125"/>
                    </a:lnTo>
                    <a:lnTo>
                      <a:pt x="9097" y="11120"/>
                    </a:lnTo>
                    <a:lnTo>
                      <a:pt x="9056" y="11114"/>
                    </a:lnTo>
                    <a:lnTo>
                      <a:pt x="9014" y="11108"/>
                    </a:lnTo>
                    <a:lnTo>
                      <a:pt x="8973" y="11100"/>
                    </a:lnTo>
                    <a:lnTo>
                      <a:pt x="8932" y="11089"/>
                    </a:lnTo>
                    <a:lnTo>
                      <a:pt x="8891" y="11079"/>
                    </a:lnTo>
                    <a:lnTo>
                      <a:pt x="8852" y="11067"/>
                    </a:lnTo>
                    <a:lnTo>
                      <a:pt x="8814" y="11054"/>
                    </a:lnTo>
                    <a:lnTo>
                      <a:pt x="8776" y="11039"/>
                    </a:lnTo>
                    <a:lnTo>
                      <a:pt x="8740" y="11023"/>
                    </a:lnTo>
                    <a:lnTo>
                      <a:pt x="8723" y="11015"/>
                    </a:lnTo>
                    <a:lnTo>
                      <a:pt x="8707" y="11006"/>
                    </a:lnTo>
                    <a:lnTo>
                      <a:pt x="8689" y="10997"/>
                    </a:lnTo>
                    <a:lnTo>
                      <a:pt x="8674" y="10986"/>
                    </a:lnTo>
                    <a:lnTo>
                      <a:pt x="8654" y="10973"/>
                    </a:lnTo>
                    <a:lnTo>
                      <a:pt x="8634" y="10959"/>
                    </a:lnTo>
                    <a:lnTo>
                      <a:pt x="8615" y="10945"/>
                    </a:lnTo>
                    <a:lnTo>
                      <a:pt x="8598" y="10929"/>
                    </a:lnTo>
                    <a:lnTo>
                      <a:pt x="8580" y="10914"/>
                    </a:lnTo>
                    <a:lnTo>
                      <a:pt x="8564" y="10898"/>
                    </a:lnTo>
                    <a:lnTo>
                      <a:pt x="8549" y="10881"/>
                    </a:lnTo>
                    <a:lnTo>
                      <a:pt x="8534" y="10864"/>
                    </a:lnTo>
                    <a:lnTo>
                      <a:pt x="8521" y="10847"/>
                    </a:lnTo>
                    <a:lnTo>
                      <a:pt x="8508" y="10829"/>
                    </a:lnTo>
                    <a:lnTo>
                      <a:pt x="8496" y="10811"/>
                    </a:lnTo>
                    <a:lnTo>
                      <a:pt x="8484" y="10792"/>
                    </a:lnTo>
                    <a:lnTo>
                      <a:pt x="8473" y="10773"/>
                    </a:lnTo>
                    <a:lnTo>
                      <a:pt x="8463" y="10754"/>
                    </a:lnTo>
                    <a:lnTo>
                      <a:pt x="8454" y="10734"/>
                    </a:lnTo>
                    <a:lnTo>
                      <a:pt x="8446" y="10714"/>
                    </a:lnTo>
                    <a:lnTo>
                      <a:pt x="8437" y="10694"/>
                    </a:lnTo>
                    <a:lnTo>
                      <a:pt x="8429" y="10674"/>
                    </a:lnTo>
                    <a:lnTo>
                      <a:pt x="8423" y="10654"/>
                    </a:lnTo>
                    <a:lnTo>
                      <a:pt x="8417" y="10632"/>
                    </a:lnTo>
                    <a:lnTo>
                      <a:pt x="8411" y="10612"/>
                    </a:lnTo>
                    <a:lnTo>
                      <a:pt x="8406" y="10591"/>
                    </a:lnTo>
                    <a:lnTo>
                      <a:pt x="8402" y="10570"/>
                    </a:lnTo>
                    <a:lnTo>
                      <a:pt x="8398" y="10549"/>
                    </a:lnTo>
                    <a:lnTo>
                      <a:pt x="8392" y="10507"/>
                    </a:lnTo>
                    <a:lnTo>
                      <a:pt x="8387" y="10465"/>
                    </a:lnTo>
                    <a:lnTo>
                      <a:pt x="8384" y="10423"/>
                    </a:lnTo>
                    <a:lnTo>
                      <a:pt x="8383" y="10382"/>
                    </a:lnTo>
                    <a:lnTo>
                      <a:pt x="8384" y="10336"/>
                    </a:lnTo>
                    <a:lnTo>
                      <a:pt x="8386" y="10291"/>
                    </a:lnTo>
                    <a:lnTo>
                      <a:pt x="8391" y="10247"/>
                    </a:lnTo>
                    <a:lnTo>
                      <a:pt x="8397" y="10205"/>
                    </a:lnTo>
                    <a:lnTo>
                      <a:pt x="8404" y="10164"/>
                    </a:lnTo>
                    <a:lnTo>
                      <a:pt x="8413" y="10125"/>
                    </a:lnTo>
                    <a:lnTo>
                      <a:pt x="8424" y="10087"/>
                    </a:lnTo>
                    <a:lnTo>
                      <a:pt x="8436" y="10050"/>
                    </a:lnTo>
                    <a:lnTo>
                      <a:pt x="8450" y="10015"/>
                    </a:lnTo>
                    <a:lnTo>
                      <a:pt x="8466" y="9982"/>
                    </a:lnTo>
                    <a:lnTo>
                      <a:pt x="8483" y="9949"/>
                    </a:lnTo>
                    <a:lnTo>
                      <a:pt x="8503" y="9918"/>
                    </a:lnTo>
                    <a:lnTo>
                      <a:pt x="8524" y="9889"/>
                    </a:lnTo>
                    <a:lnTo>
                      <a:pt x="8547" y="9861"/>
                    </a:lnTo>
                    <a:lnTo>
                      <a:pt x="8571" y="9835"/>
                    </a:lnTo>
                    <a:lnTo>
                      <a:pt x="8598" y="9810"/>
                    </a:lnTo>
                    <a:lnTo>
                      <a:pt x="8626" y="9787"/>
                    </a:lnTo>
                    <a:lnTo>
                      <a:pt x="8656" y="9764"/>
                    </a:lnTo>
                    <a:lnTo>
                      <a:pt x="8687" y="9744"/>
                    </a:lnTo>
                    <a:lnTo>
                      <a:pt x="8721" y="9726"/>
                    </a:lnTo>
                    <a:lnTo>
                      <a:pt x="8757" y="9708"/>
                    </a:lnTo>
                    <a:lnTo>
                      <a:pt x="8793" y="9692"/>
                    </a:lnTo>
                    <a:lnTo>
                      <a:pt x="8833" y="9678"/>
                    </a:lnTo>
                    <a:lnTo>
                      <a:pt x="8874" y="9665"/>
                    </a:lnTo>
                    <a:lnTo>
                      <a:pt x="8917" y="9653"/>
                    </a:lnTo>
                    <a:lnTo>
                      <a:pt x="8962" y="9643"/>
                    </a:lnTo>
                    <a:lnTo>
                      <a:pt x="9009" y="9635"/>
                    </a:lnTo>
                    <a:lnTo>
                      <a:pt x="9058" y="9628"/>
                    </a:lnTo>
                    <a:lnTo>
                      <a:pt x="9109" y="9623"/>
                    </a:lnTo>
                    <a:lnTo>
                      <a:pt x="9162" y="9619"/>
                    </a:lnTo>
                    <a:lnTo>
                      <a:pt x="9216" y="9617"/>
                    </a:lnTo>
                    <a:lnTo>
                      <a:pt x="9273" y="9616"/>
                    </a:lnTo>
                    <a:lnTo>
                      <a:pt x="9330" y="9617"/>
                    </a:lnTo>
                    <a:lnTo>
                      <a:pt x="9385" y="9619"/>
                    </a:lnTo>
                    <a:lnTo>
                      <a:pt x="9438" y="9623"/>
                    </a:lnTo>
                    <a:lnTo>
                      <a:pt x="9489" y="9628"/>
                    </a:lnTo>
                    <a:lnTo>
                      <a:pt x="9538" y="9635"/>
                    </a:lnTo>
                    <a:lnTo>
                      <a:pt x="9585" y="9644"/>
                    </a:lnTo>
                    <a:lnTo>
                      <a:pt x="9630" y="9654"/>
                    </a:lnTo>
                    <a:lnTo>
                      <a:pt x="9674" y="9667"/>
                    </a:lnTo>
                    <a:lnTo>
                      <a:pt x="9714" y="9680"/>
                    </a:lnTo>
                    <a:lnTo>
                      <a:pt x="9753" y="9694"/>
                    </a:lnTo>
                    <a:lnTo>
                      <a:pt x="9791" y="9711"/>
                    </a:lnTo>
                    <a:lnTo>
                      <a:pt x="9827" y="9729"/>
                    </a:lnTo>
                    <a:lnTo>
                      <a:pt x="9860" y="9748"/>
                    </a:lnTo>
                    <a:lnTo>
                      <a:pt x="9891" y="9770"/>
                    </a:lnTo>
                    <a:lnTo>
                      <a:pt x="9922" y="9792"/>
                    </a:lnTo>
                    <a:lnTo>
                      <a:pt x="9949" y="9815"/>
                    </a:lnTo>
                    <a:lnTo>
                      <a:pt x="9976" y="9841"/>
                    </a:lnTo>
                    <a:lnTo>
                      <a:pt x="9999" y="9869"/>
                    </a:lnTo>
                    <a:lnTo>
                      <a:pt x="10022" y="9896"/>
                    </a:lnTo>
                    <a:lnTo>
                      <a:pt x="10043" y="9926"/>
                    </a:lnTo>
                    <a:lnTo>
                      <a:pt x="10061" y="9957"/>
                    </a:lnTo>
                    <a:lnTo>
                      <a:pt x="10079" y="9990"/>
                    </a:lnTo>
                    <a:lnTo>
                      <a:pt x="10095" y="10024"/>
                    </a:lnTo>
                    <a:lnTo>
                      <a:pt x="10108" y="10059"/>
                    </a:lnTo>
                    <a:lnTo>
                      <a:pt x="10120" y="10096"/>
                    </a:lnTo>
                    <a:lnTo>
                      <a:pt x="10131" y="10135"/>
                    </a:lnTo>
                    <a:lnTo>
                      <a:pt x="10140" y="10175"/>
                    </a:lnTo>
                    <a:lnTo>
                      <a:pt x="10147" y="10215"/>
                    </a:lnTo>
                    <a:lnTo>
                      <a:pt x="10152" y="10258"/>
                    </a:lnTo>
                    <a:lnTo>
                      <a:pt x="10156" y="10302"/>
                    </a:lnTo>
                    <a:lnTo>
                      <a:pt x="10158" y="10347"/>
                    </a:lnTo>
                    <a:lnTo>
                      <a:pt x="10159" y="10393"/>
                    </a:lnTo>
                    <a:lnTo>
                      <a:pt x="10158" y="10437"/>
                    </a:lnTo>
                    <a:lnTo>
                      <a:pt x="10156" y="10479"/>
                    </a:lnTo>
                    <a:lnTo>
                      <a:pt x="10152" y="10521"/>
                    </a:lnTo>
                    <a:lnTo>
                      <a:pt x="10146" y="10561"/>
                    </a:lnTo>
                    <a:lnTo>
                      <a:pt x="10139" y="10600"/>
                    </a:lnTo>
                    <a:lnTo>
                      <a:pt x="10130" y="10638"/>
                    </a:lnTo>
                    <a:lnTo>
                      <a:pt x="10119" y="10673"/>
                    </a:lnTo>
                    <a:lnTo>
                      <a:pt x="10106" y="10709"/>
                    </a:lnTo>
                    <a:lnTo>
                      <a:pt x="10092" y="10743"/>
                    </a:lnTo>
                    <a:lnTo>
                      <a:pt x="10077" y="10775"/>
                    </a:lnTo>
                    <a:lnTo>
                      <a:pt x="10059" y="10806"/>
                    </a:lnTo>
                    <a:lnTo>
                      <a:pt x="10040" y="10835"/>
                    </a:lnTo>
                    <a:lnTo>
                      <a:pt x="10019" y="10864"/>
                    </a:lnTo>
                    <a:lnTo>
                      <a:pt x="9997" y="10891"/>
                    </a:lnTo>
                    <a:lnTo>
                      <a:pt x="9973" y="10916"/>
                    </a:lnTo>
                    <a:lnTo>
                      <a:pt x="9947" y="10941"/>
                    </a:lnTo>
                    <a:lnTo>
                      <a:pt x="9918" y="10964"/>
                    </a:lnTo>
                    <a:lnTo>
                      <a:pt x="9890" y="10985"/>
                    </a:lnTo>
                    <a:lnTo>
                      <a:pt x="9858" y="11005"/>
                    </a:lnTo>
                    <a:lnTo>
                      <a:pt x="9826" y="11024"/>
                    </a:lnTo>
                    <a:lnTo>
                      <a:pt x="9792" y="11040"/>
                    </a:lnTo>
                    <a:lnTo>
                      <a:pt x="9755" y="11057"/>
                    </a:lnTo>
                    <a:lnTo>
                      <a:pt x="9718" y="11071"/>
                    </a:lnTo>
                    <a:lnTo>
                      <a:pt x="9678" y="11083"/>
                    </a:lnTo>
                    <a:lnTo>
                      <a:pt x="9637" y="11096"/>
                    </a:lnTo>
                    <a:lnTo>
                      <a:pt x="9594" y="11105"/>
                    </a:lnTo>
                    <a:lnTo>
                      <a:pt x="9549" y="11113"/>
                    </a:lnTo>
                    <a:lnTo>
                      <a:pt x="9502" y="11120"/>
                    </a:lnTo>
                    <a:lnTo>
                      <a:pt x="9454" y="11125"/>
                    </a:lnTo>
                    <a:lnTo>
                      <a:pt x="9404" y="11129"/>
                    </a:lnTo>
                    <a:lnTo>
                      <a:pt x="9353" y="11132"/>
                    </a:lnTo>
                    <a:close/>
                    <a:moveTo>
                      <a:pt x="9221" y="12522"/>
                    </a:moveTo>
                    <a:lnTo>
                      <a:pt x="9219" y="12541"/>
                    </a:lnTo>
                    <a:lnTo>
                      <a:pt x="9217" y="12561"/>
                    </a:lnTo>
                    <a:lnTo>
                      <a:pt x="9214" y="12581"/>
                    </a:lnTo>
                    <a:lnTo>
                      <a:pt x="9210" y="12601"/>
                    </a:lnTo>
                    <a:lnTo>
                      <a:pt x="9204" y="12620"/>
                    </a:lnTo>
                    <a:lnTo>
                      <a:pt x="9199" y="12640"/>
                    </a:lnTo>
                    <a:lnTo>
                      <a:pt x="9192" y="12659"/>
                    </a:lnTo>
                    <a:lnTo>
                      <a:pt x="9185" y="12679"/>
                    </a:lnTo>
                    <a:lnTo>
                      <a:pt x="9176" y="12697"/>
                    </a:lnTo>
                    <a:lnTo>
                      <a:pt x="9167" y="12715"/>
                    </a:lnTo>
                    <a:lnTo>
                      <a:pt x="9156" y="12734"/>
                    </a:lnTo>
                    <a:lnTo>
                      <a:pt x="9144" y="12751"/>
                    </a:lnTo>
                    <a:lnTo>
                      <a:pt x="9132" y="12768"/>
                    </a:lnTo>
                    <a:lnTo>
                      <a:pt x="9118" y="12785"/>
                    </a:lnTo>
                    <a:lnTo>
                      <a:pt x="9104" y="12801"/>
                    </a:lnTo>
                    <a:lnTo>
                      <a:pt x="9089" y="12814"/>
                    </a:lnTo>
                    <a:lnTo>
                      <a:pt x="9075" y="12828"/>
                    </a:lnTo>
                    <a:lnTo>
                      <a:pt x="9060" y="12840"/>
                    </a:lnTo>
                    <a:lnTo>
                      <a:pt x="9044" y="12851"/>
                    </a:lnTo>
                    <a:lnTo>
                      <a:pt x="9028" y="12861"/>
                    </a:lnTo>
                    <a:lnTo>
                      <a:pt x="9013" y="12871"/>
                    </a:lnTo>
                    <a:lnTo>
                      <a:pt x="8995" y="12881"/>
                    </a:lnTo>
                    <a:lnTo>
                      <a:pt x="8979" y="12889"/>
                    </a:lnTo>
                    <a:lnTo>
                      <a:pt x="8963" y="12896"/>
                    </a:lnTo>
                    <a:lnTo>
                      <a:pt x="8945" y="12902"/>
                    </a:lnTo>
                    <a:lnTo>
                      <a:pt x="8928" y="12908"/>
                    </a:lnTo>
                    <a:lnTo>
                      <a:pt x="8910" y="12914"/>
                    </a:lnTo>
                    <a:lnTo>
                      <a:pt x="8892" y="12918"/>
                    </a:lnTo>
                    <a:lnTo>
                      <a:pt x="8874" y="12923"/>
                    </a:lnTo>
                    <a:lnTo>
                      <a:pt x="8856" y="12926"/>
                    </a:lnTo>
                    <a:lnTo>
                      <a:pt x="8837" y="12931"/>
                    </a:lnTo>
                    <a:lnTo>
                      <a:pt x="8800" y="12936"/>
                    </a:lnTo>
                    <a:lnTo>
                      <a:pt x="8761" y="12940"/>
                    </a:lnTo>
                    <a:lnTo>
                      <a:pt x="8722" y="12942"/>
                    </a:lnTo>
                    <a:lnTo>
                      <a:pt x="8682" y="12943"/>
                    </a:lnTo>
                    <a:lnTo>
                      <a:pt x="8603" y="12944"/>
                    </a:lnTo>
                    <a:lnTo>
                      <a:pt x="7617" y="12944"/>
                    </a:lnTo>
                    <a:lnTo>
                      <a:pt x="7617" y="12678"/>
                    </a:lnTo>
                    <a:lnTo>
                      <a:pt x="8437" y="12678"/>
                    </a:lnTo>
                    <a:lnTo>
                      <a:pt x="8467" y="12677"/>
                    </a:lnTo>
                    <a:lnTo>
                      <a:pt x="8497" y="12677"/>
                    </a:lnTo>
                    <a:lnTo>
                      <a:pt x="8527" y="12676"/>
                    </a:lnTo>
                    <a:lnTo>
                      <a:pt x="8557" y="12674"/>
                    </a:lnTo>
                    <a:lnTo>
                      <a:pt x="8587" y="12671"/>
                    </a:lnTo>
                    <a:lnTo>
                      <a:pt x="8617" y="12667"/>
                    </a:lnTo>
                    <a:lnTo>
                      <a:pt x="8631" y="12664"/>
                    </a:lnTo>
                    <a:lnTo>
                      <a:pt x="8646" y="12661"/>
                    </a:lnTo>
                    <a:lnTo>
                      <a:pt x="8660" y="12658"/>
                    </a:lnTo>
                    <a:lnTo>
                      <a:pt x="8673" y="12654"/>
                    </a:lnTo>
                    <a:lnTo>
                      <a:pt x="8686" y="12650"/>
                    </a:lnTo>
                    <a:lnTo>
                      <a:pt x="8699" y="12645"/>
                    </a:lnTo>
                    <a:lnTo>
                      <a:pt x="8711" y="12640"/>
                    </a:lnTo>
                    <a:lnTo>
                      <a:pt x="8722" y="12634"/>
                    </a:lnTo>
                    <a:lnTo>
                      <a:pt x="8732" y="12627"/>
                    </a:lnTo>
                    <a:lnTo>
                      <a:pt x="8742" y="12619"/>
                    </a:lnTo>
                    <a:lnTo>
                      <a:pt x="8752" y="12611"/>
                    </a:lnTo>
                    <a:lnTo>
                      <a:pt x="8761" y="12602"/>
                    </a:lnTo>
                    <a:lnTo>
                      <a:pt x="8768" y="12593"/>
                    </a:lnTo>
                    <a:lnTo>
                      <a:pt x="8775" y="12583"/>
                    </a:lnTo>
                    <a:lnTo>
                      <a:pt x="8781" y="12572"/>
                    </a:lnTo>
                    <a:lnTo>
                      <a:pt x="8786" y="12560"/>
                    </a:lnTo>
                    <a:lnTo>
                      <a:pt x="8790" y="12547"/>
                    </a:lnTo>
                    <a:lnTo>
                      <a:pt x="8792" y="12534"/>
                    </a:lnTo>
                    <a:lnTo>
                      <a:pt x="8794" y="12518"/>
                    </a:lnTo>
                    <a:lnTo>
                      <a:pt x="8795" y="12503"/>
                    </a:lnTo>
                    <a:lnTo>
                      <a:pt x="8794" y="12494"/>
                    </a:lnTo>
                    <a:lnTo>
                      <a:pt x="8794" y="12485"/>
                    </a:lnTo>
                    <a:lnTo>
                      <a:pt x="8792" y="12476"/>
                    </a:lnTo>
                    <a:lnTo>
                      <a:pt x="8790" y="12466"/>
                    </a:lnTo>
                    <a:lnTo>
                      <a:pt x="8788" y="12458"/>
                    </a:lnTo>
                    <a:lnTo>
                      <a:pt x="8785" y="12449"/>
                    </a:lnTo>
                    <a:lnTo>
                      <a:pt x="8782" y="12441"/>
                    </a:lnTo>
                    <a:lnTo>
                      <a:pt x="8778" y="12433"/>
                    </a:lnTo>
                    <a:lnTo>
                      <a:pt x="8769" y="12416"/>
                    </a:lnTo>
                    <a:lnTo>
                      <a:pt x="8758" y="12401"/>
                    </a:lnTo>
                    <a:lnTo>
                      <a:pt x="8745" y="12387"/>
                    </a:lnTo>
                    <a:lnTo>
                      <a:pt x="8731" y="12374"/>
                    </a:lnTo>
                    <a:lnTo>
                      <a:pt x="8719" y="12363"/>
                    </a:lnTo>
                    <a:lnTo>
                      <a:pt x="8706" y="12355"/>
                    </a:lnTo>
                    <a:lnTo>
                      <a:pt x="8692" y="12347"/>
                    </a:lnTo>
                    <a:lnTo>
                      <a:pt x="8678" y="12341"/>
                    </a:lnTo>
                    <a:lnTo>
                      <a:pt x="8663" y="12335"/>
                    </a:lnTo>
                    <a:lnTo>
                      <a:pt x="8648" y="12331"/>
                    </a:lnTo>
                    <a:lnTo>
                      <a:pt x="8631" y="12327"/>
                    </a:lnTo>
                    <a:lnTo>
                      <a:pt x="8615" y="12323"/>
                    </a:lnTo>
                    <a:lnTo>
                      <a:pt x="8599" y="12321"/>
                    </a:lnTo>
                    <a:lnTo>
                      <a:pt x="8582" y="12319"/>
                    </a:lnTo>
                    <a:lnTo>
                      <a:pt x="8565" y="12317"/>
                    </a:lnTo>
                    <a:lnTo>
                      <a:pt x="8549" y="12315"/>
                    </a:lnTo>
                    <a:lnTo>
                      <a:pt x="8515" y="12314"/>
                    </a:lnTo>
                    <a:lnTo>
                      <a:pt x="8483" y="12313"/>
                    </a:lnTo>
                    <a:lnTo>
                      <a:pt x="8112" y="12313"/>
                    </a:lnTo>
                    <a:lnTo>
                      <a:pt x="8069" y="12312"/>
                    </a:lnTo>
                    <a:lnTo>
                      <a:pt x="8026" y="12309"/>
                    </a:lnTo>
                    <a:lnTo>
                      <a:pt x="7982" y="12306"/>
                    </a:lnTo>
                    <a:lnTo>
                      <a:pt x="7938" y="12300"/>
                    </a:lnTo>
                    <a:lnTo>
                      <a:pt x="7895" y="12293"/>
                    </a:lnTo>
                    <a:lnTo>
                      <a:pt x="7874" y="12289"/>
                    </a:lnTo>
                    <a:lnTo>
                      <a:pt x="7854" y="12285"/>
                    </a:lnTo>
                    <a:lnTo>
                      <a:pt x="7834" y="12280"/>
                    </a:lnTo>
                    <a:lnTo>
                      <a:pt x="7814" y="12274"/>
                    </a:lnTo>
                    <a:lnTo>
                      <a:pt x="7798" y="12268"/>
                    </a:lnTo>
                    <a:lnTo>
                      <a:pt x="7782" y="12261"/>
                    </a:lnTo>
                    <a:lnTo>
                      <a:pt x="7765" y="12254"/>
                    </a:lnTo>
                    <a:lnTo>
                      <a:pt x="7750" y="12246"/>
                    </a:lnTo>
                    <a:lnTo>
                      <a:pt x="7735" y="12238"/>
                    </a:lnTo>
                    <a:lnTo>
                      <a:pt x="7720" y="12230"/>
                    </a:lnTo>
                    <a:lnTo>
                      <a:pt x="7706" y="12221"/>
                    </a:lnTo>
                    <a:lnTo>
                      <a:pt x="7693" y="12210"/>
                    </a:lnTo>
                    <a:lnTo>
                      <a:pt x="7680" y="12200"/>
                    </a:lnTo>
                    <a:lnTo>
                      <a:pt x="7667" y="12190"/>
                    </a:lnTo>
                    <a:lnTo>
                      <a:pt x="7655" y="12179"/>
                    </a:lnTo>
                    <a:lnTo>
                      <a:pt x="7644" y="12167"/>
                    </a:lnTo>
                    <a:lnTo>
                      <a:pt x="7633" y="12155"/>
                    </a:lnTo>
                    <a:lnTo>
                      <a:pt x="7622" y="12143"/>
                    </a:lnTo>
                    <a:lnTo>
                      <a:pt x="7613" y="12131"/>
                    </a:lnTo>
                    <a:lnTo>
                      <a:pt x="7603" y="12118"/>
                    </a:lnTo>
                    <a:lnTo>
                      <a:pt x="7595" y="12104"/>
                    </a:lnTo>
                    <a:lnTo>
                      <a:pt x="7587" y="12091"/>
                    </a:lnTo>
                    <a:lnTo>
                      <a:pt x="7579" y="12078"/>
                    </a:lnTo>
                    <a:lnTo>
                      <a:pt x="7571" y="12064"/>
                    </a:lnTo>
                    <a:lnTo>
                      <a:pt x="7565" y="12049"/>
                    </a:lnTo>
                    <a:lnTo>
                      <a:pt x="7559" y="12035"/>
                    </a:lnTo>
                    <a:lnTo>
                      <a:pt x="7554" y="12021"/>
                    </a:lnTo>
                    <a:lnTo>
                      <a:pt x="7549" y="12006"/>
                    </a:lnTo>
                    <a:lnTo>
                      <a:pt x="7545" y="11991"/>
                    </a:lnTo>
                    <a:lnTo>
                      <a:pt x="7541" y="11977"/>
                    </a:lnTo>
                    <a:lnTo>
                      <a:pt x="7538" y="11963"/>
                    </a:lnTo>
                    <a:lnTo>
                      <a:pt x="7535" y="11947"/>
                    </a:lnTo>
                    <a:lnTo>
                      <a:pt x="7533" y="11932"/>
                    </a:lnTo>
                    <a:lnTo>
                      <a:pt x="7532" y="11918"/>
                    </a:lnTo>
                    <a:lnTo>
                      <a:pt x="7531" y="11902"/>
                    </a:lnTo>
                    <a:lnTo>
                      <a:pt x="7531" y="11865"/>
                    </a:lnTo>
                    <a:lnTo>
                      <a:pt x="7534" y="11841"/>
                    </a:lnTo>
                    <a:lnTo>
                      <a:pt x="7537" y="11818"/>
                    </a:lnTo>
                    <a:lnTo>
                      <a:pt x="7542" y="11794"/>
                    </a:lnTo>
                    <a:lnTo>
                      <a:pt x="7549" y="11770"/>
                    </a:lnTo>
                    <a:lnTo>
                      <a:pt x="7557" y="11746"/>
                    </a:lnTo>
                    <a:lnTo>
                      <a:pt x="7566" y="11723"/>
                    </a:lnTo>
                    <a:lnTo>
                      <a:pt x="7577" y="11700"/>
                    </a:lnTo>
                    <a:lnTo>
                      <a:pt x="7589" y="11678"/>
                    </a:lnTo>
                    <a:lnTo>
                      <a:pt x="7602" y="11656"/>
                    </a:lnTo>
                    <a:lnTo>
                      <a:pt x="7616" y="11635"/>
                    </a:lnTo>
                    <a:lnTo>
                      <a:pt x="7632" y="11615"/>
                    </a:lnTo>
                    <a:lnTo>
                      <a:pt x="7649" y="11595"/>
                    </a:lnTo>
                    <a:lnTo>
                      <a:pt x="7667" y="11577"/>
                    </a:lnTo>
                    <a:lnTo>
                      <a:pt x="7686" y="11560"/>
                    </a:lnTo>
                    <a:lnTo>
                      <a:pt x="7706" y="11544"/>
                    </a:lnTo>
                    <a:lnTo>
                      <a:pt x="7720" y="11534"/>
                    </a:lnTo>
                    <a:lnTo>
                      <a:pt x="7734" y="11526"/>
                    </a:lnTo>
                    <a:lnTo>
                      <a:pt x="7748" y="11518"/>
                    </a:lnTo>
                    <a:lnTo>
                      <a:pt x="7763" y="11510"/>
                    </a:lnTo>
                    <a:lnTo>
                      <a:pt x="7778" y="11503"/>
                    </a:lnTo>
                    <a:lnTo>
                      <a:pt x="7793" y="11496"/>
                    </a:lnTo>
                    <a:lnTo>
                      <a:pt x="7808" y="11490"/>
                    </a:lnTo>
                    <a:lnTo>
                      <a:pt x="7823" y="11484"/>
                    </a:lnTo>
                    <a:lnTo>
                      <a:pt x="7855" y="11475"/>
                    </a:lnTo>
                    <a:lnTo>
                      <a:pt x="7888" y="11467"/>
                    </a:lnTo>
                    <a:lnTo>
                      <a:pt x="7921" y="11460"/>
                    </a:lnTo>
                    <a:lnTo>
                      <a:pt x="7955" y="11455"/>
                    </a:lnTo>
                    <a:lnTo>
                      <a:pt x="7989" y="11452"/>
                    </a:lnTo>
                    <a:lnTo>
                      <a:pt x="8023" y="11448"/>
                    </a:lnTo>
                    <a:lnTo>
                      <a:pt x="8058" y="11446"/>
                    </a:lnTo>
                    <a:lnTo>
                      <a:pt x="8093" y="11445"/>
                    </a:lnTo>
                    <a:lnTo>
                      <a:pt x="8162" y="11444"/>
                    </a:lnTo>
                    <a:lnTo>
                      <a:pt x="9120" y="11444"/>
                    </a:lnTo>
                    <a:lnTo>
                      <a:pt x="9120" y="11713"/>
                    </a:lnTo>
                    <a:lnTo>
                      <a:pt x="8191" y="11713"/>
                    </a:lnTo>
                    <a:lnTo>
                      <a:pt x="8160" y="11714"/>
                    </a:lnTo>
                    <a:lnTo>
                      <a:pt x="8130" y="11717"/>
                    </a:lnTo>
                    <a:lnTo>
                      <a:pt x="8116" y="11718"/>
                    </a:lnTo>
                    <a:lnTo>
                      <a:pt x="8102" y="11721"/>
                    </a:lnTo>
                    <a:lnTo>
                      <a:pt x="8088" y="11723"/>
                    </a:lnTo>
                    <a:lnTo>
                      <a:pt x="8074" y="11726"/>
                    </a:lnTo>
                    <a:lnTo>
                      <a:pt x="8062" y="11730"/>
                    </a:lnTo>
                    <a:lnTo>
                      <a:pt x="8050" y="11734"/>
                    </a:lnTo>
                    <a:lnTo>
                      <a:pt x="8038" y="11739"/>
                    </a:lnTo>
                    <a:lnTo>
                      <a:pt x="8027" y="11744"/>
                    </a:lnTo>
                    <a:lnTo>
                      <a:pt x="8016" y="11751"/>
                    </a:lnTo>
                    <a:lnTo>
                      <a:pt x="8007" y="11759"/>
                    </a:lnTo>
                    <a:lnTo>
                      <a:pt x="7998" y="11766"/>
                    </a:lnTo>
                    <a:lnTo>
                      <a:pt x="7990" y="11775"/>
                    </a:lnTo>
                    <a:lnTo>
                      <a:pt x="7983" y="11784"/>
                    </a:lnTo>
                    <a:lnTo>
                      <a:pt x="7975" y="11794"/>
                    </a:lnTo>
                    <a:lnTo>
                      <a:pt x="7970" y="11805"/>
                    </a:lnTo>
                    <a:lnTo>
                      <a:pt x="7965" y="11818"/>
                    </a:lnTo>
                    <a:lnTo>
                      <a:pt x="7961" y="11832"/>
                    </a:lnTo>
                    <a:lnTo>
                      <a:pt x="7958" y="11846"/>
                    </a:lnTo>
                    <a:lnTo>
                      <a:pt x="7957" y="11862"/>
                    </a:lnTo>
                    <a:lnTo>
                      <a:pt x="7956" y="11878"/>
                    </a:lnTo>
                    <a:lnTo>
                      <a:pt x="7957" y="11893"/>
                    </a:lnTo>
                    <a:lnTo>
                      <a:pt x="7958" y="11906"/>
                    </a:lnTo>
                    <a:lnTo>
                      <a:pt x="7961" y="11920"/>
                    </a:lnTo>
                    <a:lnTo>
                      <a:pt x="7964" y="11932"/>
                    </a:lnTo>
                    <a:lnTo>
                      <a:pt x="7969" y="11943"/>
                    </a:lnTo>
                    <a:lnTo>
                      <a:pt x="7974" y="11954"/>
                    </a:lnTo>
                    <a:lnTo>
                      <a:pt x="7980" y="11965"/>
                    </a:lnTo>
                    <a:lnTo>
                      <a:pt x="7988" y="11974"/>
                    </a:lnTo>
                    <a:lnTo>
                      <a:pt x="7995" y="11982"/>
                    </a:lnTo>
                    <a:lnTo>
                      <a:pt x="8003" y="11990"/>
                    </a:lnTo>
                    <a:lnTo>
                      <a:pt x="8012" y="11997"/>
                    </a:lnTo>
                    <a:lnTo>
                      <a:pt x="8022" y="12003"/>
                    </a:lnTo>
                    <a:lnTo>
                      <a:pt x="8033" y="12009"/>
                    </a:lnTo>
                    <a:lnTo>
                      <a:pt x="8043" y="12015"/>
                    </a:lnTo>
                    <a:lnTo>
                      <a:pt x="8054" y="12020"/>
                    </a:lnTo>
                    <a:lnTo>
                      <a:pt x="8066" y="12025"/>
                    </a:lnTo>
                    <a:lnTo>
                      <a:pt x="8091" y="12032"/>
                    </a:lnTo>
                    <a:lnTo>
                      <a:pt x="8117" y="12038"/>
                    </a:lnTo>
                    <a:lnTo>
                      <a:pt x="8144" y="12042"/>
                    </a:lnTo>
                    <a:lnTo>
                      <a:pt x="8172" y="12045"/>
                    </a:lnTo>
                    <a:lnTo>
                      <a:pt x="8200" y="12047"/>
                    </a:lnTo>
                    <a:lnTo>
                      <a:pt x="8228" y="12048"/>
                    </a:lnTo>
                    <a:lnTo>
                      <a:pt x="8573" y="12048"/>
                    </a:lnTo>
                    <a:lnTo>
                      <a:pt x="8625" y="12049"/>
                    </a:lnTo>
                    <a:lnTo>
                      <a:pt x="8676" y="12050"/>
                    </a:lnTo>
                    <a:lnTo>
                      <a:pt x="8727" y="12052"/>
                    </a:lnTo>
                    <a:lnTo>
                      <a:pt x="8778" y="12056"/>
                    </a:lnTo>
                    <a:lnTo>
                      <a:pt x="8804" y="12059"/>
                    </a:lnTo>
                    <a:lnTo>
                      <a:pt x="8828" y="12064"/>
                    </a:lnTo>
                    <a:lnTo>
                      <a:pt x="8854" y="12069"/>
                    </a:lnTo>
                    <a:lnTo>
                      <a:pt x="8878" y="12074"/>
                    </a:lnTo>
                    <a:lnTo>
                      <a:pt x="8903" y="12080"/>
                    </a:lnTo>
                    <a:lnTo>
                      <a:pt x="8927" y="12087"/>
                    </a:lnTo>
                    <a:lnTo>
                      <a:pt x="8952" y="12095"/>
                    </a:lnTo>
                    <a:lnTo>
                      <a:pt x="8976" y="12105"/>
                    </a:lnTo>
                    <a:lnTo>
                      <a:pt x="8992" y="12111"/>
                    </a:lnTo>
                    <a:lnTo>
                      <a:pt x="9008" y="12120"/>
                    </a:lnTo>
                    <a:lnTo>
                      <a:pt x="9023" y="12128"/>
                    </a:lnTo>
                    <a:lnTo>
                      <a:pt x="9038" y="12136"/>
                    </a:lnTo>
                    <a:lnTo>
                      <a:pt x="9051" y="12145"/>
                    </a:lnTo>
                    <a:lnTo>
                      <a:pt x="9065" y="12155"/>
                    </a:lnTo>
                    <a:lnTo>
                      <a:pt x="9078" y="12166"/>
                    </a:lnTo>
                    <a:lnTo>
                      <a:pt x="9090" y="12176"/>
                    </a:lnTo>
                    <a:lnTo>
                      <a:pt x="9101" y="12186"/>
                    </a:lnTo>
                    <a:lnTo>
                      <a:pt x="9112" y="12197"/>
                    </a:lnTo>
                    <a:lnTo>
                      <a:pt x="9123" y="12209"/>
                    </a:lnTo>
                    <a:lnTo>
                      <a:pt x="9132" y="12222"/>
                    </a:lnTo>
                    <a:lnTo>
                      <a:pt x="9141" y="12234"/>
                    </a:lnTo>
                    <a:lnTo>
                      <a:pt x="9150" y="12246"/>
                    </a:lnTo>
                    <a:lnTo>
                      <a:pt x="9158" y="12259"/>
                    </a:lnTo>
                    <a:lnTo>
                      <a:pt x="9166" y="12272"/>
                    </a:lnTo>
                    <a:lnTo>
                      <a:pt x="9173" y="12286"/>
                    </a:lnTo>
                    <a:lnTo>
                      <a:pt x="9179" y="12299"/>
                    </a:lnTo>
                    <a:lnTo>
                      <a:pt x="9185" y="12312"/>
                    </a:lnTo>
                    <a:lnTo>
                      <a:pt x="9190" y="12327"/>
                    </a:lnTo>
                    <a:lnTo>
                      <a:pt x="9200" y="12355"/>
                    </a:lnTo>
                    <a:lnTo>
                      <a:pt x="9208" y="12384"/>
                    </a:lnTo>
                    <a:lnTo>
                      <a:pt x="9214" y="12413"/>
                    </a:lnTo>
                    <a:lnTo>
                      <a:pt x="9218" y="12443"/>
                    </a:lnTo>
                    <a:lnTo>
                      <a:pt x="9220" y="12473"/>
                    </a:lnTo>
                    <a:lnTo>
                      <a:pt x="9221" y="12502"/>
                    </a:lnTo>
                    <a:lnTo>
                      <a:pt x="9221" y="12522"/>
                    </a:lnTo>
                    <a:close/>
                    <a:moveTo>
                      <a:pt x="7239" y="11713"/>
                    </a:moveTo>
                    <a:lnTo>
                      <a:pt x="6707" y="11713"/>
                    </a:lnTo>
                    <a:lnTo>
                      <a:pt x="6670" y="11714"/>
                    </a:lnTo>
                    <a:lnTo>
                      <a:pt x="6629" y="11715"/>
                    </a:lnTo>
                    <a:lnTo>
                      <a:pt x="6588" y="11717"/>
                    </a:lnTo>
                    <a:lnTo>
                      <a:pt x="6546" y="11720"/>
                    </a:lnTo>
                    <a:lnTo>
                      <a:pt x="6507" y="11724"/>
                    </a:lnTo>
                    <a:lnTo>
                      <a:pt x="6487" y="11727"/>
                    </a:lnTo>
                    <a:lnTo>
                      <a:pt x="6470" y="11730"/>
                    </a:lnTo>
                    <a:lnTo>
                      <a:pt x="6453" y="11734"/>
                    </a:lnTo>
                    <a:lnTo>
                      <a:pt x="6437" y="11738"/>
                    </a:lnTo>
                    <a:lnTo>
                      <a:pt x="6418" y="11746"/>
                    </a:lnTo>
                    <a:lnTo>
                      <a:pt x="6399" y="11754"/>
                    </a:lnTo>
                    <a:lnTo>
                      <a:pt x="6382" y="11764"/>
                    </a:lnTo>
                    <a:lnTo>
                      <a:pt x="6366" y="11773"/>
                    </a:lnTo>
                    <a:lnTo>
                      <a:pt x="6351" y="11784"/>
                    </a:lnTo>
                    <a:lnTo>
                      <a:pt x="6335" y="11795"/>
                    </a:lnTo>
                    <a:lnTo>
                      <a:pt x="6322" y="11809"/>
                    </a:lnTo>
                    <a:lnTo>
                      <a:pt x="6308" y="11822"/>
                    </a:lnTo>
                    <a:lnTo>
                      <a:pt x="6296" y="11835"/>
                    </a:lnTo>
                    <a:lnTo>
                      <a:pt x="6286" y="11849"/>
                    </a:lnTo>
                    <a:lnTo>
                      <a:pt x="6277" y="11863"/>
                    </a:lnTo>
                    <a:lnTo>
                      <a:pt x="6270" y="11877"/>
                    </a:lnTo>
                    <a:lnTo>
                      <a:pt x="6263" y="11892"/>
                    </a:lnTo>
                    <a:lnTo>
                      <a:pt x="6257" y="11906"/>
                    </a:lnTo>
                    <a:lnTo>
                      <a:pt x="6252" y="11922"/>
                    </a:lnTo>
                    <a:lnTo>
                      <a:pt x="6248" y="11937"/>
                    </a:lnTo>
                    <a:lnTo>
                      <a:pt x="6240" y="11969"/>
                    </a:lnTo>
                    <a:lnTo>
                      <a:pt x="6235" y="12000"/>
                    </a:lnTo>
                    <a:lnTo>
                      <a:pt x="6231" y="12033"/>
                    </a:lnTo>
                    <a:lnTo>
                      <a:pt x="6227" y="12065"/>
                    </a:lnTo>
                    <a:lnTo>
                      <a:pt x="7239" y="12065"/>
                    </a:lnTo>
                    <a:lnTo>
                      <a:pt x="7239" y="12330"/>
                    </a:lnTo>
                    <a:lnTo>
                      <a:pt x="6227" y="12330"/>
                    </a:lnTo>
                    <a:lnTo>
                      <a:pt x="6230" y="12356"/>
                    </a:lnTo>
                    <a:lnTo>
                      <a:pt x="6234" y="12382"/>
                    </a:lnTo>
                    <a:lnTo>
                      <a:pt x="6239" y="12405"/>
                    </a:lnTo>
                    <a:lnTo>
                      <a:pt x="6245" y="12428"/>
                    </a:lnTo>
                    <a:lnTo>
                      <a:pt x="6252" y="12449"/>
                    </a:lnTo>
                    <a:lnTo>
                      <a:pt x="6260" y="12468"/>
                    </a:lnTo>
                    <a:lnTo>
                      <a:pt x="6268" y="12488"/>
                    </a:lnTo>
                    <a:lnTo>
                      <a:pt x="6277" y="12505"/>
                    </a:lnTo>
                    <a:lnTo>
                      <a:pt x="6287" y="12523"/>
                    </a:lnTo>
                    <a:lnTo>
                      <a:pt x="6299" y="12538"/>
                    </a:lnTo>
                    <a:lnTo>
                      <a:pt x="6310" y="12552"/>
                    </a:lnTo>
                    <a:lnTo>
                      <a:pt x="6323" y="12566"/>
                    </a:lnTo>
                    <a:lnTo>
                      <a:pt x="6336" y="12579"/>
                    </a:lnTo>
                    <a:lnTo>
                      <a:pt x="6351" y="12591"/>
                    </a:lnTo>
                    <a:lnTo>
                      <a:pt x="6366" y="12601"/>
                    </a:lnTo>
                    <a:lnTo>
                      <a:pt x="6382" y="12611"/>
                    </a:lnTo>
                    <a:lnTo>
                      <a:pt x="6399" y="12620"/>
                    </a:lnTo>
                    <a:lnTo>
                      <a:pt x="6417" y="12629"/>
                    </a:lnTo>
                    <a:lnTo>
                      <a:pt x="6435" y="12637"/>
                    </a:lnTo>
                    <a:lnTo>
                      <a:pt x="6456" y="12643"/>
                    </a:lnTo>
                    <a:lnTo>
                      <a:pt x="6476" y="12649"/>
                    </a:lnTo>
                    <a:lnTo>
                      <a:pt x="6496" y="12654"/>
                    </a:lnTo>
                    <a:lnTo>
                      <a:pt x="6519" y="12659"/>
                    </a:lnTo>
                    <a:lnTo>
                      <a:pt x="6542" y="12663"/>
                    </a:lnTo>
                    <a:lnTo>
                      <a:pt x="6566" y="12666"/>
                    </a:lnTo>
                    <a:lnTo>
                      <a:pt x="6590" y="12669"/>
                    </a:lnTo>
                    <a:lnTo>
                      <a:pt x="6616" y="12672"/>
                    </a:lnTo>
                    <a:lnTo>
                      <a:pt x="6642" y="12674"/>
                    </a:lnTo>
                    <a:lnTo>
                      <a:pt x="6697" y="12677"/>
                    </a:lnTo>
                    <a:lnTo>
                      <a:pt x="6755" y="12678"/>
                    </a:lnTo>
                    <a:lnTo>
                      <a:pt x="7239" y="12678"/>
                    </a:lnTo>
                    <a:lnTo>
                      <a:pt x="7239" y="12944"/>
                    </a:lnTo>
                    <a:lnTo>
                      <a:pt x="6679" y="12944"/>
                    </a:lnTo>
                    <a:lnTo>
                      <a:pt x="6617" y="12942"/>
                    </a:lnTo>
                    <a:lnTo>
                      <a:pt x="6551" y="12940"/>
                    </a:lnTo>
                    <a:lnTo>
                      <a:pt x="6486" y="12935"/>
                    </a:lnTo>
                    <a:lnTo>
                      <a:pt x="6454" y="12932"/>
                    </a:lnTo>
                    <a:lnTo>
                      <a:pt x="6421" y="12929"/>
                    </a:lnTo>
                    <a:lnTo>
                      <a:pt x="6388" y="12924"/>
                    </a:lnTo>
                    <a:lnTo>
                      <a:pt x="6357" y="12919"/>
                    </a:lnTo>
                    <a:lnTo>
                      <a:pt x="6326" y="12914"/>
                    </a:lnTo>
                    <a:lnTo>
                      <a:pt x="6295" y="12907"/>
                    </a:lnTo>
                    <a:lnTo>
                      <a:pt x="6267" y="12900"/>
                    </a:lnTo>
                    <a:lnTo>
                      <a:pt x="6238" y="12893"/>
                    </a:lnTo>
                    <a:lnTo>
                      <a:pt x="6208" y="12883"/>
                    </a:lnTo>
                    <a:lnTo>
                      <a:pt x="6178" y="12870"/>
                    </a:lnTo>
                    <a:lnTo>
                      <a:pt x="6150" y="12858"/>
                    </a:lnTo>
                    <a:lnTo>
                      <a:pt x="6123" y="12844"/>
                    </a:lnTo>
                    <a:lnTo>
                      <a:pt x="6098" y="12829"/>
                    </a:lnTo>
                    <a:lnTo>
                      <a:pt x="6073" y="12812"/>
                    </a:lnTo>
                    <a:lnTo>
                      <a:pt x="6050" y="12795"/>
                    </a:lnTo>
                    <a:lnTo>
                      <a:pt x="6027" y="12777"/>
                    </a:lnTo>
                    <a:lnTo>
                      <a:pt x="6006" y="12757"/>
                    </a:lnTo>
                    <a:lnTo>
                      <a:pt x="5986" y="12737"/>
                    </a:lnTo>
                    <a:lnTo>
                      <a:pt x="5968" y="12715"/>
                    </a:lnTo>
                    <a:lnTo>
                      <a:pt x="5950" y="12694"/>
                    </a:lnTo>
                    <a:lnTo>
                      <a:pt x="5933" y="12670"/>
                    </a:lnTo>
                    <a:lnTo>
                      <a:pt x="5918" y="12648"/>
                    </a:lnTo>
                    <a:lnTo>
                      <a:pt x="5904" y="12624"/>
                    </a:lnTo>
                    <a:lnTo>
                      <a:pt x="5889" y="12599"/>
                    </a:lnTo>
                    <a:lnTo>
                      <a:pt x="5877" y="12575"/>
                    </a:lnTo>
                    <a:lnTo>
                      <a:pt x="5866" y="12549"/>
                    </a:lnTo>
                    <a:lnTo>
                      <a:pt x="5855" y="12524"/>
                    </a:lnTo>
                    <a:lnTo>
                      <a:pt x="5846" y="12497"/>
                    </a:lnTo>
                    <a:lnTo>
                      <a:pt x="5836" y="12472"/>
                    </a:lnTo>
                    <a:lnTo>
                      <a:pt x="5828" y="12445"/>
                    </a:lnTo>
                    <a:lnTo>
                      <a:pt x="5821" y="12419"/>
                    </a:lnTo>
                    <a:lnTo>
                      <a:pt x="5815" y="12391"/>
                    </a:lnTo>
                    <a:lnTo>
                      <a:pt x="5810" y="12364"/>
                    </a:lnTo>
                    <a:lnTo>
                      <a:pt x="5805" y="12338"/>
                    </a:lnTo>
                    <a:lnTo>
                      <a:pt x="5802" y="12311"/>
                    </a:lnTo>
                    <a:lnTo>
                      <a:pt x="5799" y="12285"/>
                    </a:lnTo>
                    <a:lnTo>
                      <a:pt x="5796" y="12258"/>
                    </a:lnTo>
                    <a:lnTo>
                      <a:pt x="5795" y="12233"/>
                    </a:lnTo>
                    <a:lnTo>
                      <a:pt x="5794" y="12207"/>
                    </a:lnTo>
                    <a:lnTo>
                      <a:pt x="5793" y="12182"/>
                    </a:lnTo>
                    <a:lnTo>
                      <a:pt x="5794" y="12157"/>
                    </a:lnTo>
                    <a:lnTo>
                      <a:pt x="5795" y="12133"/>
                    </a:lnTo>
                    <a:lnTo>
                      <a:pt x="5796" y="12109"/>
                    </a:lnTo>
                    <a:lnTo>
                      <a:pt x="5798" y="12085"/>
                    </a:lnTo>
                    <a:lnTo>
                      <a:pt x="5801" y="12060"/>
                    </a:lnTo>
                    <a:lnTo>
                      <a:pt x="5805" y="12036"/>
                    </a:lnTo>
                    <a:lnTo>
                      <a:pt x="5809" y="12013"/>
                    </a:lnTo>
                    <a:lnTo>
                      <a:pt x="5814" y="11988"/>
                    </a:lnTo>
                    <a:lnTo>
                      <a:pt x="5820" y="11965"/>
                    </a:lnTo>
                    <a:lnTo>
                      <a:pt x="5827" y="11941"/>
                    </a:lnTo>
                    <a:lnTo>
                      <a:pt x="5834" y="11918"/>
                    </a:lnTo>
                    <a:lnTo>
                      <a:pt x="5843" y="11895"/>
                    </a:lnTo>
                    <a:lnTo>
                      <a:pt x="5851" y="11872"/>
                    </a:lnTo>
                    <a:lnTo>
                      <a:pt x="5861" y="11849"/>
                    </a:lnTo>
                    <a:lnTo>
                      <a:pt x="5871" y="11827"/>
                    </a:lnTo>
                    <a:lnTo>
                      <a:pt x="5882" y="11805"/>
                    </a:lnTo>
                    <a:lnTo>
                      <a:pt x="5895" y="11784"/>
                    </a:lnTo>
                    <a:lnTo>
                      <a:pt x="5907" y="11763"/>
                    </a:lnTo>
                    <a:lnTo>
                      <a:pt x="5921" y="11742"/>
                    </a:lnTo>
                    <a:lnTo>
                      <a:pt x="5935" y="11722"/>
                    </a:lnTo>
                    <a:lnTo>
                      <a:pt x="5951" y="11701"/>
                    </a:lnTo>
                    <a:lnTo>
                      <a:pt x="5967" y="11682"/>
                    </a:lnTo>
                    <a:lnTo>
                      <a:pt x="5984" y="11663"/>
                    </a:lnTo>
                    <a:lnTo>
                      <a:pt x="6002" y="11644"/>
                    </a:lnTo>
                    <a:lnTo>
                      <a:pt x="6021" y="11626"/>
                    </a:lnTo>
                    <a:lnTo>
                      <a:pt x="6040" y="11609"/>
                    </a:lnTo>
                    <a:lnTo>
                      <a:pt x="6062" y="11592"/>
                    </a:lnTo>
                    <a:lnTo>
                      <a:pt x="6083" y="11576"/>
                    </a:lnTo>
                    <a:lnTo>
                      <a:pt x="6106" y="11560"/>
                    </a:lnTo>
                    <a:lnTo>
                      <a:pt x="6129" y="11544"/>
                    </a:lnTo>
                    <a:lnTo>
                      <a:pt x="6154" y="11530"/>
                    </a:lnTo>
                    <a:lnTo>
                      <a:pt x="6179" y="11517"/>
                    </a:lnTo>
                    <a:lnTo>
                      <a:pt x="6202" y="11506"/>
                    </a:lnTo>
                    <a:lnTo>
                      <a:pt x="6225" y="11495"/>
                    </a:lnTo>
                    <a:lnTo>
                      <a:pt x="6250" y="11486"/>
                    </a:lnTo>
                    <a:lnTo>
                      <a:pt x="6275" y="11479"/>
                    </a:lnTo>
                    <a:lnTo>
                      <a:pt x="6300" y="11472"/>
                    </a:lnTo>
                    <a:lnTo>
                      <a:pt x="6326" y="11466"/>
                    </a:lnTo>
                    <a:lnTo>
                      <a:pt x="6352" y="11462"/>
                    </a:lnTo>
                    <a:lnTo>
                      <a:pt x="6378" y="11457"/>
                    </a:lnTo>
                    <a:lnTo>
                      <a:pt x="6405" y="11454"/>
                    </a:lnTo>
                    <a:lnTo>
                      <a:pt x="6431" y="11451"/>
                    </a:lnTo>
                    <a:lnTo>
                      <a:pt x="6458" y="11448"/>
                    </a:lnTo>
                    <a:lnTo>
                      <a:pt x="6485" y="11446"/>
                    </a:lnTo>
                    <a:lnTo>
                      <a:pt x="6538" y="11445"/>
                    </a:lnTo>
                    <a:lnTo>
                      <a:pt x="6591" y="11444"/>
                    </a:lnTo>
                    <a:lnTo>
                      <a:pt x="7239" y="11444"/>
                    </a:lnTo>
                    <a:lnTo>
                      <a:pt x="7239" y="11713"/>
                    </a:lnTo>
                    <a:close/>
                    <a:moveTo>
                      <a:pt x="4975" y="10026"/>
                    </a:moveTo>
                    <a:lnTo>
                      <a:pt x="4975" y="11124"/>
                    </a:lnTo>
                    <a:lnTo>
                      <a:pt x="4607" y="11124"/>
                    </a:lnTo>
                    <a:lnTo>
                      <a:pt x="4607" y="9625"/>
                    </a:lnTo>
                    <a:lnTo>
                      <a:pt x="5098" y="9625"/>
                    </a:lnTo>
                    <a:lnTo>
                      <a:pt x="5813" y="10742"/>
                    </a:lnTo>
                    <a:lnTo>
                      <a:pt x="5813" y="9625"/>
                    </a:lnTo>
                    <a:lnTo>
                      <a:pt x="6177" y="9625"/>
                    </a:lnTo>
                    <a:lnTo>
                      <a:pt x="6177" y="11124"/>
                    </a:lnTo>
                    <a:lnTo>
                      <a:pt x="5705" y="11124"/>
                    </a:lnTo>
                    <a:lnTo>
                      <a:pt x="4975" y="10026"/>
                    </a:lnTo>
                    <a:close/>
                    <a:moveTo>
                      <a:pt x="5550" y="12944"/>
                    </a:moveTo>
                    <a:lnTo>
                      <a:pt x="5183" y="12944"/>
                    </a:lnTo>
                    <a:lnTo>
                      <a:pt x="5183" y="11817"/>
                    </a:lnTo>
                    <a:lnTo>
                      <a:pt x="4713" y="12944"/>
                    </a:lnTo>
                    <a:lnTo>
                      <a:pt x="4320" y="12944"/>
                    </a:lnTo>
                    <a:lnTo>
                      <a:pt x="3875" y="11817"/>
                    </a:lnTo>
                    <a:lnTo>
                      <a:pt x="3875" y="12944"/>
                    </a:lnTo>
                    <a:lnTo>
                      <a:pt x="3510" y="12944"/>
                    </a:lnTo>
                    <a:lnTo>
                      <a:pt x="3510" y="11444"/>
                    </a:lnTo>
                    <a:lnTo>
                      <a:pt x="4072" y="11444"/>
                    </a:lnTo>
                    <a:lnTo>
                      <a:pt x="4520" y="12616"/>
                    </a:lnTo>
                    <a:lnTo>
                      <a:pt x="4990" y="11444"/>
                    </a:lnTo>
                    <a:lnTo>
                      <a:pt x="5550" y="11444"/>
                    </a:lnTo>
                    <a:lnTo>
                      <a:pt x="5550" y="12944"/>
                    </a:lnTo>
                    <a:close/>
                    <a:moveTo>
                      <a:pt x="2931" y="11124"/>
                    </a:moveTo>
                    <a:lnTo>
                      <a:pt x="2484" y="11124"/>
                    </a:lnTo>
                    <a:lnTo>
                      <a:pt x="3228" y="9625"/>
                    </a:lnTo>
                    <a:lnTo>
                      <a:pt x="3668" y="9625"/>
                    </a:lnTo>
                    <a:lnTo>
                      <a:pt x="4414" y="11124"/>
                    </a:lnTo>
                    <a:lnTo>
                      <a:pt x="3963" y="11124"/>
                    </a:lnTo>
                    <a:lnTo>
                      <a:pt x="3789" y="10775"/>
                    </a:lnTo>
                    <a:lnTo>
                      <a:pt x="3104" y="10775"/>
                    </a:lnTo>
                    <a:lnTo>
                      <a:pt x="2931" y="11124"/>
                    </a:lnTo>
                    <a:close/>
                    <a:moveTo>
                      <a:pt x="2290" y="11124"/>
                    </a:moveTo>
                    <a:lnTo>
                      <a:pt x="1909" y="11124"/>
                    </a:lnTo>
                    <a:lnTo>
                      <a:pt x="1909" y="10504"/>
                    </a:lnTo>
                    <a:lnTo>
                      <a:pt x="1214" y="10504"/>
                    </a:lnTo>
                    <a:lnTo>
                      <a:pt x="1214" y="11124"/>
                    </a:lnTo>
                    <a:lnTo>
                      <a:pt x="830" y="11124"/>
                    </a:lnTo>
                    <a:lnTo>
                      <a:pt x="830" y="9625"/>
                    </a:lnTo>
                    <a:lnTo>
                      <a:pt x="1214" y="9625"/>
                    </a:lnTo>
                    <a:lnTo>
                      <a:pt x="1214" y="10238"/>
                    </a:lnTo>
                    <a:lnTo>
                      <a:pt x="1909" y="10238"/>
                    </a:lnTo>
                    <a:lnTo>
                      <a:pt x="1909" y="9625"/>
                    </a:lnTo>
                    <a:lnTo>
                      <a:pt x="2290" y="9625"/>
                    </a:lnTo>
                    <a:lnTo>
                      <a:pt x="2290" y="11124"/>
                    </a:lnTo>
                    <a:close/>
                    <a:moveTo>
                      <a:pt x="8114" y="9625"/>
                    </a:moveTo>
                    <a:lnTo>
                      <a:pt x="8114" y="11124"/>
                    </a:lnTo>
                    <a:lnTo>
                      <a:pt x="7642" y="11124"/>
                    </a:lnTo>
                    <a:lnTo>
                      <a:pt x="6911" y="10026"/>
                    </a:lnTo>
                    <a:lnTo>
                      <a:pt x="6911" y="11124"/>
                    </a:lnTo>
                    <a:lnTo>
                      <a:pt x="6543" y="11124"/>
                    </a:lnTo>
                    <a:lnTo>
                      <a:pt x="6543" y="9625"/>
                    </a:lnTo>
                    <a:lnTo>
                      <a:pt x="7035" y="9625"/>
                    </a:lnTo>
                    <a:lnTo>
                      <a:pt x="7750" y="10742"/>
                    </a:lnTo>
                    <a:lnTo>
                      <a:pt x="7750" y="9625"/>
                    </a:lnTo>
                    <a:lnTo>
                      <a:pt x="8114" y="9625"/>
                    </a:lnTo>
                    <a:close/>
                    <a:moveTo>
                      <a:pt x="6191" y="4872"/>
                    </a:moveTo>
                    <a:lnTo>
                      <a:pt x="6520" y="4872"/>
                    </a:lnTo>
                    <a:lnTo>
                      <a:pt x="6527" y="4808"/>
                    </a:lnTo>
                    <a:lnTo>
                      <a:pt x="6535" y="4744"/>
                    </a:lnTo>
                    <a:lnTo>
                      <a:pt x="6541" y="4710"/>
                    </a:lnTo>
                    <a:lnTo>
                      <a:pt x="6546" y="4678"/>
                    </a:lnTo>
                    <a:lnTo>
                      <a:pt x="6554" y="4644"/>
                    </a:lnTo>
                    <a:lnTo>
                      <a:pt x="6560" y="4609"/>
                    </a:lnTo>
                    <a:lnTo>
                      <a:pt x="6568" y="4576"/>
                    </a:lnTo>
                    <a:lnTo>
                      <a:pt x="6576" y="4541"/>
                    </a:lnTo>
                    <a:lnTo>
                      <a:pt x="6585" y="4506"/>
                    </a:lnTo>
                    <a:lnTo>
                      <a:pt x="6595" y="4472"/>
                    </a:lnTo>
                    <a:lnTo>
                      <a:pt x="6607" y="4437"/>
                    </a:lnTo>
                    <a:lnTo>
                      <a:pt x="6618" y="4402"/>
                    </a:lnTo>
                    <a:lnTo>
                      <a:pt x="6630" y="4368"/>
                    </a:lnTo>
                    <a:lnTo>
                      <a:pt x="6644" y="4332"/>
                    </a:lnTo>
                    <a:lnTo>
                      <a:pt x="6659" y="4297"/>
                    </a:lnTo>
                    <a:lnTo>
                      <a:pt x="6674" y="4262"/>
                    </a:lnTo>
                    <a:lnTo>
                      <a:pt x="6691" y="4227"/>
                    </a:lnTo>
                    <a:lnTo>
                      <a:pt x="6709" y="4192"/>
                    </a:lnTo>
                    <a:lnTo>
                      <a:pt x="6728" y="4157"/>
                    </a:lnTo>
                    <a:lnTo>
                      <a:pt x="6748" y="4122"/>
                    </a:lnTo>
                    <a:lnTo>
                      <a:pt x="6770" y="4087"/>
                    </a:lnTo>
                    <a:lnTo>
                      <a:pt x="6792" y="4052"/>
                    </a:lnTo>
                    <a:lnTo>
                      <a:pt x="6817" y="4018"/>
                    </a:lnTo>
                    <a:lnTo>
                      <a:pt x="6842" y="3984"/>
                    </a:lnTo>
                    <a:lnTo>
                      <a:pt x="6870" y="3950"/>
                    </a:lnTo>
                    <a:lnTo>
                      <a:pt x="6898" y="3917"/>
                    </a:lnTo>
                    <a:lnTo>
                      <a:pt x="6928" y="3883"/>
                    </a:lnTo>
                    <a:lnTo>
                      <a:pt x="6959" y="3849"/>
                    </a:lnTo>
                    <a:lnTo>
                      <a:pt x="6992" y="3817"/>
                    </a:lnTo>
                    <a:lnTo>
                      <a:pt x="7027" y="3784"/>
                    </a:lnTo>
                    <a:lnTo>
                      <a:pt x="7058" y="3757"/>
                    </a:lnTo>
                    <a:lnTo>
                      <a:pt x="7091" y="3730"/>
                    </a:lnTo>
                    <a:lnTo>
                      <a:pt x="7123" y="3704"/>
                    </a:lnTo>
                    <a:lnTo>
                      <a:pt x="7156" y="3679"/>
                    </a:lnTo>
                    <a:lnTo>
                      <a:pt x="7189" y="3655"/>
                    </a:lnTo>
                    <a:lnTo>
                      <a:pt x="7223" y="3631"/>
                    </a:lnTo>
                    <a:lnTo>
                      <a:pt x="7256" y="3609"/>
                    </a:lnTo>
                    <a:lnTo>
                      <a:pt x="7291" y="3587"/>
                    </a:lnTo>
                    <a:lnTo>
                      <a:pt x="7326" y="3567"/>
                    </a:lnTo>
                    <a:lnTo>
                      <a:pt x="7360" y="3548"/>
                    </a:lnTo>
                    <a:lnTo>
                      <a:pt x="7396" y="3529"/>
                    </a:lnTo>
                    <a:lnTo>
                      <a:pt x="7432" y="3511"/>
                    </a:lnTo>
                    <a:lnTo>
                      <a:pt x="7467" y="3495"/>
                    </a:lnTo>
                    <a:lnTo>
                      <a:pt x="7504" y="3478"/>
                    </a:lnTo>
                    <a:lnTo>
                      <a:pt x="7541" y="3464"/>
                    </a:lnTo>
                    <a:lnTo>
                      <a:pt x="7578" y="3450"/>
                    </a:lnTo>
                    <a:lnTo>
                      <a:pt x="7615" y="3436"/>
                    </a:lnTo>
                    <a:lnTo>
                      <a:pt x="7653" y="3424"/>
                    </a:lnTo>
                    <a:lnTo>
                      <a:pt x="7691" y="3412"/>
                    </a:lnTo>
                    <a:lnTo>
                      <a:pt x="7729" y="3402"/>
                    </a:lnTo>
                    <a:lnTo>
                      <a:pt x="7766" y="3392"/>
                    </a:lnTo>
                    <a:lnTo>
                      <a:pt x="7805" y="3383"/>
                    </a:lnTo>
                    <a:lnTo>
                      <a:pt x="7844" y="3375"/>
                    </a:lnTo>
                    <a:lnTo>
                      <a:pt x="7883" y="3368"/>
                    </a:lnTo>
                    <a:lnTo>
                      <a:pt x="7922" y="3362"/>
                    </a:lnTo>
                    <a:lnTo>
                      <a:pt x="7961" y="3356"/>
                    </a:lnTo>
                    <a:lnTo>
                      <a:pt x="8001" y="3352"/>
                    </a:lnTo>
                    <a:lnTo>
                      <a:pt x="8041" y="3348"/>
                    </a:lnTo>
                    <a:lnTo>
                      <a:pt x="8080" y="3345"/>
                    </a:lnTo>
                    <a:lnTo>
                      <a:pt x="8120" y="3343"/>
                    </a:lnTo>
                    <a:lnTo>
                      <a:pt x="8161" y="3342"/>
                    </a:lnTo>
                    <a:lnTo>
                      <a:pt x="8201" y="3342"/>
                    </a:lnTo>
                    <a:lnTo>
                      <a:pt x="8275" y="3343"/>
                    </a:lnTo>
                    <a:lnTo>
                      <a:pt x="8349" y="3347"/>
                    </a:lnTo>
                    <a:lnTo>
                      <a:pt x="8420" y="3354"/>
                    </a:lnTo>
                    <a:lnTo>
                      <a:pt x="8492" y="3362"/>
                    </a:lnTo>
                    <a:lnTo>
                      <a:pt x="8561" y="3373"/>
                    </a:lnTo>
                    <a:lnTo>
                      <a:pt x="8629" y="3386"/>
                    </a:lnTo>
                    <a:lnTo>
                      <a:pt x="8698" y="3402"/>
                    </a:lnTo>
                    <a:lnTo>
                      <a:pt x="8764" y="3419"/>
                    </a:lnTo>
                    <a:lnTo>
                      <a:pt x="8830" y="3436"/>
                    </a:lnTo>
                    <a:lnTo>
                      <a:pt x="8894" y="3456"/>
                    </a:lnTo>
                    <a:lnTo>
                      <a:pt x="8959" y="3476"/>
                    </a:lnTo>
                    <a:lnTo>
                      <a:pt x="9022" y="3498"/>
                    </a:lnTo>
                    <a:lnTo>
                      <a:pt x="9084" y="3520"/>
                    </a:lnTo>
                    <a:lnTo>
                      <a:pt x="9145" y="3542"/>
                    </a:lnTo>
                    <a:lnTo>
                      <a:pt x="9207" y="3566"/>
                    </a:lnTo>
                    <a:lnTo>
                      <a:pt x="9266" y="3589"/>
                    </a:lnTo>
                    <a:lnTo>
                      <a:pt x="9383" y="3635"/>
                    </a:lnTo>
                    <a:lnTo>
                      <a:pt x="9498" y="3680"/>
                    </a:lnTo>
                    <a:lnTo>
                      <a:pt x="9554" y="3702"/>
                    </a:lnTo>
                    <a:lnTo>
                      <a:pt x="9609" y="3722"/>
                    </a:lnTo>
                    <a:lnTo>
                      <a:pt x="9665" y="3741"/>
                    </a:lnTo>
                    <a:lnTo>
                      <a:pt x="9720" y="3760"/>
                    </a:lnTo>
                    <a:lnTo>
                      <a:pt x="9774" y="3776"/>
                    </a:lnTo>
                    <a:lnTo>
                      <a:pt x="9827" y="3791"/>
                    </a:lnTo>
                    <a:lnTo>
                      <a:pt x="9880" y="3805"/>
                    </a:lnTo>
                    <a:lnTo>
                      <a:pt x="9932" y="3816"/>
                    </a:lnTo>
                    <a:lnTo>
                      <a:pt x="9984" y="3825"/>
                    </a:lnTo>
                    <a:lnTo>
                      <a:pt x="10036" y="3831"/>
                    </a:lnTo>
                    <a:lnTo>
                      <a:pt x="10087" y="3835"/>
                    </a:lnTo>
                    <a:lnTo>
                      <a:pt x="10137" y="3837"/>
                    </a:lnTo>
                    <a:lnTo>
                      <a:pt x="10137" y="4188"/>
                    </a:lnTo>
                    <a:lnTo>
                      <a:pt x="10079" y="4187"/>
                    </a:lnTo>
                    <a:lnTo>
                      <a:pt x="10020" y="4182"/>
                    </a:lnTo>
                    <a:lnTo>
                      <a:pt x="9962" y="4176"/>
                    </a:lnTo>
                    <a:lnTo>
                      <a:pt x="9904" y="4167"/>
                    </a:lnTo>
                    <a:lnTo>
                      <a:pt x="9847" y="4155"/>
                    </a:lnTo>
                    <a:lnTo>
                      <a:pt x="9789" y="4141"/>
                    </a:lnTo>
                    <a:lnTo>
                      <a:pt x="9732" y="4126"/>
                    </a:lnTo>
                    <a:lnTo>
                      <a:pt x="9674" y="4110"/>
                    </a:lnTo>
                    <a:lnTo>
                      <a:pt x="9617" y="4091"/>
                    </a:lnTo>
                    <a:lnTo>
                      <a:pt x="9558" y="4072"/>
                    </a:lnTo>
                    <a:lnTo>
                      <a:pt x="9501" y="4050"/>
                    </a:lnTo>
                    <a:lnTo>
                      <a:pt x="9443" y="4029"/>
                    </a:lnTo>
                    <a:lnTo>
                      <a:pt x="9327" y="3983"/>
                    </a:lnTo>
                    <a:lnTo>
                      <a:pt x="9211" y="3936"/>
                    </a:lnTo>
                    <a:lnTo>
                      <a:pt x="9091" y="3889"/>
                    </a:lnTo>
                    <a:lnTo>
                      <a:pt x="8972" y="3844"/>
                    </a:lnTo>
                    <a:lnTo>
                      <a:pt x="8911" y="3823"/>
                    </a:lnTo>
                    <a:lnTo>
                      <a:pt x="8850" y="3802"/>
                    </a:lnTo>
                    <a:lnTo>
                      <a:pt x="8788" y="3782"/>
                    </a:lnTo>
                    <a:lnTo>
                      <a:pt x="8726" y="3764"/>
                    </a:lnTo>
                    <a:lnTo>
                      <a:pt x="8663" y="3746"/>
                    </a:lnTo>
                    <a:lnTo>
                      <a:pt x="8599" y="3731"/>
                    </a:lnTo>
                    <a:lnTo>
                      <a:pt x="8534" y="3718"/>
                    </a:lnTo>
                    <a:lnTo>
                      <a:pt x="8470" y="3707"/>
                    </a:lnTo>
                    <a:lnTo>
                      <a:pt x="8404" y="3698"/>
                    </a:lnTo>
                    <a:lnTo>
                      <a:pt x="8337" y="3690"/>
                    </a:lnTo>
                    <a:lnTo>
                      <a:pt x="8270" y="3686"/>
                    </a:lnTo>
                    <a:lnTo>
                      <a:pt x="8201" y="3685"/>
                    </a:lnTo>
                    <a:lnTo>
                      <a:pt x="8171" y="3685"/>
                    </a:lnTo>
                    <a:lnTo>
                      <a:pt x="8141" y="3686"/>
                    </a:lnTo>
                    <a:lnTo>
                      <a:pt x="8110" y="3688"/>
                    </a:lnTo>
                    <a:lnTo>
                      <a:pt x="8079" y="3690"/>
                    </a:lnTo>
                    <a:lnTo>
                      <a:pt x="8049" y="3693"/>
                    </a:lnTo>
                    <a:lnTo>
                      <a:pt x="8018" y="3696"/>
                    </a:lnTo>
                    <a:lnTo>
                      <a:pt x="7988" y="3702"/>
                    </a:lnTo>
                    <a:lnTo>
                      <a:pt x="7957" y="3707"/>
                    </a:lnTo>
                    <a:lnTo>
                      <a:pt x="7926" y="3712"/>
                    </a:lnTo>
                    <a:lnTo>
                      <a:pt x="7897" y="3718"/>
                    </a:lnTo>
                    <a:lnTo>
                      <a:pt x="7866" y="3725"/>
                    </a:lnTo>
                    <a:lnTo>
                      <a:pt x="7836" y="3733"/>
                    </a:lnTo>
                    <a:lnTo>
                      <a:pt x="7806" y="3741"/>
                    </a:lnTo>
                    <a:lnTo>
                      <a:pt x="7776" y="3751"/>
                    </a:lnTo>
                    <a:lnTo>
                      <a:pt x="7747" y="3761"/>
                    </a:lnTo>
                    <a:lnTo>
                      <a:pt x="7717" y="3771"/>
                    </a:lnTo>
                    <a:lnTo>
                      <a:pt x="7688" y="3782"/>
                    </a:lnTo>
                    <a:lnTo>
                      <a:pt x="7658" y="3794"/>
                    </a:lnTo>
                    <a:lnTo>
                      <a:pt x="7630" y="3807"/>
                    </a:lnTo>
                    <a:lnTo>
                      <a:pt x="7600" y="3820"/>
                    </a:lnTo>
                    <a:lnTo>
                      <a:pt x="7571" y="3834"/>
                    </a:lnTo>
                    <a:lnTo>
                      <a:pt x="7544" y="3848"/>
                    </a:lnTo>
                    <a:lnTo>
                      <a:pt x="7515" y="3865"/>
                    </a:lnTo>
                    <a:lnTo>
                      <a:pt x="7488" y="3881"/>
                    </a:lnTo>
                    <a:lnTo>
                      <a:pt x="7460" y="3897"/>
                    </a:lnTo>
                    <a:lnTo>
                      <a:pt x="7433" y="3916"/>
                    </a:lnTo>
                    <a:lnTo>
                      <a:pt x="7406" y="3934"/>
                    </a:lnTo>
                    <a:lnTo>
                      <a:pt x="7380" y="3953"/>
                    </a:lnTo>
                    <a:lnTo>
                      <a:pt x="7353" y="3973"/>
                    </a:lnTo>
                    <a:lnTo>
                      <a:pt x="7327" y="3993"/>
                    </a:lnTo>
                    <a:lnTo>
                      <a:pt x="7301" y="4015"/>
                    </a:lnTo>
                    <a:lnTo>
                      <a:pt x="7277" y="4037"/>
                    </a:lnTo>
                    <a:lnTo>
                      <a:pt x="7254" y="4059"/>
                    </a:lnTo>
                    <a:lnTo>
                      <a:pt x="7232" y="4079"/>
                    </a:lnTo>
                    <a:lnTo>
                      <a:pt x="7211" y="4100"/>
                    </a:lnTo>
                    <a:lnTo>
                      <a:pt x="7191" y="4123"/>
                    </a:lnTo>
                    <a:lnTo>
                      <a:pt x="7173" y="4145"/>
                    </a:lnTo>
                    <a:lnTo>
                      <a:pt x="7153" y="4168"/>
                    </a:lnTo>
                    <a:lnTo>
                      <a:pt x="7136" y="4190"/>
                    </a:lnTo>
                    <a:lnTo>
                      <a:pt x="7120" y="4213"/>
                    </a:lnTo>
                    <a:lnTo>
                      <a:pt x="7103" y="4236"/>
                    </a:lnTo>
                    <a:lnTo>
                      <a:pt x="7087" y="4260"/>
                    </a:lnTo>
                    <a:lnTo>
                      <a:pt x="7073" y="4284"/>
                    </a:lnTo>
                    <a:lnTo>
                      <a:pt x="7058" y="4308"/>
                    </a:lnTo>
                    <a:lnTo>
                      <a:pt x="7045" y="4333"/>
                    </a:lnTo>
                    <a:lnTo>
                      <a:pt x="7032" y="4357"/>
                    </a:lnTo>
                    <a:lnTo>
                      <a:pt x="7020" y="4383"/>
                    </a:lnTo>
                    <a:lnTo>
                      <a:pt x="7008" y="4408"/>
                    </a:lnTo>
                    <a:lnTo>
                      <a:pt x="6997" y="4435"/>
                    </a:lnTo>
                    <a:lnTo>
                      <a:pt x="6987" y="4461"/>
                    </a:lnTo>
                    <a:lnTo>
                      <a:pt x="6977" y="4488"/>
                    </a:lnTo>
                    <a:lnTo>
                      <a:pt x="6968" y="4515"/>
                    </a:lnTo>
                    <a:lnTo>
                      <a:pt x="6959" y="4542"/>
                    </a:lnTo>
                    <a:lnTo>
                      <a:pt x="6950" y="4571"/>
                    </a:lnTo>
                    <a:lnTo>
                      <a:pt x="6943" y="4598"/>
                    </a:lnTo>
                    <a:lnTo>
                      <a:pt x="6936" y="4627"/>
                    </a:lnTo>
                    <a:lnTo>
                      <a:pt x="6929" y="4656"/>
                    </a:lnTo>
                    <a:lnTo>
                      <a:pt x="6923" y="4686"/>
                    </a:lnTo>
                    <a:lnTo>
                      <a:pt x="6917" y="4715"/>
                    </a:lnTo>
                    <a:lnTo>
                      <a:pt x="6912" y="4746"/>
                    </a:lnTo>
                    <a:lnTo>
                      <a:pt x="6901" y="4808"/>
                    </a:lnTo>
                    <a:lnTo>
                      <a:pt x="6893" y="4872"/>
                    </a:lnTo>
                    <a:lnTo>
                      <a:pt x="7620" y="4872"/>
                    </a:lnTo>
                    <a:lnTo>
                      <a:pt x="7648" y="4868"/>
                    </a:lnTo>
                    <a:lnTo>
                      <a:pt x="7660" y="4866"/>
                    </a:lnTo>
                    <a:lnTo>
                      <a:pt x="7672" y="4864"/>
                    </a:lnTo>
                    <a:lnTo>
                      <a:pt x="7683" y="4861"/>
                    </a:lnTo>
                    <a:lnTo>
                      <a:pt x="7693" y="4858"/>
                    </a:lnTo>
                    <a:lnTo>
                      <a:pt x="7703" y="4855"/>
                    </a:lnTo>
                    <a:lnTo>
                      <a:pt x="7711" y="4851"/>
                    </a:lnTo>
                    <a:lnTo>
                      <a:pt x="7719" y="4847"/>
                    </a:lnTo>
                    <a:lnTo>
                      <a:pt x="7728" y="4842"/>
                    </a:lnTo>
                    <a:lnTo>
                      <a:pt x="7735" y="4837"/>
                    </a:lnTo>
                    <a:lnTo>
                      <a:pt x="7741" y="4832"/>
                    </a:lnTo>
                    <a:lnTo>
                      <a:pt x="7747" y="4826"/>
                    </a:lnTo>
                    <a:lnTo>
                      <a:pt x="7752" y="4820"/>
                    </a:lnTo>
                    <a:lnTo>
                      <a:pt x="7757" y="4813"/>
                    </a:lnTo>
                    <a:lnTo>
                      <a:pt x="7761" y="4806"/>
                    </a:lnTo>
                    <a:lnTo>
                      <a:pt x="7765" y="4799"/>
                    </a:lnTo>
                    <a:lnTo>
                      <a:pt x="7768" y="4791"/>
                    </a:lnTo>
                    <a:lnTo>
                      <a:pt x="7774" y="4775"/>
                    </a:lnTo>
                    <a:lnTo>
                      <a:pt x="7779" y="4756"/>
                    </a:lnTo>
                    <a:lnTo>
                      <a:pt x="7782" y="4738"/>
                    </a:lnTo>
                    <a:lnTo>
                      <a:pt x="7783" y="4716"/>
                    </a:lnTo>
                    <a:lnTo>
                      <a:pt x="7784" y="4695"/>
                    </a:lnTo>
                    <a:lnTo>
                      <a:pt x="7785" y="4672"/>
                    </a:lnTo>
                    <a:lnTo>
                      <a:pt x="7785" y="4645"/>
                    </a:lnTo>
                    <a:lnTo>
                      <a:pt x="7787" y="4618"/>
                    </a:lnTo>
                    <a:lnTo>
                      <a:pt x="7791" y="4591"/>
                    </a:lnTo>
                    <a:lnTo>
                      <a:pt x="7795" y="4566"/>
                    </a:lnTo>
                    <a:lnTo>
                      <a:pt x="7801" y="4539"/>
                    </a:lnTo>
                    <a:lnTo>
                      <a:pt x="7808" y="4515"/>
                    </a:lnTo>
                    <a:lnTo>
                      <a:pt x="7817" y="4489"/>
                    </a:lnTo>
                    <a:lnTo>
                      <a:pt x="7826" y="4466"/>
                    </a:lnTo>
                    <a:lnTo>
                      <a:pt x="7838" y="4441"/>
                    </a:lnTo>
                    <a:lnTo>
                      <a:pt x="7850" y="4419"/>
                    </a:lnTo>
                    <a:lnTo>
                      <a:pt x="7863" y="4396"/>
                    </a:lnTo>
                    <a:lnTo>
                      <a:pt x="7877" y="4374"/>
                    </a:lnTo>
                    <a:lnTo>
                      <a:pt x="7893" y="4352"/>
                    </a:lnTo>
                    <a:lnTo>
                      <a:pt x="7909" y="4332"/>
                    </a:lnTo>
                    <a:lnTo>
                      <a:pt x="7926" y="4313"/>
                    </a:lnTo>
                    <a:lnTo>
                      <a:pt x="7945" y="4294"/>
                    </a:lnTo>
                    <a:lnTo>
                      <a:pt x="7964" y="4276"/>
                    </a:lnTo>
                    <a:lnTo>
                      <a:pt x="7985" y="4259"/>
                    </a:lnTo>
                    <a:lnTo>
                      <a:pt x="8006" y="4243"/>
                    </a:lnTo>
                    <a:lnTo>
                      <a:pt x="8028" y="4228"/>
                    </a:lnTo>
                    <a:lnTo>
                      <a:pt x="8052" y="4214"/>
                    </a:lnTo>
                    <a:lnTo>
                      <a:pt x="8075" y="4200"/>
                    </a:lnTo>
                    <a:lnTo>
                      <a:pt x="8100" y="4188"/>
                    </a:lnTo>
                    <a:lnTo>
                      <a:pt x="8125" y="4177"/>
                    </a:lnTo>
                    <a:lnTo>
                      <a:pt x="8152" y="4168"/>
                    </a:lnTo>
                    <a:lnTo>
                      <a:pt x="8178" y="4159"/>
                    </a:lnTo>
                    <a:lnTo>
                      <a:pt x="8206" y="4151"/>
                    </a:lnTo>
                    <a:lnTo>
                      <a:pt x="8234" y="4145"/>
                    </a:lnTo>
                    <a:lnTo>
                      <a:pt x="8263" y="4140"/>
                    </a:lnTo>
                    <a:lnTo>
                      <a:pt x="8293" y="4137"/>
                    </a:lnTo>
                    <a:lnTo>
                      <a:pt x="8322" y="4135"/>
                    </a:lnTo>
                    <a:lnTo>
                      <a:pt x="8353" y="4134"/>
                    </a:lnTo>
                    <a:lnTo>
                      <a:pt x="8396" y="4135"/>
                    </a:lnTo>
                    <a:lnTo>
                      <a:pt x="8438" y="4137"/>
                    </a:lnTo>
                    <a:lnTo>
                      <a:pt x="8481" y="4140"/>
                    </a:lnTo>
                    <a:lnTo>
                      <a:pt x="8524" y="4144"/>
                    </a:lnTo>
                    <a:lnTo>
                      <a:pt x="8568" y="4149"/>
                    </a:lnTo>
                    <a:lnTo>
                      <a:pt x="8611" y="4155"/>
                    </a:lnTo>
                    <a:lnTo>
                      <a:pt x="8655" y="4163"/>
                    </a:lnTo>
                    <a:lnTo>
                      <a:pt x="8699" y="4170"/>
                    </a:lnTo>
                    <a:lnTo>
                      <a:pt x="8787" y="4187"/>
                    </a:lnTo>
                    <a:lnTo>
                      <a:pt x="8877" y="4206"/>
                    </a:lnTo>
                    <a:lnTo>
                      <a:pt x="8968" y="4227"/>
                    </a:lnTo>
                    <a:lnTo>
                      <a:pt x="9061" y="4248"/>
                    </a:lnTo>
                    <a:lnTo>
                      <a:pt x="9153" y="4270"/>
                    </a:lnTo>
                    <a:lnTo>
                      <a:pt x="9248" y="4291"/>
                    </a:lnTo>
                    <a:lnTo>
                      <a:pt x="9297" y="4300"/>
                    </a:lnTo>
                    <a:lnTo>
                      <a:pt x="9345" y="4311"/>
                    </a:lnTo>
                    <a:lnTo>
                      <a:pt x="9394" y="4319"/>
                    </a:lnTo>
                    <a:lnTo>
                      <a:pt x="9443" y="4328"/>
                    </a:lnTo>
                    <a:lnTo>
                      <a:pt x="9493" y="4335"/>
                    </a:lnTo>
                    <a:lnTo>
                      <a:pt x="9543" y="4342"/>
                    </a:lnTo>
                    <a:lnTo>
                      <a:pt x="9593" y="4348"/>
                    </a:lnTo>
                    <a:lnTo>
                      <a:pt x="9644" y="4353"/>
                    </a:lnTo>
                    <a:lnTo>
                      <a:pt x="9696" y="4357"/>
                    </a:lnTo>
                    <a:lnTo>
                      <a:pt x="9747" y="4361"/>
                    </a:lnTo>
                    <a:lnTo>
                      <a:pt x="9800" y="4363"/>
                    </a:lnTo>
                    <a:lnTo>
                      <a:pt x="9852" y="4364"/>
                    </a:lnTo>
                    <a:lnTo>
                      <a:pt x="9895" y="4363"/>
                    </a:lnTo>
                    <a:lnTo>
                      <a:pt x="9935" y="4362"/>
                    </a:lnTo>
                    <a:lnTo>
                      <a:pt x="9975" y="4359"/>
                    </a:lnTo>
                    <a:lnTo>
                      <a:pt x="10014" y="4357"/>
                    </a:lnTo>
                    <a:lnTo>
                      <a:pt x="10054" y="4353"/>
                    </a:lnTo>
                    <a:lnTo>
                      <a:pt x="10095" y="4348"/>
                    </a:lnTo>
                    <a:lnTo>
                      <a:pt x="10137" y="4342"/>
                    </a:lnTo>
                    <a:lnTo>
                      <a:pt x="10181" y="4335"/>
                    </a:lnTo>
                    <a:lnTo>
                      <a:pt x="10181" y="4426"/>
                    </a:lnTo>
                    <a:lnTo>
                      <a:pt x="10153" y="4439"/>
                    </a:lnTo>
                    <a:lnTo>
                      <a:pt x="10125" y="4452"/>
                    </a:lnTo>
                    <a:lnTo>
                      <a:pt x="10097" y="4466"/>
                    </a:lnTo>
                    <a:lnTo>
                      <a:pt x="10068" y="4477"/>
                    </a:lnTo>
                    <a:lnTo>
                      <a:pt x="10039" y="4489"/>
                    </a:lnTo>
                    <a:lnTo>
                      <a:pt x="10010" y="4500"/>
                    </a:lnTo>
                    <a:lnTo>
                      <a:pt x="9981" y="4510"/>
                    </a:lnTo>
                    <a:lnTo>
                      <a:pt x="9950" y="4521"/>
                    </a:lnTo>
                    <a:lnTo>
                      <a:pt x="9921" y="4530"/>
                    </a:lnTo>
                    <a:lnTo>
                      <a:pt x="9890" y="4539"/>
                    </a:lnTo>
                    <a:lnTo>
                      <a:pt x="9858" y="4548"/>
                    </a:lnTo>
                    <a:lnTo>
                      <a:pt x="9828" y="4556"/>
                    </a:lnTo>
                    <a:lnTo>
                      <a:pt x="9796" y="4563"/>
                    </a:lnTo>
                    <a:lnTo>
                      <a:pt x="9763" y="4571"/>
                    </a:lnTo>
                    <a:lnTo>
                      <a:pt x="9732" y="4578"/>
                    </a:lnTo>
                    <a:lnTo>
                      <a:pt x="9698" y="4584"/>
                    </a:lnTo>
                    <a:lnTo>
                      <a:pt x="9632" y="4596"/>
                    </a:lnTo>
                    <a:lnTo>
                      <a:pt x="9565" y="4605"/>
                    </a:lnTo>
                    <a:lnTo>
                      <a:pt x="9495" y="4613"/>
                    </a:lnTo>
                    <a:lnTo>
                      <a:pt x="9425" y="4621"/>
                    </a:lnTo>
                    <a:lnTo>
                      <a:pt x="9352" y="4626"/>
                    </a:lnTo>
                    <a:lnTo>
                      <a:pt x="9279" y="4629"/>
                    </a:lnTo>
                    <a:lnTo>
                      <a:pt x="9204" y="4631"/>
                    </a:lnTo>
                    <a:lnTo>
                      <a:pt x="9128" y="4632"/>
                    </a:lnTo>
                    <a:lnTo>
                      <a:pt x="9062" y="4631"/>
                    </a:lnTo>
                    <a:lnTo>
                      <a:pt x="9002" y="4631"/>
                    </a:lnTo>
                    <a:lnTo>
                      <a:pt x="8946" y="4629"/>
                    </a:lnTo>
                    <a:lnTo>
                      <a:pt x="8895" y="4627"/>
                    </a:lnTo>
                    <a:lnTo>
                      <a:pt x="8806" y="4622"/>
                    </a:lnTo>
                    <a:lnTo>
                      <a:pt x="8729" y="4617"/>
                    </a:lnTo>
                    <a:lnTo>
                      <a:pt x="8662" y="4610"/>
                    </a:lnTo>
                    <a:lnTo>
                      <a:pt x="8601" y="4606"/>
                    </a:lnTo>
                    <a:lnTo>
                      <a:pt x="8571" y="4604"/>
                    </a:lnTo>
                    <a:lnTo>
                      <a:pt x="8541" y="4602"/>
                    </a:lnTo>
                    <a:lnTo>
                      <a:pt x="8512" y="4601"/>
                    </a:lnTo>
                    <a:lnTo>
                      <a:pt x="8481" y="4601"/>
                    </a:lnTo>
                    <a:lnTo>
                      <a:pt x="8436" y="4602"/>
                    </a:lnTo>
                    <a:lnTo>
                      <a:pt x="8395" y="4604"/>
                    </a:lnTo>
                    <a:lnTo>
                      <a:pt x="8374" y="4606"/>
                    </a:lnTo>
                    <a:lnTo>
                      <a:pt x="8356" y="4609"/>
                    </a:lnTo>
                    <a:lnTo>
                      <a:pt x="8337" y="4612"/>
                    </a:lnTo>
                    <a:lnTo>
                      <a:pt x="8319" y="4616"/>
                    </a:lnTo>
                    <a:lnTo>
                      <a:pt x="8303" y="4620"/>
                    </a:lnTo>
                    <a:lnTo>
                      <a:pt x="8286" y="4624"/>
                    </a:lnTo>
                    <a:lnTo>
                      <a:pt x="8271" y="4629"/>
                    </a:lnTo>
                    <a:lnTo>
                      <a:pt x="8256" y="4634"/>
                    </a:lnTo>
                    <a:lnTo>
                      <a:pt x="8243" y="4640"/>
                    </a:lnTo>
                    <a:lnTo>
                      <a:pt x="8229" y="4646"/>
                    </a:lnTo>
                    <a:lnTo>
                      <a:pt x="8216" y="4653"/>
                    </a:lnTo>
                    <a:lnTo>
                      <a:pt x="8205" y="4660"/>
                    </a:lnTo>
                    <a:lnTo>
                      <a:pt x="8194" y="4669"/>
                    </a:lnTo>
                    <a:lnTo>
                      <a:pt x="8183" y="4677"/>
                    </a:lnTo>
                    <a:lnTo>
                      <a:pt x="8173" y="4686"/>
                    </a:lnTo>
                    <a:lnTo>
                      <a:pt x="8165" y="4695"/>
                    </a:lnTo>
                    <a:lnTo>
                      <a:pt x="8157" y="4705"/>
                    </a:lnTo>
                    <a:lnTo>
                      <a:pt x="8149" y="4715"/>
                    </a:lnTo>
                    <a:lnTo>
                      <a:pt x="8143" y="4727"/>
                    </a:lnTo>
                    <a:lnTo>
                      <a:pt x="8137" y="4738"/>
                    </a:lnTo>
                    <a:lnTo>
                      <a:pt x="8131" y="4750"/>
                    </a:lnTo>
                    <a:lnTo>
                      <a:pt x="8126" y="4763"/>
                    </a:lnTo>
                    <a:lnTo>
                      <a:pt x="8122" y="4777"/>
                    </a:lnTo>
                    <a:lnTo>
                      <a:pt x="8119" y="4790"/>
                    </a:lnTo>
                    <a:lnTo>
                      <a:pt x="8117" y="4804"/>
                    </a:lnTo>
                    <a:lnTo>
                      <a:pt x="8115" y="4820"/>
                    </a:lnTo>
                    <a:lnTo>
                      <a:pt x="8114" y="4835"/>
                    </a:lnTo>
                    <a:lnTo>
                      <a:pt x="8114" y="4872"/>
                    </a:lnTo>
                    <a:lnTo>
                      <a:pt x="8117" y="4895"/>
                    </a:lnTo>
                    <a:lnTo>
                      <a:pt x="8120" y="4923"/>
                    </a:lnTo>
                    <a:lnTo>
                      <a:pt x="8125" y="4951"/>
                    </a:lnTo>
                    <a:lnTo>
                      <a:pt x="8138" y="5014"/>
                    </a:lnTo>
                    <a:lnTo>
                      <a:pt x="8151" y="5077"/>
                    </a:lnTo>
                    <a:lnTo>
                      <a:pt x="8164" y="5136"/>
                    </a:lnTo>
                    <a:lnTo>
                      <a:pt x="8176" y="5184"/>
                    </a:lnTo>
                    <a:lnTo>
                      <a:pt x="8184" y="5217"/>
                    </a:lnTo>
                    <a:lnTo>
                      <a:pt x="8188" y="5230"/>
                    </a:lnTo>
                    <a:lnTo>
                      <a:pt x="6864" y="5230"/>
                    </a:lnTo>
                    <a:lnTo>
                      <a:pt x="6861" y="5276"/>
                    </a:lnTo>
                    <a:lnTo>
                      <a:pt x="6856" y="5325"/>
                    </a:lnTo>
                    <a:lnTo>
                      <a:pt x="6853" y="5374"/>
                    </a:lnTo>
                    <a:lnTo>
                      <a:pt x="6849" y="5425"/>
                    </a:lnTo>
                    <a:lnTo>
                      <a:pt x="6846" y="5475"/>
                    </a:lnTo>
                    <a:lnTo>
                      <a:pt x="6842" y="5526"/>
                    </a:lnTo>
                    <a:lnTo>
                      <a:pt x="6839" y="5577"/>
                    </a:lnTo>
                    <a:lnTo>
                      <a:pt x="6835" y="5628"/>
                    </a:lnTo>
                    <a:lnTo>
                      <a:pt x="6832" y="5678"/>
                    </a:lnTo>
                    <a:lnTo>
                      <a:pt x="6828" y="5728"/>
                    </a:lnTo>
                    <a:lnTo>
                      <a:pt x="6825" y="5776"/>
                    </a:lnTo>
                    <a:lnTo>
                      <a:pt x="6822" y="5824"/>
                    </a:lnTo>
                    <a:lnTo>
                      <a:pt x="6818" y="5870"/>
                    </a:lnTo>
                    <a:lnTo>
                      <a:pt x="6815" y="5914"/>
                    </a:lnTo>
                    <a:lnTo>
                      <a:pt x="6812" y="5956"/>
                    </a:lnTo>
                    <a:lnTo>
                      <a:pt x="6809" y="5997"/>
                    </a:lnTo>
                    <a:lnTo>
                      <a:pt x="7187" y="5997"/>
                    </a:lnTo>
                    <a:lnTo>
                      <a:pt x="7187" y="6406"/>
                    </a:lnTo>
                    <a:lnTo>
                      <a:pt x="7234" y="6423"/>
                    </a:lnTo>
                    <a:lnTo>
                      <a:pt x="7279" y="6441"/>
                    </a:lnTo>
                    <a:lnTo>
                      <a:pt x="7302" y="6452"/>
                    </a:lnTo>
                    <a:lnTo>
                      <a:pt x="7324" y="6462"/>
                    </a:lnTo>
                    <a:lnTo>
                      <a:pt x="7346" y="6473"/>
                    </a:lnTo>
                    <a:lnTo>
                      <a:pt x="7367" y="6484"/>
                    </a:lnTo>
                    <a:lnTo>
                      <a:pt x="7389" y="6496"/>
                    </a:lnTo>
                    <a:lnTo>
                      <a:pt x="7409" y="6509"/>
                    </a:lnTo>
                    <a:lnTo>
                      <a:pt x="7430" y="6522"/>
                    </a:lnTo>
                    <a:lnTo>
                      <a:pt x="7449" y="6536"/>
                    </a:lnTo>
                    <a:lnTo>
                      <a:pt x="7468" y="6550"/>
                    </a:lnTo>
                    <a:lnTo>
                      <a:pt x="7487" y="6565"/>
                    </a:lnTo>
                    <a:lnTo>
                      <a:pt x="7504" y="6581"/>
                    </a:lnTo>
                    <a:lnTo>
                      <a:pt x="7521" y="6597"/>
                    </a:lnTo>
                    <a:lnTo>
                      <a:pt x="7538" y="6614"/>
                    </a:lnTo>
                    <a:lnTo>
                      <a:pt x="7554" y="6632"/>
                    </a:lnTo>
                    <a:lnTo>
                      <a:pt x="7568" y="6650"/>
                    </a:lnTo>
                    <a:lnTo>
                      <a:pt x="7583" y="6669"/>
                    </a:lnTo>
                    <a:lnTo>
                      <a:pt x="7596" y="6689"/>
                    </a:lnTo>
                    <a:lnTo>
                      <a:pt x="7608" y="6710"/>
                    </a:lnTo>
                    <a:lnTo>
                      <a:pt x="7619" y="6731"/>
                    </a:lnTo>
                    <a:lnTo>
                      <a:pt x="7630" y="6752"/>
                    </a:lnTo>
                    <a:lnTo>
                      <a:pt x="7639" y="6776"/>
                    </a:lnTo>
                    <a:lnTo>
                      <a:pt x="7647" y="6799"/>
                    </a:lnTo>
                    <a:lnTo>
                      <a:pt x="7654" y="6824"/>
                    </a:lnTo>
                    <a:lnTo>
                      <a:pt x="7659" y="6849"/>
                    </a:lnTo>
                    <a:lnTo>
                      <a:pt x="7664" y="6875"/>
                    </a:lnTo>
                    <a:lnTo>
                      <a:pt x="7667" y="6902"/>
                    </a:lnTo>
                    <a:lnTo>
                      <a:pt x="7669" y="6930"/>
                    </a:lnTo>
                    <a:lnTo>
                      <a:pt x="7670" y="6958"/>
                    </a:lnTo>
                    <a:lnTo>
                      <a:pt x="7669" y="6984"/>
                    </a:lnTo>
                    <a:lnTo>
                      <a:pt x="7667" y="7008"/>
                    </a:lnTo>
                    <a:lnTo>
                      <a:pt x="7665" y="7032"/>
                    </a:lnTo>
                    <a:lnTo>
                      <a:pt x="7661" y="7055"/>
                    </a:lnTo>
                    <a:lnTo>
                      <a:pt x="7656" y="7078"/>
                    </a:lnTo>
                    <a:lnTo>
                      <a:pt x="7650" y="7100"/>
                    </a:lnTo>
                    <a:lnTo>
                      <a:pt x="7642" y="7122"/>
                    </a:lnTo>
                    <a:lnTo>
                      <a:pt x="7634" y="7143"/>
                    </a:lnTo>
                    <a:lnTo>
                      <a:pt x="7625" y="7163"/>
                    </a:lnTo>
                    <a:lnTo>
                      <a:pt x="7614" y="7183"/>
                    </a:lnTo>
                    <a:lnTo>
                      <a:pt x="7603" y="7202"/>
                    </a:lnTo>
                    <a:lnTo>
                      <a:pt x="7591" y="7222"/>
                    </a:lnTo>
                    <a:lnTo>
                      <a:pt x="7578" y="7240"/>
                    </a:lnTo>
                    <a:lnTo>
                      <a:pt x="7564" y="7257"/>
                    </a:lnTo>
                    <a:lnTo>
                      <a:pt x="7549" y="7275"/>
                    </a:lnTo>
                    <a:lnTo>
                      <a:pt x="7534" y="7291"/>
                    </a:lnTo>
                    <a:lnTo>
                      <a:pt x="7517" y="7307"/>
                    </a:lnTo>
                    <a:lnTo>
                      <a:pt x="7500" y="7324"/>
                    </a:lnTo>
                    <a:lnTo>
                      <a:pt x="7482" y="7338"/>
                    </a:lnTo>
                    <a:lnTo>
                      <a:pt x="7463" y="7353"/>
                    </a:lnTo>
                    <a:lnTo>
                      <a:pt x="7443" y="7367"/>
                    </a:lnTo>
                    <a:lnTo>
                      <a:pt x="7424" y="7381"/>
                    </a:lnTo>
                    <a:lnTo>
                      <a:pt x="7402" y="7394"/>
                    </a:lnTo>
                    <a:lnTo>
                      <a:pt x="7381" y="7406"/>
                    </a:lnTo>
                    <a:lnTo>
                      <a:pt x="7358" y="7418"/>
                    </a:lnTo>
                    <a:lnTo>
                      <a:pt x="7336" y="7430"/>
                    </a:lnTo>
                    <a:lnTo>
                      <a:pt x="7312" y="7441"/>
                    </a:lnTo>
                    <a:lnTo>
                      <a:pt x="7288" y="7452"/>
                    </a:lnTo>
                    <a:lnTo>
                      <a:pt x="7263" y="7462"/>
                    </a:lnTo>
                    <a:lnTo>
                      <a:pt x="7239" y="7472"/>
                    </a:lnTo>
                    <a:lnTo>
                      <a:pt x="7213" y="7481"/>
                    </a:lnTo>
                    <a:lnTo>
                      <a:pt x="7187" y="7490"/>
                    </a:lnTo>
                    <a:lnTo>
                      <a:pt x="7187" y="7894"/>
                    </a:lnTo>
                    <a:lnTo>
                      <a:pt x="7211" y="7898"/>
                    </a:lnTo>
                    <a:lnTo>
                      <a:pt x="7243" y="7903"/>
                    </a:lnTo>
                    <a:lnTo>
                      <a:pt x="7278" y="7907"/>
                    </a:lnTo>
                    <a:lnTo>
                      <a:pt x="7316" y="7910"/>
                    </a:lnTo>
                    <a:lnTo>
                      <a:pt x="7355" y="7912"/>
                    </a:lnTo>
                    <a:lnTo>
                      <a:pt x="7395" y="7914"/>
                    </a:lnTo>
                    <a:lnTo>
                      <a:pt x="7432" y="7915"/>
                    </a:lnTo>
                    <a:lnTo>
                      <a:pt x="7465" y="7916"/>
                    </a:lnTo>
                    <a:lnTo>
                      <a:pt x="7512" y="7915"/>
                    </a:lnTo>
                    <a:lnTo>
                      <a:pt x="7559" y="7913"/>
                    </a:lnTo>
                    <a:lnTo>
                      <a:pt x="7606" y="7910"/>
                    </a:lnTo>
                    <a:lnTo>
                      <a:pt x="7653" y="7906"/>
                    </a:lnTo>
                    <a:lnTo>
                      <a:pt x="7700" y="7900"/>
                    </a:lnTo>
                    <a:lnTo>
                      <a:pt x="7747" y="7894"/>
                    </a:lnTo>
                    <a:lnTo>
                      <a:pt x="7792" y="7886"/>
                    </a:lnTo>
                    <a:lnTo>
                      <a:pt x="7837" y="7877"/>
                    </a:lnTo>
                    <a:lnTo>
                      <a:pt x="7881" y="7868"/>
                    </a:lnTo>
                    <a:lnTo>
                      <a:pt x="7922" y="7857"/>
                    </a:lnTo>
                    <a:lnTo>
                      <a:pt x="7963" y="7846"/>
                    </a:lnTo>
                    <a:lnTo>
                      <a:pt x="8002" y="7834"/>
                    </a:lnTo>
                    <a:lnTo>
                      <a:pt x="8039" y="7820"/>
                    </a:lnTo>
                    <a:lnTo>
                      <a:pt x="8073" y="7807"/>
                    </a:lnTo>
                    <a:lnTo>
                      <a:pt x="8105" y="7792"/>
                    </a:lnTo>
                    <a:lnTo>
                      <a:pt x="8133" y="7776"/>
                    </a:lnTo>
                    <a:lnTo>
                      <a:pt x="8133" y="8757"/>
                    </a:lnTo>
                    <a:lnTo>
                      <a:pt x="7762" y="8757"/>
                    </a:lnTo>
                    <a:lnTo>
                      <a:pt x="7762" y="8242"/>
                    </a:lnTo>
                    <a:lnTo>
                      <a:pt x="7728" y="8248"/>
                    </a:lnTo>
                    <a:lnTo>
                      <a:pt x="7690" y="8254"/>
                    </a:lnTo>
                    <a:lnTo>
                      <a:pt x="7650" y="8259"/>
                    </a:lnTo>
                    <a:lnTo>
                      <a:pt x="7608" y="8264"/>
                    </a:lnTo>
                    <a:lnTo>
                      <a:pt x="7565" y="8268"/>
                    </a:lnTo>
                    <a:lnTo>
                      <a:pt x="7521" y="8271"/>
                    </a:lnTo>
                    <a:lnTo>
                      <a:pt x="7480" y="8272"/>
                    </a:lnTo>
                    <a:lnTo>
                      <a:pt x="7440" y="8273"/>
                    </a:lnTo>
                    <a:lnTo>
                      <a:pt x="7387" y="8273"/>
                    </a:lnTo>
                    <a:lnTo>
                      <a:pt x="7338" y="8272"/>
                    </a:lnTo>
                    <a:lnTo>
                      <a:pt x="7291" y="8270"/>
                    </a:lnTo>
                    <a:lnTo>
                      <a:pt x="7248" y="8268"/>
                    </a:lnTo>
                    <a:lnTo>
                      <a:pt x="7207" y="8264"/>
                    </a:lnTo>
                    <a:lnTo>
                      <a:pt x="7168" y="8261"/>
                    </a:lnTo>
                    <a:lnTo>
                      <a:pt x="7131" y="8256"/>
                    </a:lnTo>
                    <a:lnTo>
                      <a:pt x="7095" y="8251"/>
                    </a:lnTo>
                    <a:lnTo>
                      <a:pt x="7059" y="8246"/>
                    </a:lnTo>
                    <a:lnTo>
                      <a:pt x="7026" y="8239"/>
                    </a:lnTo>
                    <a:lnTo>
                      <a:pt x="6992" y="8231"/>
                    </a:lnTo>
                    <a:lnTo>
                      <a:pt x="6957" y="8224"/>
                    </a:lnTo>
                    <a:lnTo>
                      <a:pt x="6889" y="8207"/>
                    </a:lnTo>
                    <a:lnTo>
                      <a:pt x="6816" y="8189"/>
                    </a:lnTo>
                    <a:lnTo>
                      <a:pt x="6816" y="7245"/>
                    </a:lnTo>
                    <a:lnTo>
                      <a:pt x="6848" y="7238"/>
                    </a:lnTo>
                    <a:lnTo>
                      <a:pt x="6885" y="7231"/>
                    </a:lnTo>
                    <a:lnTo>
                      <a:pt x="6923" y="7223"/>
                    </a:lnTo>
                    <a:lnTo>
                      <a:pt x="6962" y="7212"/>
                    </a:lnTo>
                    <a:lnTo>
                      <a:pt x="7001" y="7201"/>
                    </a:lnTo>
                    <a:lnTo>
                      <a:pt x="7040" y="7188"/>
                    </a:lnTo>
                    <a:lnTo>
                      <a:pt x="7060" y="7181"/>
                    </a:lnTo>
                    <a:lnTo>
                      <a:pt x="7080" y="7174"/>
                    </a:lnTo>
                    <a:lnTo>
                      <a:pt x="7098" y="7167"/>
                    </a:lnTo>
                    <a:lnTo>
                      <a:pt x="7117" y="7158"/>
                    </a:lnTo>
                    <a:lnTo>
                      <a:pt x="7135" y="7149"/>
                    </a:lnTo>
                    <a:lnTo>
                      <a:pt x="7152" y="7140"/>
                    </a:lnTo>
                    <a:lnTo>
                      <a:pt x="7170" y="7131"/>
                    </a:lnTo>
                    <a:lnTo>
                      <a:pt x="7185" y="7121"/>
                    </a:lnTo>
                    <a:lnTo>
                      <a:pt x="7200" y="7110"/>
                    </a:lnTo>
                    <a:lnTo>
                      <a:pt x="7214" y="7099"/>
                    </a:lnTo>
                    <a:lnTo>
                      <a:pt x="7228" y="7088"/>
                    </a:lnTo>
                    <a:lnTo>
                      <a:pt x="7241" y="7076"/>
                    </a:lnTo>
                    <a:lnTo>
                      <a:pt x="7251" y="7064"/>
                    </a:lnTo>
                    <a:lnTo>
                      <a:pt x="7261" y="7050"/>
                    </a:lnTo>
                    <a:lnTo>
                      <a:pt x="7271" y="7036"/>
                    </a:lnTo>
                    <a:lnTo>
                      <a:pt x="7278" y="7022"/>
                    </a:lnTo>
                    <a:lnTo>
                      <a:pt x="7283" y="7007"/>
                    </a:lnTo>
                    <a:lnTo>
                      <a:pt x="7287" y="6992"/>
                    </a:lnTo>
                    <a:lnTo>
                      <a:pt x="7290" y="6976"/>
                    </a:lnTo>
                    <a:lnTo>
                      <a:pt x="7291" y="6958"/>
                    </a:lnTo>
                    <a:lnTo>
                      <a:pt x="7290" y="6941"/>
                    </a:lnTo>
                    <a:lnTo>
                      <a:pt x="7288" y="6924"/>
                    </a:lnTo>
                    <a:lnTo>
                      <a:pt x="7283" y="6907"/>
                    </a:lnTo>
                    <a:lnTo>
                      <a:pt x="7278" y="6891"/>
                    </a:lnTo>
                    <a:lnTo>
                      <a:pt x="7271" y="6876"/>
                    </a:lnTo>
                    <a:lnTo>
                      <a:pt x="7261" y="6862"/>
                    </a:lnTo>
                    <a:lnTo>
                      <a:pt x="7252" y="6847"/>
                    </a:lnTo>
                    <a:lnTo>
                      <a:pt x="7241" y="6834"/>
                    </a:lnTo>
                    <a:lnTo>
                      <a:pt x="7229" y="6822"/>
                    </a:lnTo>
                    <a:lnTo>
                      <a:pt x="7215" y="6810"/>
                    </a:lnTo>
                    <a:lnTo>
                      <a:pt x="7201" y="6798"/>
                    </a:lnTo>
                    <a:lnTo>
                      <a:pt x="7186" y="6787"/>
                    </a:lnTo>
                    <a:lnTo>
                      <a:pt x="7170" y="6777"/>
                    </a:lnTo>
                    <a:lnTo>
                      <a:pt x="7152" y="6767"/>
                    </a:lnTo>
                    <a:lnTo>
                      <a:pt x="7135" y="6758"/>
                    </a:lnTo>
                    <a:lnTo>
                      <a:pt x="7118" y="6748"/>
                    </a:lnTo>
                    <a:lnTo>
                      <a:pt x="7098" y="6740"/>
                    </a:lnTo>
                    <a:lnTo>
                      <a:pt x="7080" y="6732"/>
                    </a:lnTo>
                    <a:lnTo>
                      <a:pt x="7060" y="6724"/>
                    </a:lnTo>
                    <a:lnTo>
                      <a:pt x="7041" y="6717"/>
                    </a:lnTo>
                    <a:lnTo>
                      <a:pt x="7001" y="6703"/>
                    </a:lnTo>
                    <a:lnTo>
                      <a:pt x="6962" y="6691"/>
                    </a:lnTo>
                    <a:lnTo>
                      <a:pt x="6885" y="6670"/>
                    </a:lnTo>
                    <a:lnTo>
                      <a:pt x="6816" y="6651"/>
                    </a:lnTo>
                    <a:lnTo>
                      <a:pt x="6816" y="6354"/>
                    </a:lnTo>
                    <a:lnTo>
                      <a:pt x="6410" y="6354"/>
                    </a:lnTo>
                    <a:lnTo>
                      <a:pt x="6415" y="6283"/>
                    </a:lnTo>
                    <a:lnTo>
                      <a:pt x="6420" y="6213"/>
                    </a:lnTo>
                    <a:lnTo>
                      <a:pt x="6425" y="6143"/>
                    </a:lnTo>
                    <a:lnTo>
                      <a:pt x="6430" y="6073"/>
                    </a:lnTo>
                    <a:lnTo>
                      <a:pt x="6435" y="6003"/>
                    </a:lnTo>
                    <a:lnTo>
                      <a:pt x="6441" y="5932"/>
                    </a:lnTo>
                    <a:lnTo>
                      <a:pt x="6446" y="5862"/>
                    </a:lnTo>
                    <a:lnTo>
                      <a:pt x="6452" y="5792"/>
                    </a:lnTo>
                    <a:lnTo>
                      <a:pt x="6457" y="5721"/>
                    </a:lnTo>
                    <a:lnTo>
                      <a:pt x="6462" y="5651"/>
                    </a:lnTo>
                    <a:lnTo>
                      <a:pt x="6467" y="5580"/>
                    </a:lnTo>
                    <a:lnTo>
                      <a:pt x="6472" y="5510"/>
                    </a:lnTo>
                    <a:lnTo>
                      <a:pt x="6477" y="5441"/>
                    </a:lnTo>
                    <a:lnTo>
                      <a:pt x="6482" y="5370"/>
                    </a:lnTo>
                    <a:lnTo>
                      <a:pt x="6487" y="5300"/>
                    </a:lnTo>
                    <a:lnTo>
                      <a:pt x="6491" y="5230"/>
                    </a:lnTo>
                    <a:lnTo>
                      <a:pt x="6191" y="5230"/>
                    </a:lnTo>
                    <a:lnTo>
                      <a:pt x="6191" y="4872"/>
                    </a:lnTo>
                    <a:close/>
                    <a:moveTo>
                      <a:pt x="0" y="0"/>
                    </a:moveTo>
                    <a:lnTo>
                      <a:pt x="0" y="16320"/>
                    </a:lnTo>
                    <a:lnTo>
                      <a:pt x="16320" y="16320"/>
                    </a:lnTo>
                    <a:lnTo>
                      <a:pt x="16320" y="0"/>
                    </a:lnTo>
                    <a:lnTo>
                      <a:pt x="0" y="0"/>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grpSp>
      </p:grpSp>
      <p:pic>
        <p:nvPicPr>
          <p:cNvPr id="81" name="Grafik 8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3" name="Grafik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94556" y="4373688"/>
            <a:ext cx="2225149" cy="540393"/>
          </a:xfrm>
          <a:prstGeom prst="rect">
            <a:avLst/>
          </a:prstGeom>
        </p:spPr>
      </p:pic>
      <p:pic>
        <p:nvPicPr>
          <p:cNvPr id="80" name="Grafik 79"/>
          <p:cNvPicPr>
            <a:picLocks noChangeAspect="1"/>
          </p:cNvPicPr>
          <p:nvPr userDrawn="1"/>
        </p:nvPicPr>
        <p:blipFill rotWithShape="1">
          <a:blip r:embed="rId5">
            <a:extLst>
              <a:ext uri="{28A0092B-C50C-407E-A947-70E740481C1C}">
                <a14:useLocalDpi xmlns:a14="http://schemas.microsoft.com/office/drawing/2010/main" val="0"/>
              </a:ext>
            </a:extLst>
          </a:blip>
          <a:srcRect l="28830"/>
          <a:stretch/>
        </p:blipFill>
        <p:spPr>
          <a:xfrm>
            <a:off x="-6350" y="73904"/>
            <a:ext cx="5809695" cy="4605408"/>
          </a:xfrm>
          <a:prstGeom prst="rect">
            <a:avLst/>
          </a:prstGeom>
        </p:spPr>
      </p:pic>
      <p:sp>
        <p:nvSpPr>
          <p:cNvPr id="39" name="Textplatzhalter 38"/>
          <p:cNvSpPr>
            <a:spLocks noGrp="1"/>
          </p:cNvSpPr>
          <p:nvPr>
            <p:ph type="body" sz="quarter" idx="14" hasCustomPrompt="1"/>
          </p:nvPr>
        </p:nvSpPr>
        <p:spPr>
          <a:xfrm rot="-240000">
            <a:off x="395536" y="1320486"/>
            <a:ext cx="5418000" cy="2016000"/>
          </a:xfrm>
        </p:spPr>
        <p:txBody>
          <a:bodyPr anchor="ctr" anchorCtr="0">
            <a:normAutofit/>
          </a:bodyPr>
          <a:lstStyle>
            <a:lvl1pPr marL="0" indent="0">
              <a:lnSpc>
                <a:spcPts val="4600"/>
              </a:lnSpc>
              <a:spcAft>
                <a:spcPts val="0"/>
              </a:spcAft>
              <a:buNone/>
              <a:defRPr sz="4000" b="1" i="0">
                <a:solidFill>
                  <a:schemeClr val="bg1"/>
                </a:solidFill>
                <a:latin typeface="TheSans C4s Schwarz" charset="0"/>
              </a:defRPr>
            </a:lvl1pPr>
          </a:lstStyle>
          <a:p>
            <a:pPr lvl="0"/>
            <a:r>
              <a:rPr lang="de-DE" sz="4400" dirty="0">
                <a:latin typeface="Arial Black" panose="020B0A04020102020204" pitchFamily="34" charset="0"/>
              </a:rPr>
              <a:t>TITEL DER PRÄSENTATION</a:t>
            </a:r>
            <a:r>
              <a:rPr lang="de-DE" sz="4000" dirty="0">
                <a:latin typeface="Arial Black" panose="020B0A04020102020204" pitchFamily="34" charset="0"/>
              </a:rPr>
              <a:t/>
            </a:r>
            <a:br>
              <a:rPr lang="de-DE" sz="4000" dirty="0">
                <a:latin typeface="Arial Black" panose="020B0A04020102020204" pitchFamily="34" charset="0"/>
              </a:rPr>
            </a:br>
            <a:r>
              <a:rPr lang="de-DE" sz="4000" dirty="0">
                <a:latin typeface="Arial Black" panose="020B0A04020102020204" pitchFamily="34" charset="0"/>
              </a:rPr>
              <a:t>ARIAL BLACK</a:t>
            </a:r>
            <a:endParaRPr lang="de-DE" sz="4400" dirty="0">
              <a:latin typeface="Arial Black" panose="020B0A04020102020204" pitchFamily="34" charset="0"/>
            </a:endParaRPr>
          </a:p>
        </p:txBody>
      </p:sp>
      <p:sp>
        <p:nvSpPr>
          <p:cNvPr id="41" name="Textplatzhalter 40"/>
          <p:cNvSpPr>
            <a:spLocks noGrp="1"/>
          </p:cNvSpPr>
          <p:nvPr>
            <p:ph type="body" sz="quarter" idx="16" hasCustomPrompt="1"/>
          </p:nvPr>
        </p:nvSpPr>
        <p:spPr>
          <a:xfrm rot="-240000">
            <a:off x="486830" y="3405773"/>
            <a:ext cx="4074190" cy="695218"/>
          </a:xfrm>
        </p:spPr>
        <p:txBody>
          <a:bodyPr/>
          <a:lstStyle>
            <a:lvl1pPr marL="0" marR="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sz="1600">
                <a:solidFill>
                  <a:schemeClr val="bg1"/>
                </a:solidFill>
              </a:defRPr>
            </a:lvl1pPr>
          </a:lstStyle>
          <a:p>
            <a:pPr marL="0" marR="0" lvl="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a:pPr>
            <a:r>
              <a:rPr lang="de-DE" sz="1600" dirty="0">
                <a:solidFill>
                  <a:schemeClr val="bg1"/>
                </a:solidFill>
              </a:rPr>
              <a:t>Themenbeschreibung, Inhalte,</a:t>
            </a:r>
            <a:r>
              <a:rPr lang="de-DE" sz="1600" baseline="0" dirty="0">
                <a:solidFill>
                  <a:schemeClr val="bg1"/>
                </a:solidFill>
              </a:rPr>
              <a:t> Abteilung und Verfasser, Arial, 16 PT, Weiß</a:t>
            </a:r>
            <a:br>
              <a:rPr lang="de-DE" sz="1600" baseline="0" dirty="0">
                <a:solidFill>
                  <a:schemeClr val="bg1"/>
                </a:solidFill>
              </a:rPr>
            </a:br>
            <a:endParaRPr lang="de-DE" sz="1600" baseline="0" dirty="0">
              <a:solidFill>
                <a:schemeClr val="bg1"/>
              </a:solidFill>
            </a:endParaRPr>
          </a:p>
        </p:txBody>
      </p:sp>
      <p:pic>
        <p:nvPicPr>
          <p:cNvPr id="2" name="Grafik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6394" y="835045"/>
            <a:ext cx="3456384" cy="578928"/>
          </a:xfrm>
          <a:prstGeom prst="rect">
            <a:avLst/>
          </a:prstGeom>
          <a:noFill/>
        </p:spPr>
      </p:pic>
      <p:sp>
        <p:nvSpPr>
          <p:cNvPr id="37" name="Textplatzhalter 36"/>
          <p:cNvSpPr>
            <a:spLocks noGrp="1"/>
          </p:cNvSpPr>
          <p:nvPr>
            <p:ph type="body" sz="quarter" idx="12" hasCustomPrompt="1"/>
          </p:nvPr>
        </p:nvSpPr>
        <p:spPr>
          <a:xfrm rot="-240000">
            <a:off x="690478" y="968827"/>
            <a:ext cx="3237052" cy="311150"/>
          </a:xfrm>
        </p:spPr>
        <p:txBody>
          <a:bodyPr anchor="ctr" anchorCtr="0"/>
          <a:lstStyle>
            <a:lvl1pPr marL="0" indent="0" algn="ctr">
              <a:buNone/>
              <a:defRPr baseline="0">
                <a:solidFill>
                  <a:schemeClr val="bg1"/>
                </a:solidFill>
              </a:defRPr>
            </a:lvl1pPr>
          </a:lstStyle>
          <a:p>
            <a:pPr lvl="0"/>
            <a:r>
              <a:rPr lang="de-DE" dirty="0"/>
              <a:t>Ort &amp; Datum</a:t>
            </a:r>
          </a:p>
        </p:txBody>
      </p:sp>
      <p:sp>
        <p:nvSpPr>
          <p:cNvPr id="22" name="Textfeld 56"/>
          <p:cNvSpPr txBox="1"/>
          <p:nvPr userDrawn="1"/>
        </p:nvSpPr>
        <p:spPr>
          <a:xfrm rot="10800000" flipH="1" flipV="1">
            <a:off x="-2052000" y="1216125"/>
            <a:ext cx="1980000" cy="1756625"/>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Hilfslinien anzeigen über Menu: </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Ansicht | Anzeigen | Haken bei</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Führungslinien setzten</a:t>
            </a:r>
          </a:p>
          <a:p>
            <a:pPr indent="0" algn="r">
              <a:lnSpc>
                <a:spcPct val="100000"/>
              </a:lnSpc>
              <a:spcBef>
                <a:spcPts val="0"/>
              </a:spcBef>
              <a:spcAft>
                <a:spcPts val="0"/>
              </a:spcAft>
            </a:pPr>
            <a:r>
              <a:rPr lang="de-DE" sz="400" b="0" i="0" dirty="0">
                <a:solidFill>
                  <a:schemeClr val="tx1"/>
                </a:solidFill>
                <a:latin typeface="TheSans LP5 Plain" panose="020B0002050302020203" pitchFamily="34" charset="0"/>
              </a:rPr>
              <a:t>______________________________________________________</a:t>
            </a:r>
          </a:p>
          <a:p>
            <a:pPr indent="0" algn="r">
              <a:lnSpc>
                <a:spcPct val="100000"/>
              </a:lnSpc>
              <a:spcBef>
                <a:spcPts val="0"/>
              </a:spcBef>
              <a:spcAft>
                <a:spcPts val="0"/>
              </a:spcAft>
            </a:pPr>
            <a:endParaRPr lang="de-DE" sz="300" b="0" i="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Folie in</a:t>
            </a:r>
            <a:r>
              <a:rPr lang="de-DE" sz="700" b="0" i="0" baseline="0" dirty="0">
                <a:solidFill>
                  <a:schemeClr val="tx1"/>
                </a:solidFill>
                <a:latin typeface="TheSans LP5 Plain" panose="020B0002050302020203" pitchFamily="34" charset="0"/>
              </a:rPr>
              <a:t> Ursprungsform </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bringen über Menu:</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Start | Folien | Zurücksetzen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Wechsel der Textebene im Menü über: Start | Absatz | Listenebene erhöhen/verringern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dirty="0">
                <a:solidFill>
                  <a:schemeClr val="tx1"/>
                </a:solidFill>
                <a:latin typeface="TheSans LP5 Plain"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baseline="0" dirty="0">
                <a:solidFill>
                  <a:schemeClr val="tx1"/>
                </a:solidFill>
                <a:latin typeface="TheSans LP5 Plain" panose="020B0002050302020203" pitchFamily="34" charset="0"/>
              </a:rPr>
              <a:t>Start | Folien | Layout</a:t>
            </a:r>
          </a:p>
          <a:p>
            <a:pPr indent="0" algn="r">
              <a:lnSpc>
                <a:spcPct val="100000"/>
              </a:lnSpc>
              <a:spcBef>
                <a:spcPts val="0"/>
              </a:spcBef>
              <a:spcAft>
                <a:spcPts val="0"/>
              </a:spcAft>
            </a:pPr>
            <a:endParaRPr lang="de-DE" sz="700" b="0" i="0" baseline="0" noProof="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700" b="0" i="0" noProof="0" dirty="0">
              <a:solidFill>
                <a:schemeClr val="tx1"/>
              </a:solidFill>
              <a:latin typeface="TheSans LP5 Plain" panose="020B0002050302020203" pitchFamily="34" charset="0"/>
            </a:endParaRPr>
          </a:p>
        </p:txBody>
      </p:sp>
      <p:sp>
        <p:nvSpPr>
          <p:cNvPr id="24" name="Textfeld 8"/>
          <p:cNvSpPr txBox="1"/>
          <p:nvPr userDrawn="1"/>
        </p:nvSpPr>
        <p:spPr>
          <a:xfrm>
            <a:off x="160338" y="-216200"/>
            <a:ext cx="504000" cy="16215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25" name="Textfeld 8"/>
          <p:cNvSpPr txBox="1"/>
          <p:nvPr userDrawn="1"/>
        </p:nvSpPr>
        <p:spPr>
          <a:xfrm>
            <a:off x="160338" y="5220000"/>
            <a:ext cx="504000" cy="16215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cxnSp>
        <p:nvCxnSpPr>
          <p:cNvPr id="26" name="Gerade Verbindung 55"/>
          <p:cNvCxnSpPr/>
          <p:nvPr userDrawn="1"/>
        </p:nvCxnSpPr>
        <p:spPr>
          <a:xfrm flipH="1">
            <a:off x="-360000" y="4571212"/>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7" name="Textfeld 39"/>
          <p:cNvSpPr txBox="1"/>
          <p:nvPr userDrawn="1"/>
        </p:nvSpPr>
        <p:spPr>
          <a:xfrm>
            <a:off x="-432000" y="4986113"/>
            <a:ext cx="360000" cy="2162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6,70</a:t>
            </a:r>
          </a:p>
        </p:txBody>
      </p:sp>
      <p:sp>
        <p:nvSpPr>
          <p:cNvPr id="28" name="Textfeld 39"/>
          <p:cNvSpPr txBox="1"/>
          <p:nvPr userDrawn="1"/>
        </p:nvSpPr>
        <p:spPr>
          <a:xfrm>
            <a:off x="-432001" y="719751"/>
            <a:ext cx="360000" cy="2162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4,55</a:t>
            </a:r>
          </a:p>
        </p:txBody>
      </p:sp>
      <p:sp>
        <p:nvSpPr>
          <p:cNvPr id="29" name="Textfeld 28"/>
          <p:cNvSpPr txBox="1"/>
          <p:nvPr userDrawn="1"/>
        </p:nvSpPr>
        <p:spPr>
          <a:xfrm rot="10800000" flipH="1" flipV="1">
            <a:off x="-2052001" y="189175"/>
            <a:ext cx="1980000" cy="405375"/>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Hinweis: Titel der Präsentation ist Fußzeile</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Fußzeile (pro Folie oder für alle) </a:t>
            </a:r>
            <a:br>
              <a:rPr lang="de-DE" sz="700" b="0" i="0" baseline="0" dirty="0">
                <a:solidFill>
                  <a:schemeClr val="tx1"/>
                </a:solidFill>
                <a:latin typeface="TheSans LP5 Plain" panose="020B0002050302020203" pitchFamily="34" charset="0"/>
              </a:rPr>
            </a:br>
            <a:r>
              <a:rPr lang="de-DE" sz="700" b="0" i="0" baseline="0" dirty="0">
                <a:solidFill>
                  <a:schemeClr val="tx1"/>
                </a:solidFill>
                <a:latin typeface="TheSans LP5 Plain" panose="020B0002050302020203" pitchFamily="34" charset="0"/>
              </a:rPr>
              <a:t>anpassen über Menü:</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Einfügen | Text | Kopf- und Fußzeile</a:t>
            </a:r>
          </a:p>
        </p:txBody>
      </p:sp>
    </p:spTree>
    <p:extLst>
      <p:ext uri="{BB962C8B-B14F-4D97-AF65-F5344CB8AC3E}">
        <p14:creationId xmlns:p14="http://schemas.microsoft.com/office/powerpoint/2010/main" val="1352154289"/>
      </p:ext>
    </p:extLst>
  </p:cSld>
  <p:clrMapOvr>
    <a:masterClrMapping/>
  </p:clrMapOvr>
  <p:extLst>
    <p:ext uri="{DCECCB84-F9BA-43D5-87BE-67443E8EF086}">
      <p15:sldGuideLst xmlns:p15="http://schemas.microsoft.com/office/powerpoint/2012/main">
        <p15:guide id="1" orient="horz" pos="3013">
          <p15:clr>
            <a:srgbClr val="FBAE40"/>
          </p15:clr>
        </p15:guide>
        <p15:guide id="2" pos="2880">
          <p15:clr>
            <a:srgbClr val="FBAE40"/>
          </p15:clr>
        </p15:guide>
        <p15:guide id="3" pos="249">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el_Motiv1_gelb">
    <p:bg bwMode="gray">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84" name="Grafik 83"/>
          <p:cNvPicPr>
            <a:picLocks noChangeAspect="1"/>
          </p:cNvPicPr>
          <p:nvPr userDrawn="1"/>
        </p:nvPicPr>
        <p:blipFill rotWithShape="1">
          <a:blip r:embed="rId3">
            <a:extLst>
              <a:ext uri="{28A0092B-C50C-407E-A947-70E740481C1C}">
                <a14:useLocalDpi xmlns:a14="http://schemas.microsoft.com/office/drawing/2010/main" val="0"/>
              </a:ext>
            </a:extLst>
          </a:blip>
          <a:srcRect l="28908"/>
          <a:stretch/>
        </p:blipFill>
        <p:spPr>
          <a:xfrm>
            <a:off x="0" y="73904"/>
            <a:ext cx="5803344" cy="4605408"/>
          </a:xfrm>
          <a:prstGeom prst="rect">
            <a:avLst/>
          </a:prstGeom>
        </p:spPr>
      </p:pic>
      <p:sp>
        <p:nvSpPr>
          <p:cNvPr id="13" name="Rechteck 12"/>
          <p:cNvSpPr/>
          <p:nvPr userDrawn="1"/>
        </p:nvSpPr>
        <p:spPr>
          <a:xfrm>
            <a:off x="0" y="3798267"/>
            <a:ext cx="9144000" cy="1348227"/>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Hilfslinien anzeigen über Menu: </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Ansicht | Anzeigen | Haken bei</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Führungslinien setzten</a:t>
              </a:r>
            </a:p>
            <a:p>
              <a:pPr indent="0" algn="r">
                <a:lnSpc>
                  <a:spcPct val="100000"/>
                </a:lnSpc>
                <a:spcBef>
                  <a:spcPts val="0"/>
                </a:spcBef>
                <a:spcAft>
                  <a:spcPts val="0"/>
                </a:spcAft>
              </a:pPr>
              <a:r>
                <a:rPr lang="de-DE" sz="400" b="0" i="0" dirty="0">
                  <a:solidFill>
                    <a:schemeClr val="tx1"/>
                  </a:solidFill>
                  <a:latin typeface="TheSans LP5 Plain" panose="020B0002050302020203" pitchFamily="34" charset="0"/>
                </a:rPr>
                <a:t>______________________________________________________</a:t>
              </a:r>
            </a:p>
            <a:p>
              <a:pPr indent="0" algn="r">
                <a:lnSpc>
                  <a:spcPct val="100000"/>
                </a:lnSpc>
                <a:spcBef>
                  <a:spcPts val="0"/>
                </a:spcBef>
                <a:spcAft>
                  <a:spcPts val="0"/>
                </a:spcAft>
              </a:pPr>
              <a:endParaRPr lang="de-DE" sz="300" b="0" i="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Folie in</a:t>
              </a:r>
              <a:r>
                <a:rPr lang="de-DE" sz="700" b="0" i="0" baseline="0" dirty="0">
                  <a:solidFill>
                    <a:schemeClr val="tx1"/>
                  </a:solidFill>
                  <a:latin typeface="TheSans LP5 Plain" panose="020B0002050302020203" pitchFamily="34" charset="0"/>
                </a:rPr>
                <a:t> Ursprungsform </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bringen über Menu:</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Start | Folien | Zurücksetzen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Wechsel der Textebene im Menü über: Start | Absatz | Listenebene erhöhen/verringern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dirty="0">
                  <a:solidFill>
                    <a:schemeClr val="tx1"/>
                  </a:solidFill>
                  <a:latin typeface="TheSans LP5 Plain"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baseline="0" dirty="0">
                  <a:solidFill>
                    <a:schemeClr val="tx1"/>
                  </a:solidFill>
                  <a:latin typeface="TheSans LP5 Plain" panose="020B0002050302020203" pitchFamily="34" charset="0"/>
                </a:rPr>
                <a:t>Start | Folien | Layout</a:t>
              </a:r>
            </a:p>
            <a:p>
              <a:pPr indent="0" algn="r">
                <a:lnSpc>
                  <a:spcPct val="100000"/>
                </a:lnSpc>
                <a:spcBef>
                  <a:spcPts val="0"/>
                </a:spcBef>
                <a:spcAft>
                  <a:spcPts val="0"/>
                </a:spcAft>
              </a:pPr>
              <a:endParaRPr lang="de-DE" sz="700" b="0" i="0" baseline="0" noProof="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700" b="0" i="0" noProof="0" dirty="0">
                <a:solidFill>
                  <a:schemeClr val="tx1"/>
                </a:solidFill>
                <a:latin typeface="TheSans LP5 Plain"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Hinweis: Titel der Präsentation ist Fußzeile</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Fußzeile (pro Folie oder für alle) </a:t>
              </a:r>
              <a:br>
                <a:rPr lang="de-DE" sz="700" b="0" i="0" baseline="0" dirty="0">
                  <a:solidFill>
                    <a:schemeClr val="tx1"/>
                  </a:solidFill>
                  <a:latin typeface="TheSans LP5 Plain" panose="020B0002050302020203" pitchFamily="34" charset="0"/>
                </a:rPr>
              </a:br>
              <a:r>
                <a:rPr lang="de-DE" sz="700" b="0" i="0" baseline="0" dirty="0">
                  <a:solidFill>
                    <a:schemeClr val="tx1"/>
                  </a:solidFill>
                  <a:latin typeface="TheSans LP5 Plain" panose="020B0002050302020203" pitchFamily="34" charset="0"/>
                </a:rPr>
                <a:t>anpassen über Menü:</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Einfügen | Text | Kopf- und Fußzeile</a:t>
              </a:r>
            </a:p>
          </p:txBody>
        </p:sp>
      </p:grpSp>
      <p:grpSp>
        <p:nvGrpSpPr>
          <p:cNvPr id="23" name="Gruppieren 22"/>
          <p:cNvGrpSpPr/>
          <p:nvPr userDrawn="1"/>
        </p:nvGrpSpPr>
        <p:grpSpPr>
          <a:xfrm>
            <a:off x="8589100" y="4123704"/>
            <a:ext cx="555433" cy="1021087"/>
            <a:chOff x="8589100" y="4123704"/>
            <a:chExt cx="555433" cy="1021087"/>
          </a:xfrm>
          <a:solidFill>
            <a:srgbClr val="FBC815">
              <a:alpha val="40000"/>
            </a:srgbClr>
          </a:solidFill>
        </p:grpSpPr>
        <p:sp>
          <p:nvSpPr>
            <p:cNvPr id="19" name="Flussdiagramm: Manuelle Eingabe 18"/>
            <p:cNvSpPr/>
            <p:nvPr userDrawn="1"/>
          </p:nvSpPr>
          <p:spPr>
            <a:xfrm rot="16200000" flipH="1">
              <a:off x="8372480" y="4374929"/>
              <a:ext cx="986482" cy="553241"/>
            </a:xfrm>
            <a:prstGeom prst="flowChartManualIn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sp>
          <p:nvSpPr>
            <p:cNvPr id="21" name="Gleichschenkliges Dreieck 20"/>
            <p:cNvSpPr/>
            <p:nvPr userDrawn="1"/>
          </p:nvSpPr>
          <p:spPr>
            <a:xfrm rot="-5580000">
              <a:off x="8896738" y="3921628"/>
              <a:ext cx="45719" cy="4498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grpSp>
        <p:nvGrpSpPr>
          <p:cNvPr id="20" name="Gruppieren 19"/>
          <p:cNvGrpSpPr/>
          <p:nvPr userDrawn="1"/>
        </p:nvGrpSpPr>
        <p:grpSpPr>
          <a:xfrm>
            <a:off x="8379956" y="4374331"/>
            <a:ext cx="539750" cy="539750"/>
            <a:chOff x="8379956" y="4374331"/>
            <a:chExt cx="539750" cy="539750"/>
          </a:xfrm>
        </p:grpSpPr>
        <p:sp>
          <p:nvSpPr>
            <p:cNvPr id="4" name="Rechteck 3"/>
            <p:cNvSpPr>
              <a:spLocks noChangeAspect="1"/>
            </p:cNvSpPr>
            <p:nvPr userDrawn="1"/>
          </p:nvSpPr>
          <p:spPr>
            <a:xfrm>
              <a:off x="8388000" y="4390450"/>
              <a:ext cx="504000" cy="50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nvGrpSpPr>
            <p:cNvPr id="11" name="Gruppieren 10"/>
            <p:cNvGrpSpPr/>
            <p:nvPr userDrawn="1"/>
          </p:nvGrpSpPr>
          <p:grpSpPr>
            <a:xfrm>
              <a:off x="8379956" y="4374331"/>
              <a:ext cx="539750" cy="539750"/>
              <a:chOff x="7583906" y="3939208"/>
              <a:chExt cx="539750" cy="539750"/>
            </a:xfrm>
          </p:grpSpPr>
          <p:sp>
            <p:nvSpPr>
              <p:cNvPr id="7" name="Freeform 5"/>
              <p:cNvSpPr>
                <a:spLocks/>
              </p:cNvSpPr>
              <p:nvPr userDrawn="1"/>
            </p:nvSpPr>
            <p:spPr bwMode="auto">
              <a:xfrm>
                <a:off x="7688681" y="4269408"/>
                <a:ext cx="17463" cy="17463"/>
              </a:xfrm>
              <a:custGeom>
                <a:avLst/>
                <a:gdLst>
                  <a:gd name="T0" fmla="*/ 0 w 513"/>
                  <a:gd name="T1" fmla="*/ 526 h 526"/>
                  <a:gd name="T2" fmla="*/ 513 w 513"/>
                  <a:gd name="T3" fmla="*/ 526 h 526"/>
                  <a:gd name="T4" fmla="*/ 257 w 513"/>
                  <a:gd name="T5" fmla="*/ 0 h 526"/>
                  <a:gd name="T6" fmla="*/ 0 w 513"/>
                  <a:gd name="T7" fmla="*/ 526 h 526"/>
                </a:gdLst>
                <a:ahLst/>
                <a:cxnLst>
                  <a:cxn ang="0">
                    <a:pos x="T0" y="T1"/>
                  </a:cxn>
                  <a:cxn ang="0">
                    <a:pos x="T2" y="T3"/>
                  </a:cxn>
                  <a:cxn ang="0">
                    <a:pos x="T4" y="T5"/>
                  </a:cxn>
                  <a:cxn ang="0">
                    <a:pos x="T6" y="T7"/>
                  </a:cxn>
                </a:cxnLst>
                <a:rect l="0" t="0" r="r" b="b"/>
                <a:pathLst>
                  <a:path w="513" h="526">
                    <a:moveTo>
                      <a:pt x="0" y="526"/>
                    </a:moveTo>
                    <a:lnTo>
                      <a:pt x="513" y="526"/>
                    </a:lnTo>
                    <a:lnTo>
                      <a:pt x="257" y="0"/>
                    </a:lnTo>
                    <a:lnTo>
                      <a:pt x="0" y="526"/>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8" name="Freeform 6"/>
              <p:cNvSpPr>
                <a:spLocks/>
              </p:cNvSpPr>
              <p:nvPr userDrawn="1"/>
            </p:nvSpPr>
            <p:spPr bwMode="auto">
              <a:xfrm>
                <a:off x="8055394" y="4266233"/>
                <a:ext cx="26988" cy="12700"/>
              </a:xfrm>
              <a:custGeom>
                <a:avLst/>
                <a:gdLst>
                  <a:gd name="T0" fmla="*/ 812 w 815"/>
                  <a:gd name="T1" fmla="*/ 149 h 395"/>
                  <a:gd name="T2" fmla="*/ 810 w 815"/>
                  <a:gd name="T3" fmla="*/ 137 h 395"/>
                  <a:gd name="T4" fmla="*/ 807 w 815"/>
                  <a:gd name="T5" fmla="*/ 125 h 395"/>
                  <a:gd name="T6" fmla="*/ 803 w 815"/>
                  <a:gd name="T7" fmla="*/ 114 h 395"/>
                  <a:gd name="T8" fmla="*/ 799 w 815"/>
                  <a:gd name="T9" fmla="*/ 104 h 395"/>
                  <a:gd name="T10" fmla="*/ 794 w 815"/>
                  <a:gd name="T11" fmla="*/ 94 h 395"/>
                  <a:gd name="T12" fmla="*/ 789 w 815"/>
                  <a:gd name="T13" fmla="*/ 85 h 395"/>
                  <a:gd name="T14" fmla="*/ 783 w 815"/>
                  <a:gd name="T15" fmla="*/ 76 h 395"/>
                  <a:gd name="T16" fmla="*/ 777 w 815"/>
                  <a:gd name="T17" fmla="*/ 68 h 395"/>
                  <a:gd name="T18" fmla="*/ 769 w 815"/>
                  <a:gd name="T19" fmla="*/ 61 h 395"/>
                  <a:gd name="T20" fmla="*/ 761 w 815"/>
                  <a:gd name="T21" fmla="*/ 54 h 395"/>
                  <a:gd name="T22" fmla="*/ 754 w 815"/>
                  <a:gd name="T23" fmla="*/ 48 h 395"/>
                  <a:gd name="T24" fmla="*/ 745 w 815"/>
                  <a:gd name="T25" fmla="*/ 42 h 395"/>
                  <a:gd name="T26" fmla="*/ 736 w 815"/>
                  <a:gd name="T27" fmla="*/ 37 h 395"/>
                  <a:gd name="T28" fmla="*/ 727 w 815"/>
                  <a:gd name="T29" fmla="*/ 32 h 395"/>
                  <a:gd name="T30" fmla="*/ 716 w 815"/>
                  <a:gd name="T31" fmla="*/ 26 h 395"/>
                  <a:gd name="T32" fmla="*/ 706 w 815"/>
                  <a:gd name="T33" fmla="*/ 22 h 395"/>
                  <a:gd name="T34" fmla="*/ 695 w 815"/>
                  <a:gd name="T35" fmla="*/ 18 h 395"/>
                  <a:gd name="T36" fmla="*/ 672 w 815"/>
                  <a:gd name="T37" fmla="*/ 12 h 395"/>
                  <a:gd name="T38" fmla="*/ 648 w 815"/>
                  <a:gd name="T39" fmla="*/ 7 h 395"/>
                  <a:gd name="T40" fmla="*/ 621 w 815"/>
                  <a:gd name="T41" fmla="*/ 4 h 395"/>
                  <a:gd name="T42" fmla="*/ 595 w 815"/>
                  <a:gd name="T43" fmla="*/ 2 h 395"/>
                  <a:gd name="T44" fmla="*/ 566 w 815"/>
                  <a:gd name="T45" fmla="*/ 0 h 395"/>
                  <a:gd name="T46" fmla="*/ 0 w 815"/>
                  <a:gd name="T47" fmla="*/ 0 h 395"/>
                  <a:gd name="T48" fmla="*/ 0 w 815"/>
                  <a:gd name="T49" fmla="*/ 395 h 395"/>
                  <a:gd name="T50" fmla="*/ 569 w 815"/>
                  <a:gd name="T51" fmla="*/ 395 h 395"/>
                  <a:gd name="T52" fmla="*/ 599 w 815"/>
                  <a:gd name="T53" fmla="*/ 393 h 395"/>
                  <a:gd name="T54" fmla="*/ 628 w 815"/>
                  <a:gd name="T55" fmla="*/ 390 h 395"/>
                  <a:gd name="T56" fmla="*/ 654 w 815"/>
                  <a:gd name="T57" fmla="*/ 386 h 395"/>
                  <a:gd name="T58" fmla="*/ 667 w 815"/>
                  <a:gd name="T59" fmla="*/ 382 h 395"/>
                  <a:gd name="T60" fmla="*/ 680 w 815"/>
                  <a:gd name="T61" fmla="*/ 379 h 395"/>
                  <a:gd name="T62" fmla="*/ 691 w 815"/>
                  <a:gd name="T63" fmla="*/ 376 h 395"/>
                  <a:gd name="T64" fmla="*/ 702 w 815"/>
                  <a:gd name="T65" fmla="*/ 372 h 395"/>
                  <a:gd name="T66" fmla="*/ 713 w 815"/>
                  <a:gd name="T67" fmla="*/ 368 h 395"/>
                  <a:gd name="T68" fmla="*/ 723 w 815"/>
                  <a:gd name="T69" fmla="*/ 363 h 395"/>
                  <a:gd name="T70" fmla="*/ 733 w 815"/>
                  <a:gd name="T71" fmla="*/ 358 h 395"/>
                  <a:gd name="T72" fmla="*/ 742 w 815"/>
                  <a:gd name="T73" fmla="*/ 352 h 395"/>
                  <a:gd name="T74" fmla="*/ 751 w 815"/>
                  <a:gd name="T75" fmla="*/ 346 h 395"/>
                  <a:gd name="T76" fmla="*/ 759 w 815"/>
                  <a:gd name="T77" fmla="*/ 340 h 395"/>
                  <a:gd name="T78" fmla="*/ 766 w 815"/>
                  <a:gd name="T79" fmla="*/ 332 h 395"/>
                  <a:gd name="T80" fmla="*/ 773 w 815"/>
                  <a:gd name="T81" fmla="*/ 324 h 395"/>
                  <a:gd name="T82" fmla="*/ 781 w 815"/>
                  <a:gd name="T83" fmla="*/ 316 h 395"/>
                  <a:gd name="T84" fmla="*/ 786 w 815"/>
                  <a:gd name="T85" fmla="*/ 308 h 395"/>
                  <a:gd name="T86" fmla="*/ 792 w 815"/>
                  <a:gd name="T87" fmla="*/ 299 h 395"/>
                  <a:gd name="T88" fmla="*/ 797 w 815"/>
                  <a:gd name="T89" fmla="*/ 289 h 395"/>
                  <a:gd name="T90" fmla="*/ 801 w 815"/>
                  <a:gd name="T91" fmla="*/ 278 h 395"/>
                  <a:gd name="T92" fmla="*/ 805 w 815"/>
                  <a:gd name="T93" fmla="*/ 267 h 395"/>
                  <a:gd name="T94" fmla="*/ 808 w 815"/>
                  <a:gd name="T95" fmla="*/ 256 h 395"/>
                  <a:gd name="T96" fmla="*/ 810 w 815"/>
                  <a:gd name="T97" fmla="*/ 244 h 395"/>
                  <a:gd name="T98" fmla="*/ 812 w 815"/>
                  <a:gd name="T99" fmla="*/ 232 h 395"/>
                  <a:gd name="T100" fmla="*/ 814 w 815"/>
                  <a:gd name="T101" fmla="*/ 218 h 395"/>
                  <a:gd name="T102" fmla="*/ 815 w 815"/>
                  <a:gd name="T103" fmla="*/ 204 h 395"/>
                  <a:gd name="T104" fmla="*/ 815 w 815"/>
                  <a:gd name="T105" fmla="*/ 175 h 395"/>
                  <a:gd name="T106" fmla="*/ 814 w 815"/>
                  <a:gd name="T107" fmla="*/ 162 h 395"/>
                  <a:gd name="T108" fmla="*/ 812 w 815"/>
                  <a:gd name="T109" fmla="*/ 14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15" h="395">
                    <a:moveTo>
                      <a:pt x="812" y="149"/>
                    </a:moveTo>
                    <a:lnTo>
                      <a:pt x="810" y="137"/>
                    </a:lnTo>
                    <a:lnTo>
                      <a:pt x="807" y="125"/>
                    </a:lnTo>
                    <a:lnTo>
                      <a:pt x="803" y="114"/>
                    </a:lnTo>
                    <a:lnTo>
                      <a:pt x="799" y="104"/>
                    </a:lnTo>
                    <a:lnTo>
                      <a:pt x="794" y="94"/>
                    </a:lnTo>
                    <a:lnTo>
                      <a:pt x="789" y="85"/>
                    </a:lnTo>
                    <a:lnTo>
                      <a:pt x="783" y="76"/>
                    </a:lnTo>
                    <a:lnTo>
                      <a:pt x="777" y="68"/>
                    </a:lnTo>
                    <a:lnTo>
                      <a:pt x="769" y="61"/>
                    </a:lnTo>
                    <a:lnTo>
                      <a:pt x="761" y="54"/>
                    </a:lnTo>
                    <a:lnTo>
                      <a:pt x="754" y="48"/>
                    </a:lnTo>
                    <a:lnTo>
                      <a:pt x="745" y="42"/>
                    </a:lnTo>
                    <a:lnTo>
                      <a:pt x="736" y="37"/>
                    </a:lnTo>
                    <a:lnTo>
                      <a:pt x="727" y="32"/>
                    </a:lnTo>
                    <a:lnTo>
                      <a:pt x="716" y="26"/>
                    </a:lnTo>
                    <a:lnTo>
                      <a:pt x="706" y="22"/>
                    </a:lnTo>
                    <a:lnTo>
                      <a:pt x="695" y="18"/>
                    </a:lnTo>
                    <a:lnTo>
                      <a:pt x="672" y="12"/>
                    </a:lnTo>
                    <a:lnTo>
                      <a:pt x="648" y="7"/>
                    </a:lnTo>
                    <a:lnTo>
                      <a:pt x="621" y="4"/>
                    </a:lnTo>
                    <a:lnTo>
                      <a:pt x="595" y="2"/>
                    </a:lnTo>
                    <a:lnTo>
                      <a:pt x="566" y="0"/>
                    </a:lnTo>
                    <a:lnTo>
                      <a:pt x="0" y="0"/>
                    </a:lnTo>
                    <a:lnTo>
                      <a:pt x="0" y="395"/>
                    </a:lnTo>
                    <a:lnTo>
                      <a:pt x="569" y="395"/>
                    </a:lnTo>
                    <a:lnTo>
                      <a:pt x="599" y="393"/>
                    </a:lnTo>
                    <a:lnTo>
                      <a:pt x="628" y="390"/>
                    </a:lnTo>
                    <a:lnTo>
                      <a:pt x="654" y="386"/>
                    </a:lnTo>
                    <a:lnTo>
                      <a:pt x="667" y="382"/>
                    </a:lnTo>
                    <a:lnTo>
                      <a:pt x="680" y="379"/>
                    </a:lnTo>
                    <a:lnTo>
                      <a:pt x="691" y="376"/>
                    </a:lnTo>
                    <a:lnTo>
                      <a:pt x="702" y="372"/>
                    </a:lnTo>
                    <a:lnTo>
                      <a:pt x="713" y="368"/>
                    </a:lnTo>
                    <a:lnTo>
                      <a:pt x="723" y="363"/>
                    </a:lnTo>
                    <a:lnTo>
                      <a:pt x="733" y="358"/>
                    </a:lnTo>
                    <a:lnTo>
                      <a:pt x="742" y="352"/>
                    </a:lnTo>
                    <a:lnTo>
                      <a:pt x="751" y="346"/>
                    </a:lnTo>
                    <a:lnTo>
                      <a:pt x="759" y="340"/>
                    </a:lnTo>
                    <a:lnTo>
                      <a:pt x="766" y="332"/>
                    </a:lnTo>
                    <a:lnTo>
                      <a:pt x="773" y="324"/>
                    </a:lnTo>
                    <a:lnTo>
                      <a:pt x="781" y="316"/>
                    </a:lnTo>
                    <a:lnTo>
                      <a:pt x="786" y="308"/>
                    </a:lnTo>
                    <a:lnTo>
                      <a:pt x="792" y="299"/>
                    </a:lnTo>
                    <a:lnTo>
                      <a:pt x="797" y="289"/>
                    </a:lnTo>
                    <a:lnTo>
                      <a:pt x="801" y="278"/>
                    </a:lnTo>
                    <a:lnTo>
                      <a:pt x="805" y="267"/>
                    </a:lnTo>
                    <a:lnTo>
                      <a:pt x="808" y="256"/>
                    </a:lnTo>
                    <a:lnTo>
                      <a:pt x="810" y="244"/>
                    </a:lnTo>
                    <a:lnTo>
                      <a:pt x="812" y="232"/>
                    </a:lnTo>
                    <a:lnTo>
                      <a:pt x="814" y="218"/>
                    </a:lnTo>
                    <a:lnTo>
                      <a:pt x="815" y="204"/>
                    </a:lnTo>
                    <a:lnTo>
                      <a:pt x="815" y="175"/>
                    </a:lnTo>
                    <a:lnTo>
                      <a:pt x="814" y="162"/>
                    </a:lnTo>
                    <a:lnTo>
                      <a:pt x="812" y="149"/>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9" name="Freeform 7"/>
              <p:cNvSpPr>
                <a:spLocks/>
              </p:cNvSpPr>
              <p:nvPr userDrawn="1"/>
            </p:nvSpPr>
            <p:spPr bwMode="auto">
              <a:xfrm>
                <a:off x="7876006" y="4266233"/>
                <a:ext cx="30163" cy="33338"/>
              </a:xfrm>
              <a:custGeom>
                <a:avLst/>
                <a:gdLst>
                  <a:gd name="T0" fmla="*/ 700 w 928"/>
                  <a:gd name="T1" fmla="*/ 974 h 1014"/>
                  <a:gd name="T2" fmla="*/ 743 w 928"/>
                  <a:gd name="T3" fmla="*/ 951 h 1014"/>
                  <a:gd name="T4" fmla="*/ 781 w 928"/>
                  <a:gd name="T5" fmla="*/ 925 h 1014"/>
                  <a:gd name="T6" fmla="*/ 814 w 928"/>
                  <a:gd name="T7" fmla="*/ 895 h 1014"/>
                  <a:gd name="T8" fmla="*/ 841 w 928"/>
                  <a:gd name="T9" fmla="*/ 861 h 1014"/>
                  <a:gd name="T10" fmla="*/ 865 w 928"/>
                  <a:gd name="T11" fmla="*/ 825 h 1014"/>
                  <a:gd name="T12" fmla="*/ 883 w 928"/>
                  <a:gd name="T13" fmla="*/ 785 h 1014"/>
                  <a:gd name="T14" fmla="*/ 898 w 928"/>
                  <a:gd name="T15" fmla="*/ 742 h 1014"/>
                  <a:gd name="T16" fmla="*/ 910 w 928"/>
                  <a:gd name="T17" fmla="*/ 697 h 1014"/>
                  <a:gd name="T18" fmla="*/ 919 w 928"/>
                  <a:gd name="T19" fmla="*/ 651 h 1014"/>
                  <a:gd name="T20" fmla="*/ 924 w 928"/>
                  <a:gd name="T21" fmla="*/ 602 h 1014"/>
                  <a:gd name="T22" fmla="*/ 927 w 928"/>
                  <a:gd name="T23" fmla="*/ 553 h 1014"/>
                  <a:gd name="T24" fmla="*/ 928 w 928"/>
                  <a:gd name="T25" fmla="*/ 477 h 1014"/>
                  <a:gd name="T26" fmla="*/ 926 w 928"/>
                  <a:gd name="T27" fmla="*/ 427 h 1014"/>
                  <a:gd name="T28" fmla="*/ 921 w 928"/>
                  <a:gd name="T29" fmla="*/ 378 h 1014"/>
                  <a:gd name="T30" fmla="*/ 914 w 928"/>
                  <a:gd name="T31" fmla="*/ 331 h 1014"/>
                  <a:gd name="T32" fmla="*/ 903 w 928"/>
                  <a:gd name="T33" fmla="*/ 286 h 1014"/>
                  <a:gd name="T34" fmla="*/ 889 w 928"/>
                  <a:gd name="T35" fmla="*/ 243 h 1014"/>
                  <a:gd name="T36" fmla="*/ 872 w 928"/>
                  <a:gd name="T37" fmla="*/ 203 h 1014"/>
                  <a:gd name="T38" fmla="*/ 850 w 928"/>
                  <a:gd name="T39" fmla="*/ 166 h 1014"/>
                  <a:gd name="T40" fmla="*/ 825 w 928"/>
                  <a:gd name="T41" fmla="*/ 132 h 1014"/>
                  <a:gd name="T42" fmla="*/ 794 w 928"/>
                  <a:gd name="T43" fmla="*/ 100 h 1014"/>
                  <a:gd name="T44" fmla="*/ 759 w 928"/>
                  <a:gd name="T45" fmla="*/ 74 h 1014"/>
                  <a:gd name="T46" fmla="*/ 719 w 928"/>
                  <a:gd name="T47" fmla="*/ 50 h 1014"/>
                  <a:gd name="T48" fmla="*/ 673 w 928"/>
                  <a:gd name="T49" fmla="*/ 31 h 1014"/>
                  <a:gd name="T50" fmla="*/ 622 w 928"/>
                  <a:gd name="T51" fmla="*/ 17 h 1014"/>
                  <a:gd name="T52" fmla="*/ 564 w 928"/>
                  <a:gd name="T53" fmla="*/ 7 h 1014"/>
                  <a:gd name="T54" fmla="*/ 501 w 928"/>
                  <a:gd name="T55" fmla="*/ 2 h 1014"/>
                  <a:gd name="T56" fmla="*/ 431 w 928"/>
                  <a:gd name="T57" fmla="*/ 2 h 1014"/>
                  <a:gd name="T58" fmla="*/ 366 w 928"/>
                  <a:gd name="T59" fmla="*/ 7 h 1014"/>
                  <a:gd name="T60" fmla="*/ 308 w 928"/>
                  <a:gd name="T61" fmla="*/ 17 h 1014"/>
                  <a:gd name="T62" fmla="*/ 256 w 928"/>
                  <a:gd name="T63" fmla="*/ 31 h 1014"/>
                  <a:gd name="T64" fmla="*/ 209 w 928"/>
                  <a:gd name="T65" fmla="*/ 50 h 1014"/>
                  <a:gd name="T66" fmla="*/ 168 w 928"/>
                  <a:gd name="T67" fmla="*/ 73 h 1014"/>
                  <a:gd name="T68" fmla="*/ 133 w 928"/>
                  <a:gd name="T69" fmla="*/ 100 h 1014"/>
                  <a:gd name="T70" fmla="*/ 103 w 928"/>
                  <a:gd name="T71" fmla="*/ 131 h 1014"/>
                  <a:gd name="T72" fmla="*/ 77 w 928"/>
                  <a:gd name="T73" fmla="*/ 165 h 1014"/>
                  <a:gd name="T74" fmla="*/ 56 w 928"/>
                  <a:gd name="T75" fmla="*/ 202 h 1014"/>
                  <a:gd name="T76" fmla="*/ 37 w 928"/>
                  <a:gd name="T77" fmla="*/ 242 h 1014"/>
                  <a:gd name="T78" fmla="*/ 24 w 928"/>
                  <a:gd name="T79" fmla="*/ 285 h 1014"/>
                  <a:gd name="T80" fmla="*/ 14 w 928"/>
                  <a:gd name="T81" fmla="*/ 330 h 1014"/>
                  <a:gd name="T82" fmla="*/ 7 w 928"/>
                  <a:gd name="T83" fmla="*/ 378 h 1014"/>
                  <a:gd name="T84" fmla="*/ 2 w 928"/>
                  <a:gd name="T85" fmla="*/ 427 h 1014"/>
                  <a:gd name="T86" fmla="*/ 0 w 928"/>
                  <a:gd name="T87" fmla="*/ 478 h 1014"/>
                  <a:gd name="T88" fmla="*/ 1 w 928"/>
                  <a:gd name="T89" fmla="*/ 555 h 1014"/>
                  <a:gd name="T90" fmla="*/ 4 w 928"/>
                  <a:gd name="T91" fmla="*/ 605 h 1014"/>
                  <a:gd name="T92" fmla="*/ 10 w 928"/>
                  <a:gd name="T93" fmla="*/ 654 h 1014"/>
                  <a:gd name="T94" fmla="*/ 19 w 928"/>
                  <a:gd name="T95" fmla="*/ 701 h 1014"/>
                  <a:gd name="T96" fmla="*/ 30 w 928"/>
                  <a:gd name="T97" fmla="*/ 745 h 1014"/>
                  <a:gd name="T98" fmla="*/ 47 w 928"/>
                  <a:gd name="T99" fmla="*/ 788 h 1014"/>
                  <a:gd name="T100" fmla="*/ 66 w 928"/>
                  <a:gd name="T101" fmla="*/ 827 h 1014"/>
                  <a:gd name="T102" fmla="*/ 90 w 928"/>
                  <a:gd name="T103" fmla="*/ 863 h 1014"/>
                  <a:gd name="T104" fmla="*/ 118 w 928"/>
                  <a:gd name="T105" fmla="*/ 897 h 1014"/>
                  <a:gd name="T106" fmla="*/ 151 w 928"/>
                  <a:gd name="T107" fmla="*/ 927 h 1014"/>
                  <a:gd name="T108" fmla="*/ 188 w 928"/>
                  <a:gd name="T109" fmla="*/ 952 h 1014"/>
                  <a:gd name="T110" fmla="*/ 232 w 928"/>
                  <a:gd name="T111" fmla="*/ 975 h 1014"/>
                  <a:gd name="T112" fmla="*/ 281 w 928"/>
                  <a:gd name="T113" fmla="*/ 992 h 1014"/>
                  <a:gd name="T114" fmla="*/ 336 w 928"/>
                  <a:gd name="T115" fmla="*/ 1004 h 1014"/>
                  <a:gd name="T116" fmla="*/ 399 w 928"/>
                  <a:gd name="T117" fmla="*/ 1012 h 1014"/>
                  <a:gd name="T118" fmla="*/ 503 w 928"/>
                  <a:gd name="T119" fmla="*/ 1014 h 1014"/>
                  <a:gd name="T120" fmla="*/ 567 w 928"/>
                  <a:gd name="T121" fmla="*/ 1008 h 1014"/>
                  <a:gd name="T122" fmla="*/ 625 w 928"/>
                  <a:gd name="T123" fmla="*/ 998 h 1014"/>
                  <a:gd name="T124" fmla="*/ 677 w 928"/>
                  <a:gd name="T125" fmla="*/ 98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8" h="1014">
                    <a:moveTo>
                      <a:pt x="677" y="983"/>
                    </a:moveTo>
                    <a:lnTo>
                      <a:pt x="700" y="974"/>
                    </a:lnTo>
                    <a:lnTo>
                      <a:pt x="723" y="962"/>
                    </a:lnTo>
                    <a:lnTo>
                      <a:pt x="743" y="951"/>
                    </a:lnTo>
                    <a:lnTo>
                      <a:pt x="763" y="938"/>
                    </a:lnTo>
                    <a:lnTo>
                      <a:pt x="781" y="925"/>
                    </a:lnTo>
                    <a:lnTo>
                      <a:pt x="798" y="910"/>
                    </a:lnTo>
                    <a:lnTo>
                      <a:pt x="814" y="895"/>
                    </a:lnTo>
                    <a:lnTo>
                      <a:pt x="828" y="878"/>
                    </a:lnTo>
                    <a:lnTo>
                      <a:pt x="841" y="861"/>
                    </a:lnTo>
                    <a:lnTo>
                      <a:pt x="853" y="843"/>
                    </a:lnTo>
                    <a:lnTo>
                      <a:pt x="865" y="825"/>
                    </a:lnTo>
                    <a:lnTo>
                      <a:pt x="874" y="804"/>
                    </a:lnTo>
                    <a:lnTo>
                      <a:pt x="883" y="785"/>
                    </a:lnTo>
                    <a:lnTo>
                      <a:pt x="891" y="763"/>
                    </a:lnTo>
                    <a:lnTo>
                      <a:pt x="898" y="742"/>
                    </a:lnTo>
                    <a:lnTo>
                      <a:pt x="904" y="721"/>
                    </a:lnTo>
                    <a:lnTo>
                      <a:pt x="910" y="697"/>
                    </a:lnTo>
                    <a:lnTo>
                      <a:pt x="915" y="675"/>
                    </a:lnTo>
                    <a:lnTo>
                      <a:pt x="919" y="651"/>
                    </a:lnTo>
                    <a:lnTo>
                      <a:pt x="922" y="627"/>
                    </a:lnTo>
                    <a:lnTo>
                      <a:pt x="924" y="602"/>
                    </a:lnTo>
                    <a:lnTo>
                      <a:pt x="926" y="578"/>
                    </a:lnTo>
                    <a:lnTo>
                      <a:pt x="927" y="553"/>
                    </a:lnTo>
                    <a:lnTo>
                      <a:pt x="928" y="528"/>
                    </a:lnTo>
                    <a:lnTo>
                      <a:pt x="928" y="477"/>
                    </a:lnTo>
                    <a:lnTo>
                      <a:pt x="927" y="451"/>
                    </a:lnTo>
                    <a:lnTo>
                      <a:pt x="926" y="427"/>
                    </a:lnTo>
                    <a:lnTo>
                      <a:pt x="924" y="401"/>
                    </a:lnTo>
                    <a:lnTo>
                      <a:pt x="921" y="378"/>
                    </a:lnTo>
                    <a:lnTo>
                      <a:pt x="918" y="353"/>
                    </a:lnTo>
                    <a:lnTo>
                      <a:pt x="914" y="331"/>
                    </a:lnTo>
                    <a:lnTo>
                      <a:pt x="909" y="308"/>
                    </a:lnTo>
                    <a:lnTo>
                      <a:pt x="903" y="286"/>
                    </a:lnTo>
                    <a:lnTo>
                      <a:pt x="896" y="264"/>
                    </a:lnTo>
                    <a:lnTo>
                      <a:pt x="889" y="243"/>
                    </a:lnTo>
                    <a:lnTo>
                      <a:pt x="881" y="223"/>
                    </a:lnTo>
                    <a:lnTo>
                      <a:pt x="872" y="203"/>
                    </a:lnTo>
                    <a:lnTo>
                      <a:pt x="862" y="184"/>
                    </a:lnTo>
                    <a:lnTo>
                      <a:pt x="850" y="166"/>
                    </a:lnTo>
                    <a:lnTo>
                      <a:pt x="838" y="148"/>
                    </a:lnTo>
                    <a:lnTo>
                      <a:pt x="825" y="132"/>
                    </a:lnTo>
                    <a:lnTo>
                      <a:pt x="810" y="116"/>
                    </a:lnTo>
                    <a:lnTo>
                      <a:pt x="794" y="100"/>
                    </a:lnTo>
                    <a:lnTo>
                      <a:pt x="777" y="87"/>
                    </a:lnTo>
                    <a:lnTo>
                      <a:pt x="759" y="74"/>
                    </a:lnTo>
                    <a:lnTo>
                      <a:pt x="739" y="62"/>
                    </a:lnTo>
                    <a:lnTo>
                      <a:pt x="719" y="50"/>
                    </a:lnTo>
                    <a:lnTo>
                      <a:pt x="696" y="40"/>
                    </a:lnTo>
                    <a:lnTo>
                      <a:pt x="673" y="31"/>
                    </a:lnTo>
                    <a:lnTo>
                      <a:pt x="647" y="23"/>
                    </a:lnTo>
                    <a:lnTo>
                      <a:pt x="622" y="17"/>
                    </a:lnTo>
                    <a:lnTo>
                      <a:pt x="593" y="11"/>
                    </a:lnTo>
                    <a:lnTo>
                      <a:pt x="564" y="7"/>
                    </a:lnTo>
                    <a:lnTo>
                      <a:pt x="533" y="4"/>
                    </a:lnTo>
                    <a:lnTo>
                      <a:pt x="501" y="2"/>
                    </a:lnTo>
                    <a:lnTo>
                      <a:pt x="466" y="0"/>
                    </a:lnTo>
                    <a:lnTo>
                      <a:pt x="431" y="2"/>
                    </a:lnTo>
                    <a:lnTo>
                      <a:pt x="398" y="4"/>
                    </a:lnTo>
                    <a:lnTo>
                      <a:pt x="366" y="7"/>
                    </a:lnTo>
                    <a:lnTo>
                      <a:pt x="336" y="11"/>
                    </a:lnTo>
                    <a:lnTo>
                      <a:pt x="308" y="17"/>
                    </a:lnTo>
                    <a:lnTo>
                      <a:pt x="280" y="23"/>
                    </a:lnTo>
                    <a:lnTo>
                      <a:pt x="256" y="31"/>
                    </a:lnTo>
                    <a:lnTo>
                      <a:pt x="231" y="40"/>
                    </a:lnTo>
                    <a:lnTo>
                      <a:pt x="209" y="50"/>
                    </a:lnTo>
                    <a:lnTo>
                      <a:pt x="188" y="61"/>
                    </a:lnTo>
                    <a:lnTo>
                      <a:pt x="168" y="73"/>
                    </a:lnTo>
                    <a:lnTo>
                      <a:pt x="150" y="86"/>
                    </a:lnTo>
                    <a:lnTo>
                      <a:pt x="133" y="100"/>
                    </a:lnTo>
                    <a:lnTo>
                      <a:pt x="117" y="115"/>
                    </a:lnTo>
                    <a:lnTo>
                      <a:pt x="103" y="131"/>
                    </a:lnTo>
                    <a:lnTo>
                      <a:pt x="90" y="147"/>
                    </a:lnTo>
                    <a:lnTo>
                      <a:pt x="77" y="165"/>
                    </a:lnTo>
                    <a:lnTo>
                      <a:pt x="66" y="183"/>
                    </a:lnTo>
                    <a:lnTo>
                      <a:pt x="56" y="202"/>
                    </a:lnTo>
                    <a:lnTo>
                      <a:pt x="47" y="222"/>
                    </a:lnTo>
                    <a:lnTo>
                      <a:pt x="37" y="242"/>
                    </a:lnTo>
                    <a:lnTo>
                      <a:pt x="30" y="264"/>
                    </a:lnTo>
                    <a:lnTo>
                      <a:pt x="24" y="285"/>
                    </a:lnTo>
                    <a:lnTo>
                      <a:pt x="19" y="308"/>
                    </a:lnTo>
                    <a:lnTo>
                      <a:pt x="14" y="330"/>
                    </a:lnTo>
                    <a:lnTo>
                      <a:pt x="10" y="353"/>
                    </a:lnTo>
                    <a:lnTo>
                      <a:pt x="7" y="378"/>
                    </a:lnTo>
                    <a:lnTo>
                      <a:pt x="4" y="402"/>
                    </a:lnTo>
                    <a:lnTo>
                      <a:pt x="2" y="427"/>
                    </a:lnTo>
                    <a:lnTo>
                      <a:pt x="1" y="452"/>
                    </a:lnTo>
                    <a:lnTo>
                      <a:pt x="0" y="478"/>
                    </a:lnTo>
                    <a:lnTo>
                      <a:pt x="0" y="530"/>
                    </a:lnTo>
                    <a:lnTo>
                      <a:pt x="1" y="555"/>
                    </a:lnTo>
                    <a:lnTo>
                      <a:pt x="2" y="581"/>
                    </a:lnTo>
                    <a:lnTo>
                      <a:pt x="4" y="605"/>
                    </a:lnTo>
                    <a:lnTo>
                      <a:pt x="7" y="630"/>
                    </a:lnTo>
                    <a:lnTo>
                      <a:pt x="10" y="654"/>
                    </a:lnTo>
                    <a:lnTo>
                      <a:pt x="14" y="678"/>
                    </a:lnTo>
                    <a:lnTo>
                      <a:pt x="19" y="701"/>
                    </a:lnTo>
                    <a:lnTo>
                      <a:pt x="24" y="724"/>
                    </a:lnTo>
                    <a:lnTo>
                      <a:pt x="30" y="745"/>
                    </a:lnTo>
                    <a:lnTo>
                      <a:pt x="39" y="767"/>
                    </a:lnTo>
                    <a:lnTo>
                      <a:pt x="47" y="788"/>
                    </a:lnTo>
                    <a:lnTo>
                      <a:pt x="56" y="807"/>
                    </a:lnTo>
                    <a:lnTo>
                      <a:pt x="66" y="827"/>
                    </a:lnTo>
                    <a:lnTo>
                      <a:pt x="77" y="846"/>
                    </a:lnTo>
                    <a:lnTo>
                      <a:pt x="90" y="863"/>
                    </a:lnTo>
                    <a:lnTo>
                      <a:pt x="103" y="881"/>
                    </a:lnTo>
                    <a:lnTo>
                      <a:pt x="118" y="897"/>
                    </a:lnTo>
                    <a:lnTo>
                      <a:pt x="133" y="912"/>
                    </a:lnTo>
                    <a:lnTo>
                      <a:pt x="151" y="927"/>
                    </a:lnTo>
                    <a:lnTo>
                      <a:pt x="169" y="940"/>
                    </a:lnTo>
                    <a:lnTo>
                      <a:pt x="188" y="952"/>
                    </a:lnTo>
                    <a:lnTo>
                      <a:pt x="210" y="963"/>
                    </a:lnTo>
                    <a:lnTo>
                      <a:pt x="232" y="975"/>
                    </a:lnTo>
                    <a:lnTo>
                      <a:pt x="256" y="984"/>
                    </a:lnTo>
                    <a:lnTo>
                      <a:pt x="281" y="992"/>
                    </a:lnTo>
                    <a:lnTo>
                      <a:pt x="309" y="998"/>
                    </a:lnTo>
                    <a:lnTo>
                      <a:pt x="336" y="1004"/>
                    </a:lnTo>
                    <a:lnTo>
                      <a:pt x="367" y="1009"/>
                    </a:lnTo>
                    <a:lnTo>
                      <a:pt x="399" y="1012"/>
                    </a:lnTo>
                    <a:lnTo>
                      <a:pt x="432" y="1014"/>
                    </a:lnTo>
                    <a:lnTo>
                      <a:pt x="503" y="1014"/>
                    </a:lnTo>
                    <a:lnTo>
                      <a:pt x="535" y="1012"/>
                    </a:lnTo>
                    <a:lnTo>
                      <a:pt x="567" y="1008"/>
                    </a:lnTo>
                    <a:lnTo>
                      <a:pt x="596" y="1004"/>
                    </a:lnTo>
                    <a:lnTo>
                      <a:pt x="625" y="998"/>
                    </a:lnTo>
                    <a:lnTo>
                      <a:pt x="652" y="991"/>
                    </a:lnTo>
                    <a:lnTo>
                      <a:pt x="677" y="983"/>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10" name="Freeform 8"/>
              <p:cNvSpPr>
                <a:spLocks noEditPoints="1"/>
              </p:cNvSpPr>
              <p:nvPr userDrawn="1"/>
            </p:nvSpPr>
            <p:spPr bwMode="auto">
              <a:xfrm>
                <a:off x="7583906" y="3939208"/>
                <a:ext cx="539750" cy="539750"/>
              </a:xfrm>
              <a:custGeom>
                <a:avLst/>
                <a:gdLst>
                  <a:gd name="T0" fmla="*/ 14823 w 16320"/>
                  <a:gd name="T1" fmla="*/ 10588 h 16320"/>
                  <a:gd name="T2" fmla="*/ 15267 w 16320"/>
                  <a:gd name="T3" fmla="*/ 9704 h 16320"/>
                  <a:gd name="T4" fmla="*/ 15471 w 16320"/>
                  <a:gd name="T5" fmla="*/ 10136 h 16320"/>
                  <a:gd name="T6" fmla="*/ 15215 w 16320"/>
                  <a:gd name="T7" fmla="*/ 10504 h 16320"/>
                  <a:gd name="T8" fmla="*/ 15496 w 16320"/>
                  <a:gd name="T9" fmla="*/ 11094 h 16320"/>
                  <a:gd name="T10" fmla="*/ 12533 w 16320"/>
                  <a:gd name="T11" fmla="*/ 10149 h 16320"/>
                  <a:gd name="T12" fmla="*/ 12835 w 16320"/>
                  <a:gd name="T13" fmla="*/ 10843 h 16320"/>
                  <a:gd name="T14" fmla="*/ 12260 w 16320"/>
                  <a:gd name="T15" fmla="*/ 10896 h 16320"/>
                  <a:gd name="T16" fmla="*/ 12119 w 16320"/>
                  <a:gd name="T17" fmla="*/ 10120 h 16320"/>
                  <a:gd name="T18" fmla="*/ 12670 w 16320"/>
                  <a:gd name="T19" fmla="*/ 9637 h 16320"/>
                  <a:gd name="T20" fmla="*/ 11840 w 16320"/>
                  <a:gd name="T21" fmla="*/ 11863 h 16320"/>
                  <a:gd name="T22" fmla="*/ 11980 w 16320"/>
                  <a:gd name="T23" fmla="*/ 12629 h 16320"/>
                  <a:gd name="T24" fmla="*/ 11685 w 16320"/>
                  <a:gd name="T25" fmla="*/ 12844 h 16320"/>
                  <a:gd name="T26" fmla="*/ 11358 w 16320"/>
                  <a:gd name="T27" fmla="*/ 12109 h 16320"/>
                  <a:gd name="T28" fmla="*/ 11765 w 16320"/>
                  <a:gd name="T29" fmla="*/ 11506 h 16320"/>
                  <a:gd name="T30" fmla="*/ 11102 w 16320"/>
                  <a:gd name="T31" fmla="*/ 12640 h 16320"/>
                  <a:gd name="T32" fmla="*/ 10504 w 16320"/>
                  <a:gd name="T33" fmla="*/ 12944 h 16320"/>
                  <a:gd name="T34" fmla="*/ 10698 w 16320"/>
                  <a:gd name="T35" fmla="*/ 12494 h 16320"/>
                  <a:gd name="T36" fmla="*/ 9928 w 16320"/>
                  <a:gd name="T37" fmla="*/ 12309 h 16320"/>
                  <a:gd name="T38" fmla="*/ 9455 w 16320"/>
                  <a:gd name="T39" fmla="*/ 12021 h 16320"/>
                  <a:gd name="T40" fmla="*/ 9695 w 16320"/>
                  <a:gd name="T41" fmla="*/ 11496 h 16320"/>
                  <a:gd name="T42" fmla="*/ 9877 w 16320"/>
                  <a:gd name="T43" fmla="*/ 11794 h 16320"/>
                  <a:gd name="T44" fmla="*/ 10526 w 16320"/>
                  <a:gd name="T45" fmla="*/ 12049 h 16320"/>
                  <a:gd name="T46" fmla="*/ 11087 w 16320"/>
                  <a:gd name="T47" fmla="*/ 12312 h 16320"/>
                  <a:gd name="T48" fmla="*/ 8615 w 16320"/>
                  <a:gd name="T49" fmla="*/ 10945 h 16320"/>
                  <a:gd name="T50" fmla="*/ 8404 w 16320"/>
                  <a:gd name="T51" fmla="*/ 10164 h 16320"/>
                  <a:gd name="T52" fmla="*/ 9438 w 16320"/>
                  <a:gd name="T53" fmla="*/ 9623 h 16320"/>
                  <a:gd name="T54" fmla="*/ 10158 w 16320"/>
                  <a:gd name="T55" fmla="*/ 10437 h 16320"/>
                  <a:gd name="T56" fmla="*/ 9353 w 16320"/>
                  <a:gd name="T57" fmla="*/ 11132 h 16320"/>
                  <a:gd name="T58" fmla="*/ 8874 w 16320"/>
                  <a:gd name="T59" fmla="*/ 12923 h 16320"/>
                  <a:gd name="T60" fmla="*/ 8775 w 16320"/>
                  <a:gd name="T61" fmla="*/ 12583 h 16320"/>
                  <a:gd name="T62" fmla="*/ 8549 w 16320"/>
                  <a:gd name="T63" fmla="*/ 12315 h 16320"/>
                  <a:gd name="T64" fmla="*/ 7587 w 16320"/>
                  <a:gd name="T65" fmla="*/ 12091 h 16320"/>
                  <a:gd name="T66" fmla="*/ 7720 w 16320"/>
                  <a:gd name="T67" fmla="*/ 11534 h 16320"/>
                  <a:gd name="T68" fmla="*/ 8016 w 16320"/>
                  <a:gd name="T69" fmla="*/ 11751 h 16320"/>
                  <a:gd name="T70" fmla="*/ 8144 w 16320"/>
                  <a:gd name="T71" fmla="*/ 12042 h 16320"/>
                  <a:gd name="T72" fmla="*/ 9150 w 16320"/>
                  <a:gd name="T73" fmla="*/ 12246 h 16320"/>
                  <a:gd name="T74" fmla="*/ 6335 w 16320"/>
                  <a:gd name="T75" fmla="*/ 11795 h 16320"/>
                  <a:gd name="T76" fmla="*/ 6336 w 16320"/>
                  <a:gd name="T77" fmla="*/ 12579 h 16320"/>
                  <a:gd name="T78" fmla="*/ 6267 w 16320"/>
                  <a:gd name="T79" fmla="*/ 12900 h 16320"/>
                  <a:gd name="T80" fmla="*/ 5796 w 16320"/>
                  <a:gd name="T81" fmla="*/ 12258 h 16320"/>
                  <a:gd name="T82" fmla="*/ 6062 w 16320"/>
                  <a:gd name="T83" fmla="*/ 11592 h 16320"/>
                  <a:gd name="T84" fmla="*/ 6177 w 16320"/>
                  <a:gd name="T85" fmla="*/ 11124 h 16320"/>
                  <a:gd name="T86" fmla="*/ 1214 w 16320"/>
                  <a:gd name="T87" fmla="*/ 11124 h 16320"/>
                  <a:gd name="T88" fmla="*/ 6585 w 16320"/>
                  <a:gd name="T89" fmla="*/ 4506 h 16320"/>
                  <a:gd name="T90" fmla="*/ 7326 w 16320"/>
                  <a:gd name="T91" fmla="*/ 3567 h 16320"/>
                  <a:gd name="T92" fmla="*/ 8698 w 16320"/>
                  <a:gd name="T93" fmla="*/ 3402 h 16320"/>
                  <a:gd name="T94" fmla="*/ 9789 w 16320"/>
                  <a:gd name="T95" fmla="*/ 4141 h 16320"/>
                  <a:gd name="T96" fmla="*/ 7957 w 16320"/>
                  <a:gd name="T97" fmla="*/ 3707 h 16320"/>
                  <a:gd name="T98" fmla="*/ 7153 w 16320"/>
                  <a:gd name="T99" fmla="*/ 4168 h 16320"/>
                  <a:gd name="T100" fmla="*/ 7693 w 16320"/>
                  <a:gd name="T101" fmla="*/ 4858 h 16320"/>
                  <a:gd name="T102" fmla="*/ 7877 w 16320"/>
                  <a:gd name="T103" fmla="*/ 4374 h 16320"/>
                  <a:gd name="T104" fmla="*/ 8877 w 16320"/>
                  <a:gd name="T105" fmla="*/ 4206 h 16320"/>
                  <a:gd name="T106" fmla="*/ 10039 w 16320"/>
                  <a:gd name="T107" fmla="*/ 4489 h 16320"/>
                  <a:gd name="T108" fmla="*/ 8512 w 16320"/>
                  <a:gd name="T109" fmla="*/ 4601 h 16320"/>
                  <a:gd name="T110" fmla="*/ 8114 w 16320"/>
                  <a:gd name="T111" fmla="*/ 4835 h 16320"/>
                  <a:gd name="T112" fmla="*/ 7234 w 16320"/>
                  <a:gd name="T113" fmla="*/ 6423 h 16320"/>
                  <a:gd name="T114" fmla="*/ 7669 w 16320"/>
                  <a:gd name="T115" fmla="*/ 6984 h 16320"/>
                  <a:gd name="T116" fmla="*/ 7213 w 16320"/>
                  <a:gd name="T117" fmla="*/ 7481 h 16320"/>
                  <a:gd name="T118" fmla="*/ 7728 w 16320"/>
                  <a:gd name="T119" fmla="*/ 8248 h 16320"/>
                  <a:gd name="T120" fmla="*/ 7080 w 16320"/>
                  <a:gd name="T121" fmla="*/ 7174 h 16320"/>
                  <a:gd name="T122" fmla="*/ 7186 w 16320"/>
                  <a:gd name="T123" fmla="*/ 6787 h 16320"/>
                  <a:gd name="T124" fmla="*/ 6491 w 16320"/>
                  <a:gd name="T125" fmla="*/ 5230 h 16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320" h="16320">
                    <a:moveTo>
                      <a:pt x="15078" y="11124"/>
                    </a:moveTo>
                    <a:lnTo>
                      <a:pt x="15068" y="11098"/>
                    </a:lnTo>
                    <a:lnTo>
                      <a:pt x="15061" y="11071"/>
                    </a:lnTo>
                    <a:lnTo>
                      <a:pt x="15055" y="11045"/>
                    </a:lnTo>
                    <a:lnTo>
                      <a:pt x="15051" y="11018"/>
                    </a:lnTo>
                    <a:lnTo>
                      <a:pt x="15047" y="10991"/>
                    </a:lnTo>
                    <a:lnTo>
                      <a:pt x="15044" y="10964"/>
                    </a:lnTo>
                    <a:lnTo>
                      <a:pt x="15041" y="10937"/>
                    </a:lnTo>
                    <a:lnTo>
                      <a:pt x="15037" y="10911"/>
                    </a:lnTo>
                    <a:lnTo>
                      <a:pt x="15034" y="10885"/>
                    </a:lnTo>
                    <a:lnTo>
                      <a:pt x="15030" y="10861"/>
                    </a:lnTo>
                    <a:lnTo>
                      <a:pt x="15025" y="10838"/>
                    </a:lnTo>
                    <a:lnTo>
                      <a:pt x="15020" y="10815"/>
                    </a:lnTo>
                    <a:lnTo>
                      <a:pt x="15014" y="10795"/>
                    </a:lnTo>
                    <a:lnTo>
                      <a:pt x="15007" y="10774"/>
                    </a:lnTo>
                    <a:lnTo>
                      <a:pt x="15001" y="10755"/>
                    </a:lnTo>
                    <a:lnTo>
                      <a:pt x="14993" y="10738"/>
                    </a:lnTo>
                    <a:lnTo>
                      <a:pt x="14985" y="10720"/>
                    </a:lnTo>
                    <a:lnTo>
                      <a:pt x="14976" y="10705"/>
                    </a:lnTo>
                    <a:lnTo>
                      <a:pt x="14965" y="10690"/>
                    </a:lnTo>
                    <a:lnTo>
                      <a:pt x="14955" y="10675"/>
                    </a:lnTo>
                    <a:lnTo>
                      <a:pt x="14944" y="10662"/>
                    </a:lnTo>
                    <a:lnTo>
                      <a:pt x="14932" y="10650"/>
                    </a:lnTo>
                    <a:lnTo>
                      <a:pt x="14920" y="10639"/>
                    </a:lnTo>
                    <a:lnTo>
                      <a:pt x="14905" y="10628"/>
                    </a:lnTo>
                    <a:lnTo>
                      <a:pt x="14891" y="10618"/>
                    </a:lnTo>
                    <a:lnTo>
                      <a:pt x="14876" y="10610"/>
                    </a:lnTo>
                    <a:lnTo>
                      <a:pt x="14858" y="10602"/>
                    </a:lnTo>
                    <a:lnTo>
                      <a:pt x="14841" y="10594"/>
                    </a:lnTo>
                    <a:lnTo>
                      <a:pt x="14823" y="10588"/>
                    </a:lnTo>
                    <a:lnTo>
                      <a:pt x="14803" y="10581"/>
                    </a:lnTo>
                    <a:lnTo>
                      <a:pt x="14783" y="10576"/>
                    </a:lnTo>
                    <a:lnTo>
                      <a:pt x="14761" y="10571"/>
                    </a:lnTo>
                    <a:lnTo>
                      <a:pt x="14739" y="10567"/>
                    </a:lnTo>
                    <a:lnTo>
                      <a:pt x="14716" y="10564"/>
                    </a:lnTo>
                    <a:lnTo>
                      <a:pt x="14691" y="10561"/>
                    </a:lnTo>
                    <a:lnTo>
                      <a:pt x="14666" y="10559"/>
                    </a:lnTo>
                    <a:lnTo>
                      <a:pt x="14638" y="10558"/>
                    </a:lnTo>
                    <a:lnTo>
                      <a:pt x="14610" y="10556"/>
                    </a:lnTo>
                    <a:lnTo>
                      <a:pt x="14243" y="10556"/>
                    </a:lnTo>
                    <a:lnTo>
                      <a:pt x="14243" y="11124"/>
                    </a:lnTo>
                    <a:lnTo>
                      <a:pt x="13861" y="11124"/>
                    </a:lnTo>
                    <a:lnTo>
                      <a:pt x="13861" y="9625"/>
                    </a:lnTo>
                    <a:lnTo>
                      <a:pt x="14790" y="9625"/>
                    </a:lnTo>
                    <a:lnTo>
                      <a:pt x="14841" y="9626"/>
                    </a:lnTo>
                    <a:lnTo>
                      <a:pt x="14892" y="9628"/>
                    </a:lnTo>
                    <a:lnTo>
                      <a:pt x="14943" y="9630"/>
                    </a:lnTo>
                    <a:lnTo>
                      <a:pt x="14994" y="9634"/>
                    </a:lnTo>
                    <a:lnTo>
                      <a:pt x="15044" y="9640"/>
                    </a:lnTo>
                    <a:lnTo>
                      <a:pt x="15068" y="9643"/>
                    </a:lnTo>
                    <a:lnTo>
                      <a:pt x="15094" y="9647"/>
                    </a:lnTo>
                    <a:lnTo>
                      <a:pt x="15117" y="9652"/>
                    </a:lnTo>
                    <a:lnTo>
                      <a:pt x="15142" y="9657"/>
                    </a:lnTo>
                    <a:lnTo>
                      <a:pt x="15161" y="9662"/>
                    </a:lnTo>
                    <a:lnTo>
                      <a:pt x="15181" y="9668"/>
                    </a:lnTo>
                    <a:lnTo>
                      <a:pt x="15199" y="9674"/>
                    </a:lnTo>
                    <a:lnTo>
                      <a:pt x="15216" y="9681"/>
                    </a:lnTo>
                    <a:lnTo>
                      <a:pt x="15234" y="9688"/>
                    </a:lnTo>
                    <a:lnTo>
                      <a:pt x="15251" y="9696"/>
                    </a:lnTo>
                    <a:lnTo>
                      <a:pt x="15267" y="9704"/>
                    </a:lnTo>
                    <a:lnTo>
                      <a:pt x="15284" y="9713"/>
                    </a:lnTo>
                    <a:lnTo>
                      <a:pt x="15299" y="9723"/>
                    </a:lnTo>
                    <a:lnTo>
                      <a:pt x="15313" y="9733"/>
                    </a:lnTo>
                    <a:lnTo>
                      <a:pt x="15328" y="9743"/>
                    </a:lnTo>
                    <a:lnTo>
                      <a:pt x="15341" y="9753"/>
                    </a:lnTo>
                    <a:lnTo>
                      <a:pt x="15354" y="9764"/>
                    </a:lnTo>
                    <a:lnTo>
                      <a:pt x="15366" y="9777"/>
                    </a:lnTo>
                    <a:lnTo>
                      <a:pt x="15379" y="9789"/>
                    </a:lnTo>
                    <a:lnTo>
                      <a:pt x="15390" y="9801"/>
                    </a:lnTo>
                    <a:lnTo>
                      <a:pt x="15400" y="9814"/>
                    </a:lnTo>
                    <a:lnTo>
                      <a:pt x="15410" y="9828"/>
                    </a:lnTo>
                    <a:lnTo>
                      <a:pt x="15419" y="9841"/>
                    </a:lnTo>
                    <a:lnTo>
                      <a:pt x="15428" y="9855"/>
                    </a:lnTo>
                    <a:lnTo>
                      <a:pt x="15436" y="9870"/>
                    </a:lnTo>
                    <a:lnTo>
                      <a:pt x="15443" y="9884"/>
                    </a:lnTo>
                    <a:lnTo>
                      <a:pt x="15450" y="9898"/>
                    </a:lnTo>
                    <a:lnTo>
                      <a:pt x="15456" y="9913"/>
                    </a:lnTo>
                    <a:lnTo>
                      <a:pt x="15461" y="9929"/>
                    </a:lnTo>
                    <a:lnTo>
                      <a:pt x="15466" y="9945"/>
                    </a:lnTo>
                    <a:lnTo>
                      <a:pt x="15470" y="9960"/>
                    </a:lnTo>
                    <a:lnTo>
                      <a:pt x="15473" y="9977"/>
                    </a:lnTo>
                    <a:lnTo>
                      <a:pt x="15475" y="9993"/>
                    </a:lnTo>
                    <a:lnTo>
                      <a:pt x="15477" y="10009"/>
                    </a:lnTo>
                    <a:lnTo>
                      <a:pt x="15479" y="10027"/>
                    </a:lnTo>
                    <a:lnTo>
                      <a:pt x="15480" y="10043"/>
                    </a:lnTo>
                    <a:lnTo>
                      <a:pt x="15479" y="10062"/>
                    </a:lnTo>
                    <a:lnTo>
                      <a:pt x="15477" y="10081"/>
                    </a:lnTo>
                    <a:lnTo>
                      <a:pt x="15476" y="10100"/>
                    </a:lnTo>
                    <a:lnTo>
                      <a:pt x="15474" y="10118"/>
                    </a:lnTo>
                    <a:lnTo>
                      <a:pt x="15471" y="10136"/>
                    </a:lnTo>
                    <a:lnTo>
                      <a:pt x="15468" y="10154"/>
                    </a:lnTo>
                    <a:lnTo>
                      <a:pt x="15464" y="10171"/>
                    </a:lnTo>
                    <a:lnTo>
                      <a:pt x="15460" y="10189"/>
                    </a:lnTo>
                    <a:lnTo>
                      <a:pt x="15455" y="10205"/>
                    </a:lnTo>
                    <a:lnTo>
                      <a:pt x="15449" y="10222"/>
                    </a:lnTo>
                    <a:lnTo>
                      <a:pt x="15443" y="10239"/>
                    </a:lnTo>
                    <a:lnTo>
                      <a:pt x="15436" y="10254"/>
                    </a:lnTo>
                    <a:lnTo>
                      <a:pt x="15428" y="10269"/>
                    </a:lnTo>
                    <a:lnTo>
                      <a:pt x="15419" y="10285"/>
                    </a:lnTo>
                    <a:lnTo>
                      <a:pt x="15409" y="10299"/>
                    </a:lnTo>
                    <a:lnTo>
                      <a:pt x="15400" y="10314"/>
                    </a:lnTo>
                    <a:lnTo>
                      <a:pt x="15389" y="10328"/>
                    </a:lnTo>
                    <a:lnTo>
                      <a:pt x="15378" y="10341"/>
                    </a:lnTo>
                    <a:lnTo>
                      <a:pt x="15365" y="10354"/>
                    </a:lnTo>
                    <a:lnTo>
                      <a:pt x="15353" y="10366"/>
                    </a:lnTo>
                    <a:lnTo>
                      <a:pt x="15339" y="10379"/>
                    </a:lnTo>
                    <a:lnTo>
                      <a:pt x="15324" y="10391"/>
                    </a:lnTo>
                    <a:lnTo>
                      <a:pt x="15309" y="10402"/>
                    </a:lnTo>
                    <a:lnTo>
                      <a:pt x="15294" y="10412"/>
                    </a:lnTo>
                    <a:lnTo>
                      <a:pt x="15277" y="10422"/>
                    </a:lnTo>
                    <a:lnTo>
                      <a:pt x="15259" y="10433"/>
                    </a:lnTo>
                    <a:lnTo>
                      <a:pt x="15241" y="10441"/>
                    </a:lnTo>
                    <a:lnTo>
                      <a:pt x="15221" y="10450"/>
                    </a:lnTo>
                    <a:lnTo>
                      <a:pt x="15202" y="10458"/>
                    </a:lnTo>
                    <a:lnTo>
                      <a:pt x="15181" y="10465"/>
                    </a:lnTo>
                    <a:lnTo>
                      <a:pt x="15159" y="10472"/>
                    </a:lnTo>
                    <a:lnTo>
                      <a:pt x="15137" y="10478"/>
                    </a:lnTo>
                    <a:lnTo>
                      <a:pt x="15165" y="10488"/>
                    </a:lnTo>
                    <a:lnTo>
                      <a:pt x="15191" y="10496"/>
                    </a:lnTo>
                    <a:lnTo>
                      <a:pt x="15215" y="10504"/>
                    </a:lnTo>
                    <a:lnTo>
                      <a:pt x="15238" y="10513"/>
                    </a:lnTo>
                    <a:lnTo>
                      <a:pt x="15258" y="10522"/>
                    </a:lnTo>
                    <a:lnTo>
                      <a:pt x="15277" y="10533"/>
                    </a:lnTo>
                    <a:lnTo>
                      <a:pt x="15295" y="10543"/>
                    </a:lnTo>
                    <a:lnTo>
                      <a:pt x="15311" y="10554"/>
                    </a:lnTo>
                    <a:lnTo>
                      <a:pt x="15327" y="10566"/>
                    </a:lnTo>
                    <a:lnTo>
                      <a:pt x="15341" y="10579"/>
                    </a:lnTo>
                    <a:lnTo>
                      <a:pt x="15355" y="10595"/>
                    </a:lnTo>
                    <a:lnTo>
                      <a:pt x="15367" y="10610"/>
                    </a:lnTo>
                    <a:lnTo>
                      <a:pt x="15381" y="10628"/>
                    </a:lnTo>
                    <a:lnTo>
                      <a:pt x="15393" y="10648"/>
                    </a:lnTo>
                    <a:lnTo>
                      <a:pt x="15405" y="10669"/>
                    </a:lnTo>
                    <a:lnTo>
                      <a:pt x="15416" y="10692"/>
                    </a:lnTo>
                    <a:lnTo>
                      <a:pt x="15425" y="10711"/>
                    </a:lnTo>
                    <a:lnTo>
                      <a:pt x="15433" y="10729"/>
                    </a:lnTo>
                    <a:lnTo>
                      <a:pt x="15439" y="10749"/>
                    </a:lnTo>
                    <a:lnTo>
                      <a:pt x="15444" y="10768"/>
                    </a:lnTo>
                    <a:lnTo>
                      <a:pt x="15449" y="10788"/>
                    </a:lnTo>
                    <a:lnTo>
                      <a:pt x="15452" y="10807"/>
                    </a:lnTo>
                    <a:lnTo>
                      <a:pt x="15455" y="10826"/>
                    </a:lnTo>
                    <a:lnTo>
                      <a:pt x="15458" y="10846"/>
                    </a:lnTo>
                    <a:lnTo>
                      <a:pt x="15462" y="10885"/>
                    </a:lnTo>
                    <a:lnTo>
                      <a:pt x="15465" y="10924"/>
                    </a:lnTo>
                    <a:lnTo>
                      <a:pt x="15468" y="10964"/>
                    </a:lnTo>
                    <a:lnTo>
                      <a:pt x="15472" y="11003"/>
                    </a:lnTo>
                    <a:lnTo>
                      <a:pt x="15475" y="11018"/>
                    </a:lnTo>
                    <a:lnTo>
                      <a:pt x="15479" y="11034"/>
                    </a:lnTo>
                    <a:lnTo>
                      <a:pt x="15482" y="11049"/>
                    </a:lnTo>
                    <a:lnTo>
                      <a:pt x="15486" y="11064"/>
                    </a:lnTo>
                    <a:lnTo>
                      <a:pt x="15496" y="11094"/>
                    </a:lnTo>
                    <a:lnTo>
                      <a:pt x="15507" y="11124"/>
                    </a:lnTo>
                    <a:lnTo>
                      <a:pt x="15078" y="11124"/>
                    </a:lnTo>
                    <a:close/>
                    <a:moveTo>
                      <a:pt x="13531" y="9892"/>
                    </a:moveTo>
                    <a:lnTo>
                      <a:pt x="12999" y="9892"/>
                    </a:lnTo>
                    <a:lnTo>
                      <a:pt x="12961" y="9893"/>
                    </a:lnTo>
                    <a:lnTo>
                      <a:pt x="12921" y="9894"/>
                    </a:lnTo>
                    <a:lnTo>
                      <a:pt x="12880" y="9896"/>
                    </a:lnTo>
                    <a:lnTo>
                      <a:pt x="12839" y="9899"/>
                    </a:lnTo>
                    <a:lnTo>
                      <a:pt x="12799" y="9904"/>
                    </a:lnTo>
                    <a:lnTo>
                      <a:pt x="12780" y="9907"/>
                    </a:lnTo>
                    <a:lnTo>
                      <a:pt x="12761" y="9910"/>
                    </a:lnTo>
                    <a:lnTo>
                      <a:pt x="12745" y="9914"/>
                    </a:lnTo>
                    <a:lnTo>
                      <a:pt x="12730" y="9920"/>
                    </a:lnTo>
                    <a:lnTo>
                      <a:pt x="12710" y="9927"/>
                    </a:lnTo>
                    <a:lnTo>
                      <a:pt x="12692" y="9934"/>
                    </a:lnTo>
                    <a:lnTo>
                      <a:pt x="12675" y="9943"/>
                    </a:lnTo>
                    <a:lnTo>
                      <a:pt x="12658" y="9953"/>
                    </a:lnTo>
                    <a:lnTo>
                      <a:pt x="12643" y="9964"/>
                    </a:lnTo>
                    <a:lnTo>
                      <a:pt x="12629" y="9976"/>
                    </a:lnTo>
                    <a:lnTo>
                      <a:pt x="12614" y="9989"/>
                    </a:lnTo>
                    <a:lnTo>
                      <a:pt x="12601" y="10003"/>
                    </a:lnTo>
                    <a:lnTo>
                      <a:pt x="12589" y="10015"/>
                    </a:lnTo>
                    <a:lnTo>
                      <a:pt x="12579" y="10030"/>
                    </a:lnTo>
                    <a:lnTo>
                      <a:pt x="12569" y="10043"/>
                    </a:lnTo>
                    <a:lnTo>
                      <a:pt x="12562" y="10057"/>
                    </a:lnTo>
                    <a:lnTo>
                      <a:pt x="12555" y="10073"/>
                    </a:lnTo>
                    <a:lnTo>
                      <a:pt x="12549" y="10087"/>
                    </a:lnTo>
                    <a:lnTo>
                      <a:pt x="12544" y="10102"/>
                    </a:lnTo>
                    <a:lnTo>
                      <a:pt x="12540" y="10117"/>
                    </a:lnTo>
                    <a:lnTo>
                      <a:pt x="12533" y="10149"/>
                    </a:lnTo>
                    <a:lnTo>
                      <a:pt x="12528" y="10181"/>
                    </a:lnTo>
                    <a:lnTo>
                      <a:pt x="12523" y="10213"/>
                    </a:lnTo>
                    <a:lnTo>
                      <a:pt x="12518" y="10245"/>
                    </a:lnTo>
                    <a:lnTo>
                      <a:pt x="13531" y="10245"/>
                    </a:lnTo>
                    <a:lnTo>
                      <a:pt x="13531" y="10510"/>
                    </a:lnTo>
                    <a:lnTo>
                      <a:pt x="12518" y="10510"/>
                    </a:lnTo>
                    <a:lnTo>
                      <a:pt x="12523" y="10537"/>
                    </a:lnTo>
                    <a:lnTo>
                      <a:pt x="12527" y="10562"/>
                    </a:lnTo>
                    <a:lnTo>
                      <a:pt x="12532" y="10586"/>
                    </a:lnTo>
                    <a:lnTo>
                      <a:pt x="12537" y="10608"/>
                    </a:lnTo>
                    <a:lnTo>
                      <a:pt x="12544" y="10629"/>
                    </a:lnTo>
                    <a:lnTo>
                      <a:pt x="12551" y="10649"/>
                    </a:lnTo>
                    <a:lnTo>
                      <a:pt x="12560" y="10668"/>
                    </a:lnTo>
                    <a:lnTo>
                      <a:pt x="12569" y="10686"/>
                    </a:lnTo>
                    <a:lnTo>
                      <a:pt x="12580" y="10703"/>
                    </a:lnTo>
                    <a:lnTo>
                      <a:pt x="12591" y="10718"/>
                    </a:lnTo>
                    <a:lnTo>
                      <a:pt x="12602" y="10732"/>
                    </a:lnTo>
                    <a:lnTo>
                      <a:pt x="12615" y="10747"/>
                    </a:lnTo>
                    <a:lnTo>
                      <a:pt x="12629" y="10759"/>
                    </a:lnTo>
                    <a:lnTo>
                      <a:pt x="12643" y="10770"/>
                    </a:lnTo>
                    <a:lnTo>
                      <a:pt x="12658" y="10781"/>
                    </a:lnTo>
                    <a:lnTo>
                      <a:pt x="12675" y="10792"/>
                    </a:lnTo>
                    <a:lnTo>
                      <a:pt x="12692" y="10800"/>
                    </a:lnTo>
                    <a:lnTo>
                      <a:pt x="12709" y="10809"/>
                    </a:lnTo>
                    <a:lnTo>
                      <a:pt x="12729" y="10816"/>
                    </a:lnTo>
                    <a:lnTo>
                      <a:pt x="12748" y="10822"/>
                    </a:lnTo>
                    <a:lnTo>
                      <a:pt x="12768" y="10828"/>
                    </a:lnTo>
                    <a:lnTo>
                      <a:pt x="12790" y="10833"/>
                    </a:lnTo>
                    <a:lnTo>
                      <a:pt x="12811" y="10839"/>
                    </a:lnTo>
                    <a:lnTo>
                      <a:pt x="12835" y="10843"/>
                    </a:lnTo>
                    <a:lnTo>
                      <a:pt x="12858" y="10846"/>
                    </a:lnTo>
                    <a:lnTo>
                      <a:pt x="12883" y="10849"/>
                    </a:lnTo>
                    <a:lnTo>
                      <a:pt x="12908" y="10851"/>
                    </a:lnTo>
                    <a:lnTo>
                      <a:pt x="12935" y="10853"/>
                    </a:lnTo>
                    <a:lnTo>
                      <a:pt x="12990" y="10856"/>
                    </a:lnTo>
                    <a:lnTo>
                      <a:pt x="13531" y="10856"/>
                    </a:lnTo>
                    <a:lnTo>
                      <a:pt x="13531" y="11124"/>
                    </a:lnTo>
                    <a:lnTo>
                      <a:pt x="12971" y="11124"/>
                    </a:lnTo>
                    <a:lnTo>
                      <a:pt x="12908" y="11122"/>
                    </a:lnTo>
                    <a:lnTo>
                      <a:pt x="12844" y="11120"/>
                    </a:lnTo>
                    <a:lnTo>
                      <a:pt x="12778" y="11115"/>
                    </a:lnTo>
                    <a:lnTo>
                      <a:pt x="12745" y="11112"/>
                    </a:lnTo>
                    <a:lnTo>
                      <a:pt x="12712" y="11108"/>
                    </a:lnTo>
                    <a:lnTo>
                      <a:pt x="12681" y="11104"/>
                    </a:lnTo>
                    <a:lnTo>
                      <a:pt x="12649" y="11099"/>
                    </a:lnTo>
                    <a:lnTo>
                      <a:pt x="12618" y="11094"/>
                    </a:lnTo>
                    <a:lnTo>
                      <a:pt x="12588" y="11086"/>
                    </a:lnTo>
                    <a:lnTo>
                      <a:pt x="12558" y="11079"/>
                    </a:lnTo>
                    <a:lnTo>
                      <a:pt x="12530" y="11071"/>
                    </a:lnTo>
                    <a:lnTo>
                      <a:pt x="12499" y="11062"/>
                    </a:lnTo>
                    <a:lnTo>
                      <a:pt x="12471" y="11050"/>
                    </a:lnTo>
                    <a:lnTo>
                      <a:pt x="12442" y="11037"/>
                    </a:lnTo>
                    <a:lnTo>
                      <a:pt x="12415" y="11023"/>
                    </a:lnTo>
                    <a:lnTo>
                      <a:pt x="12389" y="11008"/>
                    </a:lnTo>
                    <a:lnTo>
                      <a:pt x="12364" y="10992"/>
                    </a:lnTo>
                    <a:lnTo>
                      <a:pt x="12342" y="10974"/>
                    </a:lnTo>
                    <a:lnTo>
                      <a:pt x="12320" y="10956"/>
                    </a:lnTo>
                    <a:lnTo>
                      <a:pt x="12298" y="10936"/>
                    </a:lnTo>
                    <a:lnTo>
                      <a:pt x="12279" y="10917"/>
                    </a:lnTo>
                    <a:lnTo>
                      <a:pt x="12260" y="10896"/>
                    </a:lnTo>
                    <a:lnTo>
                      <a:pt x="12242" y="10873"/>
                    </a:lnTo>
                    <a:lnTo>
                      <a:pt x="12226" y="10851"/>
                    </a:lnTo>
                    <a:lnTo>
                      <a:pt x="12210" y="10828"/>
                    </a:lnTo>
                    <a:lnTo>
                      <a:pt x="12196" y="10804"/>
                    </a:lnTo>
                    <a:lnTo>
                      <a:pt x="12182" y="10779"/>
                    </a:lnTo>
                    <a:lnTo>
                      <a:pt x="12170" y="10755"/>
                    </a:lnTo>
                    <a:lnTo>
                      <a:pt x="12158" y="10729"/>
                    </a:lnTo>
                    <a:lnTo>
                      <a:pt x="12147" y="10704"/>
                    </a:lnTo>
                    <a:lnTo>
                      <a:pt x="12138" y="10677"/>
                    </a:lnTo>
                    <a:lnTo>
                      <a:pt x="12129" y="10651"/>
                    </a:lnTo>
                    <a:lnTo>
                      <a:pt x="12121" y="10624"/>
                    </a:lnTo>
                    <a:lnTo>
                      <a:pt x="12114" y="10598"/>
                    </a:lnTo>
                    <a:lnTo>
                      <a:pt x="12107" y="10571"/>
                    </a:lnTo>
                    <a:lnTo>
                      <a:pt x="12102" y="10545"/>
                    </a:lnTo>
                    <a:lnTo>
                      <a:pt x="12097" y="10518"/>
                    </a:lnTo>
                    <a:lnTo>
                      <a:pt x="12093" y="10491"/>
                    </a:lnTo>
                    <a:lnTo>
                      <a:pt x="12090" y="10464"/>
                    </a:lnTo>
                    <a:lnTo>
                      <a:pt x="12088" y="10439"/>
                    </a:lnTo>
                    <a:lnTo>
                      <a:pt x="12086" y="10412"/>
                    </a:lnTo>
                    <a:lnTo>
                      <a:pt x="12085" y="10387"/>
                    </a:lnTo>
                    <a:lnTo>
                      <a:pt x="12085" y="10337"/>
                    </a:lnTo>
                    <a:lnTo>
                      <a:pt x="12086" y="10312"/>
                    </a:lnTo>
                    <a:lnTo>
                      <a:pt x="12088" y="10288"/>
                    </a:lnTo>
                    <a:lnTo>
                      <a:pt x="12090" y="10263"/>
                    </a:lnTo>
                    <a:lnTo>
                      <a:pt x="12093" y="10240"/>
                    </a:lnTo>
                    <a:lnTo>
                      <a:pt x="12097" y="10215"/>
                    </a:lnTo>
                    <a:lnTo>
                      <a:pt x="12101" y="10192"/>
                    </a:lnTo>
                    <a:lnTo>
                      <a:pt x="12106" y="10167"/>
                    </a:lnTo>
                    <a:lnTo>
                      <a:pt x="12113" y="10144"/>
                    </a:lnTo>
                    <a:lnTo>
                      <a:pt x="12119" y="10120"/>
                    </a:lnTo>
                    <a:lnTo>
                      <a:pt x="12127" y="10097"/>
                    </a:lnTo>
                    <a:lnTo>
                      <a:pt x="12135" y="10075"/>
                    </a:lnTo>
                    <a:lnTo>
                      <a:pt x="12143" y="10051"/>
                    </a:lnTo>
                    <a:lnTo>
                      <a:pt x="12153" y="10029"/>
                    </a:lnTo>
                    <a:lnTo>
                      <a:pt x="12164" y="10007"/>
                    </a:lnTo>
                    <a:lnTo>
                      <a:pt x="12175" y="9985"/>
                    </a:lnTo>
                    <a:lnTo>
                      <a:pt x="12187" y="9963"/>
                    </a:lnTo>
                    <a:lnTo>
                      <a:pt x="12199" y="9942"/>
                    </a:lnTo>
                    <a:lnTo>
                      <a:pt x="12213" y="9922"/>
                    </a:lnTo>
                    <a:lnTo>
                      <a:pt x="12228" y="9901"/>
                    </a:lnTo>
                    <a:lnTo>
                      <a:pt x="12243" y="9881"/>
                    </a:lnTo>
                    <a:lnTo>
                      <a:pt x="12259" y="9861"/>
                    </a:lnTo>
                    <a:lnTo>
                      <a:pt x="12277" y="9843"/>
                    </a:lnTo>
                    <a:lnTo>
                      <a:pt x="12294" y="9824"/>
                    </a:lnTo>
                    <a:lnTo>
                      <a:pt x="12313" y="9806"/>
                    </a:lnTo>
                    <a:lnTo>
                      <a:pt x="12333" y="9789"/>
                    </a:lnTo>
                    <a:lnTo>
                      <a:pt x="12353" y="9772"/>
                    </a:lnTo>
                    <a:lnTo>
                      <a:pt x="12376" y="9755"/>
                    </a:lnTo>
                    <a:lnTo>
                      <a:pt x="12398" y="9739"/>
                    </a:lnTo>
                    <a:lnTo>
                      <a:pt x="12421" y="9724"/>
                    </a:lnTo>
                    <a:lnTo>
                      <a:pt x="12445" y="9709"/>
                    </a:lnTo>
                    <a:lnTo>
                      <a:pt x="12471" y="9696"/>
                    </a:lnTo>
                    <a:lnTo>
                      <a:pt x="12494" y="9685"/>
                    </a:lnTo>
                    <a:lnTo>
                      <a:pt x="12517" y="9675"/>
                    </a:lnTo>
                    <a:lnTo>
                      <a:pt x="12542" y="9666"/>
                    </a:lnTo>
                    <a:lnTo>
                      <a:pt x="12567" y="9658"/>
                    </a:lnTo>
                    <a:lnTo>
                      <a:pt x="12593" y="9651"/>
                    </a:lnTo>
                    <a:lnTo>
                      <a:pt x="12618" y="9646"/>
                    </a:lnTo>
                    <a:lnTo>
                      <a:pt x="12644" y="9641"/>
                    </a:lnTo>
                    <a:lnTo>
                      <a:pt x="12670" y="9637"/>
                    </a:lnTo>
                    <a:lnTo>
                      <a:pt x="12697" y="9634"/>
                    </a:lnTo>
                    <a:lnTo>
                      <a:pt x="12723" y="9631"/>
                    </a:lnTo>
                    <a:lnTo>
                      <a:pt x="12751" y="9629"/>
                    </a:lnTo>
                    <a:lnTo>
                      <a:pt x="12778" y="9627"/>
                    </a:lnTo>
                    <a:lnTo>
                      <a:pt x="12831" y="9626"/>
                    </a:lnTo>
                    <a:lnTo>
                      <a:pt x="12884" y="9625"/>
                    </a:lnTo>
                    <a:lnTo>
                      <a:pt x="13531" y="9625"/>
                    </a:lnTo>
                    <a:lnTo>
                      <a:pt x="13531" y="9892"/>
                    </a:lnTo>
                    <a:close/>
                    <a:moveTo>
                      <a:pt x="12802" y="11713"/>
                    </a:moveTo>
                    <a:lnTo>
                      <a:pt x="12269" y="11713"/>
                    </a:lnTo>
                    <a:lnTo>
                      <a:pt x="12232" y="11714"/>
                    </a:lnTo>
                    <a:lnTo>
                      <a:pt x="12192" y="11715"/>
                    </a:lnTo>
                    <a:lnTo>
                      <a:pt x="12150" y="11717"/>
                    </a:lnTo>
                    <a:lnTo>
                      <a:pt x="12108" y="11720"/>
                    </a:lnTo>
                    <a:lnTo>
                      <a:pt x="12069" y="11724"/>
                    </a:lnTo>
                    <a:lnTo>
                      <a:pt x="12050" y="11727"/>
                    </a:lnTo>
                    <a:lnTo>
                      <a:pt x="12032" y="11730"/>
                    </a:lnTo>
                    <a:lnTo>
                      <a:pt x="12016" y="11734"/>
                    </a:lnTo>
                    <a:lnTo>
                      <a:pt x="11999" y="11738"/>
                    </a:lnTo>
                    <a:lnTo>
                      <a:pt x="11980" y="11746"/>
                    </a:lnTo>
                    <a:lnTo>
                      <a:pt x="11963" y="11754"/>
                    </a:lnTo>
                    <a:lnTo>
                      <a:pt x="11945" y="11764"/>
                    </a:lnTo>
                    <a:lnTo>
                      <a:pt x="11929" y="11773"/>
                    </a:lnTo>
                    <a:lnTo>
                      <a:pt x="11914" y="11784"/>
                    </a:lnTo>
                    <a:lnTo>
                      <a:pt x="11898" y="11795"/>
                    </a:lnTo>
                    <a:lnTo>
                      <a:pt x="11885" y="11809"/>
                    </a:lnTo>
                    <a:lnTo>
                      <a:pt x="11871" y="11822"/>
                    </a:lnTo>
                    <a:lnTo>
                      <a:pt x="11860" y="11835"/>
                    </a:lnTo>
                    <a:lnTo>
                      <a:pt x="11849" y="11849"/>
                    </a:lnTo>
                    <a:lnTo>
                      <a:pt x="11840" y="11863"/>
                    </a:lnTo>
                    <a:lnTo>
                      <a:pt x="11832" y="11877"/>
                    </a:lnTo>
                    <a:lnTo>
                      <a:pt x="11825" y="11892"/>
                    </a:lnTo>
                    <a:lnTo>
                      <a:pt x="11820" y="11906"/>
                    </a:lnTo>
                    <a:lnTo>
                      <a:pt x="11814" y="11922"/>
                    </a:lnTo>
                    <a:lnTo>
                      <a:pt x="11810" y="11937"/>
                    </a:lnTo>
                    <a:lnTo>
                      <a:pt x="11802" y="11969"/>
                    </a:lnTo>
                    <a:lnTo>
                      <a:pt x="11797" y="12000"/>
                    </a:lnTo>
                    <a:lnTo>
                      <a:pt x="11793" y="12033"/>
                    </a:lnTo>
                    <a:lnTo>
                      <a:pt x="11789" y="12065"/>
                    </a:lnTo>
                    <a:lnTo>
                      <a:pt x="12802" y="12065"/>
                    </a:lnTo>
                    <a:lnTo>
                      <a:pt x="12802" y="12330"/>
                    </a:lnTo>
                    <a:lnTo>
                      <a:pt x="11789" y="12330"/>
                    </a:lnTo>
                    <a:lnTo>
                      <a:pt x="11792" y="12356"/>
                    </a:lnTo>
                    <a:lnTo>
                      <a:pt x="11796" y="12382"/>
                    </a:lnTo>
                    <a:lnTo>
                      <a:pt x="11801" y="12405"/>
                    </a:lnTo>
                    <a:lnTo>
                      <a:pt x="11808" y="12428"/>
                    </a:lnTo>
                    <a:lnTo>
                      <a:pt x="11815" y="12449"/>
                    </a:lnTo>
                    <a:lnTo>
                      <a:pt x="11822" y="12468"/>
                    </a:lnTo>
                    <a:lnTo>
                      <a:pt x="11830" y="12488"/>
                    </a:lnTo>
                    <a:lnTo>
                      <a:pt x="11840" y="12505"/>
                    </a:lnTo>
                    <a:lnTo>
                      <a:pt x="11850" y="12523"/>
                    </a:lnTo>
                    <a:lnTo>
                      <a:pt x="11861" y="12538"/>
                    </a:lnTo>
                    <a:lnTo>
                      <a:pt x="11873" y="12552"/>
                    </a:lnTo>
                    <a:lnTo>
                      <a:pt x="11886" y="12566"/>
                    </a:lnTo>
                    <a:lnTo>
                      <a:pt x="11899" y="12579"/>
                    </a:lnTo>
                    <a:lnTo>
                      <a:pt x="11914" y="12591"/>
                    </a:lnTo>
                    <a:lnTo>
                      <a:pt x="11929" y="12601"/>
                    </a:lnTo>
                    <a:lnTo>
                      <a:pt x="11945" y="12611"/>
                    </a:lnTo>
                    <a:lnTo>
                      <a:pt x="11963" y="12620"/>
                    </a:lnTo>
                    <a:lnTo>
                      <a:pt x="11980" y="12629"/>
                    </a:lnTo>
                    <a:lnTo>
                      <a:pt x="11998" y="12637"/>
                    </a:lnTo>
                    <a:lnTo>
                      <a:pt x="12019" y="12643"/>
                    </a:lnTo>
                    <a:lnTo>
                      <a:pt x="12038" y="12649"/>
                    </a:lnTo>
                    <a:lnTo>
                      <a:pt x="12059" y="12654"/>
                    </a:lnTo>
                    <a:lnTo>
                      <a:pt x="12082" y="12659"/>
                    </a:lnTo>
                    <a:lnTo>
                      <a:pt x="12104" y="12663"/>
                    </a:lnTo>
                    <a:lnTo>
                      <a:pt x="12129" y="12666"/>
                    </a:lnTo>
                    <a:lnTo>
                      <a:pt x="12153" y="12669"/>
                    </a:lnTo>
                    <a:lnTo>
                      <a:pt x="12179" y="12672"/>
                    </a:lnTo>
                    <a:lnTo>
                      <a:pt x="12204" y="12674"/>
                    </a:lnTo>
                    <a:lnTo>
                      <a:pt x="12259" y="12677"/>
                    </a:lnTo>
                    <a:lnTo>
                      <a:pt x="12318" y="12678"/>
                    </a:lnTo>
                    <a:lnTo>
                      <a:pt x="12802" y="12678"/>
                    </a:lnTo>
                    <a:lnTo>
                      <a:pt x="12802" y="12944"/>
                    </a:lnTo>
                    <a:lnTo>
                      <a:pt x="12242" y="12944"/>
                    </a:lnTo>
                    <a:lnTo>
                      <a:pt x="12179" y="12942"/>
                    </a:lnTo>
                    <a:lnTo>
                      <a:pt x="12114" y="12940"/>
                    </a:lnTo>
                    <a:lnTo>
                      <a:pt x="12048" y="12935"/>
                    </a:lnTo>
                    <a:lnTo>
                      <a:pt x="12016" y="12932"/>
                    </a:lnTo>
                    <a:lnTo>
                      <a:pt x="11983" y="12929"/>
                    </a:lnTo>
                    <a:lnTo>
                      <a:pt x="11951" y="12924"/>
                    </a:lnTo>
                    <a:lnTo>
                      <a:pt x="11920" y="12919"/>
                    </a:lnTo>
                    <a:lnTo>
                      <a:pt x="11888" y="12914"/>
                    </a:lnTo>
                    <a:lnTo>
                      <a:pt x="11859" y="12907"/>
                    </a:lnTo>
                    <a:lnTo>
                      <a:pt x="11829" y="12900"/>
                    </a:lnTo>
                    <a:lnTo>
                      <a:pt x="11800" y="12893"/>
                    </a:lnTo>
                    <a:lnTo>
                      <a:pt x="11770" y="12883"/>
                    </a:lnTo>
                    <a:lnTo>
                      <a:pt x="11740" y="12870"/>
                    </a:lnTo>
                    <a:lnTo>
                      <a:pt x="11713" y="12858"/>
                    </a:lnTo>
                    <a:lnTo>
                      <a:pt x="11685" y="12844"/>
                    </a:lnTo>
                    <a:lnTo>
                      <a:pt x="11660" y="12829"/>
                    </a:lnTo>
                    <a:lnTo>
                      <a:pt x="11635" y="12812"/>
                    </a:lnTo>
                    <a:lnTo>
                      <a:pt x="11612" y="12795"/>
                    </a:lnTo>
                    <a:lnTo>
                      <a:pt x="11590" y="12777"/>
                    </a:lnTo>
                    <a:lnTo>
                      <a:pt x="11569" y="12757"/>
                    </a:lnTo>
                    <a:lnTo>
                      <a:pt x="11549" y="12737"/>
                    </a:lnTo>
                    <a:lnTo>
                      <a:pt x="11530" y="12715"/>
                    </a:lnTo>
                    <a:lnTo>
                      <a:pt x="11513" y="12694"/>
                    </a:lnTo>
                    <a:lnTo>
                      <a:pt x="11496" y="12670"/>
                    </a:lnTo>
                    <a:lnTo>
                      <a:pt x="11480" y="12648"/>
                    </a:lnTo>
                    <a:lnTo>
                      <a:pt x="11466" y="12624"/>
                    </a:lnTo>
                    <a:lnTo>
                      <a:pt x="11453" y="12599"/>
                    </a:lnTo>
                    <a:lnTo>
                      <a:pt x="11440" y="12575"/>
                    </a:lnTo>
                    <a:lnTo>
                      <a:pt x="11428" y="12549"/>
                    </a:lnTo>
                    <a:lnTo>
                      <a:pt x="11418" y="12524"/>
                    </a:lnTo>
                    <a:lnTo>
                      <a:pt x="11408" y="12497"/>
                    </a:lnTo>
                    <a:lnTo>
                      <a:pt x="11400" y="12472"/>
                    </a:lnTo>
                    <a:lnTo>
                      <a:pt x="11391" y="12445"/>
                    </a:lnTo>
                    <a:lnTo>
                      <a:pt x="11384" y="12419"/>
                    </a:lnTo>
                    <a:lnTo>
                      <a:pt x="11378" y="12391"/>
                    </a:lnTo>
                    <a:lnTo>
                      <a:pt x="11372" y="12364"/>
                    </a:lnTo>
                    <a:lnTo>
                      <a:pt x="11368" y="12338"/>
                    </a:lnTo>
                    <a:lnTo>
                      <a:pt x="11364" y="12311"/>
                    </a:lnTo>
                    <a:lnTo>
                      <a:pt x="11361" y="12285"/>
                    </a:lnTo>
                    <a:lnTo>
                      <a:pt x="11358" y="12258"/>
                    </a:lnTo>
                    <a:lnTo>
                      <a:pt x="11357" y="12233"/>
                    </a:lnTo>
                    <a:lnTo>
                      <a:pt x="11356" y="12207"/>
                    </a:lnTo>
                    <a:lnTo>
                      <a:pt x="11356" y="12157"/>
                    </a:lnTo>
                    <a:lnTo>
                      <a:pt x="11357" y="12133"/>
                    </a:lnTo>
                    <a:lnTo>
                      <a:pt x="11358" y="12109"/>
                    </a:lnTo>
                    <a:lnTo>
                      <a:pt x="11361" y="12085"/>
                    </a:lnTo>
                    <a:lnTo>
                      <a:pt x="11364" y="12060"/>
                    </a:lnTo>
                    <a:lnTo>
                      <a:pt x="11367" y="12036"/>
                    </a:lnTo>
                    <a:lnTo>
                      <a:pt x="11372" y="12013"/>
                    </a:lnTo>
                    <a:lnTo>
                      <a:pt x="11377" y="11988"/>
                    </a:lnTo>
                    <a:lnTo>
                      <a:pt x="11382" y="11965"/>
                    </a:lnTo>
                    <a:lnTo>
                      <a:pt x="11389" y="11941"/>
                    </a:lnTo>
                    <a:lnTo>
                      <a:pt x="11396" y="11918"/>
                    </a:lnTo>
                    <a:lnTo>
                      <a:pt x="11405" y="11895"/>
                    </a:lnTo>
                    <a:lnTo>
                      <a:pt x="11414" y="11872"/>
                    </a:lnTo>
                    <a:lnTo>
                      <a:pt x="11423" y="11849"/>
                    </a:lnTo>
                    <a:lnTo>
                      <a:pt x="11434" y="11827"/>
                    </a:lnTo>
                    <a:lnTo>
                      <a:pt x="11445" y="11805"/>
                    </a:lnTo>
                    <a:lnTo>
                      <a:pt x="11457" y="11784"/>
                    </a:lnTo>
                    <a:lnTo>
                      <a:pt x="11470" y="11763"/>
                    </a:lnTo>
                    <a:lnTo>
                      <a:pt x="11483" y="11742"/>
                    </a:lnTo>
                    <a:lnTo>
                      <a:pt x="11498" y="11722"/>
                    </a:lnTo>
                    <a:lnTo>
                      <a:pt x="11514" y="11701"/>
                    </a:lnTo>
                    <a:lnTo>
                      <a:pt x="11530" y="11682"/>
                    </a:lnTo>
                    <a:lnTo>
                      <a:pt x="11546" y="11663"/>
                    </a:lnTo>
                    <a:lnTo>
                      <a:pt x="11565" y="11644"/>
                    </a:lnTo>
                    <a:lnTo>
                      <a:pt x="11583" y="11626"/>
                    </a:lnTo>
                    <a:lnTo>
                      <a:pt x="11604" y="11609"/>
                    </a:lnTo>
                    <a:lnTo>
                      <a:pt x="11624" y="11592"/>
                    </a:lnTo>
                    <a:lnTo>
                      <a:pt x="11645" y="11576"/>
                    </a:lnTo>
                    <a:lnTo>
                      <a:pt x="11668" y="11560"/>
                    </a:lnTo>
                    <a:lnTo>
                      <a:pt x="11691" y="11544"/>
                    </a:lnTo>
                    <a:lnTo>
                      <a:pt x="11716" y="11530"/>
                    </a:lnTo>
                    <a:lnTo>
                      <a:pt x="11741" y="11517"/>
                    </a:lnTo>
                    <a:lnTo>
                      <a:pt x="11765" y="11506"/>
                    </a:lnTo>
                    <a:lnTo>
                      <a:pt x="11788" y="11495"/>
                    </a:lnTo>
                    <a:lnTo>
                      <a:pt x="11813" y="11486"/>
                    </a:lnTo>
                    <a:lnTo>
                      <a:pt x="11837" y="11479"/>
                    </a:lnTo>
                    <a:lnTo>
                      <a:pt x="11863" y="11472"/>
                    </a:lnTo>
                    <a:lnTo>
                      <a:pt x="11888" y="11466"/>
                    </a:lnTo>
                    <a:lnTo>
                      <a:pt x="11915" y="11462"/>
                    </a:lnTo>
                    <a:lnTo>
                      <a:pt x="11941" y="11457"/>
                    </a:lnTo>
                    <a:lnTo>
                      <a:pt x="11968" y="11454"/>
                    </a:lnTo>
                    <a:lnTo>
                      <a:pt x="11994" y="11451"/>
                    </a:lnTo>
                    <a:lnTo>
                      <a:pt x="12021" y="11448"/>
                    </a:lnTo>
                    <a:lnTo>
                      <a:pt x="12047" y="11446"/>
                    </a:lnTo>
                    <a:lnTo>
                      <a:pt x="12101" y="11445"/>
                    </a:lnTo>
                    <a:lnTo>
                      <a:pt x="12154" y="11444"/>
                    </a:lnTo>
                    <a:lnTo>
                      <a:pt x="12802" y="11444"/>
                    </a:lnTo>
                    <a:lnTo>
                      <a:pt x="12802" y="11713"/>
                    </a:lnTo>
                    <a:close/>
                    <a:moveTo>
                      <a:pt x="10931" y="11124"/>
                    </a:moveTo>
                    <a:lnTo>
                      <a:pt x="10172" y="9625"/>
                    </a:lnTo>
                    <a:lnTo>
                      <a:pt x="10603" y="9625"/>
                    </a:lnTo>
                    <a:lnTo>
                      <a:pt x="11131" y="10753"/>
                    </a:lnTo>
                    <a:lnTo>
                      <a:pt x="11670" y="9625"/>
                    </a:lnTo>
                    <a:lnTo>
                      <a:pt x="12101" y="9625"/>
                    </a:lnTo>
                    <a:lnTo>
                      <a:pt x="11314" y="11124"/>
                    </a:lnTo>
                    <a:lnTo>
                      <a:pt x="10931" y="11124"/>
                    </a:lnTo>
                    <a:close/>
                    <a:moveTo>
                      <a:pt x="11123" y="12522"/>
                    </a:moveTo>
                    <a:lnTo>
                      <a:pt x="11122" y="12541"/>
                    </a:lnTo>
                    <a:lnTo>
                      <a:pt x="11120" y="12561"/>
                    </a:lnTo>
                    <a:lnTo>
                      <a:pt x="11117" y="12581"/>
                    </a:lnTo>
                    <a:lnTo>
                      <a:pt x="11113" y="12601"/>
                    </a:lnTo>
                    <a:lnTo>
                      <a:pt x="11108" y="12620"/>
                    </a:lnTo>
                    <a:lnTo>
                      <a:pt x="11102" y="12640"/>
                    </a:lnTo>
                    <a:lnTo>
                      <a:pt x="11095" y="12659"/>
                    </a:lnTo>
                    <a:lnTo>
                      <a:pt x="11086" y="12679"/>
                    </a:lnTo>
                    <a:lnTo>
                      <a:pt x="11078" y="12697"/>
                    </a:lnTo>
                    <a:lnTo>
                      <a:pt x="11068" y="12715"/>
                    </a:lnTo>
                    <a:lnTo>
                      <a:pt x="11058" y="12734"/>
                    </a:lnTo>
                    <a:lnTo>
                      <a:pt x="11046" y="12751"/>
                    </a:lnTo>
                    <a:lnTo>
                      <a:pt x="11033" y="12768"/>
                    </a:lnTo>
                    <a:lnTo>
                      <a:pt x="11019" y="12785"/>
                    </a:lnTo>
                    <a:lnTo>
                      <a:pt x="11005" y="12801"/>
                    </a:lnTo>
                    <a:lnTo>
                      <a:pt x="10991" y="12814"/>
                    </a:lnTo>
                    <a:lnTo>
                      <a:pt x="10976" y="12828"/>
                    </a:lnTo>
                    <a:lnTo>
                      <a:pt x="10961" y="12840"/>
                    </a:lnTo>
                    <a:lnTo>
                      <a:pt x="10946" y="12851"/>
                    </a:lnTo>
                    <a:lnTo>
                      <a:pt x="10929" y="12861"/>
                    </a:lnTo>
                    <a:lnTo>
                      <a:pt x="10914" y="12871"/>
                    </a:lnTo>
                    <a:lnTo>
                      <a:pt x="10898" y="12881"/>
                    </a:lnTo>
                    <a:lnTo>
                      <a:pt x="10880" y="12889"/>
                    </a:lnTo>
                    <a:lnTo>
                      <a:pt x="10864" y="12896"/>
                    </a:lnTo>
                    <a:lnTo>
                      <a:pt x="10847" y="12902"/>
                    </a:lnTo>
                    <a:lnTo>
                      <a:pt x="10829" y="12908"/>
                    </a:lnTo>
                    <a:lnTo>
                      <a:pt x="10812" y="12914"/>
                    </a:lnTo>
                    <a:lnTo>
                      <a:pt x="10794" y="12918"/>
                    </a:lnTo>
                    <a:lnTo>
                      <a:pt x="10775" y="12923"/>
                    </a:lnTo>
                    <a:lnTo>
                      <a:pt x="10757" y="12926"/>
                    </a:lnTo>
                    <a:lnTo>
                      <a:pt x="10739" y="12931"/>
                    </a:lnTo>
                    <a:lnTo>
                      <a:pt x="10701" y="12936"/>
                    </a:lnTo>
                    <a:lnTo>
                      <a:pt x="10663" y="12940"/>
                    </a:lnTo>
                    <a:lnTo>
                      <a:pt x="10623" y="12942"/>
                    </a:lnTo>
                    <a:lnTo>
                      <a:pt x="10585" y="12943"/>
                    </a:lnTo>
                    <a:lnTo>
                      <a:pt x="10504" y="12944"/>
                    </a:lnTo>
                    <a:lnTo>
                      <a:pt x="9519" y="12944"/>
                    </a:lnTo>
                    <a:lnTo>
                      <a:pt x="9519" y="12678"/>
                    </a:lnTo>
                    <a:lnTo>
                      <a:pt x="10340" y="12678"/>
                    </a:lnTo>
                    <a:lnTo>
                      <a:pt x="10368" y="12677"/>
                    </a:lnTo>
                    <a:lnTo>
                      <a:pt x="10398" y="12677"/>
                    </a:lnTo>
                    <a:lnTo>
                      <a:pt x="10428" y="12676"/>
                    </a:lnTo>
                    <a:lnTo>
                      <a:pt x="10459" y="12674"/>
                    </a:lnTo>
                    <a:lnTo>
                      <a:pt x="10490" y="12671"/>
                    </a:lnTo>
                    <a:lnTo>
                      <a:pt x="10519" y="12667"/>
                    </a:lnTo>
                    <a:lnTo>
                      <a:pt x="10534" y="12664"/>
                    </a:lnTo>
                    <a:lnTo>
                      <a:pt x="10548" y="12661"/>
                    </a:lnTo>
                    <a:lnTo>
                      <a:pt x="10562" y="12658"/>
                    </a:lnTo>
                    <a:lnTo>
                      <a:pt x="10575" y="12654"/>
                    </a:lnTo>
                    <a:lnTo>
                      <a:pt x="10589" y="12650"/>
                    </a:lnTo>
                    <a:lnTo>
                      <a:pt x="10601" y="12645"/>
                    </a:lnTo>
                    <a:lnTo>
                      <a:pt x="10613" y="12640"/>
                    </a:lnTo>
                    <a:lnTo>
                      <a:pt x="10624" y="12634"/>
                    </a:lnTo>
                    <a:lnTo>
                      <a:pt x="10636" y="12627"/>
                    </a:lnTo>
                    <a:lnTo>
                      <a:pt x="10645" y="12619"/>
                    </a:lnTo>
                    <a:lnTo>
                      <a:pt x="10655" y="12611"/>
                    </a:lnTo>
                    <a:lnTo>
                      <a:pt x="10663" y="12602"/>
                    </a:lnTo>
                    <a:lnTo>
                      <a:pt x="10671" y="12593"/>
                    </a:lnTo>
                    <a:lnTo>
                      <a:pt x="10677" y="12583"/>
                    </a:lnTo>
                    <a:lnTo>
                      <a:pt x="10683" y="12572"/>
                    </a:lnTo>
                    <a:lnTo>
                      <a:pt x="10689" y="12560"/>
                    </a:lnTo>
                    <a:lnTo>
                      <a:pt x="10693" y="12547"/>
                    </a:lnTo>
                    <a:lnTo>
                      <a:pt x="10696" y="12534"/>
                    </a:lnTo>
                    <a:lnTo>
                      <a:pt x="10697" y="12518"/>
                    </a:lnTo>
                    <a:lnTo>
                      <a:pt x="10698" y="12503"/>
                    </a:lnTo>
                    <a:lnTo>
                      <a:pt x="10698" y="12494"/>
                    </a:lnTo>
                    <a:lnTo>
                      <a:pt x="10697" y="12485"/>
                    </a:lnTo>
                    <a:lnTo>
                      <a:pt x="10696" y="12476"/>
                    </a:lnTo>
                    <a:lnTo>
                      <a:pt x="10694" y="12466"/>
                    </a:lnTo>
                    <a:lnTo>
                      <a:pt x="10691" y="12458"/>
                    </a:lnTo>
                    <a:lnTo>
                      <a:pt x="10688" y="12449"/>
                    </a:lnTo>
                    <a:lnTo>
                      <a:pt x="10685" y="12441"/>
                    </a:lnTo>
                    <a:lnTo>
                      <a:pt x="10680" y="12433"/>
                    </a:lnTo>
                    <a:lnTo>
                      <a:pt x="10676" y="12425"/>
                    </a:lnTo>
                    <a:lnTo>
                      <a:pt x="10671" y="12416"/>
                    </a:lnTo>
                    <a:lnTo>
                      <a:pt x="10666" y="12408"/>
                    </a:lnTo>
                    <a:lnTo>
                      <a:pt x="10660" y="12401"/>
                    </a:lnTo>
                    <a:lnTo>
                      <a:pt x="10647" y="12387"/>
                    </a:lnTo>
                    <a:lnTo>
                      <a:pt x="10631" y="12374"/>
                    </a:lnTo>
                    <a:lnTo>
                      <a:pt x="10620" y="12363"/>
                    </a:lnTo>
                    <a:lnTo>
                      <a:pt x="10607" y="12355"/>
                    </a:lnTo>
                    <a:lnTo>
                      <a:pt x="10594" y="12347"/>
                    </a:lnTo>
                    <a:lnTo>
                      <a:pt x="10579" y="12341"/>
                    </a:lnTo>
                    <a:lnTo>
                      <a:pt x="10564" y="12335"/>
                    </a:lnTo>
                    <a:lnTo>
                      <a:pt x="10549" y="12331"/>
                    </a:lnTo>
                    <a:lnTo>
                      <a:pt x="10534" y="12327"/>
                    </a:lnTo>
                    <a:lnTo>
                      <a:pt x="10517" y="12323"/>
                    </a:lnTo>
                    <a:lnTo>
                      <a:pt x="10500" y="12321"/>
                    </a:lnTo>
                    <a:lnTo>
                      <a:pt x="10484" y="12319"/>
                    </a:lnTo>
                    <a:lnTo>
                      <a:pt x="10467" y="12317"/>
                    </a:lnTo>
                    <a:lnTo>
                      <a:pt x="10450" y="12315"/>
                    </a:lnTo>
                    <a:lnTo>
                      <a:pt x="10417" y="12314"/>
                    </a:lnTo>
                    <a:lnTo>
                      <a:pt x="10385" y="12313"/>
                    </a:lnTo>
                    <a:lnTo>
                      <a:pt x="10014" y="12313"/>
                    </a:lnTo>
                    <a:lnTo>
                      <a:pt x="9972" y="12312"/>
                    </a:lnTo>
                    <a:lnTo>
                      <a:pt x="9928" y="12309"/>
                    </a:lnTo>
                    <a:lnTo>
                      <a:pt x="9884" y="12306"/>
                    </a:lnTo>
                    <a:lnTo>
                      <a:pt x="9840" y="12300"/>
                    </a:lnTo>
                    <a:lnTo>
                      <a:pt x="9797" y="12293"/>
                    </a:lnTo>
                    <a:lnTo>
                      <a:pt x="9777" y="12289"/>
                    </a:lnTo>
                    <a:lnTo>
                      <a:pt x="9756" y="12285"/>
                    </a:lnTo>
                    <a:lnTo>
                      <a:pt x="9737" y="12280"/>
                    </a:lnTo>
                    <a:lnTo>
                      <a:pt x="9718" y="12274"/>
                    </a:lnTo>
                    <a:lnTo>
                      <a:pt x="9700" y="12268"/>
                    </a:lnTo>
                    <a:lnTo>
                      <a:pt x="9684" y="12261"/>
                    </a:lnTo>
                    <a:lnTo>
                      <a:pt x="9668" y="12254"/>
                    </a:lnTo>
                    <a:lnTo>
                      <a:pt x="9652" y="12246"/>
                    </a:lnTo>
                    <a:lnTo>
                      <a:pt x="9637" y="12238"/>
                    </a:lnTo>
                    <a:lnTo>
                      <a:pt x="9623" y="12230"/>
                    </a:lnTo>
                    <a:lnTo>
                      <a:pt x="9608" y="12221"/>
                    </a:lnTo>
                    <a:lnTo>
                      <a:pt x="9595" y="12210"/>
                    </a:lnTo>
                    <a:lnTo>
                      <a:pt x="9582" y="12200"/>
                    </a:lnTo>
                    <a:lnTo>
                      <a:pt x="9570" y="12190"/>
                    </a:lnTo>
                    <a:lnTo>
                      <a:pt x="9557" y="12179"/>
                    </a:lnTo>
                    <a:lnTo>
                      <a:pt x="9546" y="12167"/>
                    </a:lnTo>
                    <a:lnTo>
                      <a:pt x="9535" y="12155"/>
                    </a:lnTo>
                    <a:lnTo>
                      <a:pt x="9525" y="12143"/>
                    </a:lnTo>
                    <a:lnTo>
                      <a:pt x="9515" y="12131"/>
                    </a:lnTo>
                    <a:lnTo>
                      <a:pt x="9505" y="12118"/>
                    </a:lnTo>
                    <a:lnTo>
                      <a:pt x="9496" y="12104"/>
                    </a:lnTo>
                    <a:lnTo>
                      <a:pt x="9488" y="12091"/>
                    </a:lnTo>
                    <a:lnTo>
                      <a:pt x="9481" y="12078"/>
                    </a:lnTo>
                    <a:lnTo>
                      <a:pt x="9474" y="12064"/>
                    </a:lnTo>
                    <a:lnTo>
                      <a:pt x="9467" y="12049"/>
                    </a:lnTo>
                    <a:lnTo>
                      <a:pt x="9461" y="12035"/>
                    </a:lnTo>
                    <a:lnTo>
                      <a:pt x="9455" y="12021"/>
                    </a:lnTo>
                    <a:lnTo>
                      <a:pt x="9450" y="12006"/>
                    </a:lnTo>
                    <a:lnTo>
                      <a:pt x="9446" y="11991"/>
                    </a:lnTo>
                    <a:lnTo>
                      <a:pt x="9442" y="11977"/>
                    </a:lnTo>
                    <a:lnTo>
                      <a:pt x="9439" y="11963"/>
                    </a:lnTo>
                    <a:lnTo>
                      <a:pt x="9436" y="11947"/>
                    </a:lnTo>
                    <a:lnTo>
                      <a:pt x="9434" y="11932"/>
                    </a:lnTo>
                    <a:lnTo>
                      <a:pt x="9433" y="11918"/>
                    </a:lnTo>
                    <a:lnTo>
                      <a:pt x="9432" y="11902"/>
                    </a:lnTo>
                    <a:lnTo>
                      <a:pt x="9432" y="11865"/>
                    </a:lnTo>
                    <a:lnTo>
                      <a:pt x="9435" y="11841"/>
                    </a:lnTo>
                    <a:lnTo>
                      <a:pt x="9438" y="11818"/>
                    </a:lnTo>
                    <a:lnTo>
                      <a:pt x="9443" y="11794"/>
                    </a:lnTo>
                    <a:lnTo>
                      <a:pt x="9450" y="11770"/>
                    </a:lnTo>
                    <a:lnTo>
                      <a:pt x="9458" y="11746"/>
                    </a:lnTo>
                    <a:lnTo>
                      <a:pt x="9468" y="11723"/>
                    </a:lnTo>
                    <a:lnTo>
                      <a:pt x="9478" y="11700"/>
                    </a:lnTo>
                    <a:lnTo>
                      <a:pt x="9490" y="11678"/>
                    </a:lnTo>
                    <a:lnTo>
                      <a:pt x="9503" y="11656"/>
                    </a:lnTo>
                    <a:lnTo>
                      <a:pt x="9519" y="11635"/>
                    </a:lnTo>
                    <a:lnTo>
                      <a:pt x="9534" y="11615"/>
                    </a:lnTo>
                    <a:lnTo>
                      <a:pt x="9551" y="11595"/>
                    </a:lnTo>
                    <a:lnTo>
                      <a:pt x="9569" y="11577"/>
                    </a:lnTo>
                    <a:lnTo>
                      <a:pt x="9588" y="11560"/>
                    </a:lnTo>
                    <a:lnTo>
                      <a:pt x="9608" y="11544"/>
                    </a:lnTo>
                    <a:lnTo>
                      <a:pt x="9622" y="11534"/>
                    </a:lnTo>
                    <a:lnTo>
                      <a:pt x="9636" y="11526"/>
                    </a:lnTo>
                    <a:lnTo>
                      <a:pt x="9650" y="11518"/>
                    </a:lnTo>
                    <a:lnTo>
                      <a:pt x="9666" y="11510"/>
                    </a:lnTo>
                    <a:lnTo>
                      <a:pt x="9680" y="11503"/>
                    </a:lnTo>
                    <a:lnTo>
                      <a:pt x="9695" y="11496"/>
                    </a:lnTo>
                    <a:lnTo>
                      <a:pt x="9710" y="11490"/>
                    </a:lnTo>
                    <a:lnTo>
                      <a:pt x="9726" y="11484"/>
                    </a:lnTo>
                    <a:lnTo>
                      <a:pt x="9757" y="11475"/>
                    </a:lnTo>
                    <a:lnTo>
                      <a:pt x="9790" y="11467"/>
                    </a:lnTo>
                    <a:lnTo>
                      <a:pt x="9824" y="11460"/>
                    </a:lnTo>
                    <a:lnTo>
                      <a:pt x="9857" y="11455"/>
                    </a:lnTo>
                    <a:lnTo>
                      <a:pt x="9891" y="11452"/>
                    </a:lnTo>
                    <a:lnTo>
                      <a:pt x="9926" y="11448"/>
                    </a:lnTo>
                    <a:lnTo>
                      <a:pt x="9960" y="11446"/>
                    </a:lnTo>
                    <a:lnTo>
                      <a:pt x="9995" y="11445"/>
                    </a:lnTo>
                    <a:lnTo>
                      <a:pt x="10064" y="11444"/>
                    </a:lnTo>
                    <a:lnTo>
                      <a:pt x="11021" y="11444"/>
                    </a:lnTo>
                    <a:lnTo>
                      <a:pt x="11021" y="11713"/>
                    </a:lnTo>
                    <a:lnTo>
                      <a:pt x="10093" y="11713"/>
                    </a:lnTo>
                    <a:lnTo>
                      <a:pt x="10062" y="11714"/>
                    </a:lnTo>
                    <a:lnTo>
                      <a:pt x="10033" y="11717"/>
                    </a:lnTo>
                    <a:lnTo>
                      <a:pt x="10018" y="11718"/>
                    </a:lnTo>
                    <a:lnTo>
                      <a:pt x="10004" y="11721"/>
                    </a:lnTo>
                    <a:lnTo>
                      <a:pt x="9990" y="11723"/>
                    </a:lnTo>
                    <a:lnTo>
                      <a:pt x="9977" y="11726"/>
                    </a:lnTo>
                    <a:lnTo>
                      <a:pt x="9964" y="11730"/>
                    </a:lnTo>
                    <a:lnTo>
                      <a:pt x="9951" y="11734"/>
                    </a:lnTo>
                    <a:lnTo>
                      <a:pt x="9940" y="11739"/>
                    </a:lnTo>
                    <a:lnTo>
                      <a:pt x="9929" y="11744"/>
                    </a:lnTo>
                    <a:lnTo>
                      <a:pt x="9918" y="11751"/>
                    </a:lnTo>
                    <a:lnTo>
                      <a:pt x="9908" y="11759"/>
                    </a:lnTo>
                    <a:lnTo>
                      <a:pt x="9899" y="11766"/>
                    </a:lnTo>
                    <a:lnTo>
                      <a:pt x="9891" y="11775"/>
                    </a:lnTo>
                    <a:lnTo>
                      <a:pt x="9884" y="11784"/>
                    </a:lnTo>
                    <a:lnTo>
                      <a:pt x="9877" y="11794"/>
                    </a:lnTo>
                    <a:lnTo>
                      <a:pt x="9872" y="11805"/>
                    </a:lnTo>
                    <a:lnTo>
                      <a:pt x="9866" y="11818"/>
                    </a:lnTo>
                    <a:lnTo>
                      <a:pt x="9862" y="11832"/>
                    </a:lnTo>
                    <a:lnTo>
                      <a:pt x="9859" y="11846"/>
                    </a:lnTo>
                    <a:lnTo>
                      <a:pt x="9858" y="11862"/>
                    </a:lnTo>
                    <a:lnTo>
                      <a:pt x="9857" y="11878"/>
                    </a:lnTo>
                    <a:lnTo>
                      <a:pt x="9858" y="11893"/>
                    </a:lnTo>
                    <a:lnTo>
                      <a:pt x="9859" y="11906"/>
                    </a:lnTo>
                    <a:lnTo>
                      <a:pt x="9862" y="11920"/>
                    </a:lnTo>
                    <a:lnTo>
                      <a:pt x="9865" y="11932"/>
                    </a:lnTo>
                    <a:lnTo>
                      <a:pt x="9871" y="11943"/>
                    </a:lnTo>
                    <a:lnTo>
                      <a:pt x="9876" y="11954"/>
                    </a:lnTo>
                    <a:lnTo>
                      <a:pt x="9882" y="11965"/>
                    </a:lnTo>
                    <a:lnTo>
                      <a:pt x="9888" y="11974"/>
                    </a:lnTo>
                    <a:lnTo>
                      <a:pt x="9896" y="11982"/>
                    </a:lnTo>
                    <a:lnTo>
                      <a:pt x="9904" y="11990"/>
                    </a:lnTo>
                    <a:lnTo>
                      <a:pt x="9913" y="11997"/>
                    </a:lnTo>
                    <a:lnTo>
                      <a:pt x="9924" y="12003"/>
                    </a:lnTo>
                    <a:lnTo>
                      <a:pt x="9934" y="12009"/>
                    </a:lnTo>
                    <a:lnTo>
                      <a:pt x="9944" y="12015"/>
                    </a:lnTo>
                    <a:lnTo>
                      <a:pt x="9955" y="12020"/>
                    </a:lnTo>
                    <a:lnTo>
                      <a:pt x="9967" y="12025"/>
                    </a:lnTo>
                    <a:lnTo>
                      <a:pt x="9992" y="12032"/>
                    </a:lnTo>
                    <a:lnTo>
                      <a:pt x="10018" y="12038"/>
                    </a:lnTo>
                    <a:lnTo>
                      <a:pt x="10046" y="12042"/>
                    </a:lnTo>
                    <a:lnTo>
                      <a:pt x="10074" y="12045"/>
                    </a:lnTo>
                    <a:lnTo>
                      <a:pt x="10102" y="12047"/>
                    </a:lnTo>
                    <a:lnTo>
                      <a:pt x="10131" y="12048"/>
                    </a:lnTo>
                    <a:lnTo>
                      <a:pt x="10474" y="12048"/>
                    </a:lnTo>
                    <a:lnTo>
                      <a:pt x="10526" y="12049"/>
                    </a:lnTo>
                    <a:lnTo>
                      <a:pt x="10578" y="12050"/>
                    </a:lnTo>
                    <a:lnTo>
                      <a:pt x="10629" y="12052"/>
                    </a:lnTo>
                    <a:lnTo>
                      <a:pt x="10680" y="12056"/>
                    </a:lnTo>
                    <a:lnTo>
                      <a:pt x="10706" y="12059"/>
                    </a:lnTo>
                    <a:lnTo>
                      <a:pt x="10730" y="12064"/>
                    </a:lnTo>
                    <a:lnTo>
                      <a:pt x="10756" y="12069"/>
                    </a:lnTo>
                    <a:lnTo>
                      <a:pt x="10780" y="12074"/>
                    </a:lnTo>
                    <a:lnTo>
                      <a:pt x="10805" y="12080"/>
                    </a:lnTo>
                    <a:lnTo>
                      <a:pt x="10829" y="12087"/>
                    </a:lnTo>
                    <a:lnTo>
                      <a:pt x="10854" y="12095"/>
                    </a:lnTo>
                    <a:lnTo>
                      <a:pt x="10878" y="12105"/>
                    </a:lnTo>
                    <a:lnTo>
                      <a:pt x="10895" y="12111"/>
                    </a:lnTo>
                    <a:lnTo>
                      <a:pt x="10910" y="12120"/>
                    </a:lnTo>
                    <a:lnTo>
                      <a:pt x="10925" y="12128"/>
                    </a:lnTo>
                    <a:lnTo>
                      <a:pt x="10940" y="12136"/>
                    </a:lnTo>
                    <a:lnTo>
                      <a:pt x="10954" y="12145"/>
                    </a:lnTo>
                    <a:lnTo>
                      <a:pt x="10967" y="12155"/>
                    </a:lnTo>
                    <a:lnTo>
                      <a:pt x="10979" y="12166"/>
                    </a:lnTo>
                    <a:lnTo>
                      <a:pt x="10992" y="12176"/>
                    </a:lnTo>
                    <a:lnTo>
                      <a:pt x="11003" y="12186"/>
                    </a:lnTo>
                    <a:lnTo>
                      <a:pt x="11014" y="12197"/>
                    </a:lnTo>
                    <a:lnTo>
                      <a:pt x="11024" y="12209"/>
                    </a:lnTo>
                    <a:lnTo>
                      <a:pt x="11034" y="12222"/>
                    </a:lnTo>
                    <a:lnTo>
                      <a:pt x="11044" y="12234"/>
                    </a:lnTo>
                    <a:lnTo>
                      <a:pt x="11052" y="12246"/>
                    </a:lnTo>
                    <a:lnTo>
                      <a:pt x="11060" y="12259"/>
                    </a:lnTo>
                    <a:lnTo>
                      <a:pt x="11068" y="12272"/>
                    </a:lnTo>
                    <a:lnTo>
                      <a:pt x="11075" y="12286"/>
                    </a:lnTo>
                    <a:lnTo>
                      <a:pt x="11081" y="12299"/>
                    </a:lnTo>
                    <a:lnTo>
                      <a:pt x="11087" y="12312"/>
                    </a:lnTo>
                    <a:lnTo>
                      <a:pt x="11094" y="12327"/>
                    </a:lnTo>
                    <a:lnTo>
                      <a:pt x="11103" y="12355"/>
                    </a:lnTo>
                    <a:lnTo>
                      <a:pt x="11111" y="12384"/>
                    </a:lnTo>
                    <a:lnTo>
                      <a:pt x="11117" y="12413"/>
                    </a:lnTo>
                    <a:lnTo>
                      <a:pt x="11121" y="12443"/>
                    </a:lnTo>
                    <a:lnTo>
                      <a:pt x="11123" y="12473"/>
                    </a:lnTo>
                    <a:lnTo>
                      <a:pt x="11124" y="12502"/>
                    </a:lnTo>
                    <a:lnTo>
                      <a:pt x="11123" y="12522"/>
                    </a:lnTo>
                    <a:close/>
                    <a:moveTo>
                      <a:pt x="9353" y="11132"/>
                    </a:moveTo>
                    <a:lnTo>
                      <a:pt x="9261" y="11132"/>
                    </a:lnTo>
                    <a:lnTo>
                      <a:pt x="9221" y="11130"/>
                    </a:lnTo>
                    <a:lnTo>
                      <a:pt x="9180" y="11128"/>
                    </a:lnTo>
                    <a:lnTo>
                      <a:pt x="9139" y="11125"/>
                    </a:lnTo>
                    <a:lnTo>
                      <a:pt x="9097" y="11120"/>
                    </a:lnTo>
                    <a:lnTo>
                      <a:pt x="9056" y="11114"/>
                    </a:lnTo>
                    <a:lnTo>
                      <a:pt x="9014" y="11108"/>
                    </a:lnTo>
                    <a:lnTo>
                      <a:pt x="8973" y="11100"/>
                    </a:lnTo>
                    <a:lnTo>
                      <a:pt x="8932" y="11089"/>
                    </a:lnTo>
                    <a:lnTo>
                      <a:pt x="8891" y="11079"/>
                    </a:lnTo>
                    <a:lnTo>
                      <a:pt x="8852" y="11067"/>
                    </a:lnTo>
                    <a:lnTo>
                      <a:pt x="8814" y="11054"/>
                    </a:lnTo>
                    <a:lnTo>
                      <a:pt x="8776" y="11039"/>
                    </a:lnTo>
                    <a:lnTo>
                      <a:pt x="8740" y="11023"/>
                    </a:lnTo>
                    <a:lnTo>
                      <a:pt x="8723" y="11015"/>
                    </a:lnTo>
                    <a:lnTo>
                      <a:pt x="8707" y="11006"/>
                    </a:lnTo>
                    <a:lnTo>
                      <a:pt x="8689" y="10997"/>
                    </a:lnTo>
                    <a:lnTo>
                      <a:pt x="8674" y="10986"/>
                    </a:lnTo>
                    <a:lnTo>
                      <a:pt x="8654" y="10973"/>
                    </a:lnTo>
                    <a:lnTo>
                      <a:pt x="8634" y="10959"/>
                    </a:lnTo>
                    <a:lnTo>
                      <a:pt x="8615" y="10945"/>
                    </a:lnTo>
                    <a:lnTo>
                      <a:pt x="8598" y="10929"/>
                    </a:lnTo>
                    <a:lnTo>
                      <a:pt x="8580" y="10914"/>
                    </a:lnTo>
                    <a:lnTo>
                      <a:pt x="8564" y="10898"/>
                    </a:lnTo>
                    <a:lnTo>
                      <a:pt x="8549" y="10881"/>
                    </a:lnTo>
                    <a:lnTo>
                      <a:pt x="8534" y="10864"/>
                    </a:lnTo>
                    <a:lnTo>
                      <a:pt x="8521" y="10847"/>
                    </a:lnTo>
                    <a:lnTo>
                      <a:pt x="8508" y="10829"/>
                    </a:lnTo>
                    <a:lnTo>
                      <a:pt x="8496" y="10811"/>
                    </a:lnTo>
                    <a:lnTo>
                      <a:pt x="8484" y="10792"/>
                    </a:lnTo>
                    <a:lnTo>
                      <a:pt x="8473" y="10773"/>
                    </a:lnTo>
                    <a:lnTo>
                      <a:pt x="8463" y="10754"/>
                    </a:lnTo>
                    <a:lnTo>
                      <a:pt x="8454" y="10734"/>
                    </a:lnTo>
                    <a:lnTo>
                      <a:pt x="8446" y="10714"/>
                    </a:lnTo>
                    <a:lnTo>
                      <a:pt x="8437" y="10694"/>
                    </a:lnTo>
                    <a:lnTo>
                      <a:pt x="8429" y="10674"/>
                    </a:lnTo>
                    <a:lnTo>
                      <a:pt x="8423" y="10654"/>
                    </a:lnTo>
                    <a:lnTo>
                      <a:pt x="8417" y="10632"/>
                    </a:lnTo>
                    <a:lnTo>
                      <a:pt x="8411" y="10612"/>
                    </a:lnTo>
                    <a:lnTo>
                      <a:pt x="8406" y="10591"/>
                    </a:lnTo>
                    <a:lnTo>
                      <a:pt x="8402" y="10570"/>
                    </a:lnTo>
                    <a:lnTo>
                      <a:pt x="8398" y="10549"/>
                    </a:lnTo>
                    <a:lnTo>
                      <a:pt x="8392" y="10507"/>
                    </a:lnTo>
                    <a:lnTo>
                      <a:pt x="8387" y="10465"/>
                    </a:lnTo>
                    <a:lnTo>
                      <a:pt x="8384" y="10423"/>
                    </a:lnTo>
                    <a:lnTo>
                      <a:pt x="8383" y="10382"/>
                    </a:lnTo>
                    <a:lnTo>
                      <a:pt x="8384" y="10336"/>
                    </a:lnTo>
                    <a:lnTo>
                      <a:pt x="8386" y="10291"/>
                    </a:lnTo>
                    <a:lnTo>
                      <a:pt x="8391" y="10247"/>
                    </a:lnTo>
                    <a:lnTo>
                      <a:pt x="8397" y="10205"/>
                    </a:lnTo>
                    <a:lnTo>
                      <a:pt x="8404" y="10164"/>
                    </a:lnTo>
                    <a:lnTo>
                      <a:pt x="8413" y="10125"/>
                    </a:lnTo>
                    <a:lnTo>
                      <a:pt x="8424" y="10087"/>
                    </a:lnTo>
                    <a:lnTo>
                      <a:pt x="8436" y="10050"/>
                    </a:lnTo>
                    <a:lnTo>
                      <a:pt x="8450" y="10015"/>
                    </a:lnTo>
                    <a:lnTo>
                      <a:pt x="8466" y="9982"/>
                    </a:lnTo>
                    <a:lnTo>
                      <a:pt x="8483" y="9949"/>
                    </a:lnTo>
                    <a:lnTo>
                      <a:pt x="8503" y="9918"/>
                    </a:lnTo>
                    <a:lnTo>
                      <a:pt x="8524" y="9889"/>
                    </a:lnTo>
                    <a:lnTo>
                      <a:pt x="8547" y="9861"/>
                    </a:lnTo>
                    <a:lnTo>
                      <a:pt x="8571" y="9835"/>
                    </a:lnTo>
                    <a:lnTo>
                      <a:pt x="8598" y="9810"/>
                    </a:lnTo>
                    <a:lnTo>
                      <a:pt x="8626" y="9787"/>
                    </a:lnTo>
                    <a:lnTo>
                      <a:pt x="8656" y="9764"/>
                    </a:lnTo>
                    <a:lnTo>
                      <a:pt x="8687" y="9744"/>
                    </a:lnTo>
                    <a:lnTo>
                      <a:pt x="8721" y="9726"/>
                    </a:lnTo>
                    <a:lnTo>
                      <a:pt x="8757" y="9708"/>
                    </a:lnTo>
                    <a:lnTo>
                      <a:pt x="8793" y="9692"/>
                    </a:lnTo>
                    <a:lnTo>
                      <a:pt x="8833" y="9678"/>
                    </a:lnTo>
                    <a:lnTo>
                      <a:pt x="8874" y="9665"/>
                    </a:lnTo>
                    <a:lnTo>
                      <a:pt x="8917" y="9653"/>
                    </a:lnTo>
                    <a:lnTo>
                      <a:pt x="8962" y="9643"/>
                    </a:lnTo>
                    <a:lnTo>
                      <a:pt x="9009" y="9635"/>
                    </a:lnTo>
                    <a:lnTo>
                      <a:pt x="9058" y="9628"/>
                    </a:lnTo>
                    <a:lnTo>
                      <a:pt x="9109" y="9623"/>
                    </a:lnTo>
                    <a:lnTo>
                      <a:pt x="9162" y="9619"/>
                    </a:lnTo>
                    <a:lnTo>
                      <a:pt x="9216" y="9617"/>
                    </a:lnTo>
                    <a:lnTo>
                      <a:pt x="9273" y="9616"/>
                    </a:lnTo>
                    <a:lnTo>
                      <a:pt x="9330" y="9617"/>
                    </a:lnTo>
                    <a:lnTo>
                      <a:pt x="9385" y="9619"/>
                    </a:lnTo>
                    <a:lnTo>
                      <a:pt x="9438" y="9623"/>
                    </a:lnTo>
                    <a:lnTo>
                      <a:pt x="9489" y="9628"/>
                    </a:lnTo>
                    <a:lnTo>
                      <a:pt x="9538" y="9635"/>
                    </a:lnTo>
                    <a:lnTo>
                      <a:pt x="9585" y="9644"/>
                    </a:lnTo>
                    <a:lnTo>
                      <a:pt x="9630" y="9654"/>
                    </a:lnTo>
                    <a:lnTo>
                      <a:pt x="9674" y="9667"/>
                    </a:lnTo>
                    <a:lnTo>
                      <a:pt x="9714" y="9680"/>
                    </a:lnTo>
                    <a:lnTo>
                      <a:pt x="9753" y="9694"/>
                    </a:lnTo>
                    <a:lnTo>
                      <a:pt x="9791" y="9711"/>
                    </a:lnTo>
                    <a:lnTo>
                      <a:pt x="9827" y="9729"/>
                    </a:lnTo>
                    <a:lnTo>
                      <a:pt x="9860" y="9748"/>
                    </a:lnTo>
                    <a:lnTo>
                      <a:pt x="9891" y="9770"/>
                    </a:lnTo>
                    <a:lnTo>
                      <a:pt x="9922" y="9792"/>
                    </a:lnTo>
                    <a:lnTo>
                      <a:pt x="9949" y="9815"/>
                    </a:lnTo>
                    <a:lnTo>
                      <a:pt x="9976" y="9841"/>
                    </a:lnTo>
                    <a:lnTo>
                      <a:pt x="9999" y="9869"/>
                    </a:lnTo>
                    <a:lnTo>
                      <a:pt x="10022" y="9896"/>
                    </a:lnTo>
                    <a:lnTo>
                      <a:pt x="10043" y="9926"/>
                    </a:lnTo>
                    <a:lnTo>
                      <a:pt x="10061" y="9957"/>
                    </a:lnTo>
                    <a:lnTo>
                      <a:pt x="10079" y="9990"/>
                    </a:lnTo>
                    <a:lnTo>
                      <a:pt x="10095" y="10024"/>
                    </a:lnTo>
                    <a:lnTo>
                      <a:pt x="10108" y="10059"/>
                    </a:lnTo>
                    <a:lnTo>
                      <a:pt x="10120" y="10096"/>
                    </a:lnTo>
                    <a:lnTo>
                      <a:pt x="10131" y="10135"/>
                    </a:lnTo>
                    <a:lnTo>
                      <a:pt x="10140" y="10175"/>
                    </a:lnTo>
                    <a:lnTo>
                      <a:pt x="10147" y="10215"/>
                    </a:lnTo>
                    <a:lnTo>
                      <a:pt x="10152" y="10258"/>
                    </a:lnTo>
                    <a:lnTo>
                      <a:pt x="10156" y="10302"/>
                    </a:lnTo>
                    <a:lnTo>
                      <a:pt x="10158" y="10347"/>
                    </a:lnTo>
                    <a:lnTo>
                      <a:pt x="10159" y="10393"/>
                    </a:lnTo>
                    <a:lnTo>
                      <a:pt x="10158" y="10437"/>
                    </a:lnTo>
                    <a:lnTo>
                      <a:pt x="10156" y="10479"/>
                    </a:lnTo>
                    <a:lnTo>
                      <a:pt x="10152" y="10521"/>
                    </a:lnTo>
                    <a:lnTo>
                      <a:pt x="10146" y="10561"/>
                    </a:lnTo>
                    <a:lnTo>
                      <a:pt x="10139" y="10600"/>
                    </a:lnTo>
                    <a:lnTo>
                      <a:pt x="10130" y="10638"/>
                    </a:lnTo>
                    <a:lnTo>
                      <a:pt x="10119" y="10673"/>
                    </a:lnTo>
                    <a:lnTo>
                      <a:pt x="10106" y="10709"/>
                    </a:lnTo>
                    <a:lnTo>
                      <a:pt x="10092" y="10743"/>
                    </a:lnTo>
                    <a:lnTo>
                      <a:pt x="10077" y="10775"/>
                    </a:lnTo>
                    <a:lnTo>
                      <a:pt x="10059" y="10806"/>
                    </a:lnTo>
                    <a:lnTo>
                      <a:pt x="10040" y="10835"/>
                    </a:lnTo>
                    <a:lnTo>
                      <a:pt x="10019" y="10864"/>
                    </a:lnTo>
                    <a:lnTo>
                      <a:pt x="9997" y="10891"/>
                    </a:lnTo>
                    <a:lnTo>
                      <a:pt x="9973" y="10916"/>
                    </a:lnTo>
                    <a:lnTo>
                      <a:pt x="9947" y="10941"/>
                    </a:lnTo>
                    <a:lnTo>
                      <a:pt x="9918" y="10964"/>
                    </a:lnTo>
                    <a:lnTo>
                      <a:pt x="9890" y="10985"/>
                    </a:lnTo>
                    <a:lnTo>
                      <a:pt x="9858" y="11005"/>
                    </a:lnTo>
                    <a:lnTo>
                      <a:pt x="9826" y="11024"/>
                    </a:lnTo>
                    <a:lnTo>
                      <a:pt x="9792" y="11040"/>
                    </a:lnTo>
                    <a:lnTo>
                      <a:pt x="9755" y="11057"/>
                    </a:lnTo>
                    <a:lnTo>
                      <a:pt x="9718" y="11071"/>
                    </a:lnTo>
                    <a:lnTo>
                      <a:pt x="9678" y="11083"/>
                    </a:lnTo>
                    <a:lnTo>
                      <a:pt x="9637" y="11096"/>
                    </a:lnTo>
                    <a:lnTo>
                      <a:pt x="9594" y="11105"/>
                    </a:lnTo>
                    <a:lnTo>
                      <a:pt x="9549" y="11113"/>
                    </a:lnTo>
                    <a:lnTo>
                      <a:pt x="9502" y="11120"/>
                    </a:lnTo>
                    <a:lnTo>
                      <a:pt x="9454" y="11125"/>
                    </a:lnTo>
                    <a:lnTo>
                      <a:pt x="9404" y="11129"/>
                    </a:lnTo>
                    <a:lnTo>
                      <a:pt x="9353" y="11132"/>
                    </a:lnTo>
                    <a:close/>
                    <a:moveTo>
                      <a:pt x="9221" y="12522"/>
                    </a:moveTo>
                    <a:lnTo>
                      <a:pt x="9219" y="12541"/>
                    </a:lnTo>
                    <a:lnTo>
                      <a:pt x="9217" y="12561"/>
                    </a:lnTo>
                    <a:lnTo>
                      <a:pt x="9214" y="12581"/>
                    </a:lnTo>
                    <a:lnTo>
                      <a:pt x="9210" y="12601"/>
                    </a:lnTo>
                    <a:lnTo>
                      <a:pt x="9204" y="12620"/>
                    </a:lnTo>
                    <a:lnTo>
                      <a:pt x="9199" y="12640"/>
                    </a:lnTo>
                    <a:lnTo>
                      <a:pt x="9192" y="12659"/>
                    </a:lnTo>
                    <a:lnTo>
                      <a:pt x="9185" y="12679"/>
                    </a:lnTo>
                    <a:lnTo>
                      <a:pt x="9176" y="12697"/>
                    </a:lnTo>
                    <a:lnTo>
                      <a:pt x="9167" y="12715"/>
                    </a:lnTo>
                    <a:lnTo>
                      <a:pt x="9156" y="12734"/>
                    </a:lnTo>
                    <a:lnTo>
                      <a:pt x="9144" y="12751"/>
                    </a:lnTo>
                    <a:lnTo>
                      <a:pt x="9132" y="12768"/>
                    </a:lnTo>
                    <a:lnTo>
                      <a:pt x="9118" y="12785"/>
                    </a:lnTo>
                    <a:lnTo>
                      <a:pt x="9104" y="12801"/>
                    </a:lnTo>
                    <a:lnTo>
                      <a:pt x="9089" y="12814"/>
                    </a:lnTo>
                    <a:lnTo>
                      <a:pt x="9075" y="12828"/>
                    </a:lnTo>
                    <a:lnTo>
                      <a:pt x="9060" y="12840"/>
                    </a:lnTo>
                    <a:lnTo>
                      <a:pt x="9044" y="12851"/>
                    </a:lnTo>
                    <a:lnTo>
                      <a:pt x="9028" y="12861"/>
                    </a:lnTo>
                    <a:lnTo>
                      <a:pt x="9013" y="12871"/>
                    </a:lnTo>
                    <a:lnTo>
                      <a:pt x="8995" y="12881"/>
                    </a:lnTo>
                    <a:lnTo>
                      <a:pt x="8979" y="12889"/>
                    </a:lnTo>
                    <a:lnTo>
                      <a:pt x="8963" y="12896"/>
                    </a:lnTo>
                    <a:lnTo>
                      <a:pt x="8945" y="12902"/>
                    </a:lnTo>
                    <a:lnTo>
                      <a:pt x="8928" y="12908"/>
                    </a:lnTo>
                    <a:lnTo>
                      <a:pt x="8910" y="12914"/>
                    </a:lnTo>
                    <a:lnTo>
                      <a:pt x="8892" y="12918"/>
                    </a:lnTo>
                    <a:lnTo>
                      <a:pt x="8874" y="12923"/>
                    </a:lnTo>
                    <a:lnTo>
                      <a:pt x="8856" y="12926"/>
                    </a:lnTo>
                    <a:lnTo>
                      <a:pt x="8837" y="12931"/>
                    </a:lnTo>
                    <a:lnTo>
                      <a:pt x="8800" y="12936"/>
                    </a:lnTo>
                    <a:lnTo>
                      <a:pt x="8761" y="12940"/>
                    </a:lnTo>
                    <a:lnTo>
                      <a:pt x="8722" y="12942"/>
                    </a:lnTo>
                    <a:lnTo>
                      <a:pt x="8682" y="12943"/>
                    </a:lnTo>
                    <a:lnTo>
                      <a:pt x="8603" y="12944"/>
                    </a:lnTo>
                    <a:lnTo>
                      <a:pt x="7617" y="12944"/>
                    </a:lnTo>
                    <a:lnTo>
                      <a:pt x="7617" y="12678"/>
                    </a:lnTo>
                    <a:lnTo>
                      <a:pt x="8437" y="12678"/>
                    </a:lnTo>
                    <a:lnTo>
                      <a:pt x="8467" y="12677"/>
                    </a:lnTo>
                    <a:lnTo>
                      <a:pt x="8497" y="12677"/>
                    </a:lnTo>
                    <a:lnTo>
                      <a:pt x="8527" y="12676"/>
                    </a:lnTo>
                    <a:lnTo>
                      <a:pt x="8557" y="12674"/>
                    </a:lnTo>
                    <a:lnTo>
                      <a:pt x="8587" y="12671"/>
                    </a:lnTo>
                    <a:lnTo>
                      <a:pt x="8617" y="12667"/>
                    </a:lnTo>
                    <a:lnTo>
                      <a:pt x="8631" y="12664"/>
                    </a:lnTo>
                    <a:lnTo>
                      <a:pt x="8646" y="12661"/>
                    </a:lnTo>
                    <a:lnTo>
                      <a:pt x="8660" y="12658"/>
                    </a:lnTo>
                    <a:lnTo>
                      <a:pt x="8673" y="12654"/>
                    </a:lnTo>
                    <a:lnTo>
                      <a:pt x="8686" y="12650"/>
                    </a:lnTo>
                    <a:lnTo>
                      <a:pt x="8699" y="12645"/>
                    </a:lnTo>
                    <a:lnTo>
                      <a:pt x="8711" y="12640"/>
                    </a:lnTo>
                    <a:lnTo>
                      <a:pt x="8722" y="12634"/>
                    </a:lnTo>
                    <a:lnTo>
                      <a:pt x="8732" y="12627"/>
                    </a:lnTo>
                    <a:lnTo>
                      <a:pt x="8742" y="12619"/>
                    </a:lnTo>
                    <a:lnTo>
                      <a:pt x="8752" y="12611"/>
                    </a:lnTo>
                    <a:lnTo>
                      <a:pt x="8761" y="12602"/>
                    </a:lnTo>
                    <a:lnTo>
                      <a:pt x="8768" y="12593"/>
                    </a:lnTo>
                    <a:lnTo>
                      <a:pt x="8775" y="12583"/>
                    </a:lnTo>
                    <a:lnTo>
                      <a:pt x="8781" y="12572"/>
                    </a:lnTo>
                    <a:lnTo>
                      <a:pt x="8786" y="12560"/>
                    </a:lnTo>
                    <a:lnTo>
                      <a:pt x="8790" y="12547"/>
                    </a:lnTo>
                    <a:lnTo>
                      <a:pt x="8792" y="12534"/>
                    </a:lnTo>
                    <a:lnTo>
                      <a:pt x="8794" y="12518"/>
                    </a:lnTo>
                    <a:lnTo>
                      <a:pt x="8795" y="12503"/>
                    </a:lnTo>
                    <a:lnTo>
                      <a:pt x="8794" y="12494"/>
                    </a:lnTo>
                    <a:lnTo>
                      <a:pt x="8794" y="12485"/>
                    </a:lnTo>
                    <a:lnTo>
                      <a:pt x="8792" y="12476"/>
                    </a:lnTo>
                    <a:lnTo>
                      <a:pt x="8790" y="12466"/>
                    </a:lnTo>
                    <a:lnTo>
                      <a:pt x="8788" y="12458"/>
                    </a:lnTo>
                    <a:lnTo>
                      <a:pt x="8785" y="12449"/>
                    </a:lnTo>
                    <a:lnTo>
                      <a:pt x="8782" y="12441"/>
                    </a:lnTo>
                    <a:lnTo>
                      <a:pt x="8778" y="12433"/>
                    </a:lnTo>
                    <a:lnTo>
                      <a:pt x="8769" y="12416"/>
                    </a:lnTo>
                    <a:lnTo>
                      <a:pt x="8758" y="12401"/>
                    </a:lnTo>
                    <a:lnTo>
                      <a:pt x="8745" y="12387"/>
                    </a:lnTo>
                    <a:lnTo>
                      <a:pt x="8731" y="12374"/>
                    </a:lnTo>
                    <a:lnTo>
                      <a:pt x="8719" y="12363"/>
                    </a:lnTo>
                    <a:lnTo>
                      <a:pt x="8706" y="12355"/>
                    </a:lnTo>
                    <a:lnTo>
                      <a:pt x="8692" y="12347"/>
                    </a:lnTo>
                    <a:lnTo>
                      <a:pt x="8678" y="12341"/>
                    </a:lnTo>
                    <a:lnTo>
                      <a:pt x="8663" y="12335"/>
                    </a:lnTo>
                    <a:lnTo>
                      <a:pt x="8648" y="12331"/>
                    </a:lnTo>
                    <a:lnTo>
                      <a:pt x="8631" y="12327"/>
                    </a:lnTo>
                    <a:lnTo>
                      <a:pt x="8615" y="12323"/>
                    </a:lnTo>
                    <a:lnTo>
                      <a:pt x="8599" y="12321"/>
                    </a:lnTo>
                    <a:lnTo>
                      <a:pt x="8582" y="12319"/>
                    </a:lnTo>
                    <a:lnTo>
                      <a:pt x="8565" y="12317"/>
                    </a:lnTo>
                    <a:lnTo>
                      <a:pt x="8549" y="12315"/>
                    </a:lnTo>
                    <a:lnTo>
                      <a:pt x="8515" y="12314"/>
                    </a:lnTo>
                    <a:lnTo>
                      <a:pt x="8483" y="12313"/>
                    </a:lnTo>
                    <a:lnTo>
                      <a:pt x="8112" y="12313"/>
                    </a:lnTo>
                    <a:lnTo>
                      <a:pt x="8069" y="12312"/>
                    </a:lnTo>
                    <a:lnTo>
                      <a:pt x="8026" y="12309"/>
                    </a:lnTo>
                    <a:lnTo>
                      <a:pt x="7982" y="12306"/>
                    </a:lnTo>
                    <a:lnTo>
                      <a:pt x="7938" y="12300"/>
                    </a:lnTo>
                    <a:lnTo>
                      <a:pt x="7895" y="12293"/>
                    </a:lnTo>
                    <a:lnTo>
                      <a:pt x="7874" y="12289"/>
                    </a:lnTo>
                    <a:lnTo>
                      <a:pt x="7854" y="12285"/>
                    </a:lnTo>
                    <a:lnTo>
                      <a:pt x="7834" y="12280"/>
                    </a:lnTo>
                    <a:lnTo>
                      <a:pt x="7814" y="12274"/>
                    </a:lnTo>
                    <a:lnTo>
                      <a:pt x="7798" y="12268"/>
                    </a:lnTo>
                    <a:lnTo>
                      <a:pt x="7782" y="12261"/>
                    </a:lnTo>
                    <a:lnTo>
                      <a:pt x="7765" y="12254"/>
                    </a:lnTo>
                    <a:lnTo>
                      <a:pt x="7750" y="12246"/>
                    </a:lnTo>
                    <a:lnTo>
                      <a:pt x="7735" y="12238"/>
                    </a:lnTo>
                    <a:lnTo>
                      <a:pt x="7720" y="12230"/>
                    </a:lnTo>
                    <a:lnTo>
                      <a:pt x="7706" y="12221"/>
                    </a:lnTo>
                    <a:lnTo>
                      <a:pt x="7693" y="12210"/>
                    </a:lnTo>
                    <a:lnTo>
                      <a:pt x="7680" y="12200"/>
                    </a:lnTo>
                    <a:lnTo>
                      <a:pt x="7667" y="12190"/>
                    </a:lnTo>
                    <a:lnTo>
                      <a:pt x="7655" y="12179"/>
                    </a:lnTo>
                    <a:lnTo>
                      <a:pt x="7644" y="12167"/>
                    </a:lnTo>
                    <a:lnTo>
                      <a:pt x="7633" y="12155"/>
                    </a:lnTo>
                    <a:lnTo>
                      <a:pt x="7622" y="12143"/>
                    </a:lnTo>
                    <a:lnTo>
                      <a:pt x="7613" y="12131"/>
                    </a:lnTo>
                    <a:lnTo>
                      <a:pt x="7603" y="12118"/>
                    </a:lnTo>
                    <a:lnTo>
                      <a:pt x="7595" y="12104"/>
                    </a:lnTo>
                    <a:lnTo>
                      <a:pt x="7587" y="12091"/>
                    </a:lnTo>
                    <a:lnTo>
                      <a:pt x="7579" y="12078"/>
                    </a:lnTo>
                    <a:lnTo>
                      <a:pt x="7571" y="12064"/>
                    </a:lnTo>
                    <a:lnTo>
                      <a:pt x="7565" y="12049"/>
                    </a:lnTo>
                    <a:lnTo>
                      <a:pt x="7559" y="12035"/>
                    </a:lnTo>
                    <a:lnTo>
                      <a:pt x="7554" y="12021"/>
                    </a:lnTo>
                    <a:lnTo>
                      <a:pt x="7549" y="12006"/>
                    </a:lnTo>
                    <a:lnTo>
                      <a:pt x="7545" y="11991"/>
                    </a:lnTo>
                    <a:lnTo>
                      <a:pt x="7541" y="11977"/>
                    </a:lnTo>
                    <a:lnTo>
                      <a:pt x="7538" y="11963"/>
                    </a:lnTo>
                    <a:lnTo>
                      <a:pt x="7535" y="11947"/>
                    </a:lnTo>
                    <a:lnTo>
                      <a:pt x="7533" y="11932"/>
                    </a:lnTo>
                    <a:lnTo>
                      <a:pt x="7532" y="11918"/>
                    </a:lnTo>
                    <a:lnTo>
                      <a:pt x="7531" y="11902"/>
                    </a:lnTo>
                    <a:lnTo>
                      <a:pt x="7531" y="11865"/>
                    </a:lnTo>
                    <a:lnTo>
                      <a:pt x="7534" y="11841"/>
                    </a:lnTo>
                    <a:lnTo>
                      <a:pt x="7537" y="11818"/>
                    </a:lnTo>
                    <a:lnTo>
                      <a:pt x="7542" y="11794"/>
                    </a:lnTo>
                    <a:lnTo>
                      <a:pt x="7549" y="11770"/>
                    </a:lnTo>
                    <a:lnTo>
                      <a:pt x="7557" y="11746"/>
                    </a:lnTo>
                    <a:lnTo>
                      <a:pt x="7566" y="11723"/>
                    </a:lnTo>
                    <a:lnTo>
                      <a:pt x="7577" y="11700"/>
                    </a:lnTo>
                    <a:lnTo>
                      <a:pt x="7589" y="11678"/>
                    </a:lnTo>
                    <a:lnTo>
                      <a:pt x="7602" y="11656"/>
                    </a:lnTo>
                    <a:lnTo>
                      <a:pt x="7616" y="11635"/>
                    </a:lnTo>
                    <a:lnTo>
                      <a:pt x="7632" y="11615"/>
                    </a:lnTo>
                    <a:lnTo>
                      <a:pt x="7649" y="11595"/>
                    </a:lnTo>
                    <a:lnTo>
                      <a:pt x="7667" y="11577"/>
                    </a:lnTo>
                    <a:lnTo>
                      <a:pt x="7686" y="11560"/>
                    </a:lnTo>
                    <a:lnTo>
                      <a:pt x="7706" y="11544"/>
                    </a:lnTo>
                    <a:lnTo>
                      <a:pt x="7720" y="11534"/>
                    </a:lnTo>
                    <a:lnTo>
                      <a:pt x="7734" y="11526"/>
                    </a:lnTo>
                    <a:lnTo>
                      <a:pt x="7748" y="11518"/>
                    </a:lnTo>
                    <a:lnTo>
                      <a:pt x="7763" y="11510"/>
                    </a:lnTo>
                    <a:lnTo>
                      <a:pt x="7778" y="11503"/>
                    </a:lnTo>
                    <a:lnTo>
                      <a:pt x="7793" y="11496"/>
                    </a:lnTo>
                    <a:lnTo>
                      <a:pt x="7808" y="11490"/>
                    </a:lnTo>
                    <a:lnTo>
                      <a:pt x="7823" y="11484"/>
                    </a:lnTo>
                    <a:lnTo>
                      <a:pt x="7855" y="11475"/>
                    </a:lnTo>
                    <a:lnTo>
                      <a:pt x="7888" y="11467"/>
                    </a:lnTo>
                    <a:lnTo>
                      <a:pt x="7921" y="11460"/>
                    </a:lnTo>
                    <a:lnTo>
                      <a:pt x="7955" y="11455"/>
                    </a:lnTo>
                    <a:lnTo>
                      <a:pt x="7989" y="11452"/>
                    </a:lnTo>
                    <a:lnTo>
                      <a:pt x="8023" y="11448"/>
                    </a:lnTo>
                    <a:lnTo>
                      <a:pt x="8058" y="11446"/>
                    </a:lnTo>
                    <a:lnTo>
                      <a:pt x="8093" y="11445"/>
                    </a:lnTo>
                    <a:lnTo>
                      <a:pt x="8162" y="11444"/>
                    </a:lnTo>
                    <a:lnTo>
                      <a:pt x="9120" y="11444"/>
                    </a:lnTo>
                    <a:lnTo>
                      <a:pt x="9120" y="11713"/>
                    </a:lnTo>
                    <a:lnTo>
                      <a:pt x="8191" y="11713"/>
                    </a:lnTo>
                    <a:lnTo>
                      <a:pt x="8160" y="11714"/>
                    </a:lnTo>
                    <a:lnTo>
                      <a:pt x="8130" y="11717"/>
                    </a:lnTo>
                    <a:lnTo>
                      <a:pt x="8116" y="11718"/>
                    </a:lnTo>
                    <a:lnTo>
                      <a:pt x="8102" y="11721"/>
                    </a:lnTo>
                    <a:lnTo>
                      <a:pt x="8088" y="11723"/>
                    </a:lnTo>
                    <a:lnTo>
                      <a:pt x="8074" y="11726"/>
                    </a:lnTo>
                    <a:lnTo>
                      <a:pt x="8062" y="11730"/>
                    </a:lnTo>
                    <a:lnTo>
                      <a:pt x="8050" y="11734"/>
                    </a:lnTo>
                    <a:lnTo>
                      <a:pt x="8038" y="11739"/>
                    </a:lnTo>
                    <a:lnTo>
                      <a:pt x="8027" y="11744"/>
                    </a:lnTo>
                    <a:lnTo>
                      <a:pt x="8016" y="11751"/>
                    </a:lnTo>
                    <a:lnTo>
                      <a:pt x="8007" y="11759"/>
                    </a:lnTo>
                    <a:lnTo>
                      <a:pt x="7998" y="11766"/>
                    </a:lnTo>
                    <a:lnTo>
                      <a:pt x="7990" y="11775"/>
                    </a:lnTo>
                    <a:lnTo>
                      <a:pt x="7983" y="11784"/>
                    </a:lnTo>
                    <a:lnTo>
                      <a:pt x="7975" y="11794"/>
                    </a:lnTo>
                    <a:lnTo>
                      <a:pt x="7970" y="11805"/>
                    </a:lnTo>
                    <a:lnTo>
                      <a:pt x="7965" y="11818"/>
                    </a:lnTo>
                    <a:lnTo>
                      <a:pt x="7961" y="11832"/>
                    </a:lnTo>
                    <a:lnTo>
                      <a:pt x="7958" y="11846"/>
                    </a:lnTo>
                    <a:lnTo>
                      <a:pt x="7957" y="11862"/>
                    </a:lnTo>
                    <a:lnTo>
                      <a:pt x="7956" y="11878"/>
                    </a:lnTo>
                    <a:lnTo>
                      <a:pt x="7957" y="11893"/>
                    </a:lnTo>
                    <a:lnTo>
                      <a:pt x="7958" y="11906"/>
                    </a:lnTo>
                    <a:lnTo>
                      <a:pt x="7961" y="11920"/>
                    </a:lnTo>
                    <a:lnTo>
                      <a:pt x="7964" y="11932"/>
                    </a:lnTo>
                    <a:lnTo>
                      <a:pt x="7969" y="11943"/>
                    </a:lnTo>
                    <a:lnTo>
                      <a:pt x="7974" y="11954"/>
                    </a:lnTo>
                    <a:lnTo>
                      <a:pt x="7980" y="11965"/>
                    </a:lnTo>
                    <a:lnTo>
                      <a:pt x="7988" y="11974"/>
                    </a:lnTo>
                    <a:lnTo>
                      <a:pt x="7995" y="11982"/>
                    </a:lnTo>
                    <a:lnTo>
                      <a:pt x="8003" y="11990"/>
                    </a:lnTo>
                    <a:lnTo>
                      <a:pt x="8012" y="11997"/>
                    </a:lnTo>
                    <a:lnTo>
                      <a:pt x="8022" y="12003"/>
                    </a:lnTo>
                    <a:lnTo>
                      <a:pt x="8033" y="12009"/>
                    </a:lnTo>
                    <a:lnTo>
                      <a:pt x="8043" y="12015"/>
                    </a:lnTo>
                    <a:lnTo>
                      <a:pt x="8054" y="12020"/>
                    </a:lnTo>
                    <a:lnTo>
                      <a:pt x="8066" y="12025"/>
                    </a:lnTo>
                    <a:lnTo>
                      <a:pt x="8091" y="12032"/>
                    </a:lnTo>
                    <a:lnTo>
                      <a:pt x="8117" y="12038"/>
                    </a:lnTo>
                    <a:lnTo>
                      <a:pt x="8144" y="12042"/>
                    </a:lnTo>
                    <a:lnTo>
                      <a:pt x="8172" y="12045"/>
                    </a:lnTo>
                    <a:lnTo>
                      <a:pt x="8200" y="12047"/>
                    </a:lnTo>
                    <a:lnTo>
                      <a:pt x="8228" y="12048"/>
                    </a:lnTo>
                    <a:lnTo>
                      <a:pt x="8573" y="12048"/>
                    </a:lnTo>
                    <a:lnTo>
                      <a:pt x="8625" y="12049"/>
                    </a:lnTo>
                    <a:lnTo>
                      <a:pt x="8676" y="12050"/>
                    </a:lnTo>
                    <a:lnTo>
                      <a:pt x="8727" y="12052"/>
                    </a:lnTo>
                    <a:lnTo>
                      <a:pt x="8778" y="12056"/>
                    </a:lnTo>
                    <a:lnTo>
                      <a:pt x="8804" y="12059"/>
                    </a:lnTo>
                    <a:lnTo>
                      <a:pt x="8828" y="12064"/>
                    </a:lnTo>
                    <a:lnTo>
                      <a:pt x="8854" y="12069"/>
                    </a:lnTo>
                    <a:lnTo>
                      <a:pt x="8878" y="12074"/>
                    </a:lnTo>
                    <a:lnTo>
                      <a:pt x="8903" y="12080"/>
                    </a:lnTo>
                    <a:lnTo>
                      <a:pt x="8927" y="12087"/>
                    </a:lnTo>
                    <a:lnTo>
                      <a:pt x="8952" y="12095"/>
                    </a:lnTo>
                    <a:lnTo>
                      <a:pt x="8976" y="12105"/>
                    </a:lnTo>
                    <a:lnTo>
                      <a:pt x="8992" y="12111"/>
                    </a:lnTo>
                    <a:lnTo>
                      <a:pt x="9008" y="12120"/>
                    </a:lnTo>
                    <a:lnTo>
                      <a:pt x="9023" y="12128"/>
                    </a:lnTo>
                    <a:lnTo>
                      <a:pt x="9038" y="12136"/>
                    </a:lnTo>
                    <a:lnTo>
                      <a:pt x="9051" y="12145"/>
                    </a:lnTo>
                    <a:lnTo>
                      <a:pt x="9065" y="12155"/>
                    </a:lnTo>
                    <a:lnTo>
                      <a:pt x="9078" y="12166"/>
                    </a:lnTo>
                    <a:lnTo>
                      <a:pt x="9090" y="12176"/>
                    </a:lnTo>
                    <a:lnTo>
                      <a:pt x="9101" y="12186"/>
                    </a:lnTo>
                    <a:lnTo>
                      <a:pt x="9112" y="12197"/>
                    </a:lnTo>
                    <a:lnTo>
                      <a:pt x="9123" y="12209"/>
                    </a:lnTo>
                    <a:lnTo>
                      <a:pt x="9132" y="12222"/>
                    </a:lnTo>
                    <a:lnTo>
                      <a:pt x="9141" y="12234"/>
                    </a:lnTo>
                    <a:lnTo>
                      <a:pt x="9150" y="12246"/>
                    </a:lnTo>
                    <a:lnTo>
                      <a:pt x="9158" y="12259"/>
                    </a:lnTo>
                    <a:lnTo>
                      <a:pt x="9166" y="12272"/>
                    </a:lnTo>
                    <a:lnTo>
                      <a:pt x="9173" y="12286"/>
                    </a:lnTo>
                    <a:lnTo>
                      <a:pt x="9179" y="12299"/>
                    </a:lnTo>
                    <a:lnTo>
                      <a:pt x="9185" y="12312"/>
                    </a:lnTo>
                    <a:lnTo>
                      <a:pt x="9190" y="12327"/>
                    </a:lnTo>
                    <a:lnTo>
                      <a:pt x="9200" y="12355"/>
                    </a:lnTo>
                    <a:lnTo>
                      <a:pt x="9208" y="12384"/>
                    </a:lnTo>
                    <a:lnTo>
                      <a:pt x="9214" y="12413"/>
                    </a:lnTo>
                    <a:lnTo>
                      <a:pt x="9218" y="12443"/>
                    </a:lnTo>
                    <a:lnTo>
                      <a:pt x="9220" y="12473"/>
                    </a:lnTo>
                    <a:lnTo>
                      <a:pt x="9221" y="12502"/>
                    </a:lnTo>
                    <a:lnTo>
                      <a:pt x="9221" y="12522"/>
                    </a:lnTo>
                    <a:close/>
                    <a:moveTo>
                      <a:pt x="7239" y="11713"/>
                    </a:moveTo>
                    <a:lnTo>
                      <a:pt x="6707" y="11713"/>
                    </a:lnTo>
                    <a:lnTo>
                      <a:pt x="6670" y="11714"/>
                    </a:lnTo>
                    <a:lnTo>
                      <a:pt x="6629" y="11715"/>
                    </a:lnTo>
                    <a:lnTo>
                      <a:pt x="6588" y="11717"/>
                    </a:lnTo>
                    <a:lnTo>
                      <a:pt x="6546" y="11720"/>
                    </a:lnTo>
                    <a:lnTo>
                      <a:pt x="6507" y="11724"/>
                    </a:lnTo>
                    <a:lnTo>
                      <a:pt x="6487" y="11727"/>
                    </a:lnTo>
                    <a:lnTo>
                      <a:pt x="6470" y="11730"/>
                    </a:lnTo>
                    <a:lnTo>
                      <a:pt x="6453" y="11734"/>
                    </a:lnTo>
                    <a:lnTo>
                      <a:pt x="6437" y="11738"/>
                    </a:lnTo>
                    <a:lnTo>
                      <a:pt x="6418" y="11746"/>
                    </a:lnTo>
                    <a:lnTo>
                      <a:pt x="6399" y="11754"/>
                    </a:lnTo>
                    <a:lnTo>
                      <a:pt x="6382" y="11764"/>
                    </a:lnTo>
                    <a:lnTo>
                      <a:pt x="6366" y="11773"/>
                    </a:lnTo>
                    <a:lnTo>
                      <a:pt x="6351" y="11784"/>
                    </a:lnTo>
                    <a:lnTo>
                      <a:pt x="6335" y="11795"/>
                    </a:lnTo>
                    <a:lnTo>
                      <a:pt x="6322" y="11809"/>
                    </a:lnTo>
                    <a:lnTo>
                      <a:pt x="6308" y="11822"/>
                    </a:lnTo>
                    <a:lnTo>
                      <a:pt x="6296" y="11835"/>
                    </a:lnTo>
                    <a:lnTo>
                      <a:pt x="6286" y="11849"/>
                    </a:lnTo>
                    <a:lnTo>
                      <a:pt x="6277" y="11863"/>
                    </a:lnTo>
                    <a:lnTo>
                      <a:pt x="6270" y="11877"/>
                    </a:lnTo>
                    <a:lnTo>
                      <a:pt x="6263" y="11892"/>
                    </a:lnTo>
                    <a:lnTo>
                      <a:pt x="6257" y="11906"/>
                    </a:lnTo>
                    <a:lnTo>
                      <a:pt x="6252" y="11922"/>
                    </a:lnTo>
                    <a:lnTo>
                      <a:pt x="6248" y="11937"/>
                    </a:lnTo>
                    <a:lnTo>
                      <a:pt x="6240" y="11969"/>
                    </a:lnTo>
                    <a:lnTo>
                      <a:pt x="6235" y="12000"/>
                    </a:lnTo>
                    <a:lnTo>
                      <a:pt x="6231" y="12033"/>
                    </a:lnTo>
                    <a:lnTo>
                      <a:pt x="6227" y="12065"/>
                    </a:lnTo>
                    <a:lnTo>
                      <a:pt x="7239" y="12065"/>
                    </a:lnTo>
                    <a:lnTo>
                      <a:pt x="7239" y="12330"/>
                    </a:lnTo>
                    <a:lnTo>
                      <a:pt x="6227" y="12330"/>
                    </a:lnTo>
                    <a:lnTo>
                      <a:pt x="6230" y="12356"/>
                    </a:lnTo>
                    <a:lnTo>
                      <a:pt x="6234" y="12382"/>
                    </a:lnTo>
                    <a:lnTo>
                      <a:pt x="6239" y="12405"/>
                    </a:lnTo>
                    <a:lnTo>
                      <a:pt x="6245" y="12428"/>
                    </a:lnTo>
                    <a:lnTo>
                      <a:pt x="6252" y="12449"/>
                    </a:lnTo>
                    <a:lnTo>
                      <a:pt x="6260" y="12468"/>
                    </a:lnTo>
                    <a:lnTo>
                      <a:pt x="6268" y="12488"/>
                    </a:lnTo>
                    <a:lnTo>
                      <a:pt x="6277" y="12505"/>
                    </a:lnTo>
                    <a:lnTo>
                      <a:pt x="6287" y="12523"/>
                    </a:lnTo>
                    <a:lnTo>
                      <a:pt x="6299" y="12538"/>
                    </a:lnTo>
                    <a:lnTo>
                      <a:pt x="6310" y="12552"/>
                    </a:lnTo>
                    <a:lnTo>
                      <a:pt x="6323" y="12566"/>
                    </a:lnTo>
                    <a:lnTo>
                      <a:pt x="6336" y="12579"/>
                    </a:lnTo>
                    <a:lnTo>
                      <a:pt x="6351" y="12591"/>
                    </a:lnTo>
                    <a:lnTo>
                      <a:pt x="6366" y="12601"/>
                    </a:lnTo>
                    <a:lnTo>
                      <a:pt x="6382" y="12611"/>
                    </a:lnTo>
                    <a:lnTo>
                      <a:pt x="6399" y="12620"/>
                    </a:lnTo>
                    <a:lnTo>
                      <a:pt x="6417" y="12629"/>
                    </a:lnTo>
                    <a:lnTo>
                      <a:pt x="6435" y="12637"/>
                    </a:lnTo>
                    <a:lnTo>
                      <a:pt x="6456" y="12643"/>
                    </a:lnTo>
                    <a:lnTo>
                      <a:pt x="6476" y="12649"/>
                    </a:lnTo>
                    <a:lnTo>
                      <a:pt x="6496" y="12654"/>
                    </a:lnTo>
                    <a:lnTo>
                      <a:pt x="6519" y="12659"/>
                    </a:lnTo>
                    <a:lnTo>
                      <a:pt x="6542" y="12663"/>
                    </a:lnTo>
                    <a:lnTo>
                      <a:pt x="6566" y="12666"/>
                    </a:lnTo>
                    <a:lnTo>
                      <a:pt x="6590" y="12669"/>
                    </a:lnTo>
                    <a:lnTo>
                      <a:pt x="6616" y="12672"/>
                    </a:lnTo>
                    <a:lnTo>
                      <a:pt x="6642" y="12674"/>
                    </a:lnTo>
                    <a:lnTo>
                      <a:pt x="6697" y="12677"/>
                    </a:lnTo>
                    <a:lnTo>
                      <a:pt x="6755" y="12678"/>
                    </a:lnTo>
                    <a:lnTo>
                      <a:pt x="7239" y="12678"/>
                    </a:lnTo>
                    <a:lnTo>
                      <a:pt x="7239" y="12944"/>
                    </a:lnTo>
                    <a:lnTo>
                      <a:pt x="6679" y="12944"/>
                    </a:lnTo>
                    <a:lnTo>
                      <a:pt x="6617" y="12942"/>
                    </a:lnTo>
                    <a:lnTo>
                      <a:pt x="6551" y="12940"/>
                    </a:lnTo>
                    <a:lnTo>
                      <a:pt x="6486" y="12935"/>
                    </a:lnTo>
                    <a:lnTo>
                      <a:pt x="6454" y="12932"/>
                    </a:lnTo>
                    <a:lnTo>
                      <a:pt x="6421" y="12929"/>
                    </a:lnTo>
                    <a:lnTo>
                      <a:pt x="6388" y="12924"/>
                    </a:lnTo>
                    <a:lnTo>
                      <a:pt x="6357" y="12919"/>
                    </a:lnTo>
                    <a:lnTo>
                      <a:pt x="6326" y="12914"/>
                    </a:lnTo>
                    <a:lnTo>
                      <a:pt x="6295" y="12907"/>
                    </a:lnTo>
                    <a:lnTo>
                      <a:pt x="6267" y="12900"/>
                    </a:lnTo>
                    <a:lnTo>
                      <a:pt x="6238" y="12893"/>
                    </a:lnTo>
                    <a:lnTo>
                      <a:pt x="6208" y="12883"/>
                    </a:lnTo>
                    <a:lnTo>
                      <a:pt x="6178" y="12870"/>
                    </a:lnTo>
                    <a:lnTo>
                      <a:pt x="6150" y="12858"/>
                    </a:lnTo>
                    <a:lnTo>
                      <a:pt x="6123" y="12844"/>
                    </a:lnTo>
                    <a:lnTo>
                      <a:pt x="6098" y="12829"/>
                    </a:lnTo>
                    <a:lnTo>
                      <a:pt x="6073" y="12812"/>
                    </a:lnTo>
                    <a:lnTo>
                      <a:pt x="6050" y="12795"/>
                    </a:lnTo>
                    <a:lnTo>
                      <a:pt x="6027" y="12777"/>
                    </a:lnTo>
                    <a:lnTo>
                      <a:pt x="6006" y="12757"/>
                    </a:lnTo>
                    <a:lnTo>
                      <a:pt x="5986" y="12737"/>
                    </a:lnTo>
                    <a:lnTo>
                      <a:pt x="5968" y="12715"/>
                    </a:lnTo>
                    <a:lnTo>
                      <a:pt x="5950" y="12694"/>
                    </a:lnTo>
                    <a:lnTo>
                      <a:pt x="5933" y="12670"/>
                    </a:lnTo>
                    <a:lnTo>
                      <a:pt x="5918" y="12648"/>
                    </a:lnTo>
                    <a:lnTo>
                      <a:pt x="5904" y="12624"/>
                    </a:lnTo>
                    <a:lnTo>
                      <a:pt x="5889" y="12599"/>
                    </a:lnTo>
                    <a:lnTo>
                      <a:pt x="5877" y="12575"/>
                    </a:lnTo>
                    <a:lnTo>
                      <a:pt x="5866" y="12549"/>
                    </a:lnTo>
                    <a:lnTo>
                      <a:pt x="5855" y="12524"/>
                    </a:lnTo>
                    <a:lnTo>
                      <a:pt x="5846" y="12497"/>
                    </a:lnTo>
                    <a:lnTo>
                      <a:pt x="5836" y="12472"/>
                    </a:lnTo>
                    <a:lnTo>
                      <a:pt x="5828" y="12445"/>
                    </a:lnTo>
                    <a:lnTo>
                      <a:pt x="5821" y="12419"/>
                    </a:lnTo>
                    <a:lnTo>
                      <a:pt x="5815" y="12391"/>
                    </a:lnTo>
                    <a:lnTo>
                      <a:pt x="5810" y="12364"/>
                    </a:lnTo>
                    <a:lnTo>
                      <a:pt x="5805" y="12338"/>
                    </a:lnTo>
                    <a:lnTo>
                      <a:pt x="5802" y="12311"/>
                    </a:lnTo>
                    <a:lnTo>
                      <a:pt x="5799" y="12285"/>
                    </a:lnTo>
                    <a:lnTo>
                      <a:pt x="5796" y="12258"/>
                    </a:lnTo>
                    <a:lnTo>
                      <a:pt x="5795" y="12233"/>
                    </a:lnTo>
                    <a:lnTo>
                      <a:pt x="5794" y="12207"/>
                    </a:lnTo>
                    <a:lnTo>
                      <a:pt x="5793" y="12182"/>
                    </a:lnTo>
                    <a:lnTo>
                      <a:pt x="5794" y="12157"/>
                    </a:lnTo>
                    <a:lnTo>
                      <a:pt x="5795" y="12133"/>
                    </a:lnTo>
                    <a:lnTo>
                      <a:pt x="5796" y="12109"/>
                    </a:lnTo>
                    <a:lnTo>
                      <a:pt x="5798" y="12085"/>
                    </a:lnTo>
                    <a:lnTo>
                      <a:pt x="5801" y="12060"/>
                    </a:lnTo>
                    <a:lnTo>
                      <a:pt x="5805" y="12036"/>
                    </a:lnTo>
                    <a:lnTo>
                      <a:pt x="5809" y="12013"/>
                    </a:lnTo>
                    <a:lnTo>
                      <a:pt x="5814" y="11988"/>
                    </a:lnTo>
                    <a:lnTo>
                      <a:pt x="5820" y="11965"/>
                    </a:lnTo>
                    <a:lnTo>
                      <a:pt x="5827" y="11941"/>
                    </a:lnTo>
                    <a:lnTo>
                      <a:pt x="5834" y="11918"/>
                    </a:lnTo>
                    <a:lnTo>
                      <a:pt x="5843" y="11895"/>
                    </a:lnTo>
                    <a:lnTo>
                      <a:pt x="5851" y="11872"/>
                    </a:lnTo>
                    <a:lnTo>
                      <a:pt x="5861" y="11849"/>
                    </a:lnTo>
                    <a:lnTo>
                      <a:pt x="5871" y="11827"/>
                    </a:lnTo>
                    <a:lnTo>
                      <a:pt x="5882" y="11805"/>
                    </a:lnTo>
                    <a:lnTo>
                      <a:pt x="5895" y="11784"/>
                    </a:lnTo>
                    <a:lnTo>
                      <a:pt x="5907" y="11763"/>
                    </a:lnTo>
                    <a:lnTo>
                      <a:pt x="5921" y="11742"/>
                    </a:lnTo>
                    <a:lnTo>
                      <a:pt x="5935" y="11722"/>
                    </a:lnTo>
                    <a:lnTo>
                      <a:pt x="5951" y="11701"/>
                    </a:lnTo>
                    <a:lnTo>
                      <a:pt x="5967" y="11682"/>
                    </a:lnTo>
                    <a:lnTo>
                      <a:pt x="5984" y="11663"/>
                    </a:lnTo>
                    <a:lnTo>
                      <a:pt x="6002" y="11644"/>
                    </a:lnTo>
                    <a:lnTo>
                      <a:pt x="6021" y="11626"/>
                    </a:lnTo>
                    <a:lnTo>
                      <a:pt x="6040" y="11609"/>
                    </a:lnTo>
                    <a:lnTo>
                      <a:pt x="6062" y="11592"/>
                    </a:lnTo>
                    <a:lnTo>
                      <a:pt x="6083" y="11576"/>
                    </a:lnTo>
                    <a:lnTo>
                      <a:pt x="6106" y="11560"/>
                    </a:lnTo>
                    <a:lnTo>
                      <a:pt x="6129" y="11544"/>
                    </a:lnTo>
                    <a:lnTo>
                      <a:pt x="6154" y="11530"/>
                    </a:lnTo>
                    <a:lnTo>
                      <a:pt x="6179" y="11517"/>
                    </a:lnTo>
                    <a:lnTo>
                      <a:pt x="6202" y="11506"/>
                    </a:lnTo>
                    <a:lnTo>
                      <a:pt x="6225" y="11495"/>
                    </a:lnTo>
                    <a:lnTo>
                      <a:pt x="6250" y="11486"/>
                    </a:lnTo>
                    <a:lnTo>
                      <a:pt x="6275" y="11479"/>
                    </a:lnTo>
                    <a:lnTo>
                      <a:pt x="6300" y="11472"/>
                    </a:lnTo>
                    <a:lnTo>
                      <a:pt x="6326" y="11466"/>
                    </a:lnTo>
                    <a:lnTo>
                      <a:pt x="6352" y="11462"/>
                    </a:lnTo>
                    <a:lnTo>
                      <a:pt x="6378" y="11457"/>
                    </a:lnTo>
                    <a:lnTo>
                      <a:pt x="6405" y="11454"/>
                    </a:lnTo>
                    <a:lnTo>
                      <a:pt x="6431" y="11451"/>
                    </a:lnTo>
                    <a:lnTo>
                      <a:pt x="6458" y="11448"/>
                    </a:lnTo>
                    <a:lnTo>
                      <a:pt x="6485" y="11446"/>
                    </a:lnTo>
                    <a:lnTo>
                      <a:pt x="6538" y="11445"/>
                    </a:lnTo>
                    <a:lnTo>
                      <a:pt x="6591" y="11444"/>
                    </a:lnTo>
                    <a:lnTo>
                      <a:pt x="7239" y="11444"/>
                    </a:lnTo>
                    <a:lnTo>
                      <a:pt x="7239" y="11713"/>
                    </a:lnTo>
                    <a:close/>
                    <a:moveTo>
                      <a:pt x="4975" y="10026"/>
                    </a:moveTo>
                    <a:lnTo>
                      <a:pt x="4975" y="11124"/>
                    </a:lnTo>
                    <a:lnTo>
                      <a:pt x="4607" y="11124"/>
                    </a:lnTo>
                    <a:lnTo>
                      <a:pt x="4607" y="9625"/>
                    </a:lnTo>
                    <a:lnTo>
                      <a:pt x="5098" y="9625"/>
                    </a:lnTo>
                    <a:lnTo>
                      <a:pt x="5813" y="10742"/>
                    </a:lnTo>
                    <a:lnTo>
                      <a:pt x="5813" y="9625"/>
                    </a:lnTo>
                    <a:lnTo>
                      <a:pt x="6177" y="9625"/>
                    </a:lnTo>
                    <a:lnTo>
                      <a:pt x="6177" y="11124"/>
                    </a:lnTo>
                    <a:lnTo>
                      <a:pt x="5705" y="11124"/>
                    </a:lnTo>
                    <a:lnTo>
                      <a:pt x="4975" y="10026"/>
                    </a:lnTo>
                    <a:close/>
                    <a:moveTo>
                      <a:pt x="5550" y="12944"/>
                    </a:moveTo>
                    <a:lnTo>
                      <a:pt x="5183" y="12944"/>
                    </a:lnTo>
                    <a:lnTo>
                      <a:pt x="5183" y="11817"/>
                    </a:lnTo>
                    <a:lnTo>
                      <a:pt x="4713" y="12944"/>
                    </a:lnTo>
                    <a:lnTo>
                      <a:pt x="4320" y="12944"/>
                    </a:lnTo>
                    <a:lnTo>
                      <a:pt x="3875" y="11817"/>
                    </a:lnTo>
                    <a:lnTo>
                      <a:pt x="3875" y="12944"/>
                    </a:lnTo>
                    <a:lnTo>
                      <a:pt x="3510" y="12944"/>
                    </a:lnTo>
                    <a:lnTo>
                      <a:pt x="3510" y="11444"/>
                    </a:lnTo>
                    <a:lnTo>
                      <a:pt x="4072" y="11444"/>
                    </a:lnTo>
                    <a:lnTo>
                      <a:pt x="4520" y="12616"/>
                    </a:lnTo>
                    <a:lnTo>
                      <a:pt x="4990" y="11444"/>
                    </a:lnTo>
                    <a:lnTo>
                      <a:pt x="5550" y="11444"/>
                    </a:lnTo>
                    <a:lnTo>
                      <a:pt x="5550" y="12944"/>
                    </a:lnTo>
                    <a:close/>
                    <a:moveTo>
                      <a:pt x="2931" y="11124"/>
                    </a:moveTo>
                    <a:lnTo>
                      <a:pt x="2484" y="11124"/>
                    </a:lnTo>
                    <a:lnTo>
                      <a:pt x="3228" y="9625"/>
                    </a:lnTo>
                    <a:lnTo>
                      <a:pt x="3668" y="9625"/>
                    </a:lnTo>
                    <a:lnTo>
                      <a:pt x="4414" y="11124"/>
                    </a:lnTo>
                    <a:lnTo>
                      <a:pt x="3963" y="11124"/>
                    </a:lnTo>
                    <a:lnTo>
                      <a:pt x="3789" y="10775"/>
                    </a:lnTo>
                    <a:lnTo>
                      <a:pt x="3104" y="10775"/>
                    </a:lnTo>
                    <a:lnTo>
                      <a:pt x="2931" y="11124"/>
                    </a:lnTo>
                    <a:close/>
                    <a:moveTo>
                      <a:pt x="2290" y="11124"/>
                    </a:moveTo>
                    <a:lnTo>
                      <a:pt x="1909" y="11124"/>
                    </a:lnTo>
                    <a:lnTo>
                      <a:pt x="1909" y="10504"/>
                    </a:lnTo>
                    <a:lnTo>
                      <a:pt x="1214" y="10504"/>
                    </a:lnTo>
                    <a:lnTo>
                      <a:pt x="1214" y="11124"/>
                    </a:lnTo>
                    <a:lnTo>
                      <a:pt x="830" y="11124"/>
                    </a:lnTo>
                    <a:lnTo>
                      <a:pt x="830" y="9625"/>
                    </a:lnTo>
                    <a:lnTo>
                      <a:pt x="1214" y="9625"/>
                    </a:lnTo>
                    <a:lnTo>
                      <a:pt x="1214" y="10238"/>
                    </a:lnTo>
                    <a:lnTo>
                      <a:pt x="1909" y="10238"/>
                    </a:lnTo>
                    <a:lnTo>
                      <a:pt x="1909" y="9625"/>
                    </a:lnTo>
                    <a:lnTo>
                      <a:pt x="2290" y="9625"/>
                    </a:lnTo>
                    <a:lnTo>
                      <a:pt x="2290" y="11124"/>
                    </a:lnTo>
                    <a:close/>
                    <a:moveTo>
                      <a:pt x="8114" y="9625"/>
                    </a:moveTo>
                    <a:lnTo>
                      <a:pt x="8114" y="11124"/>
                    </a:lnTo>
                    <a:lnTo>
                      <a:pt x="7642" y="11124"/>
                    </a:lnTo>
                    <a:lnTo>
                      <a:pt x="6911" y="10026"/>
                    </a:lnTo>
                    <a:lnTo>
                      <a:pt x="6911" y="11124"/>
                    </a:lnTo>
                    <a:lnTo>
                      <a:pt x="6543" y="11124"/>
                    </a:lnTo>
                    <a:lnTo>
                      <a:pt x="6543" y="9625"/>
                    </a:lnTo>
                    <a:lnTo>
                      <a:pt x="7035" y="9625"/>
                    </a:lnTo>
                    <a:lnTo>
                      <a:pt x="7750" y="10742"/>
                    </a:lnTo>
                    <a:lnTo>
                      <a:pt x="7750" y="9625"/>
                    </a:lnTo>
                    <a:lnTo>
                      <a:pt x="8114" y="9625"/>
                    </a:lnTo>
                    <a:close/>
                    <a:moveTo>
                      <a:pt x="6191" y="4872"/>
                    </a:moveTo>
                    <a:lnTo>
                      <a:pt x="6520" y="4872"/>
                    </a:lnTo>
                    <a:lnTo>
                      <a:pt x="6527" y="4808"/>
                    </a:lnTo>
                    <a:lnTo>
                      <a:pt x="6535" y="4744"/>
                    </a:lnTo>
                    <a:lnTo>
                      <a:pt x="6541" y="4710"/>
                    </a:lnTo>
                    <a:lnTo>
                      <a:pt x="6546" y="4678"/>
                    </a:lnTo>
                    <a:lnTo>
                      <a:pt x="6554" y="4644"/>
                    </a:lnTo>
                    <a:lnTo>
                      <a:pt x="6560" y="4609"/>
                    </a:lnTo>
                    <a:lnTo>
                      <a:pt x="6568" y="4576"/>
                    </a:lnTo>
                    <a:lnTo>
                      <a:pt x="6576" y="4541"/>
                    </a:lnTo>
                    <a:lnTo>
                      <a:pt x="6585" y="4506"/>
                    </a:lnTo>
                    <a:lnTo>
                      <a:pt x="6595" y="4472"/>
                    </a:lnTo>
                    <a:lnTo>
                      <a:pt x="6607" y="4437"/>
                    </a:lnTo>
                    <a:lnTo>
                      <a:pt x="6618" y="4402"/>
                    </a:lnTo>
                    <a:lnTo>
                      <a:pt x="6630" y="4368"/>
                    </a:lnTo>
                    <a:lnTo>
                      <a:pt x="6644" y="4332"/>
                    </a:lnTo>
                    <a:lnTo>
                      <a:pt x="6659" y="4297"/>
                    </a:lnTo>
                    <a:lnTo>
                      <a:pt x="6674" y="4262"/>
                    </a:lnTo>
                    <a:lnTo>
                      <a:pt x="6691" y="4227"/>
                    </a:lnTo>
                    <a:lnTo>
                      <a:pt x="6709" y="4192"/>
                    </a:lnTo>
                    <a:lnTo>
                      <a:pt x="6728" y="4157"/>
                    </a:lnTo>
                    <a:lnTo>
                      <a:pt x="6748" y="4122"/>
                    </a:lnTo>
                    <a:lnTo>
                      <a:pt x="6770" y="4087"/>
                    </a:lnTo>
                    <a:lnTo>
                      <a:pt x="6792" y="4052"/>
                    </a:lnTo>
                    <a:lnTo>
                      <a:pt x="6817" y="4018"/>
                    </a:lnTo>
                    <a:lnTo>
                      <a:pt x="6842" y="3984"/>
                    </a:lnTo>
                    <a:lnTo>
                      <a:pt x="6870" y="3950"/>
                    </a:lnTo>
                    <a:lnTo>
                      <a:pt x="6898" y="3917"/>
                    </a:lnTo>
                    <a:lnTo>
                      <a:pt x="6928" y="3883"/>
                    </a:lnTo>
                    <a:lnTo>
                      <a:pt x="6959" y="3849"/>
                    </a:lnTo>
                    <a:lnTo>
                      <a:pt x="6992" y="3817"/>
                    </a:lnTo>
                    <a:lnTo>
                      <a:pt x="7027" y="3784"/>
                    </a:lnTo>
                    <a:lnTo>
                      <a:pt x="7058" y="3757"/>
                    </a:lnTo>
                    <a:lnTo>
                      <a:pt x="7091" y="3730"/>
                    </a:lnTo>
                    <a:lnTo>
                      <a:pt x="7123" y="3704"/>
                    </a:lnTo>
                    <a:lnTo>
                      <a:pt x="7156" y="3679"/>
                    </a:lnTo>
                    <a:lnTo>
                      <a:pt x="7189" y="3655"/>
                    </a:lnTo>
                    <a:lnTo>
                      <a:pt x="7223" y="3631"/>
                    </a:lnTo>
                    <a:lnTo>
                      <a:pt x="7256" y="3609"/>
                    </a:lnTo>
                    <a:lnTo>
                      <a:pt x="7291" y="3587"/>
                    </a:lnTo>
                    <a:lnTo>
                      <a:pt x="7326" y="3567"/>
                    </a:lnTo>
                    <a:lnTo>
                      <a:pt x="7360" y="3548"/>
                    </a:lnTo>
                    <a:lnTo>
                      <a:pt x="7396" y="3529"/>
                    </a:lnTo>
                    <a:lnTo>
                      <a:pt x="7432" y="3511"/>
                    </a:lnTo>
                    <a:lnTo>
                      <a:pt x="7467" y="3495"/>
                    </a:lnTo>
                    <a:lnTo>
                      <a:pt x="7504" y="3478"/>
                    </a:lnTo>
                    <a:lnTo>
                      <a:pt x="7541" y="3464"/>
                    </a:lnTo>
                    <a:lnTo>
                      <a:pt x="7578" y="3450"/>
                    </a:lnTo>
                    <a:lnTo>
                      <a:pt x="7615" y="3436"/>
                    </a:lnTo>
                    <a:lnTo>
                      <a:pt x="7653" y="3424"/>
                    </a:lnTo>
                    <a:lnTo>
                      <a:pt x="7691" y="3412"/>
                    </a:lnTo>
                    <a:lnTo>
                      <a:pt x="7729" y="3402"/>
                    </a:lnTo>
                    <a:lnTo>
                      <a:pt x="7766" y="3392"/>
                    </a:lnTo>
                    <a:lnTo>
                      <a:pt x="7805" y="3383"/>
                    </a:lnTo>
                    <a:lnTo>
                      <a:pt x="7844" y="3375"/>
                    </a:lnTo>
                    <a:lnTo>
                      <a:pt x="7883" y="3368"/>
                    </a:lnTo>
                    <a:lnTo>
                      <a:pt x="7922" y="3362"/>
                    </a:lnTo>
                    <a:lnTo>
                      <a:pt x="7961" y="3356"/>
                    </a:lnTo>
                    <a:lnTo>
                      <a:pt x="8001" y="3352"/>
                    </a:lnTo>
                    <a:lnTo>
                      <a:pt x="8041" y="3348"/>
                    </a:lnTo>
                    <a:lnTo>
                      <a:pt x="8080" y="3345"/>
                    </a:lnTo>
                    <a:lnTo>
                      <a:pt x="8120" y="3343"/>
                    </a:lnTo>
                    <a:lnTo>
                      <a:pt x="8161" y="3342"/>
                    </a:lnTo>
                    <a:lnTo>
                      <a:pt x="8201" y="3342"/>
                    </a:lnTo>
                    <a:lnTo>
                      <a:pt x="8275" y="3343"/>
                    </a:lnTo>
                    <a:lnTo>
                      <a:pt x="8349" y="3347"/>
                    </a:lnTo>
                    <a:lnTo>
                      <a:pt x="8420" y="3354"/>
                    </a:lnTo>
                    <a:lnTo>
                      <a:pt x="8492" y="3362"/>
                    </a:lnTo>
                    <a:lnTo>
                      <a:pt x="8561" y="3373"/>
                    </a:lnTo>
                    <a:lnTo>
                      <a:pt x="8629" y="3386"/>
                    </a:lnTo>
                    <a:lnTo>
                      <a:pt x="8698" y="3402"/>
                    </a:lnTo>
                    <a:lnTo>
                      <a:pt x="8764" y="3419"/>
                    </a:lnTo>
                    <a:lnTo>
                      <a:pt x="8830" y="3436"/>
                    </a:lnTo>
                    <a:lnTo>
                      <a:pt x="8894" y="3456"/>
                    </a:lnTo>
                    <a:lnTo>
                      <a:pt x="8959" y="3476"/>
                    </a:lnTo>
                    <a:lnTo>
                      <a:pt x="9022" y="3498"/>
                    </a:lnTo>
                    <a:lnTo>
                      <a:pt x="9084" y="3520"/>
                    </a:lnTo>
                    <a:lnTo>
                      <a:pt x="9145" y="3542"/>
                    </a:lnTo>
                    <a:lnTo>
                      <a:pt x="9207" y="3566"/>
                    </a:lnTo>
                    <a:lnTo>
                      <a:pt x="9266" y="3589"/>
                    </a:lnTo>
                    <a:lnTo>
                      <a:pt x="9383" y="3635"/>
                    </a:lnTo>
                    <a:lnTo>
                      <a:pt x="9498" y="3680"/>
                    </a:lnTo>
                    <a:lnTo>
                      <a:pt x="9554" y="3702"/>
                    </a:lnTo>
                    <a:lnTo>
                      <a:pt x="9609" y="3722"/>
                    </a:lnTo>
                    <a:lnTo>
                      <a:pt x="9665" y="3741"/>
                    </a:lnTo>
                    <a:lnTo>
                      <a:pt x="9720" y="3760"/>
                    </a:lnTo>
                    <a:lnTo>
                      <a:pt x="9774" y="3776"/>
                    </a:lnTo>
                    <a:lnTo>
                      <a:pt x="9827" y="3791"/>
                    </a:lnTo>
                    <a:lnTo>
                      <a:pt x="9880" y="3805"/>
                    </a:lnTo>
                    <a:lnTo>
                      <a:pt x="9932" y="3816"/>
                    </a:lnTo>
                    <a:lnTo>
                      <a:pt x="9984" y="3825"/>
                    </a:lnTo>
                    <a:lnTo>
                      <a:pt x="10036" y="3831"/>
                    </a:lnTo>
                    <a:lnTo>
                      <a:pt x="10087" y="3835"/>
                    </a:lnTo>
                    <a:lnTo>
                      <a:pt x="10137" y="3837"/>
                    </a:lnTo>
                    <a:lnTo>
                      <a:pt x="10137" y="4188"/>
                    </a:lnTo>
                    <a:lnTo>
                      <a:pt x="10079" y="4187"/>
                    </a:lnTo>
                    <a:lnTo>
                      <a:pt x="10020" y="4182"/>
                    </a:lnTo>
                    <a:lnTo>
                      <a:pt x="9962" y="4176"/>
                    </a:lnTo>
                    <a:lnTo>
                      <a:pt x="9904" y="4167"/>
                    </a:lnTo>
                    <a:lnTo>
                      <a:pt x="9847" y="4155"/>
                    </a:lnTo>
                    <a:lnTo>
                      <a:pt x="9789" y="4141"/>
                    </a:lnTo>
                    <a:lnTo>
                      <a:pt x="9732" y="4126"/>
                    </a:lnTo>
                    <a:lnTo>
                      <a:pt x="9674" y="4110"/>
                    </a:lnTo>
                    <a:lnTo>
                      <a:pt x="9617" y="4091"/>
                    </a:lnTo>
                    <a:lnTo>
                      <a:pt x="9558" y="4072"/>
                    </a:lnTo>
                    <a:lnTo>
                      <a:pt x="9501" y="4050"/>
                    </a:lnTo>
                    <a:lnTo>
                      <a:pt x="9443" y="4029"/>
                    </a:lnTo>
                    <a:lnTo>
                      <a:pt x="9327" y="3983"/>
                    </a:lnTo>
                    <a:lnTo>
                      <a:pt x="9211" y="3936"/>
                    </a:lnTo>
                    <a:lnTo>
                      <a:pt x="9091" y="3889"/>
                    </a:lnTo>
                    <a:lnTo>
                      <a:pt x="8972" y="3844"/>
                    </a:lnTo>
                    <a:lnTo>
                      <a:pt x="8911" y="3823"/>
                    </a:lnTo>
                    <a:lnTo>
                      <a:pt x="8850" y="3802"/>
                    </a:lnTo>
                    <a:lnTo>
                      <a:pt x="8788" y="3782"/>
                    </a:lnTo>
                    <a:lnTo>
                      <a:pt x="8726" y="3764"/>
                    </a:lnTo>
                    <a:lnTo>
                      <a:pt x="8663" y="3746"/>
                    </a:lnTo>
                    <a:lnTo>
                      <a:pt x="8599" y="3731"/>
                    </a:lnTo>
                    <a:lnTo>
                      <a:pt x="8534" y="3718"/>
                    </a:lnTo>
                    <a:lnTo>
                      <a:pt x="8470" y="3707"/>
                    </a:lnTo>
                    <a:lnTo>
                      <a:pt x="8404" y="3698"/>
                    </a:lnTo>
                    <a:lnTo>
                      <a:pt x="8337" y="3690"/>
                    </a:lnTo>
                    <a:lnTo>
                      <a:pt x="8270" y="3686"/>
                    </a:lnTo>
                    <a:lnTo>
                      <a:pt x="8201" y="3685"/>
                    </a:lnTo>
                    <a:lnTo>
                      <a:pt x="8171" y="3685"/>
                    </a:lnTo>
                    <a:lnTo>
                      <a:pt x="8141" y="3686"/>
                    </a:lnTo>
                    <a:lnTo>
                      <a:pt x="8110" y="3688"/>
                    </a:lnTo>
                    <a:lnTo>
                      <a:pt x="8079" y="3690"/>
                    </a:lnTo>
                    <a:lnTo>
                      <a:pt x="8049" y="3693"/>
                    </a:lnTo>
                    <a:lnTo>
                      <a:pt x="8018" y="3696"/>
                    </a:lnTo>
                    <a:lnTo>
                      <a:pt x="7988" y="3702"/>
                    </a:lnTo>
                    <a:lnTo>
                      <a:pt x="7957" y="3707"/>
                    </a:lnTo>
                    <a:lnTo>
                      <a:pt x="7926" y="3712"/>
                    </a:lnTo>
                    <a:lnTo>
                      <a:pt x="7897" y="3718"/>
                    </a:lnTo>
                    <a:lnTo>
                      <a:pt x="7866" y="3725"/>
                    </a:lnTo>
                    <a:lnTo>
                      <a:pt x="7836" y="3733"/>
                    </a:lnTo>
                    <a:lnTo>
                      <a:pt x="7806" y="3741"/>
                    </a:lnTo>
                    <a:lnTo>
                      <a:pt x="7776" y="3751"/>
                    </a:lnTo>
                    <a:lnTo>
                      <a:pt x="7747" y="3761"/>
                    </a:lnTo>
                    <a:lnTo>
                      <a:pt x="7717" y="3771"/>
                    </a:lnTo>
                    <a:lnTo>
                      <a:pt x="7688" y="3782"/>
                    </a:lnTo>
                    <a:lnTo>
                      <a:pt x="7658" y="3794"/>
                    </a:lnTo>
                    <a:lnTo>
                      <a:pt x="7630" y="3807"/>
                    </a:lnTo>
                    <a:lnTo>
                      <a:pt x="7600" y="3820"/>
                    </a:lnTo>
                    <a:lnTo>
                      <a:pt x="7571" y="3834"/>
                    </a:lnTo>
                    <a:lnTo>
                      <a:pt x="7544" y="3848"/>
                    </a:lnTo>
                    <a:lnTo>
                      <a:pt x="7515" y="3865"/>
                    </a:lnTo>
                    <a:lnTo>
                      <a:pt x="7488" y="3881"/>
                    </a:lnTo>
                    <a:lnTo>
                      <a:pt x="7460" y="3897"/>
                    </a:lnTo>
                    <a:lnTo>
                      <a:pt x="7433" y="3916"/>
                    </a:lnTo>
                    <a:lnTo>
                      <a:pt x="7406" y="3934"/>
                    </a:lnTo>
                    <a:lnTo>
                      <a:pt x="7380" y="3953"/>
                    </a:lnTo>
                    <a:lnTo>
                      <a:pt x="7353" y="3973"/>
                    </a:lnTo>
                    <a:lnTo>
                      <a:pt x="7327" y="3993"/>
                    </a:lnTo>
                    <a:lnTo>
                      <a:pt x="7301" y="4015"/>
                    </a:lnTo>
                    <a:lnTo>
                      <a:pt x="7277" y="4037"/>
                    </a:lnTo>
                    <a:lnTo>
                      <a:pt x="7254" y="4059"/>
                    </a:lnTo>
                    <a:lnTo>
                      <a:pt x="7232" y="4079"/>
                    </a:lnTo>
                    <a:lnTo>
                      <a:pt x="7211" y="4100"/>
                    </a:lnTo>
                    <a:lnTo>
                      <a:pt x="7191" y="4123"/>
                    </a:lnTo>
                    <a:lnTo>
                      <a:pt x="7173" y="4145"/>
                    </a:lnTo>
                    <a:lnTo>
                      <a:pt x="7153" y="4168"/>
                    </a:lnTo>
                    <a:lnTo>
                      <a:pt x="7136" y="4190"/>
                    </a:lnTo>
                    <a:lnTo>
                      <a:pt x="7120" y="4213"/>
                    </a:lnTo>
                    <a:lnTo>
                      <a:pt x="7103" y="4236"/>
                    </a:lnTo>
                    <a:lnTo>
                      <a:pt x="7087" y="4260"/>
                    </a:lnTo>
                    <a:lnTo>
                      <a:pt x="7073" y="4284"/>
                    </a:lnTo>
                    <a:lnTo>
                      <a:pt x="7058" y="4308"/>
                    </a:lnTo>
                    <a:lnTo>
                      <a:pt x="7045" y="4333"/>
                    </a:lnTo>
                    <a:lnTo>
                      <a:pt x="7032" y="4357"/>
                    </a:lnTo>
                    <a:lnTo>
                      <a:pt x="7020" y="4383"/>
                    </a:lnTo>
                    <a:lnTo>
                      <a:pt x="7008" y="4408"/>
                    </a:lnTo>
                    <a:lnTo>
                      <a:pt x="6997" y="4435"/>
                    </a:lnTo>
                    <a:lnTo>
                      <a:pt x="6987" y="4461"/>
                    </a:lnTo>
                    <a:lnTo>
                      <a:pt x="6977" y="4488"/>
                    </a:lnTo>
                    <a:lnTo>
                      <a:pt x="6968" y="4515"/>
                    </a:lnTo>
                    <a:lnTo>
                      <a:pt x="6959" y="4542"/>
                    </a:lnTo>
                    <a:lnTo>
                      <a:pt x="6950" y="4571"/>
                    </a:lnTo>
                    <a:lnTo>
                      <a:pt x="6943" y="4598"/>
                    </a:lnTo>
                    <a:lnTo>
                      <a:pt x="6936" y="4627"/>
                    </a:lnTo>
                    <a:lnTo>
                      <a:pt x="6929" y="4656"/>
                    </a:lnTo>
                    <a:lnTo>
                      <a:pt x="6923" y="4686"/>
                    </a:lnTo>
                    <a:lnTo>
                      <a:pt x="6917" y="4715"/>
                    </a:lnTo>
                    <a:lnTo>
                      <a:pt x="6912" y="4746"/>
                    </a:lnTo>
                    <a:lnTo>
                      <a:pt x="6901" y="4808"/>
                    </a:lnTo>
                    <a:lnTo>
                      <a:pt x="6893" y="4872"/>
                    </a:lnTo>
                    <a:lnTo>
                      <a:pt x="7620" y="4872"/>
                    </a:lnTo>
                    <a:lnTo>
                      <a:pt x="7648" y="4868"/>
                    </a:lnTo>
                    <a:lnTo>
                      <a:pt x="7660" y="4866"/>
                    </a:lnTo>
                    <a:lnTo>
                      <a:pt x="7672" y="4864"/>
                    </a:lnTo>
                    <a:lnTo>
                      <a:pt x="7683" y="4861"/>
                    </a:lnTo>
                    <a:lnTo>
                      <a:pt x="7693" y="4858"/>
                    </a:lnTo>
                    <a:lnTo>
                      <a:pt x="7703" y="4855"/>
                    </a:lnTo>
                    <a:lnTo>
                      <a:pt x="7711" y="4851"/>
                    </a:lnTo>
                    <a:lnTo>
                      <a:pt x="7719" y="4847"/>
                    </a:lnTo>
                    <a:lnTo>
                      <a:pt x="7728" y="4842"/>
                    </a:lnTo>
                    <a:lnTo>
                      <a:pt x="7735" y="4837"/>
                    </a:lnTo>
                    <a:lnTo>
                      <a:pt x="7741" y="4832"/>
                    </a:lnTo>
                    <a:lnTo>
                      <a:pt x="7747" y="4826"/>
                    </a:lnTo>
                    <a:lnTo>
                      <a:pt x="7752" y="4820"/>
                    </a:lnTo>
                    <a:lnTo>
                      <a:pt x="7757" y="4813"/>
                    </a:lnTo>
                    <a:lnTo>
                      <a:pt x="7761" y="4806"/>
                    </a:lnTo>
                    <a:lnTo>
                      <a:pt x="7765" y="4799"/>
                    </a:lnTo>
                    <a:lnTo>
                      <a:pt x="7768" y="4791"/>
                    </a:lnTo>
                    <a:lnTo>
                      <a:pt x="7774" y="4775"/>
                    </a:lnTo>
                    <a:lnTo>
                      <a:pt x="7779" y="4756"/>
                    </a:lnTo>
                    <a:lnTo>
                      <a:pt x="7782" y="4738"/>
                    </a:lnTo>
                    <a:lnTo>
                      <a:pt x="7783" y="4716"/>
                    </a:lnTo>
                    <a:lnTo>
                      <a:pt x="7784" y="4695"/>
                    </a:lnTo>
                    <a:lnTo>
                      <a:pt x="7785" y="4672"/>
                    </a:lnTo>
                    <a:lnTo>
                      <a:pt x="7785" y="4645"/>
                    </a:lnTo>
                    <a:lnTo>
                      <a:pt x="7787" y="4618"/>
                    </a:lnTo>
                    <a:lnTo>
                      <a:pt x="7791" y="4591"/>
                    </a:lnTo>
                    <a:lnTo>
                      <a:pt x="7795" y="4566"/>
                    </a:lnTo>
                    <a:lnTo>
                      <a:pt x="7801" y="4539"/>
                    </a:lnTo>
                    <a:lnTo>
                      <a:pt x="7808" y="4515"/>
                    </a:lnTo>
                    <a:lnTo>
                      <a:pt x="7817" y="4489"/>
                    </a:lnTo>
                    <a:lnTo>
                      <a:pt x="7826" y="4466"/>
                    </a:lnTo>
                    <a:lnTo>
                      <a:pt x="7838" y="4441"/>
                    </a:lnTo>
                    <a:lnTo>
                      <a:pt x="7850" y="4419"/>
                    </a:lnTo>
                    <a:lnTo>
                      <a:pt x="7863" y="4396"/>
                    </a:lnTo>
                    <a:lnTo>
                      <a:pt x="7877" y="4374"/>
                    </a:lnTo>
                    <a:lnTo>
                      <a:pt x="7893" y="4352"/>
                    </a:lnTo>
                    <a:lnTo>
                      <a:pt x="7909" y="4332"/>
                    </a:lnTo>
                    <a:lnTo>
                      <a:pt x="7926" y="4313"/>
                    </a:lnTo>
                    <a:lnTo>
                      <a:pt x="7945" y="4294"/>
                    </a:lnTo>
                    <a:lnTo>
                      <a:pt x="7964" y="4276"/>
                    </a:lnTo>
                    <a:lnTo>
                      <a:pt x="7985" y="4259"/>
                    </a:lnTo>
                    <a:lnTo>
                      <a:pt x="8006" y="4243"/>
                    </a:lnTo>
                    <a:lnTo>
                      <a:pt x="8028" y="4228"/>
                    </a:lnTo>
                    <a:lnTo>
                      <a:pt x="8052" y="4214"/>
                    </a:lnTo>
                    <a:lnTo>
                      <a:pt x="8075" y="4200"/>
                    </a:lnTo>
                    <a:lnTo>
                      <a:pt x="8100" y="4188"/>
                    </a:lnTo>
                    <a:lnTo>
                      <a:pt x="8125" y="4177"/>
                    </a:lnTo>
                    <a:lnTo>
                      <a:pt x="8152" y="4168"/>
                    </a:lnTo>
                    <a:lnTo>
                      <a:pt x="8178" y="4159"/>
                    </a:lnTo>
                    <a:lnTo>
                      <a:pt x="8206" y="4151"/>
                    </a:lnTo>
                    <a:lnTo>
                      <a:pt x="8234" y="4145"/>
                    </a:lnTo>
                    <a:lnTo>
                      <a:pt x="8263" y="4140"/>
                    </a:lnTo>
                    <a:lnTo>
                      <a:pt x="8293" y="4137"/>
                    </a:lnTo>
                    <a:lnTo>
                      <a:pt x="8322" y="4135"/>
                    </a:lnTo>
                    <a:lnTo>
                      <a:pt x="8353" y="4134"/>
                    </a:lnTo>
                    <a:lnTo>
                      <a:pt x="8396" y="4135"/>
                    </a:lnTo>
                    <a:lnTo>
                      <a:pt x="8438" y="4137"/>
                    </a:lnTo>
                    <a:lnTo>
                      <a:pt x="8481" y="4140"/>
                    </a:lnTo>
                    <a:lnTo>
                      <a:pt x="8524" y="4144"/>
                    </a:lnTo>
                    <a:lnTo>
                      <a:pt x="8568" y="4149"/>
                    </a:lnTo>
                    <a:lnTo>
                      <a:pt x="8611" y="4155"/>
                    </a:lnTo>
                    <a:lnTo>
                      <a:pt x="8655" y="4163"/>
                    </a:lnTo>
                    <a:lnTo>
                      <a:pt x="8699" y="4170"/>
                    </a:lnTo>
                    <a:lnTo>
                      <a:pt x="8787" y="4187"/>
                    </a:lnTo>
                    <a:lnTo>
                      <a:pt x="8877" y="4206"/>
                    </a:lnTo>
                    <a:lnTo>
                      <a:pt x="8968" y="4227"/>
                    </a:lnTo>
                    <a:lnTo>
                      <a:pt x="9061" y="4248"/>
                    </a:lnTo>
                    <a:lnTo>
                      <a:pt x="9153" y="4270"/>
                    </a:lnTo>
                    <a:lnTo>
                      <a:pt x="9248" y="4291"/>
                    </a:lnTo>
                    <a:lnTo>
                      <a:pt x="9297" y="4300"/>
                    </a:lnTo>
                    <a:lnTo>
                      <a:pt x="9345" y="4311"/>
                    </a:lnTo>
                    <a:lnTo>
                      <a:pt x="9394" y="4319"/>
                    </a:lnTo>
                    <a:lnTo>
                      <a:pt x="9443" y="4328"/>
                    </a:lnTo>
                    <a:lnTo>
                      <a:pt x="9493" y="4335"/>
                    </a:lnTo>
                    <a:lnTo>
                      <a:pt x="9543" y="4342"/>
                    </a:lnTo>
                    <a:lnTo>
                      <a:pt x="9593" y="4348"/>
                    </a:lnTo>
                    <a:lnTo>
                      <a:pt x="9644" y="4353"/>
                    </a:lnTo>
                    <a:lnTo>
                      <a:pt x="9696" y="4357"/>
                    </a:lnTo>
                    <a:lnTo>
                      <a:pt x="9747" y="4361"/>
                    </a:lnTo>
                    <a:lnTo>
                      <a:pt x="9800" y="4363"/>
                    </a:lnTo>
                    <a:lnTo>
                      <a:pt x="9852" y="4364"/>
                    </a:lnTo>
                    <a:lnTo>
                      <a:pt x="9895" y="4363"/>
                    </a:lnTo>
                    <a:lnTo>
                      <a:pt x="9935" y="4362"/>
                    </a:lnTo>
                    <a:lnTo>
                      <a:pt x="9975" y="4359"/>
                    </a:lnTo>
                    <a:lnTo>
                      <a:pt x="10014" y="4357"/>
                    </a:lnTo>
                    <a:lnTo>
                      <a:pt x="10054" y="4353"/>
                    </a:lnTo>
                    <a:lnTo>
                      <a:pt x="10095" y="4348"/>
                    </a:lnTo>
                    <a:lnTo>
                      <a:pt x="10137" y="4342"/>
                    </a:lnTo>
                    <a:lnTo>
                      <a:pt x="10181" y="4335"/>
                    </a:lnTo>
                    <a:lnTo>
                      <a:pt x="10181" y="4426"/>
                    </a:lnTo>
                    <a:lnTo>
                      <a:pt x="10153" y="4439"/>
                    </a:lnTo>
                    <a:lnTo>
                      <a:pt x="10125" y="4452"/>
                    </a:lnTo>
                    <a:lnTo>
                      <a:pt x="10097" y="4466"/>
                    </a:lnTo>
                    <a:lnTo>
                      <a:pt x="10068" y="4477"/>
                    </a:lnTo>
                    <a:lnTo>
                      <a:pt x="10039" y="4489"/>
                    </a:lnTo>
                    <a:lnTo>
                      <a:pt x="10010" y="4500"/>
                    </a:lnTo>
                    <a:lnTo>
                      <a:pt x="9981" y="4510"/>
                    </a:lnTo>
                    <a:lnTo>
                      <a:pt x="9950" y="4521"/>
                    </a:lnTo>
                    <a:lnTo>
                      <a:pt x="9921" y="4530"/>
                    </a:lnTo>
                    <a:lnTo>
                      <a:pt x="9890" y="4539"/>
                    </a:lnTo>
                    <a:lnTo>
                      <a:pt x="9858" y="4548"/>
                    </a:lnTo>
                    <a:lnTo>
                      <a:pt x="9828" y="4556"/>
                    </a:lnTo>
                    <a:lnTo>
                      <a:pt x="9796" y="4563"/>
                    </a:lnTo>
                    <a:lnTo>
                      <a:pt x="9763" y="4571"/>
                    </a:lnTo>
                    <a:lnTo>
                      <a:pt x="9732" y="4578"/>
                    </a:lnTo>
                    <a:lnTo>
                      <a:pt x="9698" y="4584"/>
                    </a:lnTo>
                    <a:lnTo>
                      <a:pt x="9632" y="4596"/>
                    </a:lnTo>
                    <a:lnTo>
                      <a:pt x="9565" y="4605"/>
                    </a:lnTo>
                    <a:lnTo>
                      <a:pt x="9495" y="4613"/>
                    </a:lnTo>
                    <a:lnTo>
                      <a:pt x="9425" y="4621"/>
                    </a:lnTo>
                    <a:lnTo>
                      <a:pt x="9352" y="4626"/>
                    </a:lnTo>
                    <a:lnTo>
                      <a:pt x="9279" y="4629"/>
                    </a:lnTo>
                    <a:lnTo>
                      <a:pt x="9204" y="4631"/>
                    </a:lnTo>
                    <a:lnTo>
                      <a:pt x="9128" y="4632"/>
                    </a:lnTo>
                    <a:lnTo>
                      <a:pt x="9062" y="4631"/>
                    </a:lnTo>
                    <a:lnTo>
                      <a:pt x="9002" y="4631"/>
                    </a:lnTo>
                    <a:lnTo>
                      <a:pt x="8946" y="4629"/>
                    </a:lnTo>
                    <a:lnTo>
                      <a:pt x="8895" y="4627"/>
                    </a:lnTo>
                    <a:lnTo>
                      <a:pt x="8806" y="4622"/>
                    </a:lnTo>
                    <a:lnTo>
                      <a:pt x="8729" y="4617"/>
                    </a:lnTo>
                    <a:lnTo>
                      <a:pt x="8662" y="4610"/>
                    </a:lnTo>
                    <a:lnTo>
                      <a:pt x="8601" y="4606"/>
                    </a:lnTo>
                    <a:lnTo>
                      <a:pt x="8571" y="4604"/>
                    </a:lnTo>
                    <a:lnTo>
                      <a:pt x="8541" y="4602"/>
                    </a:lnTo>
                    <a:lnTo>
                      <a:pt x="8512" y="4601"/>
                    </a:lnTo>
                    <a:lnTo>
                      <a:pt x="8481" y="4601"/>
                    </a:lnTo>
                    <a:lnTo>
                      <a:pt x="8436" y="4602"/>
                    </a:lnTo>
                    <a:lnTo>
                      <a:pt x="8395" y="4604"/>
                    </a:lnTo>
                    <a:lnTo>
                      <a:pt x="8374" y="4606"/>
                    </a:lnTo>
                    <a:lnTo>
                      <a:pt x="8356" y="4609"/>
                    </a:lnTo>
                    <a:lnTo>
                      <a:pt x="8337" y="4612"/>
                    </a:lnTo>
                    <a:lnTo>
                      <a:pt x="8319" y="4616"/>
                    </a:lnTo>
                    <a:lnTo>
                      <a:pt x="8303" y="4620"/>
                    </a:lnTo>
                    <a:lnTo>
                      <a:pt x="8286" y="4624"/>
                    </a:lnTo>
                    <a:lnTo>
                      <a:pt x="8271" y="4629"/>
                    </a:lnTo>
                    <a:lnTo>
                      <a:pt x="8256" y="4634"/>
                    </a:lnTo>
                    <a:lnTo>
                      <a:pt x="8243" y="4640"/>
                    </a:lnTo>
                    <a:lnTo>
                      <a:pt x="8229" y="4646"/>
                    </a:lnTo>
                    <a:lnTo>
                      <a:pt x="8216" y="4653"/>
                    </a:lnTo>
                    <a:lnTo>
                      <a:pt x="8205" y="4660"/>
                    </a:lnTo>
                    <a:lnTo>
                      <a:pt x="8194" y="4669"/>
                    </a:lnTo>
                    <a:lnTo>
                      <a:pt x="8183" y="4677"/>
                    </a:lnTo>
                    <a:lnTo>
                      <a:pt x="8173" y="4686"/>
                    </a:lnTo>
                    <a:lnTo>
                      <a:pt x="8165" y="4695"/>
                    </a:lnTo>
                    <a:lnTo>
                      <a:pt x="8157" y="4705"/>
                    </a:lnTo>
                    <a:lnTo>
                      <a:pt x="8149" y="4715"/>
                    </a:lnTo>
                    <a:lnTo>
                      <a:pt x="8143" y="4727"/>
                    </a:lnTo>
                    <a:lnTo>
                      <a:pt x="8137" y="4738"/>
                    </a:lnTo>
                    <a:lnTo>
                      <a:pt x="8131" y="4750"/>
                    </a:lnTo>
                    <a:lnTo>
                      <a:pt x="8126" y="4763"/>
                    </a:lnTo>
                    <a:lnTo>
                      <a:pt x="8122" y="4777"/>
                    </a:lnTo>
                    <a:lnTo>
                      <a:pt x="8119" y="4790"/>
                    </a:lnTo>
                    <a:lnTo>
                      <a:pt x="8117" y="4804"/>
                    </a:lnTo>
                    <a:lnTo>
                      <a:pt x="8115" y="4820"/>
                    </a:lnTo>
                    <a:lnTo>
                      <a:pt x="8114" y="4835"/>
                    </a:lnTo>
                    <a:lnTo>
                      <a:pt x="8114" y="4872"/>
                    </a:lnTo>
                    <a:lnTo>
                      <a:pt x="8117" y="4895"/>
                    </a:lnTo>
                    <a:lnTo>
                      <a:pt x="8120" y="4923"/>
                    </a:lnTo>
                    <a:lnTo>
                      <a:pt x="8125" y="4951"/>
                    </a:lnTo>
                    <a:lnTo>
                      <a:pt x="8138" y="5014"/>
                    </a:lnTo>
                    <a:lnTo>
                      <a:pt x="8151" y="5077"/>
                    </a:lnTo>
                    <a:lnTo>
                      <a:pt x="8164" y="5136"/>
                    </a:lnTo>
                    <a:lnTo>
                      <a:pt x="8176" y="5184"/>
                    </a:lnTo>
                    <a:lnTo>
                      <a:pt x="8184" y="5217"/>
                    </a:lnTo>
                    <a:lnTo>
                      <a:pt x="8188" y="5230"/>
                    </a:lnTo>
                    <a:lnTo>
                      <a:pt x="6864" y="5230"/>
                    </a:lnTo>
                    <a:lnTo>
                      <a:pt x="6861" y="5276"/>
                    </a:lnTo>
                    <a:lnTo>
                      <a:pt x="6856" y="5325"/>
                    </a:lnTo>
                    <a:lnTo>
                      <a:pt x="6853" y="5374"/>
                    </a:lnTo>
                    <a:lnTo>
                      <a:pt x="6849" y="5425"/>
                    </a:lnTo>
                    <a:lnTo>
                      <a:pt x="6846" y="5475"/>
                    </a:lnTo>
                    <a:lnTo>
                      <a:pt x="6842" y="5526"/>
                    </a:lnTo>
                    <a:lnTo>
                      <a:pt x="6839" y="5577"/>
                    </a:lnTo>
                    <a:lnTo>
                      <a:pt x="6835" y="5628"/>
                    </a:lnTo>
                    <a:lnTo>
                      <a:pt x="6832" y="5678"/>
                    </a:lnTo>
                    <a:lnTo>
                      <a:pt x="6828" y="5728"/>
                    </a:lnTo>
                    <a:lnTo>
                      <a:pt x="6825" y="5776"/>
                    </a:lnTo>
                    <a:lnTo>
                      <a:pt x="6822" y="5824"/>
                    </a:lnTo>
                    <a:lnTo>
                      <a:pt x="6818" y="5870"/>
                    </a:lnTo>
                    <a:lnTo>
                      <a:pt x="6815" y="5914"/>
                    </a:lnTo>
                    <a:lnTo>
                      <a:pt x="6812" y="5956"/>
                    </a:lnTo>
                    <a:lnTo>
                      <a:pt x="6809" y="5997"/>
                    </a:lnTo>
                    <a:lnTo>
                      <a:pt x="7187" y="5997"/>
                    </a:lnTo>
                    <a:lnTo>
                      <a:pt x="7187" y="6406"/>
                    </a:lnTo>
                    <a:lnTo>
                      <a:pt x="7234" y="6423"/>
                    </a:lnTo>
                    <a:lnTo>
                      <a:pt x="7279" y="6441"/>
                    </a:lnTo>
                    <a:lnTo>
                      <a:pt x="7302" y="6452"/>
                    </a:lnTo>
                    <a:lnTo>
                      <a:pt x="7324" y="6462"/>
                    </a:lnTo>
                    <a:lnTo>
                      <a:pt x="7346" y="6473"/>
                    </a:lnTo>
                    <a:lnTo>
                      <a:pt x="7367" y="6484"/>
                    </a:lnTo>
                    <a:lnTo>
                      <a:pt x="7389" y="6496"/>
                    </a:lnTo>
                    <a:lnTo>
                      <a:pt x="7409" y="6509"/>
                    </a:lnTo>
                    <a:lnTo>
                      <a:pt x="7430" y="6522"/>
                    </a:lnTo>
                    <a:lnTo>
                      <a:pt x="7449" y="6536"/>
                    </a:lnTo>
                    <a:lnTo>
                      <a:pt x="7468" y="6550"/>
                    </a:lnTo>
                    <a:lnTo>
                      <a:pt x="7487" y="6565"/>
                    </a:lnTo>
                    <a:lnTo>
                      <a:pt x="7504" y="6581"/>
                    </a:lnTo>
                    <a:lnTo>
                      <a:pt x="7521" y="6597"/>
                    </a:lnTo>
                    <a:lnTo>
                      <a:pt x="7538" y="6614"/>
                    </a:lnTo>
                    <a:lnTo>
                      <a:pt x="7554" y="6632"/>
                    </a:lnTo>
                    <a:lnTo>
                      <a:pt x="7568" y="6650"/>
                    </a:lnTo>
                    <a:lnTo>
                      <a:pt x="7583" y="6669"/>
                    </a:lnTo>
                    <a:lnTo>
                      <a:pt x="7596" y="6689"/>
                    </a:lnTo>
                    <a:lnTo>
                      <a:pt x="7608" y="6710"/>
                    </a:lnTo>
                    <a:lnTo>
                      <a:pt x="7619" y="6731"/>
                    </a:lnTo>
                    <a:lnTo>
                      <a:pt x="7630" y="6752"/>
                    </a:lnTo>
                    <a:lnTo>
                      <a:pt x="7639" y="6776"/>
                    </a:lnTo>
                    <a:lnTo>
                      <a:pt x="7647" y="6799"/>
                    </a:lnTo>
                    <a:lnTo>
                      <a:pt x="7654" y="6824"/>
                    </a:lnTo>
                    <a:lnTo>
                      <a:pt x="7659" y="6849"/>
                    </a:lnTo>
                    <a:lnTo>
                      <a:pt x="7664" y="6875"/>
                    </a:lnTo>
                    <a:lnTo>
                      <a:pt x="7667" y="6902"/>
                    </a:lnTo>
                    <a:lnTo>
                      <a:pt x="7669" y="6930"/>
                    </a:lnTo>
                    <a:lnTo>
                      <a:pt x="7670" y="6958"/>
                    </a:lnTo>
                    <a:lnTo>
                      <a:pt x="7669" y="6984"/>
                    </a:lnTo>
                    <a:lnTo>
                      <a:pt x="7667" y="7008"/>
                    </a:lnTo>
                    <a:lnTo>
                      <a:pt x="7665" y="7032"/>
                    </a:lnTo>
                    <a:lnTo>
                      <a:pt x="7661" y="7055"/>
                    </a:lnTo>
                    <a:lnTo>
                      <a:pt x="7656" y="7078"/>
                    </a:lnTo>
                    <a:lnTo>
                      <a:pt x="7650" y="7100"/>
                    </a:lnTo>
                    <a:lnTo>
                      <a:pt x="7642" y="7122"/>
                    </a:lnTo>
                    <a:lnTo>
                      <a:pt x="7634" y="7143"/>
                    </a:lnTo>
                    <a:lnTo>
                      <a:pt x="7625" y="7163"/>
                    </a:lnTo>
                    <a:lnTo>
                      <a:pt x="7614" y="7183"/>
                    </a:lnTo>
                    <a:lnTo>
                      <a:pt x="7603" y="7202"/>
                    </a:lnTo>
                    <a:lnTo>
                      <a:pt x="7591" y="7222"/>
                    </a:lnTo>
                    <a:lnTo>
                      <a:pt x="7578" y="7240"/>
                    </a:lnTo>
                    <a:lnTo>
                      <a:pt x="7564" y="7257"/>
                    </a:lnTo>
                    <a:lnTo>
                      <a:pt x="7549" y="7275"/>
                    </a:lnTo>
                    <a:lnTo>
                      <a:pt x="7534" y="7291"/>
                    </a:lnTo>
                    <a:lnTo>
                      <a:pt x="7517" y="7307"/>
                    </a:lnTo>
                    <a:lnTo>
                      <a:pt x="7500" y="7324"/>
                    </a:lnTo>
                    <a:lnTo>
                      <a:pt x="7482" y="7338"/>
                    </a:lnTo>
                    <a:lnTo>
                      <a:pt x="7463" y="7353"/>
                    </a:lnTo>
                    <a:lnTo>
                      <a:pt x="7443" y="7367"/>
                    </a:lnTo>
                    <a:lnTo>
                      <a:pt x="7424" y="7381"/>
                    </a:lnTo>
                    <a:lnTo>
                      <a:pt x="7402" y="7394"/>
                    </a:lnTo>
                    <a:lnTo>
                      <a:pt x="7381" y="7406"/>
                    </a:lnTo>
                    <a:lnTo>
                      <a:pt x="7358" y="7418"/>
                    </a:lnTo>
                    <a:lnTo>
                      <a:pt x="7336" y="7430"/>
                    </a:lnTo>
                    <a:lnTo>
                      <a:pt x="7312" y="7441"/>
                    </a:lnTo>
                    <a:lnTo>
                      <a:pt x="7288" y="7452"/>
                    </a:lnTo>
                    <a:lnTo>
                      <a:pt x="7263" y="7462"/>
                    </a:lnTo>
                    <a:lnTo>
                      <a:pt x="7239" y="7472"/>
                    </a:lnTo>
                    <a:lnTo>
                      <a:pt x="7213" y="7481"/>
                    </a:lnTo>
                    <a:lnTo>
                      <a:pt x="7187" y="7490"/>
                    </a:lnTo>
                    <a:lnTo>
                      <a:pt x="7187" y="7894"/>
                    </a:lnTo>
                    <a:lnTo>
                      <a:pt x="7211" y="7898"/>
                    </a:lnTo>
                    <a:lnTo>
                      <a:pt x="7243" y="7903"/>
                    </a:lnTo>
                    <a:lnTo>
                      <a:pt x="7278" y="7907"/>
                    </a:lnTo>
                    <a:lnTo>
                      <a:pt x="7316" y="7910"/>
                    </a:lnTo>
                    <a:lnTo>
                      <a:pt x="7355" y="7912"/>
                    </a:lnTo>
                    <a:lnTo>
                      <a:pt x="7395" y="7914"/>
                    </a:lnTo>
                    <a:lnTo>
                      <a:pt x="7432" y="7915"/>
                    </a:lnTo>
                    <a:lnTo>
                      <a:pt x="7465" y="7916"/>
                    </a:lnTo>
                    <a:lnTo>
                      <a:pt x="7512" y="7915"/>
                    </a:lnTo>
                    <a:lnTo>
                      <a:pt x="7559" y="7913"/>
                    </a:lnTo>
                    <a:lnTo>
                      <a:pt x="7606" y="7910"/>
                    </a:lnTo>
                    <a:lnTo>
                      <a:pt x="7653" y="7906"/>
                    </a:lnTo>
                    <a:lnTo>
                      <a:pt x="7700" y="7900"/>
                    </a:lnTo>
                    <a:lnTo>
                      <a:pt x="7747" y="7894"/>
                    </a:lnTo>
                    <a:lnTo>
                      <a:pt x="7792" y="7886"/>
                    </a:lnTo>
                    <a:lnTo>
                      <a:pt x="7837" y="7877"/>
                    </a:lnTo>
                    <a:lnTo>
                      <a:pt x="7881" y="7868"/>
                    </a:lnTo>
                    <a:lnTo>
                      <a:pt x="7922" y="7857"/>
                    </a:lnTo>
                    <a:lnTo>
                      <a:pt x="7963" y="7846"/>
                    </a:lnTo>
                    <a:lnTo>
                      <a:pt x="8002" y="7834"/>
                    </a:lnTo>
                    <a:lnTo>
                      <a:pt x="8039" y="7820"/>
                    </a:lnTo>
                    <a:lnTo>
                      <a:pt x="8073" y="7807"/>
                    </a:lnTo>
                    <a:lnTo>
                      <a:pt x="8105" y="7792"/>
                    </a:lnTo>
                    <a:lnTo>
                      <a:pt x="8133" y="7776"/>
                    </a:lnTo>
                    <a:lnTo>
                      <a:pt x="8133" y="8757"/>
                    </a:lnTo>
                    <a:lnTo>
                      <a:pt x="7762" y="8757"/>
                    </a:lnTo>
                    <a:lnTo>
                      <a:pt x="7762" y="8242"/>
                    </a:lnTo>
                    <a:lnTo>
                      <a:pt x="7728" y="8248"/>
                    </a:lnTo>
                    <a:lnTo>
                      <a:pt x="7690" y="8254"/>
                    </a:lnTo>
                    <a:lnTo>
                      <a:pt x="7650" y="8259"/>
                    </a:lnTo>
                    <a:lnTo>
                      <a:pt x="7608" y="8264"/>
                    </a:lnTo>
                    <a:lnTo>
                      <a:pt x="7565" y="8268"/>
                    </a:lnTo>
                    <a:lnTo>
                      <a:pt x="7521" y="8271"/>
                    </a:lnTo>
                    <a:lnTo>
                      <a:pt x="7480" y="8272"/>
                    </a:lnTo>
                    <a:lnTo>
                      <a:pt x="7440" y="8273"/>
                    </a:lnTo>
                    <a:lnTo>
                      <a:pt x="7387" y="8273"/>
                    </a:lnTo>
                    <a:lnTo>
                      <a:pt x="7338" y="8272"/>
                    </a:lnTo>
                    <a:lnTo>
                      <a:pt x="7291" y="8270"/>
                    </a:lnTo>
                    <a:lnTo>
                      <a:pt x="7248" y="8268"/>
                    </a:lnTo>
                    <a:lnTo>
                      <a:pt x="7207" y="8264"/>
                    </a:lnTo>
                    <a:lnTo>
                      <a:pt x="7168" y="8261"/>
                    </a:lnTo>
                    <a:lnTo>
                      <a:pt x="7131" y="8256"/>
                    </a:lnTo>
                    <a:lnTo>
                      <a:pt x="7095" y="8251"/>
                    </a:lnTo>
                    <a:lnTo>
                      <a:pt x="7059" y="8246"/>
                    </a:lnTo>
                    <a:lnTo>
                      <a:pt x="7026" y="8239"/>
                    </a:lnTo>
                    <a:lnTo>
                      <a:pt x="6992" y="8231"/>
                    </a:lnTo>
                    <a:lnTo>
                      <a:pt x="6957" y="8224"/>
                    </a:lnTo>
                    <a:lnTo>
                      <a:pt x="6889" y="8207"/>
                    </a:lnTo>
                    <a:lnTo>
                      <a:pt x="6816" y="8189"/>
                    </a:lnTo>
                    <a:lnTo>
                      <a:pt x="6816" y="7245"/>
                    </a:lnTo>
                    <a:lnTo>
                      <a:pt x="6848" y="7238"/>
                    </a:lnTo>
                    <a:lnTo>
                      <a:pt x="6885" y="7231"/>
                    </a:lnTo>
                    <a:lnTo>
                      <a:pt x="6923" y="7223"/>
                    </a:lnTo>
                    <a:lnTo>
                      <a:pt x="6962" y="7212"/>
                    </a:lnTo>
                    <a:lnTo>
                      <a:pt x="7001" y="7201"/>
                    </a:lnTo>
                    <a:lnTo>
                      <a:pt x="7040" y="7188"/>
                    </a:lnTo>
                    <a:lnTo>
                      <a:pt x="7060" y="7181"/>
                    </a:lnTo>
                    <a:lnTo>
                      <a:pt x="7080" y="7174"/>
                    </a:lnTo>
                    <a:lnTo>
                      <a:pt x="7098" y="7167"/>
                    </a:lnTo>
                    <a:lnTo>
                      <a:pt x="7117" y="7158"/>
                    </a:lnTo>
                    <a:lnTo>
                      <a:pt x="7135" y="7149"/>
                    </a:lnTo>
                    <a:lnTo>
                      <a:pt x="7152" y="7140"/>
                    </a:lnTo>
                    <a:lnTo>
                      <a:pt x="7170" y="7131"/>
                    </a:lnTo>
                    <a:lnTo>
                      <a:pt x="7185" y="7121"/>
                    </a:lnTo>
                    <a:lnTo>
                      <a:pt x="7200" y="7110"/>
                    </a:lnTo>
                    <a:lnTo>
                      <a:pt x="7214" y="7099"/>
                    </a:lnTo>
                    <a:lnTo>
                      <a:pt x="7228" y="7088"/>
                    </a:lnTo>
                    <a:lnTo>
                      <a:pt x="7241" y="7076"/>
                    </a:lnTo>
                    <a:lnTo>
                      <a:pt x="7251" y="7064"/>
                    </a:lnTo>
                    <a:lnTo>
                      <a:pt x="7261" y="7050"/>
                    </a:lnTo>
                    <a:lnTo>
                      <a:pt x="7271" y="7036"/>
                    </a:lnTo>
                    <a:lnTo>
                      <a:pt x="7278" y="7022"/>
                    </a:lnTo>
                    <a:lnTo>
                      <a:pt x="7283" y="7007"/>
                    </a:lnTo>
                    <a:lnTo>
                      <a:pt x="7287" y="6992"/>
                    </a:lnTo>
                    <a:lnTo>
                      <a:pt x="7290" y="6976"/>
                    </a:lnTo>
                    <a:lnTo>
                      <a:pt x="7291" y="6958"/>
                    </a:lnTo>
                    <a:lnTo>
                      <a:pt x="7290" y="6941"/>
                    </a:lnTo>
                    <a:lnTo>
                      <a:pt x="7288" y="6924"/>
                    </a:lnTo>
                    <a:lnTo>
                      <a:pt x="7283" y="6907"/>
                    </a:lnTo>
                    <a:lnTo>
                      <a:pt x="7278" y="6891"/>
                    </a:lnTo>
                    <a:lnTo>
                      <a:pt x="7271" y="6876"/>
                    </a:lnTo>
                    <a:lnTo>
                      <a:pt x="7261" y="6862"/>
                    </a:lnTo>
                    <a:lnTo>
                      <a:pt x="7252" y="6847"/>
                    </a:lnTo>
                    <a:lnTo>
                      <a:pt x="7241" y="6834"/>
                    </a:lnTo>
                    <a:lnTo>
                      <a:pt x="7229" y="6822"/>
                    </a:lnTo>
                    <a:lnTo>
                      <a:pt x="7215" y="6810"/>
                    </a:lnTo>
                    <a:lnTo>
                      <a:pt x="7201" y="6798"/>
                    </a:lnTo>
                    <a:lnTo>
                      <a:pt x="7186" y="6787"/>
                    </a:lnTo>
                    <a:lnTo>
                      <a:pt x="7170" y="6777"/>
                    </a:lnTo>
                    <a:lnTo>
                      <a:pt x="7152" y="6767"/>
                    </a:lnTo>
                    <a:lnTo>
                      <a:pt x="7135" y="6758"/>
                    </a:lnTo>
                    <a:lnTo>
                      <a:pt x="7118" y="6748"/>
                    </a:lnTo>
                    <a:lnTo>
                      <a:pt x="7098" y="6740"/>
                    </a:lnTo>
                    <a:lnTo>
                      <a:pt x="7080" y="6732"/>
                    </a:lnTo>
                    <a:lnTo>
                      <a:pt x="7060" y="6724"/>
                    </a:lnTo>
                    <a:lnTo>
                      <a:pt x="7041" y="6717"/>
                    </a:lnTo>
                    <a:lnTo>
                      <a:pt x="7001" y="6703"/>
                    </a:lnTo>
                    <a:lnTo>
                      <a:pt x="6962" y="6691"/>
                    </a:lnTo>
                    <a:lnTo>
                      <a:pt x="6885" y="6670"/>
                    </a:lnTo>
                    <a:lnTo>
                      <a:pt x="6816" y="6651"/>
                    </a:lnTo>
                    <a:lnTo>
                      <a:pt x="6816" y="6354"/>
                    </a:lnTo>
                    <a:lnTo>
                      <a:pt x="6410" y="6354"/>
                    </a:lnTo>
                    <a:lnTo>
                      <a:pt x="6415" y="6283"/>
                    </a:lnTo>
                    <a:lnTo>
                      <a:pt x="6420" y="6213"/>
                    </a:lnTo>
                    <a:lnTo>
                      <a:pt x="6425" y="6143"/>
                    </a:lnTo>
                    <a:lnTo>
                      <a:pt x="6430" y="6073"/>
                    </a:lnTo>
                    <a:lnTo>
                      <a:pt x="6435" y="6003"/>
                    </a:lnTo>
                    <a:lnTo>
                      <a:pt x="6441" y="5932"/>
                    </a:lnTo>
                    <a:lnTo>
                      <a:pt x="6446" y="5862"/>
                    </a:lnTo>
                    <a:lnTo>
                      <a:pt x="6452" y="5792"/>
                    </a:lnTo>
                    <a:lnTo>
                      <a:pt x="6457" y="5721"/>
                    </a:lnTo>
                    <a:lnTo>
                      <a:pt x="6462" y="5651"/>
                    </a:lnTo>
                    <a:lnTo>
                      <a:pt x="6467" y="5580"/>
                    </a:lnTo>
                    <a:lnTo>
                      <a:pt x="6472" y="5510"/>
                    </a:lnTo>
                    <a:lnTo>
                      <a:pt x="6477" y="5441"/>
                    </a:lnTo>
                    <a:lnTo>
                      <a:pt x="6482" y="5370"/>
                    </a:lnTo>
                    <a:lnTo>
                      <a:pt x="6487" y="5300"/>
                    </a:lnTo>
                    <a:lnTo>
                      <a:pt x="6491" y="5230"/>
                    </a:lnTo>
                    <a:lnTo>
                      <a:pt x="6191" y="5230"/>
                    </a:lnTo>
                    <a:lnTo>
                      <a:pt x="6191" y="4872"/>
                    </a:lnTo>
                    <a:close/>
                    <a:moveTo>
                      <a:pt x="0" y="0"/>
                    </a:moveTo>
                    <a:lnTo>
                      <a:pt x="0" y="16320"/>
                    </a:lnTo>
                    <a:lnTo>
                      <a:pt x="16320" y="16320"/>
                    </a:lnTo>
                    <a:lnTo>
                      <a:pt x="16320" y="0"/>
                    </a:lnTo>
                    <a:lnTo>
                      <a:pt x="0" y="0"/>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grpSp>
      </p:grpSp>
      <p:pic>
        <p:nvPicPr>
          <p:cNvPr id="81" name="Grafik 8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3" name="Grafik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4556" y="4373688"/>
            <a:ext cx="2225149" cy="540393"/>
          </a:xfrm>
          <a:prstGeom prst="rect">
            <a:avLst/>
          </a:prstGeom>
        </p:spPr>
      </p:pic>
      <p:pic>
        <p:nvPicPr>
          <p:cNvPr id="2" name="Grafik 1"/>
          <p:cNvPicPr>
            <a:picLocks/>
          </p:cNvPicPr>
          <p:nvPr userDrawn="1"/>
        </p:nvPicPr>
        <p:blipFill>
          <a:blip r:embed="rId6">
            <a:extLst>
              <a:ext uri="{28A0092B-C50C-407E-A947-70E740481C1C}">
                <a14:useLocalDpi xmlns:a14="http://schemas.microsoft.com/office/drawing/2010/main" val="0"/>
              </a:ext>
            </a:extLst>
          </a:blip>
          <a:stretch>
            <a:fillRect/>
          </a:stretch>
        </p:blipFill>
        <p:spPr>
          <a:xfrm>
            <a:off x="604800" y="835045"/>
            <a:ext cx="3456000" cy="579600"/>
          </a:xfrm>
          <a:prstGeom prst="rect">
            <a:avLst/>
          </a:prstGeom>
          <a:noFill/>
        </p:spPr>
      </p:pic>
      <p:sp>
        <p:nvSpPr>
          <p:cNvPr id="37" name="Textplatzhalter 36"/>
          <p:cNvSpPr>
            <a:spLocks noGrp="1"/>
          </p:cNvSpPr>
          <p:nvPr>
            <p:ph type="body" sz="quarter" idx="12" hasCustomPrompt="1"/>
          </p:nvPr>
        </p:nvSpPr>
        <p:spPr>
          <a:xfrm rot="-240000">
            <a:off x="690210" y="961188"/>
            <a:ext cx="3456000" cy="311150"/>
          </a:xfrm>
        </p:spPr>
        <p:txBody>
          <a:bodyPr anchor="ctr" anchorCtr="0"/>
          <a:lstStyle>
            <a:lvl1pPr marL="0" indent="0" algn="ctr">
              <a:buNone/>
              <a:defRPr baseline="0">
                <a:solidFill>
                  <a:schemeClr val="bg1"/>
                </a:solidFill>
              </a:defRPr>
            </a:lvl1pPr>
          </a:lstStyle>
          <a:p>
            <a:pPr lvl="0"/>
            <a:r>
              <a:rPr lang="de-DE" dirty="0"/>
              <a:t>Ort &amp; Datum</a:t>
            </a:r>
          </a:p>
        </p:txBody>
      </p:sp>
      <p:sp>
        <p:nvSpPr>
          <p:cNvPr id="79" name="Textplatzhalter 38"/>
          <p:cNvSpPr>
            <a:spLocks noGrp="1"/>
          </p:cNvSpPr>
          <p:nvPr>
            <p:ph type="body" sz="quarter" idx="14" hasCustomPrompt="1"/>
          </p:nvPr>
        </p:nvSpPr>
        <p:spPr>
          <a:xfrm rot="-240000">
            <a:off x="395536" y="1320486"/>
            <a:ext cx="5418000" cy="2016000"/>
          </a:xfrm>
        </p:spPr>
        <p:txBody>
          <a:bodyPr anchor="ctr" anchorCtr="0">
            <a:normAutofit/>
          </a:bodyPr>
          <a:lstStyle>
            <a:lvl1pPr marL="0" indent="0">
              <a:lnSpc>
                <a:spcPts val="4600"/>
              </a:lnSpc>
              <a:spcAft>
                <a:spcPts val="0"/>
              </a:spcAft>
              <a:buNone/>
              <a:defRPr sz="4000" b="1" i="0">
                <a:solidFill>
                  <a:schemeClr val="bg1"/>
                </a:solidFill>
                <a:latin typeface="TheSans C4s Schwarz" charset="0"/>
              </a:defRPr>
            </a:lvl1pPr>
          </a:lstStyle>
          <a:p>
            <a:pPr lvl="0"/>
            <a:r>
              <a:rPr lang="de-DE" sz="4400" dirty="0">
                <a:latin typeface="Arial Black" panose="020B0A04020102020204" pitchFamily="34" charset="0"/>
              </a:rPr>
              <a:t>TITEL DER PRÄSENTATION</a:t>
            </a:r>
            <a:r>
              <a:rPr lang="de-DE" sz="4000" dirty="0">
                <a:latin typeface="Arial Black" panose="020B0A04020102020204" pitchFamily="34" charset="0"/>
              </a:rPr>
              <a:t/>
            </a:r>
            <a:br>
              <a:rPr lang="de-DE" sz="4000" dirty="0">
                <a:latin typeface="Arial Black" panose="020B0A04020102020204" pitchFamily="34" charset="0"/>
              </a:rPr>
            </a:br>
            <a:r>
              <a:rPr lang="de-DE" sz="4000" dirty="0">
                <a:latin typeface="Arial Black" panose="020B0A04020102020204" pitchFamily="34" charset="0"/>
              </a:rPr>
              <a:t>ARIAL BLACK</a:t>
            </a:r>
            <a:endParaRPr lang="de-DE" sz="4400" dirty="0">
              <a:latin typeface="Arial Black" panose="020B0A04020102020204" pitchFamily="34" charset="0"/>
            </a:endParaRPr>
          </a:p>
        </p:txBody>
      </p:sp>
      <p:sp>
        <p:nvSpPr>
          <p:cNvPr id="82" name="Textplatzhalter 40"/>
          <p:cNvSpPr>
            <a:spLocks noGrp="1"/>
          </p:cNvSpPr>
          <p:nvPr>
            <p:ph type="body" sz="quarter" idx="16" hasCustomPrompt="1"/>
          </p:nvPr>
        </p:nvSpPr>
        <p:spPr>
          <a:xfrm rot="-240000">
            <a:off x="486830" y="3405773"/>
            <a:ext cx="4074190" cy="695218"/>
          </a:xfrm>
        </p:spPr>
        <p:txBody>
          <a:bodyPr/>
          <a:lstStyle>
            <a:lvl1pPr marL="0" marR="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sz="1600">
                <a:solidFill>
                  <a:schemeClr val="bg1"/>
                </a:solidFill>
              </a:defRPr>
            </a:lvl1pPr>
          </a:lstStyle>
          <a:p>
            <a:pPr marL="0" marR="0" lvl="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a:pPr>
            <a:r>
              <a:rPr lang="de-DE" sz="1600" dirty="0">
                <a:solidFill>
                  <a:schemeClr val="bg1"/>
                </a:solidFill>
              </a:rPr>
              <a:t>Themenbeschreibung, Inhalte,</a:t>
            </a:r>
            <a:r>
              <a:rPr lang="de-DE" sz="1600" baseline="0" dirty="0">
                <a:solidFill>
                  <a:schemeClr val="bg1"/>
                </a:solidFill>
              </a:rPr>
              <a:t> Abteilung und Verfasser, Arial, 16 PT, Weiß</a:t>
            </a:r>
            <a:br>
              <a:rPr lang="de-DE" sz="1600" baseline="0" dirty="0">
                <a:solidFill>
                  <a:schemeClr val="bg1"/>
                </a:solidFill>
              </a:rPr>
            </a:br>
            <a:endParaRPr lang="de-DE" sz="1600" baseline="0" dirty="0">
              <a:solidFill>
                <a:schemeClr val="bg1"/>
              </a:solidFill>
            </a:endParaRPr>
          </a:p>
        </p:txBody>
      </p:sp>
    </p:spTree>
    <p:extLst>
      <p:ext uri="{BB962C8B-B14F-4D97-AF65-F5344CB8AC3E}">
        <p14:creationId xmlns:p14="http://schemas.microsoft.com/office/powerpoint/2010/main" val="1726271146"/>
      </p:ext>
    </p:extLst>
  </p:cSld>
  <p:clrMapOvr>
    <a:masterClrMapping/>
  </p:clrMapOvr>
  <p:extLst>
    <p:ext uri="{DCECCB84-F9BA-43D5-87BE-67443E8EF086}">
      <p15:sldGuideLst xmlns:p15="http://schemas.microsoft.com/office/powerpoint/2012/main">
        <p15:guide id="1" orient="horz" pos="3013">
          <p15:clr>
            <a:srgbClr val="FBAE40"/>
          </p15:clr>
        </p15:guide>
        <p15:guide id="2" pos="2880">
          <p15:clr>
            <a:srgbClr val="FBAE40"/>
          </p15:clr>
        </p15:guide>
        <p15:guide id="3" pos="24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el_Motiv1_magenta">
    <p:bg bwMode="gray">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84" name="Grafik 83"/>
          <p:cNvPicPr>
            <a:picLocks noChangeAspect="1"/>
          </p:cNvPicPr>
          <p:nvPr userDrawn="1"/>
        </p:nvPicPr>
        <p:blipFill rotWithShape="1">
          <a:blip r:embed="rId3">
            <a:extLst>
              <a:ext uri="{28A0092B-C50C-407E-A947-70E740481C1C}">
                <a14:useLocalDpi xmlns:a14="http://schemas.microsoft.com/office/drawing/2010/main" val="0"/>
              </a:ext>
            </a:extLst>
          </a:blip>
          <a:srcRect l="28809"/>
          <a:stretch/>
        </p:blipFill>
        <p:spPr>
          <a:xfrm>
            <a:off x="-7951" y="73904"/>
            <a:ext cx="5811295" cy="4605408"/>
          </a:xfrm>
          <a:prstGeom prst="rect">
            <a:avLst/>
          </a:prstGeom>
        </p:spPr>
      </p:pic>
      <p:sp>
        <p:nvSpPr>
          <p:cNvPr id="13" name="Rechteck 12"/>
          <p:cNvSpPr/>
          <p:nvPr userDrawn="1"/>
        </p:nvSpPr>
        <p:spPr>
          <a:xfrm>
            <a:off x="0" y="3798267"/>
            <a:ext cx="9144000" cy="1348227"/>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Hilfslinien anzeigen über Menu: </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Ansicht | Anzeigen | Haken bei</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Führungslinien setzten</a:t>
              </a:r>
            </a:p>
            <a:p>
              <a:pPr indent="0" algn="r">
                <a:lnSpc>
                  <a:spcPct val="100000"/>
                </a:lnSpc>
                <a:spcBef>
                  <a:spcPts val="0"/>
                </a:spcBef>
                <a:spcAft>
                  <a:spcPts val="0"/>
                </a:spcAft>
              </a:pPr>
              <a:r>
                <a:rPr lang="de-DE" sz="400" b="0" i="0" dirty="0">
                  <a:solidFill>
                    <a:schemeClr val="tx1"/>
                  </a:solidFill>
                  <a:latin typeface="TheSans LP5 Plain" panose="020B0002050302020203" pitchFamily="34" charset="0"/>
                </a:rPr>
                <a:t>______________________________________________________</a:t>
              </a:r>
            </a:p>
            <a:p>
              <a:pPr indent="0" algn="r">
                <a:lnSpc>
                  <a:spcPct val="100000"/>
                </a:lnSpc>
                <a:spcBef>
                  <a:spcPts val="0"/>
                </a:spcBef>
                <a:spcAft>
                  <a:spcPts val="0"/>
                </a:spcAft>
              </a:pPr>
              <a:endParaRPr lang="de-DE" sz="300" b="0" i="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Folie in</a:t>
              </a:r>
              <a:r>
                <a:rPr lang="de-DE" sz="700" b="0" i="0" baseline="0" dirty="0">
                  <a:solidFill>
                    <a:schemeClr val="tx1"/>
                  </a:solidFill>
                  <a:latin typeface="TheSans LP5 Plain" panose="020B0002050302020203" pitchFamily="34" charset="0"/>
                </a:rPr>
                <a:t> Ursprungsform </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bringen über Menu:</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Start | Folien | Zurücksetzen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Wechsel der Textebene im Menü über: Start | Absatz | Listenebene erhöhen/verringern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dirty="0">
                  <a:solidFill>
                    <a:schemeClr val="tx1"/>
                  </a:solidFill>
                  <a:latin typeface="TheSans LP5 Plain"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baseline="0" dirty="0">
                  <a:solidFill>
                    <a:schemeClr val="tx1"/>
                  </a:solidFill>
                  <a:latin typeface="TheSans LP5 Plain" panose="020B0002050302020203" pitchFamily="34" charset="0"/>
                </a:rPr>
                <a:t>Start | Folien | Layout</a:t>
              </a:r>
            </a:p>
            <a:p>
              <a:pPr indent="0" algn="r">
                <a:lnSpc>
                  <a:spcPct val="100000"/>
                </a:lnSpc>
                <a:spcBef>
                  <a:spcPts val="0"/>
                </a:spcBef>
                <a:spcAft>
                  <a:spcPts val="0"/>
                </a:spcAft>
              </a:pPr>
              <a:endParaRPr lang="de-DE" sz="700" b="0" i="0" baseline="0" noProof="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700" b="0" i="0" noProof="0" dirty="0">
                <a:solidFill>
                  <a:schemeClr val="tx1"/>
                </a:solidFill>
                <a:latin typeface="TheSans LP5 Plain"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Hinweis: Titel der Präsentation ist Fußzeile</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Fußzeile (pro Folie oder für alle) </a:t>
              </a:r>
              <a:br>
                <a:rPr lang="de-DE" sz="700" b="0" i="0" baseline="0" dirty="0">
                  <a:solidFill>
                    <a:schemeClr val="tx1"/>
                  </a:solidFill>
                  <a:latin typeface="TheSans LP5 Plain" panose="020B0002050302020203" pitchFamily="34" charset="0"/>
                </a:rPr>
              </a:br>
              <a:r>
                <a:rPr lang="de-DE" sz="700" b="0" i="0" baseline="0" dirty="0">
                  <a:solidFill>
                    <a:schemeClr val="tx1"/>
                  </a:solidFill>
                  <a:latin typeface="TheSans LP5 Plain" panose="020B0002050302020203" pitchFamily="34" charset="0"/>
                </a:rPr>
                <a:t>anpassen über Menü:</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Einfügen | Text | Kopf- und Fußzeile</a:t>
              </a:r>
            </a:p>
          </p:txBody>
        </p:sp>
      </p:grpSp>
      <p:grpSp>
        <p:nvGrpSpPr>
          <p:cNvPr id="23" name="Gruppieren 22"/>
          <p:cNvGrpSpPr/>
          <p:nvPr userDrawn="1"/>
        </p:nvGrpSpPr>
        <p:grpSpPr>
          <a:xfrm>
            <a:off x="8589100" y="4123704"/>
            <a:ext cx="555433" cy="1021087"/>
            <a:chOff x="8589100" y="4123704"/>
            <a:chExt cx="555433" cy="1021087"/>
          </a:xfrm>
          <a:solidFill>
            <a:srgbClr val="D005F5">
              <a:alpha val="40000"/>
            </a:srgbClr>
          </a:solidFill>
        </p:grpSpPr>
        <p:sp>
          <p:nvSpPr>
            <p:cNvPr id="19" name="Flussdiagramm: Manuelle Eingabe 18"/>
            <p:cNvSpPr/>
            <p:nvPr userDrawn="1"/>
          </p:nvSpPr>
          <p:spPr>
            <a:xfrm rot="16200000" flipH="1">
              <a:off x="8372480" y="4374929"/>
              <a:ext cx="986482" cy="553241"/>
            </a:xfrm>
            <a:prstGeom prst="flowChartManualIn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sp>
          <p:nvSpPr>
            <p:cNvPr id="21" name="Gleichschenkliges Dreieck 20"/>
            <p:cNvSpPr/>
            <p:nvPr userDrawn="1"/>
          </p:nvSpPr>
          <p:spPr>
            <a:xfrm rot="-5580000">
              <a:off x="8896738" y="3921628"/>
              <a:ext cx="45719" cy="4498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grpSp>
        <p:nvGrpSpPr>
          <p:cNvPr id="20" name="Gruppieren 19"/>
          <p:cNvGrpSpPr/>
          <p:nvPr userDrawn="1"/>
        </p:nvGrpSpPr>
        <p:grpSpPr>
          <a:xfrm>
            <a:off x="8379956" y="4374331"/>
            <a:ext cx="539750" cy="539750"/>
            <a:chOff x="8379956" y="4374331"/>
            <a:chExt cx="539750" cy="539750"/>
          </a:xfrm>
        </p:grpSpPr>
        <p:sp>
          <p:nvSpPr>
            <p:cNvPr id="4" name="Rechteck 3"/>
            <p:cNvSpPr>
              <a:spLocks noChangeAspect="1"/>
            </p:cNvSpPr>
            <p:nvPr userDrawn="1"/>
          </p:nvSpPr>
          <p:spPr>
            <a:xfrm>
              <a:off x="8388000" y="4390450"/>
              <a:ext cx="504000" cy="50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nvGrpSpPr>
            <p:cNvPr id="11" name="Gruppieren 10"/>
            <p:cNvGrpSpPr/>
            <p:nvPr userDrawn="1"/>
          </p:nvGrpSpPr>
          <p:grpSpPr>
            <a:xfrm>
              <a:off x="8379956" y="4374331"/>
              <a:ext cx="539750" cy="539750"/>
              <a:chOff x="7583906" y="3939208"/>
              <a:chExt cx="539750" cy="539750"/>
            </a:xfrm>
          </p:grpSpPr>
          <p:sp>
            <p:nvSpPr>
              <p:cNvPr id="7" name="Freeform 5"/>
              <p:cNvSpPr>
                <a:spLocks/>
              </p:cNvSpPr>
              <p:nvPr userDrawn="1"/>
            </p:nvSpPr>
            <p:spPr bwMode="auto">
              <a:xfrm>
                <a:off x="7688681" y="4269408"/>
                <a:ext cx="17463" cy="17463"/>
              </a:xfrm>
              <a:custGeom>
                <a:avLst/>
                <a:gdLst>
                  <a:gd name="T0" fmla="*/ 0 w 513"/>
                  <a:gd name="T1" fmla="*/ 526 h 526"/>
                  <a:gd name="T2" fmla="*/ 513 w 513"/>
                  <a:gd name="T3" fmla="*/ 526 h 526"/>
                  <a:gd name="T4" fmla="*/ 257 w 513"/>
                  <a:gd name="T5" fmla="*/ 0 h 526"/>
                  <a:gd name="T6" fmla="*/ 0 w 513"/>
                  <a:gd name="T7" fmla="*/ 526 h 526"/>
                </a:gdLst>
                <a:ahLst/>
                <a:cxnLst>
                  <a:cxn ang="0">
                    <a:pos x="T0" y="T1"/>
                  </a:cxn>
                  <a:cxn ang="0">
                    <a:pos x="T2" y="T3"/>
                  </a:cxn>
                  <a:cxn ang="0">
                    <a:pos x="T4" y="T5"/>
                  </a:cxn>
                  <a:cxn ang="0">
                    <a:pos x="T6" y="T7"/>
                  </a:cxn>
                </a:cxnLst>
                <a:rect l="0" t="0" r="r" b="b"/>
                <a:pathLst>
                  <a:path w="513" h="526">
                    <a:moveTo>
                      <a:pt x="0" y="526"/>
                    </a:moveTo>
                    <a:lnTo>
                      <a:pt x="513" y="526"/>
                    </a:lnTo>
                    <a:lnTo>
                      <a:pt x="257" y="0"/>
                    </a:lnTo>
                    <a:lnTo>
                      <a:pt x="0" y="526"/>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8" name="Freeform 6"/>
              <p:cNvSpPr>
                <a:spLocks/>
              </p:cNvSpPr>
              <p:nvPr userDrawn="1"/>
            </p:nvSpPr>
            <p:spPr bwMode="auto">
              <a:xfrm>
                <a:off x="8055394" y="4266233"/>
                <a:ext cx="26988" cy="12700"/>
              </a:xfrm>
              <a:custGeom>
                <a:avLst/>
                <a:gdLst>
                  <a:gd name="T0" fmla="*/ 812 w 815"/>
                  <a:gd name="T1" fmla="*/ 149 h 395"/>
                  <a:gd name="T2" fmla="*/ 810 w 815"/>
                  <a:gd name="T3" fmla="*/ 137 h 395"/>
                  <a:gd name="T4" fmla="*/ 807 w 815"/>
                  <a:gd name="T5" fmla="*/ 125 h 395"/>
                  <a:gd name="T6" fmla="*/ 803 w 815"/>
                  <a:gd name="T7" fmla="*/ 114 h 395"/>
                  <a:gd name="T8" fmla="*/ 799 w 815"/>
                  <a:gd name="T9" fmla="*/ 104 h 395"/>
                  <a:gd name="T10" fmla="*/ 794 w 815"/>
                  <a:gd name="T11" fmla="*/ 94 h 395"/>
                  <a:gd name="T12" fmla="*/ 789 w 815"/>
                  <a:gd name="T13" fmla="*/ 85 h 395"/>
                  <a:gd name="T14" fmla="*/ 783 w 815"/>
                  <a:gd name="T15" fmla="*/ 76 h 395"/>
                  <a:gd name="T16" fmla="*/ 777 w 815"/>
                  <a:gd name="T17" fmla="*/ 68 h 395"/>
                  <a:gd name="T18" fmla="*/ 769 w 815"/>
                  <a:gd name="T19" fmla="*/ 61 h 395"/>
                  <a:gd name="T20" fmla="*/ 761 w 815"/>
                  <a:gd name="T21" fmla="*/ 54 h 395"/>
                  <a:gd name="T22" fmla="*/ 754 w 815"/>
                  <a:gd name="T23" fmla="*/ 48 h 395"/>
                  <a:gd name="T24" fmla="*/ 745 w 815"/>
                  <a:gd name="T25" fmla="*/ 42 h 395"/>
                  <a:gd name="T26" fmla="*/ 736 w 815"/>
                  <a:gd name="T27" fmla="*/ 37 h 395"/>
                  <a:gd name="T28" fmla="*/ 727 w 815"/>
                  <a:gd name="T29" fmla="*/ 32 h 395"/>
                  <a:gd name="T30" fmla="*/ 716 w 815"/>
                  <a:gd name="T31" fmla="*/ 26 h 395"/>
                  <a:gd name="T32" fmla="*/ 706 w 815"/>
                  <a:gd name="T33" fmla="*/ 22 h 395"/>
                  <a:gd name="T34" fmla="*/ 695 w 815"/>
                  <a:gd name="T35" fmla="*/ 18 h 395"/>
                  <a:gd name="T36" fmla="*/ 672 w 815"/>
                  <a:gd name="T37" fmla="*/ 12 h 395"/>
                  <a:gd name="T38" fmla="*/ 648 w 815"/>
                  <a:gd name="T39" fmla="*/ 7 h 395"/>
                  <a:gd name="T40" fmla="*/ 621 w 815"/>
                  <a:gd name="T41" fmla="*/ 4 h 395"/>
                  <a:gd name="T42" fmla="*/ 595 w 815"/>
                  <a:gd name="T43" fmla="*/ 2 h 395"/>
                  <a:gd name="T44" fmla="*/ 566 w 815"/>
                  <a:gd name="T45" fmla="*/ 0 h 395"/>
                  <a:gd name="T46" fmla="*/ 0 w 815"/>
                  <a:gd name="T47" fmla="*/ 0 h 395"/>
                  <a:gd name="T48" fmla="*/ 0 w 815"/>
                  <a:gd name="T49" fmla="*/ 395 h 395"/>
                  <a:gd name="T50" fmla="*/ 569 w 815"/>
                  <a:gd name="T51" fmla="*/ 395 h 395"/>
                  <a:gd name="T52" fmla="*/ 599 w 815"/>
                  <a:gd name="T53" fmla="*/ 393 h 395"/>
                  <a:gd name="T54" fmla="*/ 628 w 815"/>
                  <a:gd name="T55" fmla="*/ 390 h 395"/>
                  <a:gd name="T56" fmla="*/ 654 w 815"/>
                  <a:gd name="T57" fmla="*/ 386 h 395"/>
                  <a:gd name="T58" fmla="*/ 667 w 815"/>
                  <a:gd name="T59" fmla="*/ 382 h 395"/>
                  <a:gd name="T60" fmla="*/ 680 w 815"/>
                  <a:gd name="T61" fmla="*/ 379 h 395"/>
                  <a:gd name="T62" fmla="*/ 691 w 815"/>
                  <a:gd name="T63" fmla="*/ 376 h 395"/>
                  <a:gd name="T64" fmla="*/ 702 w 815"/>
                  <a:gd name="T65" fmla="*/ 372 h 395"/>
                  <a:gd name="T66" fmla="*/ 713 w 815"/>
                  <a:gd name="T67" fmla="*/ 368 h 395"/>
                  <a:gd name="T68" fmla="*/ 723 w 815"/>
                  <a:gd name="T69" fmla="*/ 363 h 395"/>
                  <a:gd name="T70" fmla="*/ 733 w 815"/>
                  <a:gd name="T71" fmla="*/ 358 h 395"/>
                  <a:gd name="T72" fmla="*/ 742 w 815"/>
                  <a:gd name="T73" fmla="*/ 352 h 395"/>
                  <a:gd name="T74" fmla="*/ 751 w 815"/>
                  <a:gd name="T75" fmla="*/ 346 h 395"/>
                  <a:gd name="T76" fmla="*/ 759 w 815"/>
                  <a:gd name="T77" fmla="*/ 340 h 395"/>
                  <a:gd name="T78" fmla="*/ 766 w 815"/>
                  <a:gd name="T79" fmla="*/ 332 h 395"/>
                  <a:gd name="T80" fmla="*/ 773 w 815"/>
                  <a:gd name="T81" fmla="*/ 324 h 395"/>
                  <a:gd name="T82" fmla="*/ 781 w 815"/>
                  <a:gd name="T83" fmla="*/ 316 h 395"/>
                  <a:gd name="T84" fmla="*/ 786 w 815"/>
                  <a:gd name="T85" fmla="*/ 308 h 395"/>
                  <a:gd name="T86" fmla="*/ 792 w 815"/>
                  <a:gd name="T87" fmla="*/ 299 h 395"/>
                  <a:gd name="T88" fmla="*/ 797 w 815"/>
                  <a:gd name="T89" fmla="*/ 289 h 395"/>
                  <a:gd name="T90" fmla="*/ 801 w 815"/>
                  <a:gd name="T91" fmla="*/ 278 h 395"/>
                  <a:gd name="T92" fmla="*/ 805 w 815"/>
                  <a:gd name="T93" fmla="*/ 267 h 395"/>
                  <a:gd name="T94" fmla="*/ 808 w 815"/>
                  <a:gd name="T95" fmla="*/ 256 h 395"/>
                  <a:gd name="T96" fmla="*/ 810 w 815"/>
                  <a:gd name="T97" fmla="*/ 244 h 395"/>
                  <a:gd name="T98" fmla="*/ 812 w 815"/>
                  <a:gd name="T99" fmla="*/ 232 h 395"/>
                  <a:gd name="T100" fmla="*/ 814 w 815"/>
                  <a:gd name="T101" fmla="*/ 218 h 395"/>
                  <a:gd name="T102" fmla="*/ 815 w 815"/>
                  <a:gd name="T103" fmla="*/ 204 h 395"/>
                  <a:gd name="T104" fmla="*/ 815 w 815"/>
                  <a:gd name="T105" fmla="*/ 175 h 395"/>
                  <a:gd name="T106" fmla="*/ 814 w 815"/>
                  <a:gd name="T107" fmla="*/ 162 h 395"/>
                  <a:gd name="T108" fmla="*/ 812 w 815"/>
                  <a:gd name="T109" fmla="*/ 14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15" h="395">
                    <a:moveTo>
                      <a:pt x="812" y="149"/>
                    </a:moveTo>
                    <a:lnTo>
                      <a:pt x="810" y="137"/>
                    </a:lnTo>
                    <a:lnTo>
                      <a:pt x="807" y="125"/>
                    </a:lnTo>
                    <a:lnTo>
                      <a:pt x="803" y="114"/>
                    </a:lnTo>
                    <a:lnTo>
                      <a:pt x="799" y="104"/>
                    </a:lnTo>
                    <a:lnTo>
                      <a:pt x="794" y="94"/>
                    </a:lnTo>
                    <a:lnTo>
                      <a:pt x="789" y="85"/>
                    </a:lnTo>
                    <a:lnTo>
                      <a:pt x="783" y="76"/>
                    </a:lnTo>
                    <a:lnTo>
                      <a:pt x="777" y="68"/>
                    </a:lnTo>
                    <a:lnTo>
                      <a:pt x="769" y="61"/>
                    </a:lnTo>
                    <a:lnTo>
                      <a:pt x="761" y="54"/>
                    </a:lnTo>
                    <a:lnTo>
                      <a:pt x="754" y="48"/>
                    </a:lnTo>
                    <a:lnTo>
                      <a:pt x="745" y="42"/>
                    </a:lnTo>
                    <a:lnTo>
                      <a:pt x="736" y="37"/>
                    </a:lnTo>
                    <a:lnTo>
                      <a:pt x="727" y="32"/>
                    </a:lnTo>
                    <a:lnTo>
                      <a:pt x="716" y="26"/>
                    </a:lnTo>
                    <a:lnTo>
                      <a:pt x="706" y="22"/>
                    </a:lnTo>
                    <a:lnTo>
                      <a:pt x="695" y="18"/>
                    </a:lnTo>
                    <a:lnTo>
                      <a:pt x="672" y="12"/>
                    </a:lnTo>
                    <a:lnTo>
                      <a:pt x="648" y="7"/>
                    </a:lnTo>
                    <a:lnTo>
                      <a:pt x="621" y="4"/>
                    </a:lnTo>
                    <a:lnTo>
                      <a:pt x="595" y="2"/>
                    </a:lnTo>
                    <a:lnTo>
                      <a:pt x="566" y="0"/>
                    </a:lnTo>
                    <a:lnTo>
                      <a:pt x="0" y="0"/>
                    </a:lnTo>
                    <a:lnTo>
                      <a:pt x="0" y="395"/>
                    </a:lnTo>
                    <a:lnTo>
                      <a:pt x="569" y="395"/>
                    </a:lnTo>
                    <a:lnTo>
                      <a:pt x="599" y="393"/>
                    </a:lnTo>
                    <a:lnTo>
                      <a:pt x="628" y="390"/>
                    </a:lnTo>
                    <a:lnTo>
                      <a:pt x="654" y="386"/>
                    </a:lnTo>
                    <a:lnTo>
                      <a:pt x="667" y="382"/>
                    </a:lnTo>
                    <a:lnTo>
                      <a:pt x="680" y="379"/>
                    </a:lnTo>
                    <a:lnTo>
                      <a:pt x="691" y="376"/>
                    </a:lnTo>
                    <a:lnTo>
                      <a:pt x="702" y="372"/>
                    </a:lnTo>
                    <a:lnTo>
                      <a:pt x="713" y="368"/>
                    </a:lnTo>
                    <a:lnTo>
                      <a:pt x="723" y="363"/>
                    </a:lnTo>
                    <a:lnTo>
                      <a:pt x="733" y="358"/>
                    </a:lnTo>
                    <a:lnTo>
                      <a:pt x="742" y="352"/>
                    </a:lnTo>
                    <a:lnTo>
                      <a:pt x="751" y="346"/>
                    </a:lnTo>
                    <a:lnTo>
                      <a:pt x="759" y="340"/>
                    </a:lnTo>
                    <a:lnTo>
                      <a:pt x="766" y="332"/>
                    </a:lnTo>
                    <a:lnTo>
                      <a:pt x="773" y="324"/>
                    </a:lnTo>
                    <a:lnTo>
                      <a:pt x="781" y="316"/>
                    </a:lnTo>
                    <a:lnTo>
                      <a:pt x="786" y="308"/>
                    </a:lnTo>
                    <a:lnTo>
                      <a:pt x="792" y="299"/>
                    </a:lnTo>
                    <a:lnTo>
                      <a:pt x="797" y="289"/>
                    </a:lnTo>
                    <a:lnTo>
                      <a:pt x="801" y="278"/>
                    </a:lnTo>
                    <a:lnTo>
                      <a:pt x="805" y="267"/>
                    </a:lnTo>
                    <a:lnTo>
                      <a:pt x="808" y="256"/>
                    </a:lnTo>
                    <a:lnTo>
                      <a:pt x="810" y="244"/>
                    </a:lnTo>
                    <a:lnTo>
                      <a:pt x="812" y="232"/>
                    </a:lnTo>
                    <a:lnTo>
                      <a:pt x="814" y="218"/>
                    </a:lnTo>
                    <a:lnTo>
                      <a:pt x="815" y="204"/>
                    </a:lnTo>
                    <a:lnTo>
                      <a:pt x="815" y="175"/>
                    </a:lnTo>
                    <a:lnTo>
                      <a:pt x="814" y="162"/>
                    </a:lnTo>
                    <a:lnTo>
                      <a:pt x="812" y="149"/>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9" name="Freeform 7"/>
              <p:cNvSpPr>
                <a:spLocks/>
              </p:cNvSpPr>
              <p:nvPr userDrawn="1"/>
            </p:nvSpPr>
            <p:spPr bwMode="auto">
              <a:xfrm>
                <a:off x="7876006" y="4266233"/>
                <a:ext cx="30163" cy="33338"/>
              </a:xfrm>
              <a:custGeom>
                <a:avLst/>
                <a:gdLst>
                  <a:gd name="T0" fmla="*/ 700 w 928"/>
                  <a:gd name="T1" fmla="*/ 974 h 1014"/>
                  <a:gd name="T2" fmla="*/ 743 w 928"/>
                  <a:gd name="T3" fmla="*/ 951 h 1014"/>
                  <a:gd name="T4" fmla="*/ 781 w 928"/>
                  <a:gd name="T5" fmla="*/ 925 h 1014"/>
                  <a:gd name="T6" fmla="*/ 814 w 928"/>
                  <a:gd name="T7" fmla="*/ 895 h 1014"/>
                  <a:gd name="T8" fmla="*/ 841 w 928"/>
                  <a:gd name="T9" fmla="*/ 861 h 1014"/>
                  <a:gd name="T10" fmla="*/ 865 w 928"/>
                  <a:gd name="T11" fmla="*/ 825 h 1014"/>
                  <a:gd name="T12" fmla="*/ 883 w 928"/>
                  <a:gd name="T13" fmla="*/ 785 h 1014"/>
                  <a:gd name="T14" fmla="*/ 898 w 928"/>
                  <a:gd name="T15" fmla="*/ 742 h 1014"/>
                  <a:gd name="T16" fmla="*/ 910 w 928"/>
                  <a:gd name="T17" fmla="*/ 697 h 1014"/>
                  <a:gd name="T18" fmla="*/ 919 w 928"/>
                  <a:gd name="T19" fmla="*/ 651 h 1014"/>
                  <a:gd name="T20" fmla="*/ 924 w 928"/>
                  <a:gd name="T21" fmla="*/ 602 h 1014"/>
                  <a:gd name="T22" fmla="*/ 927 w 928"/>
                  <a:gd name="T23" fmla="*/ 553 h 1014"/>
                  <a:gd name="T24" fmla="*/ 928 w 928"/>
                  <a:gd name="T25" fmla="*/ 477 h 1014"/>
                  <a:gd name="T26" fmla="*/ 926 w 928"/>
                  <a:gd name="T27" fmla="*/ 427 h 1014"/>
                  <a:gd name="T28" fmla="*/ 921 w 928"/>
                  <a:gd name="T29" fmla="*/ 378 h 1014"/>
                  <a:gd name="T30" fmla="*/ 914 w 928"/>
                  <a:gd name="T31" fmla="*/ 331 h 1014"/>
                  <a:gd name="T32" fmla="*/ 903 w 928"/>
                  <a:gd name="T33" fmla="*/ 286 h 1014"/>
                  <a:gd name="T34" fmla="*/ 889 w 928"/>
                  <a:gd name="T35" fmla="*/ 243 h 1014"/>
                  <a:gd name="T36" fmla="*/ 872 w 928"/>
                  <a:gd name="T37" fmla="*/ 203 h 1014"/>
                  <a:gd name="T38" fmla="*/ 850 w 928"/>
                  <a:gd name="T39" fmla="*/ 166 h 1014"/>
                  <a:gd name="T40" fmla="*/ 825 w 928"/>
                  <a:gd name="T41" fmla="*/ 132 h 1014"/>
                  <a:gd name="T42" fmla="*/ 794 w 928"/>
                  <a:gd name="T43" fmla="*/ 100 h 1014"/>
                  <a:gd name="T44" fmla="*/ 759 w 928"/>
                  <a:gd name="T45" fmla="*/ 74 h 1014"/>
                  <a:gd name="T46" fmla="*/ 719 w 928"/>
                  <a:gd name="T47" fmla="*/ 50 h 1014"/>
                  <a:gd name="T48" fmla="*/ 673 w 928"/>
                  <a:gd name="T49" fmla="*/ 31 h 1014"/>
                  <a:gd name="T50" fmla="*/ 622 w 928"/>
                  <a:gd name="T51" fmla="*/ 17 h 1014"/>
                  <a:gd name="T52" fmla="*/ 564 w 928"/>
                  <a:gd name="T53" fmla="*/ 7 h 1014"/>
                  <a:gd name="T54" fmla="*/ 501 w 928"/>
                  <a:gd name="T55" fmla="*/ 2 h 1014"/>
                  <a:gd name="T56" fmla="*/ 431 w 928"/>
                  <a:gd name="T57" fmla="*/ 2 h 1014"/>
                  <a:gd name="T58" fmla="*/ 366 w 928"/>
                  <a:gd name="T59" fmla="*/ 7 h 1014"/>
                  <a:gd name="T60" fmla="*/ 308 w 928"/>
                  <a:gd name="T61" fmla="*/ 17 h 1014"/>
                  <a:gd name="T62" fmla="*/ 256 w 928"/>
                  <a:gd name="T63" fmla="*/ 31 h 1014"/>
                  <a:gd name="T64" fmla="*/ 209 w 928"/>
                  <a:gd name="T65" fmla="*/ 50 h 1014"/>
                  <a:gd name="T66" fmla="*/ 168 w 928"/>
                  <a:gd name="T67" fmla="*/ 73 h 1014"/>
                  <a:gd name="T68" fmla="*/ 133 w 928"/>
                  <a:gd name="T69" fmla="*/ 100 h 1014"/>
                  <a:gd name="T70" fmla="*/ 103 w 928"/>
                  <a:gd name="T71" fmla="*/ 131 h 1014"/>
                  <a:gd name="T72" fmla="*/ 77 w 928"/>
                  <a:gd name="T73" fmla="*/ 165 h 1014"/>
                  <a:gd name="T74" fmla="*/ 56 w 928"/>
                  <a:gd name="T75" fmla="*/ 202 h 1014"/>
                  <a:gd name="T76" fmla="*/ 37 w 928"/>
                  <a:gd name="T77" fmla="*/ 242 h 1014"/>
                  <a:gd name="T78" fmla="*/ 24 w 928"/>
                  <a:gd name="T79" fmla="*/ 285 h 1014"/>
                  <a:gd name="T80" fmla="*/ 14 w 928"/>
                  <a:gd name="T81" fmla="*/ 330 h 1014"/>
                  <a:gd name="T82" fmla="*/ 7 w 928"/>
                  <a:gd name="T83" fmla="*/ 378 h 1014"/>
                  <a:gd name="T84" fmla="*/ 2 w 928"/>
                  <a:gd name="T85" fmla="*/ 427 h 1014"/>
                  <a:gd name="T86" fmla="*/ 0 w 928"/>
                  <a:gd name="T87" fmla="*/ 478 h 1014"/>
                  <a:gd name="T88" fmla="*/ 1 w 928"/>
                  <a:gd name="T89" fmla="*/ 555 h 1014"/>
                  <a:gd name="T90" fmla="*/ 4 w 928"/>
                  <a:gd name="T91" fmla="*/ 605 h 1014"/>
                  <a:gd name="T92" fmla="*/ 10 w 928"/>
                  <a:gd name="T93" fmla="*/ 654 h 1014"/>
                  <a:gd name="T94" fmla="*/ 19 w 928"/>
                  <a:gd name="T95" fmla="*/ 701 h 1014"/>
                  <a:gd name="T96" fmla="*/ 30 w 928"/>
                  <a:gd name="T97" fmla="*/ 745 h 1014"/>
                  <a:gd name="T98" fmla="*/ 47 w 928"/>
                  <a:gd name="T99" fmla="*/ 788 h 1014"/>
                  <a:gd name="T100" fmla="*/ 66 w 928"/>
                  <a:gd name="T101" fmla="*/ 827 h 1014"/>
                  <a:gd name="T102" fmla="*/ 90 w 928"/>
                  <a:gd name="T103" fmla="*/ 863 h 1014"/>
                  <a:gd name="T104" fmla="*/ 118 w 928"/>
                  <a:gd name="T105" fmla="*/ 897 h 1014"/>
                  <a:gd name="T106" fmla="*/ 151 w 928"/>
                  <a:gd name="T107" fmla="*/ 927 h 1014"/>
                  <a:gd name="T108" fmla="*/ 188 w 928"/>
                  <a:gd name="T109" fmla="*/ 952 h 1014"/>
                  <a:gd name="T110" fmla="*/ 232 w 928"/>
                  <a:gd name="T111" fmla="*/ 975 h 1014"/>
                  <a:gd name="T112" fmla="*/ 281 w 928"/>
                  <a:gd name="T113" fmla="*/ 992 h 1014"/>
                  <a:gd name="T114" fmla="*/ 336 w 928"/>
                  <a:gd name="T115" fmla="*/ 1004 h 1014"/>
                  <a:gd name="T116" fmla="*/ 399 w 928"/>
                  <a:gd name="T117" fmla="*/ 1012 h 1014"/>
                  <a:gd name="T118" fmla="*/ 503 w 928"/>
                  <a:gd name="T119" fmla="*/ 1014 h 1014"/>
                  <a:gd name="T120" fmla="*/ 567 w 928"/>
                  <a:gd name="T121" fmla="*/ 1008 h 1014"/>
                  <a:gd name="T122" fmla="*/ 625 w 928"/>
                  <a:gd name="T123" fmla="*/ 998 h 1014"/>
                  <a:gd name="T124" fmla="*/ 677 w 928"/>
                  <a:gd name="T125" fmla="*/ 98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8" h="1014">
                    <a:moveTo>
                      <a:pt x="677" y="983"/>
                    </a:moveTo>
                    <a:lnTo>
                      <a:pt x="700" y="974"/>
                    </a:lnTo>
                    <a:lnTo>
                      <a:pt x="723" y="962"/>
                    </a:lnTo>
                    <a:lnTo>
                      <a:pt x="743" y="951"/>
                    </a:lnTo>
                    <a:lnTo>
                      <a:pt x="763" y="938"/>
                    </a:lnTo>
                    <a:lnTo>
                      <a:pt x="781" y="925"/>
                    </a:lnTo>
                    <a:lnTo>
                      <a:pt x="798" y="910"/>
                    </a:lnTo>
                    <a:lnTo>
                      <a:pt x="814" y="895"/>
                    </a:lnTo>
                    <a:lnTo>
                      <a:pt x="828" y="878"/>
                    </a:lnTo>
                    <a:lnTo>
                      <a:pt x="841" y="861"/>
                    </a:lnTo>
                    <a:lnTo>
                      <a:pt x="853" y="843"/>
                    </a:lnTo>
                    <a:lnTo>
                      <a:pt x="865" y="825"/>
                    </a:lnTo>
                    <a:lnTo>
                      <a:pt x="874" y="804"/>
                    </a:lnTo>
                    <a:lnTo>
                      <a:pt x="883" y="785"/>
                    </a:lnTo>
                    <a:lnTo>
                      <a:pt x="891" y="763"/>
                    </a:lnTo>
                    <a:lnTo>
                      <a:pt x="898" y="742"/>
                    </a:lnTo>
                    <a:lnTo>
                      <a:pt x="904" y="721"/>
                    </a:lnTo>
                    <a:lnTo>
                      <a:pt x="910" y="697"/>
                    </a:lnTo>
                    <a:lnTo>
                      <a:pt x="915" y="675"/>
                    </a:lnTo>
                    <a:lnTo>
                      <a:pt x="919" y="651"/>
                    </a:lnTo>
                    <a:lnTo>
                      <a:pt x="922" y="627"/>
                    </a:lnTo>
                    <a:lnTo>
                      <a:pt x="924" y="602"/>
                    </a:lnTo>
                    <a:lnTo>
                      <a:pt x="926" y="578"/>
                    </a:lnTo>
                    <a:lnTo>
                      <a:pt x="927" y="553"/>
                    </a:lnTo>
                    <a:lnTo>
                      <a:pt x="928" y="528"/>
                    </a:lnTo>
                    <a:lnTo>
                      <a:pt x="928" y="477"/>
                    </a:lnTo>
                    <a:lnTo>
                      <a:pt x="927" y="451"/>
                    </a:lnTo>
                    <a:lnTo>
                      <a:pt x="926" y="427"/>
                    </a:lnTo>
                    <a:lnTo>
                      <a:pt x="924" y="401"/>
                    </a:lnTo>
                    <a:lnTo>
                      <a:pt x="921" y="378"/>
                    </a:lnTo>
                    <a:lnTo>
                      <a:pt x="918" y="353"/>
                    </a:lnTo>
                    <a:lnTo>
                      <a:pt x="914" y="331"/>
                    </a:lnTo>
                    <a:lnTo>
                      <a:pt x="909" y="308"/>
                    </a:lnTo>
                    <a:lnTo>
                      <a:pt x="903" y="286"/>
                    </a:lnTo>
                    <a:lnTo>
                      <a:pt x="896" y="264"/>
                    </a:lnTo>
                    <a:lnTo>
                      <a:pt x="889" y="243"/>
                    </a:lnTo>
                    <a:lnTo>
                      <a:pt x="881" y="223"/>
                    </a:lnTo>
                    <a:lnTo>
                      <a:pt x="872" y="203"/>
                    </a:lnTo>
                    <a:lnTo>
                      <a:pt x="862" y="184"/>
                    </a:lnTo>
                    <a:lnTo>
                      <a:pt x="850" y="166"/>
                    </a:lnTo>
                    <a:lnTo>
                      <a:pt x="838" y="148"/>
                    </a:lnTo>
                    <a:lnTo>
                      <a:pt x="825" y="132"/>
                    </a:lnTo>
                    <a:lnTo>
                      <a:pt x="810" y="116"/>
                    </a:lnTo>
                    <a:lnTo>
                      <a:pt x="794" y="100"/>
                    </a:lnTo>
                    <a:lnTo>
                      <a:pt x="777" y="87"/>
                    </a:lnTo>
                    <a:lnTo>
                      <a:pt x="759" y="74"/>
                    </a:lnTo>
                    <a:lnTo>
                      <a:pt x="739" y="62"/>
                    </a:lnTo>
                    <a:lnTo>
                      <a:pt x="719" y="50"/>
                    </a:lnTo>
                    <a:lnTo>
                      <a:pt x="696" y="40"/>
                    </a:lnTo>
                    <a:lnTo>
                      <a:pt x="673" y="31"/>
                    </a:lnTo>
                    <a:lnTo>
                      <a:pt x="647" y="23"/>
                    </a:lnTo>
                    <a:lnTo>
                      <a:pt x="622" y="17"/>
                    </a:lnTo>
                    <a:lnTo>
                      <a:pt x="593" y="11"/>
                    </a:lnTo>
                    <a:lnTo>
                      <a:pt x="564" y="7"/>
                    </a:lnTo>
                    <a:lnTo>
                      <a:pt x="533" y="4"/>
                    </a:lnTo>
                    <a:lnTo>
                      <a:pt x="501" y="2"/>
                    </a:lnTo>
                    <a:lnTo>
                      <a:pt x="466" y="0"/>
                    </a:lnTo>
                    <a:lnTo>
                      <a:pt x="431" y="2"/>
                    </a:lnTo>
                    <a:lnTo>
                      <a:pt x="398" y="4"/>
                    </a:lnTo>
                    <a:lnTo>
                      <a:pt x="366" y="7"/>
                    </a:lnTo>
                    <a:lnTo>
                      <a:pt x="336" y="11"/>
                    </a:lnTo>
                    <a:lnTo>
                      <a:pt x="308" y="17"/>
                    </a:lnTo>
                    <a:lnTo>
                      <a:pt x="280" y="23"/>
                    </a:lnTo>
                    <a:lnTo>
                      <a:pt x="256" y="31"/>
                    </a:lnTo>
                    <a:lnTo>
                      <a:pt x="231" y="40"/>
                    </a:lnTo>
                    <a:lnTo>
                      <a:pt x="209" y="50"/>
                    </a:lnTo>
                    <a:lnTo>
                      <a:pt x="188" y="61"/>
                    </a:lnTo>
                    <a:lnTo>
                      <a:pt x="168" y="73"/>
                    </a:lnTo>
                    <a:lnTo>
                      <a:pt x="150" y="86"/>
                    </a:lnTo>
                    <a:lnTo>
                      <a:pt x="133" y="100"/>
                    </a:lnTo>
                    <a:lnTo>
                      <a:pt x="117" y="115"/>
                    </a:lnTo>
                    <a:lnTo>
                      <a:pt x="103" y="131"/>
                    </a:lnTo>
                    <a:lnTo>
                      <a:pt x="90" y="147"/>
                    </a:lnTo>
                    <a:lnTo>
                      <a:pt x="77" y="165"/>
                    </a:lnTo>
                    <a:lnTo>
                      <a:pt x="66" y="183"/>
                    </a:lnTo>
                    <a:lnTo>
                      <a:pt x="56" y="202"/>
                    </a:lnTo>
                    <a:lnTo>
                      <a:pt x="47" y="222"/>
                    </a:lnTo>
                    <a:lnTo>
                      <a:pt x="37" y="242"/>
                    </a:lnTo>
                    <a:lnTo>
                      <a:pt x="30" y="264"/>
                    </a:lnTo>
                    <a:lnTo>
                      <a:pt x="24" y="285"/>
                    </a:lnTo>
                    <a:lnTo>
                      <a:pt x="19" y="308"/>
                    </a:lnTo>
                    <a:lnTo>
                      <a:pt x="14" y="330"/>
                    </a:lnTo>
                    <a:lnTo>
                      <a:pt x="10" y="353"/>
                    </a:lnTo>
                    <a:lnTo>
                      <a:pt x="7" y="378"/>
                    </a:lnTo>
                    <a:lnTo>
                      <a:pt x="4" y="402"/>
                    </a:lnTo>
                    <a:lnTo>
                      <a:pt x="2" y="427"/>
                    </a:lnTo>
                    <a:lnTo>
                      <a:pt x="1" y="452"/>
                    </a:lnTo>
                    <a:lnTo>
                      <a:pt x="0" y="478"/>
                    </a:lnTo>
                    <a:lnTo>
                      <a:pt x="0" y="530"/>
                    </a:lnTo>
                    <a:lnTo>
                      <a:pt x="1" y="555"/>
                    </a:lnTo>
                    <a:lnTo>
                      <a:pt x="2" y="581"/>
                    </a:lnTo>
                    <a:lnTo>
                      <a:pt x="4" y="605"/>
                    </a:lnTo>
                    <a:lnTo>
                      <a:pt x="7" y="630"/>
                    </a:lnTo>
                    <a:lnTo>
                      <a:pt x="10" y="654"/>
                    </a:lnTo>
                    <a:lnTo>
                      <a:pt x="14" y="678"/>
                    </a:lnTo>
                    <a:lnTo>
                      <a:pt x="19" y="701"/>
                    </a:lnTo>
                    <a:lnTo>
                      <a:pt x="24" y="724"/>
                    </a:lnTo>
                    <a:lnTo>
                      <a:pt x="30" y="745"/>
                    </a:lnTo>
                    <a:lnTo>
                      <a:pt x="39" y="767"/>
                    </a:lnTo>
                    <a:lnTo>
                      <a:pt x="47" y="788"/>
                    </a:lnTo>
                    <a:lnTo>
                      <a:pt x="56" y="807"/>
                    </a:lnTo>
                    <a:lnTo>
                      <a:pt x="66" y="827"/>
                    </a:lnTo>
                    <a:lnTo>
                      <a:pt x="77" y="846"/>
                    </a:lnTo>
                    <a:lnTo>
                      <a:pt x="90" y="863"/>
                    </a:lnTo>
                    <a:lnTo>
                      <a:pt x="103" y="881"/>
                    </a:lnTo>
                    <a:lnTo>
                      <a:pt x="118" y="897"/>
                    </a:lnTo>
                    <a:lnTo>
                      <a:pt x="133" y="912"/>
                    </a:lnTo>
                    <a:lnTo>
                      <a:pt x="151" y="927"/>
                    </a:lnTo>
                    <a:lnTo>
                      <a:pt x="169" y="940"/>
                    </a:lnTo>
                    <a:lnTo>
                      <a:pt x="188" y="952"/>
                    </a:lnTo>
                    <a:lnTo>
                      <a:pt x="210" y="963"/>
                    </a:lnTo>
                    <a:lnTo>
                      <a:pt x="232" y="975"/>
                    </a:lnTo>
                    <a:lnTo>
                      <a:pt x="256" y="984"/>
                    </a:lnTo>
                    <a:lnTo>
                      <a:pt x="281" y="992"/>
                    </a:lnTo>
                    <a:lnTo>
                      <a:pt x="309" y="998"/>
                    </a:lnTo>
                    <a:lnTo>
                      <a:pt x="336" y="1004"/>
                    </a:lnTo>
                    <a:lnTo>
                      <a:pt x="367" y="1009"/>
                    </a:lnTo>
                    <a:lnTo>
                      <a:pt x="399" y="1012"/>
                    </a:lnTo>
                    <a:lnTo>
                      <a:pt x="432" y="1014"/>
                    </a:lnTo>
                    <a:lnTo>
                      <a:pt x="503" y="1014"/>
                    </a:lnTo>
                    <a:lnTo>
                      <a:pt x="535" y="1012"/>
                    </a:lnTo>
                    <a:lnTo>
                      <a:pt x="567" y="1008"/>
                    </a:lnTo>
                    <a:lnTo>
                      <a:pt x="596" y="1004"/>
                    </a:lnTo>
                    <a:lnTo>
                      <a:pt x="625" y="998"/>
                    </a:lnTo>
                    <a:lnTo>
                      <a:pt x="652" y="991"/>
                    </a:lnTo>
                    <a:lnTo>
                      <a:pt x="677" y="983"/>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10" name="Freeform 8"/>
              <p:cNvSpPr>
                <a:spLocks noEditPoints="1"/>
              </p:cNvSpPr>
              <p:nvPr userDrawn="1"/>
            </p:nvSpPr>
            <p:spPr bwMode="auto">
              <a:xfrm>
                <a:off x="7583906" y="3939208"/>
                <a:ext cx="539750" cy="539750"/>
              </a:xfrm>
              <a:custGeom>
                <a:avLst/>
                <a:gdLst>
                  <a:gd name="T0" fmla="*/ 14823 w 16320"/>
                  <a:gd name="T1" fmla="*/ 10588 h 16320"/>
                  <a:gd name="T2" fmla="*/ 15267 w 16320"/>
                  <a:gd name="T3" fmla="*/ 9704 h 16320"/>
                  <a:gd name="T4" fmla="*/ 15471 w 16320"/>
                  <a:gd name="T5" fmla="*/ 10136 h 16320"/>
                  <a:gd name="T6" fmla="*/ 15215 w 16320"/>
                  <a:gd name="T7" fmla="*/ 10504 h 16320"/>
                  <a:gd name="T8" fmla="*/ 15496 w 16320"/>
                  <a:gd name="T9" fmla="*/ 11094 h 16320"/>
                  <a:gd name="T10" fmla="*/ 12533 w 16320"/>
                  <a:gd name="T11" fmla="*/ 10149 h 16320"/>
                  <a:gd name="T12" fmla="*/ 12835 w 16320"/>
                  <a:gd name="T13" fmla="*/ 10843 h 16320"/>
                  <a:gd name="T14" fmla="*/ 12260 w 16320"/>
                  <a:gd name="T15" fmla="*/ 10896 h 16320"/>
                  <a:gd name="T16" fmla="*/ 12119 w 16320"/>
                  <a:gd name="T17" fmla="*/ 10120 h 16320"/>
                  <a:gd name="T18" fmla="*/ 12670 w 16320"/>
                  <a:gd name="T19" fmla="*/ 9637 h 16320"/>
                  <a:gd name="T20" fmla="*/ 11840 w 16320"/>
                  <a:gd name="T21" fmla="*/ 11863 h 16320"/>
                  <a:gd name="T22" fmla="*/ 11980 w 16320"/>
                  <a:gd name="T23" fmla="*/ 12629 h 16320"/>
                  <a:gd name="T24" fmla="*/ 11685 w 16320"/>
                  <a:gd name="T25" fmla="*/ 12844 h 16320"/>
                  <a:gd name="T26" fmla="*/ 11358 w 16320"/>
                  <a:gd name="T27" fmla="*/ 12109 h 16320"/>
                  <a:gd name="T28" fmla="*/ 11765 w 16320"/>
                  <a:gd name="T29" fmla="*/ 11506 h 16320"/>
                  <a:gd name="T30" fmla="*/ 11102 w 16320"/>
                  <a:gd name="T31" fmla="*/ 12640 h 16320"/>
                  <a:gd name="T32" fmla="*/ 10504 w 16320"/>
                  <a:gd name="T33" fmla="*/ 12944 h 16320"/>
                  <a:gd name="T34" fmla="*/ 10698 w 16320"/>
                  <a:gd name="T35" fmla="*/ 12494 h 16320"/>
                  <a:gd name="T36" fmla="*/ 9928 w 16320"/>
                  <a:gd name="T37" fmla="*/ 12309 h 16320"/>
                  <a:gd name="T38" fmla="*/ 9455 w 16320"/>
                  <a:gd name="T39" fmla="*/ 12021 h 16320"/>
                  <a:gd name="T40" fmla="*/ 9695 w 16320"/>
                  <a:gd name="T41" fmla="*/ 11496 h 16320"/>
                  <a:gd name="T42" fmla="*/ 9877 w 16320"/>
                  <a:gd name="T43" fmla="*/ 11794 h 16320"/>
                  <a:gd name="T44" fmla="*/ 10526 w 16320"/>
                  <a:gd name="T45" fmla="*/ 12049 h 16320"/>
                  <a:gd name="T46" fmla="*/ 11087 w 16320"/>
                  <a:gd name="T47" fmla="*/ 12312 h 16320"/>
                  <a:gd name="T48" fmla="*/ 8615 w 16320"/>
                  <a:gd name="T49" fmla="*/ 10945 h 16320"/>
                  <a:gd name="T50" fmla="*/ 8404 w 16320"/>
                  <a:gd name="T51" fmla="*/ 10164 h 16320"/>
                  <a:gd name="T52" fmla="*/ 9438 w 16320"/>
                  <a:gd name="T53" fmla="*/ 9623 h 16320"/>
                  <a:gd name="T54" fmla="*/ 10158 w 16320"/>
                  <a:gd name="T55" fmla="*/ 10437 h 16320"/>
                  <a:gd name="T56" fmla="*/ 9353 w 16320"/>
                  <a:gd name="T57" fmla="*/ 11132 h 16320"/>
                  <a:gd name="T58" fmla="*/ 8874 w 16320"/>
                  <a:gd name="T59" fmla="*/ 12923 h 16320"/>
                  <a:gd name="T60" fmla="*/ 8775 w 16320"/>
                  <a:gd name="T61" fmla="*/ 12583 h 16320"/>
                  <a:gd name="T62" fmla="*/ 8549 w 16320"/>
                  <a:gd name="T63" fmla="*/ 12315 h 16320"/>
                  <a:gd name="T64" fmla="*/ 7587 w 16320"/>
                  <a:gd name="T65" fmla="*/ 12091 h 16320"/>
                  <a:gd name="T66" fmla="*/ 7720 w 16320"/>
                  <a:gd name="T67" fmla="*/ 11534 h 16320"/>
                  <a:gd name="T68" fmla="*/ 8016 w 16320"/>
                  <a:gd name="T69" fmla="*/ 11751 h 16320"/>
                  <a:gd name="T70" fmla="*/ 8144 w 16320"/>
                  <a:gd name="T71" fmla="*/ 12042 h 16320"/>
                  <a:gd name="T72" fmla="*/ 9150 w 16320"/>
                  <a:gd name="T73" fmla="*/ 12246 h 16320"/>
                  <a:gd name="T74" fmla="*/ 6335 w 16320"/>
                  <a:gd name="T75" fmla="*/ 11795 h 16320"/>
                  <a:gd name="T76" fmla="*/ 6336 w 16320"/>
                  <a:gd name="T77" fmla="*/ 12579 h 16320"/>
                  <a:gd name="T78" fmla="*/ 6267 w 16320"/>
                  <a:gd name="T79" fmla="*/ 12900 h 16320"/>
                  <a:gd name="T80" fmla="*/ 5796 w 16320"/>
                  <a:gd name="T81" fmla="*/ 12258 h 16320"/>
                  <a:gd name="T82" fmla="*/ 6062 w 16320"/>
                  <a:gd name="T83" fmla="*/ 11592 h 16320"/>
                  <a:gd name="T84" fmla="*/ 6177 w 16320"/>
                  <a:gd name="T85" fmla="*/ 11124 h 16320"/>
                  <a:gd name="T86" fmla="*/ 1214 w 16320"/>
                  <a:gd name="T87" fmla="*/ 11124 h 16320"/>
                  <a:gd name="T88" fmla="*/ 6585 w 16320"/>
                  <a:gd name="T89" fmla="*/ 4506 h 16320"/>
                  <a:gd name="T90" fmla="*/ 7326 w 16320"/>
                  <a:gd name="T91" fmla="*/ 3567 h 16320"/>
                  <a:gd name="T92" fmla="*/ 8698 w 16320"/>
                  <a:gd name="T93" fmla="*/ 3402 h 16320"/>
                  <a:gd name="T94" fmla="*/ 9789 w 16320"/>
                  <a:gd name="T95" fmla="*/ 4141 h 16320"/>
                  <a:gd name="T96" fmla="*/ 7957 w 16320"/>
                  <a:gd name="T97" fmla="*/ 3707 h 16320"/>
                  <a:gd name="T98" fmla="*/ 7153 w 16320"/>
                  <a:gd name="T99" fmla="*/ 4168 h 16320"/>
                  <a:gd name="T100" fmla="*/ 7693 w 16320"/>
                  <a:gd name="T101" fmla="*/ 4858 h 16320"/>
                  <a:gd name="T102" fmla="*/ 7877 w 16320"/>
                  <a:gd name="T103" fmla="*/ 4374 h 16320"/>
                  <a:gd name="T104" fmla="*/ 8877 w 16320"/>
                  <a:gd name="T105" fmla="*/ 4206 h 16320"/>
                  <a:gd name="T106" fmla="*/ 10039 w 16320"/>
                  <a:gd name="T107" fmla="*/ 4489 h 16320"/>
                  <a:gd name="T108" fmla="*/ 8512 w 16320"/>
                  <a:gd name="T109" fmla="*/ 4601 h 16320"/>
                  <a:gd name="T110" fmla="*/ 8114 w 16320"/>
                  <a:gd name="T111" fmla="*/ 4835 h 16320"/>
                  <a:gd name="T112" fmla="*/ 7234 w 16320"/>
                  <a:gd name="T113" fmla="*/ 6423 h 16320"/>
                  <a:gd name="T114" fmla="*/ 7669 w 16320"/>
                  <a:gd name="T115" fmla="*/ 6984 h 16320"/>
                  <a:gd name="T116" fmla="*/ 7213 w 16320"/>
                  <a:gd name="T117" fmla="*/ 7481 h 16320"/>
                  <a:gd name="T118" fmla="*/ 7728 w 16320"/>
                  <a:gd name="T119" fmla="*/ 8248 h 16320"/>
                  <a:gd name="T120" fmla="*/ 7080 w 16320"/>
                  <a:gd name="T121" fmla="*/ 7174 h 16320"/>
                  <a:gd name="T122" fmla="*/ 7186 w 16320"/>
                  <a:gd name="T123" fmla="*/ 6787 h 16320"/>
                  <a:gd name="T124" fmla="*/ 6491 w 16320"/>
                  <a:gd name="T125" fmla="*/ 5230 h 16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320" h="16320">
                    <a:moveTo>
                      <a:pt x="15078" y="11124"/>
                    </a:moveTo>
                    <a:lnTo>
                      <a:pt x="15068" y="11098"/>
                    </a:lnTo>
                    <a:lnTo>
                      <a:pt x="15061" y="11071"/>
                    </a:lnTo>
                    <a:lnTo>
                      <a:pt x="15055" y="11045"/>
                    </a:lnTo>
                    <a:lnTo>
                      <a:pt x="15051" y="11018"/>
                    </a:lnTo>
                    <a:lnTo>
                      <a:pt x="15047" y="10991"/>
                    </a:lnTo>
                    <a:lnTo>
                      <a:pt x="15044" y="10964"/>
                    </a:lnTo>
                    <a:lnTo>
                      <a:pt x="15041" y="10937"/>
                    </a:lnTo>
                    <a:lnTo>
                      <a:pt x="15037" y="10911"/>
                    </a:lnTo>
                    <a:lnTo>
                      <a:pt x="15034" y="10885"/>
                    </a:lnTo>
                    <a:lnTo>
                      <a:pt x="15030" y="10861"/>
                    </a:lnTo>
                    <a:lnTo>
                      <a:pt x="15025" y="10838"/>
                    </a:lnTo>
                    <a:lnTo>
                      <a:pt x="15020" y="10815"/>
                    </a:lnTo>
                    <a:lnTo>
                      <a:pt x="15014" y="10795"/>
                    </a:lnTo>
                    <a:lnTo>
                      <a:pt x="15007" y="10774"/>
                    </a:lnTo>
                    <a:lnTo>
                      <a:pt x="15001" y="10755"/>
                    </a:lnTo>
                    <a:lnTo>
                      <a:pt x="14993" y="10738"/>
                    </a:lnTo>
                    <a:lnTo>
                      <a:pt x="14985" y="10720"/>
                    </a:lnTo>
                    <a:lnTo>
                      <a:pt x="14976" y="10705"/>
                    </a:lnTo>
                    <a:lnTo>
                      <a:pt x="14965" y="10690"/>
                    </a:lnTo>
                    <a:lnTo>
                      <a:pt x="14955" y="10675"/>
                    </a:lnTo>
                    <a:lnTo>
                      <a:pt x="14944" y="10662"/>
                    </a:lnTo>
                    <a:lnTo>
                      <a:pt x="14932" y="10650"/>
                    </a:lnTo>
                    <a:lnTo>
                      <a:pt x="14920" y="10639"/>
                    </a:lnTo>
                    <a:lnTo>
                      <a:pt x="14905" y="10628"/>
                    </a:lnTo>
                    <a:lnTo>
                      <a:pt x="14891" y="10618"/>
                    </a:lnTo>
                    <a:lnTo>
                      <a:pt x="14876" y="10610"/>
                    </a:lnTo>
                    <a:lnTo>
                      <a:pt x="14858" y="10602"/>
                    </a:lnTo>
                    <a:lnTo>
                      <a:pt x="14841" y="10594"/>
                    </a:lnTo>
                    <a:lnTo>
                      <a:pt x="14823" y="10588"/>
                    </a:lnTo>
                    <a:lnTo>
                      <a:pt x="14803" y="10581"/>
                    </a:lnTo>
                    <a:lnTo>
                      <a:pt x="14783" y="10576"/>
                    </a:lnTo>
                    <a:lnTo>
                      <a:pt x="14761" y="10571"/>
                    </a:lnTo>
                    <a:lnTo>
                      <a:pt x="14739" y="10567"/>
                    </a:lnTo>
                    <a:lnTo>
                      <a:pt x="14716" y="10564"/>
                    </a:lnTo>
                    <a:lnTo>
                      <a:pt x="14691" y="10561"/>
                    </a:lnTo>
                    <a:lnTo>
                      <a:pt x="14666" y="10559"/>
                    </a:lnTo>
                    <a:lnTo>
                      <a:pt x="14638" y="10558"/>
                    </a:lnTo>
                    <a:lnTo>
                      <a:pt x="14610" y="10556"/>
                    </a:lnTo>
                    <a:lnTo>
                      <a:pt x="14243" y="10556"/>
                    </a:lnTo>
                    <a:lnTo>
                      <a:pt x="14243" y="11124"/>
                    </a:lnTo>
                    <a:lnTo>
                      <a:pt x="13861" y="11124"/>
                    </a:lnTo>
                    <a:lnTo>
                      <a:pt x="13861" y="9625"/>
                    </a:lnTo>
                    <a:lnTo>
                      <a:pt x="14790" y="9625"/>
                    </a:lnTo>
                    <a:lnTo>
                      <a:pt x="14841" y="9626"/>
                    </a:lnTo>
                    <a:lnTo>
                      <a:pt x="14892" y="9628"/>
                    </a:lnTo>
                    <a:lnTo>
                      <a:pt x="14943" y="9630"/>
                    </a:lnTo>
                    <a:lnTo>
                      <a:pt x="14994" y="9634"/>
                    </a:lnTo>
                    <a:lnTo>
                      <a:pt x="15044" y="9640"/>
                    </a:lnTo>
                    <a:lnTo>
                      <a:pt x="15068" y="9643"/>
                    </a:lnTo>
                    <a:lnTo>
                      <a:pt x="15094" y="9647"/>
                    </a:lnTo>
                    <a:lnTo>
                      <a:pt x="15117" y="9652"/>
                    </a:lnTo>
                    <a:lnTo>
                      <a:pt x="15142" y="9657"/>
                    </a:lnTo>
                    <a:lnTo>
                      <a:pt x="15161" y="9662"/>
                    </a:lnTo>
                    <a:lnTo>
                      <a:pt x="15181" y="9668"/>
                    </a:lnTo>
                    <a:lnTo>
                      <a:pt x="15199" y="9674"/>
                    </a:lnTo>
                    <a:lnTo>
                      <a:pt x="15216" y="9681"/>
                    </a:lnTo>
                    <a:lnTo>
                      <a:pt x="15234" y="9688"/>
                    </a:lnTo>
                    <a:lnTo>
                      <a:pt x="15251" y="9696"/>
                    </a:lnTo>
                    <a:lnTo>
                      <a:pt x="15267" y="9704"/>
                    </a:lnTo>
                    <a:lnTo>
                      <a:pt x="15284" y="9713"/>
                    </a:lnTo>
                    <a:lnTo>
                      <a:pt x="15299" y="9723"/>
                    </a:lnTo>
                    <a:lnTo>
                      <a:pt x="15313" y="9733"/>
                    </a:lnTo>
                    <a:lnTo>
                      <a:pt x="15328" y="9743"/>
                    </a:lnTo>
                    <a:lnTo>
                      <a:pt x="15341" y="9753"/>
                    </a:lnTo>
                    <a:lnTo>
                      <a:pt x="15354" y="9764"/>
                    </a:lnTo>
                    <a:lnTo>
                      <a:pt x="15366" y="9777"/>
                    </a:lnTo>
                    <a:lnTo>
                      <a:pt x="15379" y="9789"/>
                    </a:lnTo>
                    <a:lnTo>
                      <a:pt x="15390" y="9801"/>
                    </a:lnTo>
                    <a:lnTo>
                      <a:pt x="15400" y="9814"/>
                    </a:lnTo>
                    <a:lnTo>
                      <a:pt x="15410" y="9828"/>
                    </a:lnTo>
                    <a:lnTo>
                      <a:pt x="15419" y="9841"/>
                    </a:lnTo>
                    <a:lnTo>
                      <a:pt x="15428" y="9855"/>
                    </a:lnTo>
                    <a:lnTo>
                      <a:pt x="15436" y="9870"/>
                    </a:lnTo>
                    <a:lnTo>
                      <a:pt x="15443" y="9884"/>
                    </a:lnTo>
                    <a:lnTo>
                      <a:pt x="15450" y="9898"/>
                    </a:lnTo>
                    <a:lnTo>
                      <a:pt x="15456" y="9913"/>
                    </a:lnTo>
                    <a:lnTo>
                      <a:pt x="15461" y="9929"/>
                    </a:lnTo>
                    <a:lnTo>
                      <a:pt x="15466" y="9945"/>
                    </a:lnTo>
                    <a:lnTo>
                      <a:pt x="15470" y="9960"/>
                    </a:lnTo>
                    <a:lnTo>
                      <a:pt x="15473" y="9977"/>
                    </a:lnTo>
                    <a:lnTo>
                      <a:pt x="15475" y="9993"/>
                    </a:lnTo>
                    <a:lnTo>
                      <a:pt x="15477" y="10009"/>
                    </a:lnTo>
                    <a:lnTo>
                      <a:pt x="15479" y="10027"/>
                    </a:lnTo>
                    <a:lnTo>
                      <a:pt x="15480" y="10043"/>
                    </a:lnTo>
                    <a:lnTo>
                      <a:pt x="15479" y="10062"/>
                    </a:lnTo>
                    <a:lnTo>
                      <a:pt x="15477" y="10081"/>
                    </a:lnTo>
                    <a:lnTo>
                      <a:pt x="15476" y="10100"/>
                    </a:lnTo>
                    <a:lnTo>
                      <a:pt x="15474" y="10118"/>
                    </a:lnTo>
                    <a:lnTo>
                      <a:pt x="15471" y="10136"/>
                    </a:lnTo>
                    <a:lnTo>
                      <a:pt x="15468" y="10154"/>
                    </a:lnTo>
                    <a:lnTo>
                      <a:pt x="15464" y="10171"/>
                    </a:lnTo>
                    <a:lnTo>
                      <a:pt x="15460" y="10189"/>
                    </a:lnTo>
                    <a:lnTo>
                      <a:pt x="15455" y="10205"/>
                    </a:lnTo>
                    <a:lnTo>
                      <a:pt x="15449" y="10222"/>
                    </a:lnTo>
                    <a:lnTo>
                      <a:pt x="15443" y="10239"/>
                    </a:lnTo>
                    <a:lnTo>
                      <a:pt x="15436" y="10254"/>
                    </a:lnTo>
                    <a:lnTo>
                      <a:pt x="15428" y="10269"/>
                    </a:lnTo>
                    <a:lnTo>
                      <a:pt x="15419" y="10285"/>
                    </a:lnTo>
                    <a:lnTo>
                      <a:pt x="15409" y="10299"/>
                    </a:lnTo>
                    <a:lnTo>
                      <a:pt x="15400" y="10314"/>
                    </a:lnTo>
                    <a:lnTo>
                      <a:pt x="15389" y="10328"/>
                    </a:lnTo>
                    <a:lnTo>
                      <a:pt x="15378" y="10341"/>
                    </a:lnTo>
                    <a:lnTo>
                      <a:pt x="15365" y="10354"/>
                    </a:lnTo>
                    <a:lnTo>
                      <a:pt x="15353" y="10366"/>
                    </a:lnTo>
                    <a:lnTo>
                      <a:pt x="15339" y="10379"/>
                    </a:lnTo>
                    <a:lnTo>
                      <a:pt x="15324" y="10391"/>
                    </a:lnTo>
                    <a:lnTo>
                      <a:pt x="15309" y="10402"/>
                    </a:lnTo>
                    <a:lnTo>
                      <a:pt x="15294" y="10412"/>
                    </a:lnTo>
                    <a:lnTo>
                      <a:pt x="15277" y="10422"/>
                    </a:lnTo>
                    <a:lnTo>
                      <a:pt x="15259" y="10433"/>
                    </a:lnTo>
                    <a:lnTo>
                      <a:pt x="15241" y="10441"/>
                    </a:lnTo>
                    <a:lnTo>
                      <a:pt x="15221" y="10450"/>
                    </a:lnTo>
                    <a:lnTo>
                      <a:pt x="15202" y="10458"/>
                    </a:lnTo>
                    <a:lnTo>
                      <a:pt x="15181" y="10465"/>
                    </a:lnTo>
                    <a:lnTo>
                      <a:pt x="15159" y="10472"/>
                    </a:lnTo>
                    <a:lnTo>
                      <a:pt x="15137" y="10478"/>
                    </a:lnTo>
                    <a:lnTo>
                      <a:pt x="15165" y="10488"/>
                    </a:lnTo>
                    <a:lnTo>
                      <a:pt x="15191" y="10496"/>
                    </a:lnTo>
                    <a:lnTo>
                      <a:pt x="15215" y="10504"/>
                    </a:lnTo>
                    <a:lnTo>
                      <a:pt x="15238" y="10513"/>
                    </a:lnTo>
                    <a:lnTo>
                      <a:pt x="15258" y="10522"/>
                    </a:lnTo>
                    <a:lnTo>
                      <a:pt x="15277" y="10533"/>
                    </a:lnTo>
                    <a:lnTo>
                      <a:pt x="15295" y="10543"/>
                    </a:lnTo>
                    <a:lnTo>
                      <a:pt x="15311" y="10554"/>
                    </a:lnTo>
                    <a:lnTo>
                      <a:pt x="15327" y="10566"/>
                    </a:lnTo>
                    <a:lnTo>
                      <a:pt x="15341" y="10579"/>
                    </a:lnTo>
                    <a:lnTo>
                      <a:pt x="15355" y="10595"/>
                    </a:lnTo>
                    <a:lnTo>
                      <a:pt x="15367" y="10610"/>
                    </a:lnTo>
                    <a:lnTo>
                      <a:pt x="15381" y="10628"/>
                    </a:lnTo>
                    <a:lnTo>
                      <a:pt x="15393" y="10648"/>
                    </a:lnTo>
                    <a:lnTo>
                      <a:pt x="15405" y="10669"/>
                    </a:lnTo>
                    <a:lnTo>
                      <a:pt x="15416" y="10692"/>
                    </a:lnTo>
                    <a:lnTo>
                      <a:pt x="15425" y="10711"/>
                    </a:lnTo>
                    <a:lnTo>
                      <a:pt x="15433" y="10729"/>
                    </a:lnTo>
                    <a:lnTo>
                      <a:pt x="15439" y="10749"/>
                    </a:lnTo>
                    <a:lnTo>
                      <a:pt x="15444" y="10768"/>
                    </a:lnTo>
                    <a:lnTo>
                      <a:pt x="15449" y="10788"/>
                    </a:lnTo>
                    <a:lnTo>
                      <a:pt x="15452" y="10807"/>
                    </a:lnTo>
                    <a:lnTo>
                      <a:pt x="15455" y="10826"/>
                    </a:lnTo>
                    <a:lnTo>
                      <a:pt x="15458" y="10846"/>
                    </a:lnTo>
                    <a:lnTo>
                      <a:pt x="15462" y="10885"/>
                    </a:lnTo>
                    <a:lnTo>
                      <a:pt x="15465" y="10924"/>
                    </a:lnTo>
                    <a:lnTo>
                      <a:pt x="15468" y="10964"/>
                    </a:lnTo>
                    <a:lnTo>
                      <a:pt x="15472" y="11003"/>
                    </a:lnTo>
                    <a:lnTo>
                      <a:pt x="15475" y="11018"/>
                    </a:lnTo>
                    <a:lnTo>
                      <a:pt x="15479" y="11034"/>
                    </a:lnTo>
                    <a:lnTo>
                      <a:pt x="15482" y="11049"/>
                    </a:lnTo>
                    <a:lnTo>
                      <a:pt x="15486" y="11064"/>
                    </a:lnTo>
                    <a:lnTo>
                      <a:pt x="15496" y="11094"/>
                    </a:lnTo>
                    <a:lnTo>
                      <a:pt x="15507" y="11124"/>
                    </a:lnTo>
                    <a:lnTo>
                      <a:pt x="15078" y="11124"/>
                    </a:lnTo>
                    <a:close/>
                    <a:moveTo>
                      <a:pt x="13531" y="9892"/>
                    </a:moveTo>
                    <a:lnTo>
                      <a:pt x="12999" y="9892"/>
                    </a:lnTo>
                    <a:lnTo>
                      <a:pt x="12961" y="9893"/>
                    </a:lnTo>
                    <a:lnTo>
                      <a:pt x="12921" y="9894"/>
                    </a:lnTo>
                    <a:lnTo>
                      <a:pt x="12880" y="9896"/>
                    </a:lnTo>
                    <a:lnTo>
                      <a:pt x="12839" y="9899"/>
                    </a:lnTo>
                    <a:lnTo>
                      <a:pt x="12799" y="9904"/>
                    </a:lnTo>
                    <a:lnTo>
                      <a:pt x="12780" y="9907"/>
                    </a:lnTo>
                    <a:lnTo>
                      <a:pt x="12761" y="9910"/>
                    </a:lnTo>
                    <a:lnTo>
                      <a:pt x="12745" y="9914"/>
                    </a:lnTo>
                    <a:lnTo>
                      <a:pt x="12730" y="9920"/>
                    </a:lnTo>
                    <a:lnTo>
                      <a:pt x="12710" y="9927"/>
                    </a:lnTo>
                    <a:lnTo>
                      <a:pt x="12692" y="9934"/>
                    </a:lnTo>
                    <a:lnTo>
                      <a:pt x="12675" y="9943"/>
                    </a:lnTo>
                    <a:lnTo>
                      <a:pt x="12658" y="9953"/>
                    </a:lnTo>
                    <a:lnTo>
                      <a:pt x="12643" y="9964"/>
                    </a:lnTo>
                    <a:lnTo>
                      <a:pt x="12629" y="9976"/>
                    </a:lnTo>
                    <a:lnTo>
                      <a:pt x="12614" y="9989"/>
                    </a:lnTo>
                    <a:lnTo>
                      <a:pt x="12601" y="10003"/>
                    </a:lnTo>
                    <a:lnTo>
                      <a:pt x="12589" y="10015"/>
                    </a:lnTo>
                    <a:lnTo>
                      <a:pt x="12579" y="10030"/>
                    </a:lnTo>
                    <a:lnTo>
                      <a:pt x="12569" y="10043"/>
                    </a:lnTo>
                    <a:lnTo>
                      <a:pt x="12562" y="10057"/>
                    </a:lnTo>
                    <a:lnTo>
                      <a:pt x="12555" y="10073"/>
                    </a:lnTo>
                    <a:lnTo>
                      <a:pt x="12549" y="10087"/>
                    </a:lnTo>
                    <a:lnTo>
                      <a:pt x="12544" y="10102"/>
                    </a:lnTo>
                    <a:lnTo>
                      <a:pt x="12540" y="10117"/>
                    </a:lnTo>
                    <a:lnTo>
                      <a:pt x="12533" y="10149"/>
                    </a:lnTo>
                    <a:lnTo>
                      <a:pt x="12528" y="10181"/>
                    </a:lnTo>
                    <a:lnTo>
                      <a:pt x="12523" y="10213"/>
                    </a:lnTo>
                    <a:lnTo>
                      <a:pt x="12518" y="10245"/>
                    </a:lnTo>
                    <a:lnTo>
                      <a:pt x="13531" y="10245"/>
                    </a:lnTo>
                    <a:lnTo>
                      <a:pt x="13531" y="10510"/>
                    </a:lnTo>
                    <a:lnTo>
                      <a:pt x="12518" y="10510"/>
                    </a:lnTo>
                    <a:lnTo>
                      <a:pt x="12523" y="10537"/>
                    </a:lnTo>
                    <a:lnTo>
                      <a:pt x="12527" y="10562"/>
                    </a:lnTo>
                    <a:lnTo>
                      <a:pt x="12532" y="10586"/>
                    </a:lnTo>
                    <a:lnTo>
                      <a:pt x="12537" y="10608"/>
                    </a:lnTo>
                    <a:lnTo>
                      <a:pt x="12544" y="10629"/>
                    </a:lnTo>
                    <a:lnTo>
                      <a:pt x="12551" y="10649"/>
                    </a:lnTo>
                    <a:lnTo>
                      <a:pt x="12560" y="10668"/>
                    </a:lnTo>
                    <a:lnTo>
                      <a:pt x="12569" y="10686"/>
                    </a:lnTo>
                    <a:lnTo>
                      <a:pt x="12580" y="10703"/>
                    </a:lnTo>
                    <a:lnTo>
                      <a:pt x="12591" y="10718"/>
                    </a:lnTo>
                    <a:lnTo>
                      <a:pt x="12602" y="10732"/>
                    </a:lnTo>
                    <a:lnTo>
                      <a:pt x="12615" y="10747"/>
                    </a:lnTo>
                    <a:lnTo>
                      <a:pt x="12629" y="10759"/>
                    </a:lnTo>
                    <a:lnTo>
                      <a:pt x="12643" y="10770"/>
                    </a:lnTo>
                    <a:lnTo>
                      <a:pt x="12658" y="10781"/>
                    </a:lnTo>
                    <a:lnTo>
                      <a:pt x="12675" y="10792"/>
                    </a:lnTo>
                    <a:lnTo>
                      <a:pt x="12692" y="10800"/>
                    </a:lnTo>
                    <a:lnTo>
                      <a:pt x="12709" y="10809"/>
                    </a:lnTo>
                    <a:lnTo>
                      <a:pt x="12729" y="10816"/>
                    </a:lnTo>
                    <a:lnTo>
                      <a:pt x="12748" y="10822"/>
                    </a:lnTo>
                    <a:lnTo>
                      <a:pt x="12768" y="10828"/>
                    </a:lnTo>
                    <a:lnTo>
                      <a:pt x="12790" y="10833"/>
                    </a:lnTo>
                    <a:lnTo>
                      <a:pt x="12811" y="10839"/>
                    </a:lnTo>
                    <a:lnTo>
                      <a:pt x="12835" y="10843"/>
                    </a:lnTo>
                    <a:lnTo>
                      <a:pt x="12858" y="10846"/>
                    </a:lnTo>
                    <a:lnTo>
                      <a:pt x="12883" y="10849"/>
                    </a:lnTo>
                    <a:lnTo>
                      <a:pt x="12908" y="10851"/>
                    </a:lnTo>
                    <a:lnTo>
                      <a:pt x="12935" y="10853"/>
                    </a:lnTo>
                    <a:lnTo>
                      <a:pt x="12990" y="10856"/>
                    </a:lnTo>
                    <a:lnTo>
                      <a:pt x="13531" y="10856"/>
                    </a:lnTo>
                    <a:lnTo>
                      <a:pt x="13531" y="11124"/>
                    </a:lnTo>
                    <a:lnTo>
                      <a:pt x="12971" y="11124"/>
                    </a:lnTo>
                    <a:lnTo>
                      <a:pt x="12908" y="11122"/>
                    </a:lnTo>
                    <a:lnTo>
                      <a:pt x="12844" y="11120"/>
                    </a:lnTo>
                    <a:lnTo>
                      <a:pt x="12778" y="11115"/>
                    </a:lnTo>
                    <a:lnTo>
                      <a:pt x="12745" y="11112"/>
                    </a:lnTo>
                    <a:lnTo>
                      <a:pt x="12712" y="11108"/>
                    </a:lnTo>
                    <a:lnTo>
                      <a:pt x="12681" y="11104"/>
                    </a:lnTo>
                    <a:lnTo>
                      <a:pt x="12649" y="11099"/>
                    </a:lnTo>
                    <a:lnTo>
                      <a:pt x="12618" y="11094"/>
                    </a:lnTo>
                    <a:lnTo>
                      <a:pt x="12588" y="11086"/>
                    </a:lnTo>
                    <a:lnTo>
                      <a:pt x="12558" y="11079"/>
                    </a:lnTo>
                    <a:lnTo>
                      <a:pt x="12530" y="11071"/>
                    </a:lnTo>
                    <a:lnTo>
                      <a:pt x="12499" y="11062"/>
                    </a:lnTo>
                    <a:lnTo>
                      <a:pt x="12471" y="11050"/>
                    </a:lnTo>
                    <a:lnTo>
                      <a:pt x="12442" y="11037"/>
                    </a:lnTo>
                    <a:lnTo>
                      <a:pt x="12415" y="11023"/>
                    </a:lnTo>
                    <a:lnTo>
                      <a:pt x="12389" y="11008"/>
                    </a:lnTo>
                    <a:lnTo>
                      <a:pt x="12364" y="10992"/>
                    </a:lnTo>
                    <a:lnTo>
                      <a:pt x="12342" y="10974"/>
                    </a:lnTo>
                    <a:lnTo>
                      <a:pt x="12320" y="10956"/>
                    </a:lnTo>
                    <a:lnTo>
                      <a:pt x="12298" y="10936"/>
                    </a:lnTo>
                    <a:lnTo>
                      <a:pt x="12279" y="10917"/>
                    </a:lnTo>
                    <a:lnTo>
                      <a:pt x="12260" y="10896"/>
                    </a:lnTo>
                    <a:lnTo>
                      <a:pt x="12242" y="10873"/>
                    </a:lnTo>
                    <a:lnTo>
                      <a:pt x="12226" y="10851"/>
                    </a:lnTo>
                    <a:lnTo>
                      <a:pt x="12210" y="10828"/>
                    </a:lnTo>
                    <a:lnTo>
                      <a:pt x="12196" y="10804"/>
                    </a:lnTo>
                    <a:lnTo>
                      <a:pt x="12182" y="10779"/>
                    </a:lnTo>
                    <a:lnTo>
                      <a:pt x="12170" y="10755"/>
                    </a:lnTo>
                    <a:lnTo>
                      <a:pt x="12158" y="10729"/>
                    </a:lnTo>
                    <a:lnTo>
                      <a:pt x="12147" y="10704"/>
                    </a:lnTo>
                    <a:lnTo>
                      <a:pt x="12138" y="10677"/>
                    </a:lnTo>
                    <a:lnTo>
                      <a:pt x="12129" y="10651"/>
                    </a:lnTo>
                    <a:lnTo>
                      <a:pt x="12121" y="10624"/>
                    </a:lnTo>
                    <a:lnTo>
                      <a:pt x="12114" y="10598"/>
                    </a:lnTo>
                    <a:lnTo>
                      <a:pt x="12107" y="10571"/>
                    </a:lnTo>
                    <a:lnTo>
                      <a:pt x="12102" y="10545"/>
                    </a:lnTo>
                    <a:lnTo>
                      <a:pt x="12097" y="10518"/>
                    </a:lnTo>
                    <a:lnTo>
                      <a:pt x="12093" y="10491"/>
                    </a:lnTo>
                    <a:lnTo>
                      <a:pt x="12090" y="10464"/>
                    </a:lnTo>
                    <a:lnTo>
                      <a:pt x="12088" y="10439"/>
                    </a:lnTo>
                    <a:lnTo>
                      <a:pt x="12086" y="10412"/>
                    </a:lnTo>
                    <a:lnTo>
                      <a:pt x="12085" y="10387"/>
                    </a:lnTo>
                    <a:lnTo>
                      <a:pt x="12085" y="10337"/>
                    </a:lnTo>
                    <a:lnTo>
                      <a:pt x="12086" y="10312"/>
                    </a:lnTo>
                    <a:lnTo>
                      <a:pt x="12088" y="10288"/>
                    </a:lnTo>
                    <a:lnTo>
                      <a:pt x="12090" y="10263"/>
                    </a:lnTo>
                    <a:lnTo>
                      <a:pt x="12093" y="10240"/>
                    </a:lnTo>
                    <a:lnTo>
                      <a:pt x="12097" y="10215"/>
                    </a:lnTo>
                    <a:lnTo>
                      <a:pt x="12101" y="10192"/>
                    </a:lnTo>
                    <a:lnTo>
                      <a:pt x="12106" y="10167"/>
                    </a:lnTo>
                    <a:lnTo>
                      <a:pt x="12113" y="10144"/>
                    </a:lnTo>
                    <a:lnTo>
                      <a:pt x="12119" y="10120"/>
                    </a:lnTo>
                    <a:lnTo>
                      <a:pt x="12127" y="10097"/>
                    </a:lnTo>
                    <a:lnTo>
                      <a:pt x="12135" y="10075"/>
                    </a:lnTo>
                    <a:lnTo>
                      <a:pt x="12143" y="10051"/>
                    </a:lnTo>
                    <a:lnTo>
                      <a:pt x="12153" y="10029"/>
                    </a:lnTo>
                    <a:lnTo>
                      <a:pt x="12164" y="10007"/>
                    </a:lnTo>
                    <a:lnTo>
                      <a:pt x="12175" y="9985"/>
                    </a:lnTo>
                    <a:lnTo>
                      <a:pt x="12187" y="9963"/>
                    </a:lnTo>
                    <a:lnTo>
                      <a:pt x="12199" y="9942"/>
                    </a:lnTo>
                    <a:lnTo>
                      <a:pt x="12213" y="9922"/>
                    </a:lnTo>
                    <a:lnTo>
                      <a:pt x="12228" y="9901"/>
                    </a:lnTo>
                    <a:lnTo>
                      <a:pt x="12243" y="9881"/>
                    </a:lnTo>
                    <a:lnTo>
                      <a:pt x="12259" y="9861"/>
                    </a:lnTo>
                    <a:lnTo>
                      <a:pt x="12277" y="9843"/>
                    </a:lnTo>
                    <a:lnTo>
                      <a:pt x="12294" y="9824"/>
                    </a:lnTo>
                    <a:lnTo>
                      <a:pt x="12313" y="9806"/>
                    </a:lnTo>
                    <a:lnTo>
                      <a:pt x="12333" y="9789"/>
                    </a:lnTo>
                    <a:lnTo>
                      <a:pt x="12353" y="9772"/>
                    </a:lnTo>
                    <a:lnTo>
                      <a:pt x="12376" y="9755"/>
                    </a:lnTo>
                    <a:lnTo>
                      <a:pt x="12398" y="9739"/>
                    </a:lnTo>
                    <a:lnTo>
                      <a:pt x="12421" y="9724"/>
                    </a:lnTo>
                    <a:lnTo>
                      <a:pt x="12445" y="9709"/>
                    </a:lnTo>
                    <a:lnTo>
                      <a:pt x="12471" y="9696"/>
                    </a:lnTo>
                    <a:lnTo>
                      <a:pt x="12494" y="9685"/>
                    </a:lnTo>
                    <a:lnTo>
                      <a:pt x="12517" y="9675"/>
                    </a:lnTo>
                    <a:lnTo>
                      <a:pt x="12542" y="9666"/>
                    </a:lnTo>
                    <a:lnTo>
                      <a:pt x="12567" y="9658"/>
                    </a:lnTo>
                    <a:lnTo>
                      <a:pt x="12593" y="9651"/>
                    </a:lnTo>
                    <a:lnTo>
                      <a:pt x="12618" y="9646"/>
                    </a:lnTo>
                    <a:lnTo>
                      <a:pt x="12644" y="9641"/>
                    </a:lnTo>
                    <a:lnTo>
                      <a:pt x="12670" y="9637"/>
                    </a:lnTo>
                    <a:lnTo>
                      <a:pt x="12697" y="9634"/>
                    </a:lnTo>
                    <a:lnTo>
                      <a:pt x="12723" y="9631"/>
                    </a:lnTo>
                    <a:lnTo>
                      <a:pt x="12751" y="9629"/>
                    </a:lnTo>
                    <a:lnTo>
                      <a:pt x="12778" y="9627"/>
                    </a:lnTo>
                    <a:lnTo>
                      <a:pt x="12831" y="9626"/>
                    </a:lnTo>
                    <a:lnTo>
                      <a:pt x="12884" y="9625"/>
                    </a:lnTo>
                    <a:lnTo>
                      <a:pt x="13531" y="9625"/>
                    </a:lnTo>
                    <a:lnTo>
                      <a:pt x="13531" y="9892"/>
                    </a:lnTo>
                    <a:close/>
                    <a:moveTo>
                      <a:pt x="12802" y="11713"/>
                    </a:moveTo>
                    <a:lnTo>
                      <a:pt x="12269" y="11713"/>
                    </a:lnTo>
                    <a:lnTo>
                      <a:pt x="12232" y="11714"/>
                    </a:lnTo>
                    <a:lnTo>
                      <a:pt x="12192" y="11715"/>
                    </a:lnTo>
                    <a:lnTo>
                      <a:pt x="12150" y="11717"/>
                    </a:lnTo>
                    <a:lnTo>
                      <a:pt x="12108" y="11720"/>
                    </a:lnTo>
                    <a:lnTo>
                      <a:pt x="12069" y="11724"/>
                    </a:lnTo>
                    <a:lnTo>
                      <a:pt x="12050" y="11727"/>
                    </a:lnTo>
                    <a:lnTo>
                      <a:pt x="12032" y="11730"/>
                    </a:lnTo>
                    <a:lnTo>
                      <a:pt x="12016" y="11734"/>
                    </a:lnTo>
                    <a:lnTo>
                      <a:pt x="11999" y="11738"/>
                    </a:lnTo>
                    <a:lnTo>
                      <a:pt x="11980" y="11746"/>
                    </a:lnTo>
                    <a:lnTo>
                      <a:pt x="11963" y="11754"/>
                    </a:lnTo>
                    <a:lnTo>
                      <a:pt x="11945" y="11764"/>
                    </a:lnTo>
                    <a:lnTo>
                      <a:pt x="11929" y="11773"/>
                    </a:lnTo>
                    <a:lnTo>
                      <a:pt x="11914" y="11784"/>
                    </a:lnTo>
                    <a:lnTo>
                      <a:pt x="11898" y="11795"/>
                    </a:lnTo>
                    <a:lnTo>
                      <a:pt x="11885" y="11809"/>
                    </a:lnTo>
                    <a:lnTo>
                      <a:pt x="11871" y="11822"/>
                    </a:lnTo>
                    <a:lnTo>
                      <a:pt x="11860" y="11835"/>
                    </a:lnTo>
                    <a:lnTo>
                      <a:pt x="11849" y="11849"/>
                    </a:lnTo>
                    <a:lnTo>
                      <a:pt x="11840" y="11863"/>
                    </a:lnTo>
                    <a:lnTo>
                      <a:pt x="11832" y="11877"/>
                    </a:lnTo>
                    <a:lnTo>
                      <a:pt x="11825" y="11892"/>
                    </a:lnTo>
                    <a:lnTo>
                      <a:pt x="11820" y="11906"/>
                    </a:lnTo>
                    <a:lnTo>
                      <a:pt x="11814" y="11922"/>
                    </a:lnTo>
                    <a:lnTo>
                      <a:pt x="11810" y="11937"/>
                    </a:lnTo>
                    <a:lnTo>
                      <a:pt x="11802" y="11969"/>
                    </a:lnTo>
                    <a:lnTo>
                      <a:pt x="11797" y="12000"/>
                    </a:lnTo>
                    <a:lnTo>
                      <a:pt x="11793" y="12033"/>
                    </a:lnTo>
                    <a:lnTo>
                      <a:pt x="11789" y="12065"/>
                    </a:lnTo>
                    <a:lnTo>
                      <a:pt x="12802" y="12065"/>
                    </a:lnTo>
                    <a:lnTo>
                      <a:pt x="12802" y="12330"/>
                    </a:lnTo>
                    <a:lnTo>
                      <a:pt x="11789" y="12330"/>
                    </a:lnTo>
                    <a:lnTo>
                      <a:pt x="11792" y="12356"/>
                    </a:lnTo>
                    <a:lnTo>
                      <a:pt x="11796" y="12382"/>
                    </a:lnTo>
                    <a:lnTo>
                      <a:pt x="11801" y="12405"/>
                    </a:lnTo>
                    <a:lnTo>
                      <a:pt x="11808" y="12428"/>
                    </a:lnTo>
                    <a:lnTo>
                      <a:pt x="11815" y="12449"/>
                    </a:lnTo>
                    <a:lnTo>
                      <a:pt x="11822" y="12468"/>
                    </a:lnTo>
                    <a:lnTo>
                      <a:pt x="11830" y="12488"/>
                    </a:lnTo>
                    <a:lnTo>
                      <a:pt x="11840" y="12505"/>
                    </a:lnTo>
                    <a:lnTo>
                      <a:pt x="11850" y="12523"/>
                    </a:lnTo>
                    <a:lnTo>
                      <a:pt x="11861" y="12538"/>
                    </a:lnTo>
                    <a:lnTo>
                      <a:pt x="11873" y="12552"/>
                    </a:lnTo>
                    <a:lnTo>
                      <a:pt x="11886" y="12566"/>
                    </a:lnTo>
                    <a:lnTo>
                      <a:pt x="11899" y="12579"/>
                    </a:lnTo>
                    <a:lnTo>
                      <a:pt x="11914" y="12591"/>
                    </a:lnTo>
                    <a:lnTo>
                      <a:pt x="11929" y="12601"/>
                    </a:lnTo>
                    <a:lnTo>
                      <a:pt x="11945" y="12611"/>
                    </a:lnTo>
                    <a:lnTo>
                      <a:pt x="11963" y="12620"/>
                    </a:lnTo>
                    <a:lnTo>
                      <a:pt x="11980" y="12629"/>
                    </a:lnTo>
                    <a:lnTo>
                      <a:pt x="11998" y="12637"/>
                    </a:lnTo>
                    <a:lnTo>
                      <a:pt x="12019" y="12643"/>
                    </a:lnTo>
                    <a:lnTo>
                      <a:pt x="12038" y="12649"/>
                    </a:lnTo>
                    <a:lnTo>
                      <a:pt x="12059" y="12654"/>
                    </a:lnTo>
                    <a:lnTo>
                      <a:pt x="12082" y="12659"/>
                    </a:lnTo>
                    <a:lnTo>
                      <a:pt x="12104" y="12663"/>
                    </a:lnTo>
                    <a:lnTo>
                      <a:pt x="12129" y="12666"/>
                    </a:lnTo>
                    <a:lnTo>
                      <a:pt x="12153" y="12669"/>
                    </a:lnTo>
                    <a:lnTo>
                      <a:pt x="12179" y="12672"/>
                    </a:lnTo>
                    <a:lnTo>
                      <a:pt x="12204" y="12674"/>
                    </a:lnTo>
                    <a:lnTo>
                      <a:pt x="12259" y="12677"/>
                    </a:lnTo>
                    <a:lnTo>
                      <a:pt x="12318" y="12678"/>
                    </a:lnTo>
                    <a:lnTo>
                      <a:pt x="12802" y="12678"/>
                    </a:lnTo>
                    <a:lnTo>
                      <a:pt x="12802" y="12944"/>
                    </a:lnTo>
                    <a:lnTo>
                      <a:pt x="12242" y="12944"/>
                    </a:lnTo>
                    <a:lnTo>
                      <a:pt x="12179" y="12942"/>
                    </a:lnTo>
                    <a:lnTo>
                      <a:pt x="12114" y="12940"/>
                    </a:lnTo>
                    <a:lnTo>
                      <a:pt x="12048" y="12935"/>
                    </a:lnTo>
                    <a:lnTo>
                      <a:pt x="12016" y="12932"/>
                    </a:lnTo>
                    <a:lnTo>
                      <a:pt x="11983" y="12929"/>
                    </a:lnTo>
                    <a:lnTo>
                      <a:pt x="11951" y="12924"/>
                    </a:lnTo>
                    <a:lnTo>
                      <a:pt x="11920" y="12919"/>
                    </a:lnTo>
                    <a:lnTo>
                      <a:pt x="11888" y="12914"/>
                    </a:lnTo>
                    <a:lnTo>
                      <a:pt x="11859" y="12907"/>
                    </a:lnTo>
                    <a:lnTo>
                      <a:pt x="11829" y="12900"/>
                    </a:lnTo>
                    <a:lnTo>
                      <a:pt x="11800" y="12893"/>
                    </a:lnTo>
                    <a:lnTo>
                      <a:pt x="11770" y="12883"/>
                    </a:lnTo>
                    <a:lnTo>
                      <a:pt x="11740" y="12870"/>
                    </a:lnTo>
                    <a:lnTo>
                      <a:pt x="11713" y="12858"/>
                    </a:lnTo>
                    <a:lnTo>
                      <a:pt x="11685" y="12844"/>
                    </a:lnTo>
                    <a:lnTo>
                      <a:pt x="11660" y="12829"/>
                    </a:lnTo>
                    <a:lnTo>
                      <a:pt x="11635" y="12812"/>
                    </a:lnTo>
                    <a:lnTo>
                      <a:pt x="11612" y="12795"/>
                    </a:lnTo>
                    <a:lnTo>
                      <a:pt x="11590" y="12777"/>
                    </a:lnTo>
                    <a:lnTo>
                      <a:pt x="11569" y="12757"/>
                    </a:lnTo>
                    <a:lnTo>
                      <a:pt x="11549" y="12737"/>
                    </a:lnTo>
                    <a:lnTo>
                      <a:pt x="11530" y="12715"/>
                    </a:lnTo>
                    <a:lnTo>
                      <a:pt x="11513" y="12694"/>
                    </a:lnTo>
                    <a:lnTo>
                      <a:pt x="11496" y="12670"/>
                    </a:lnTo>
                    <a:lnTo>
                      <a:pt x="11480" y="12648"/>
                    </a:lnTo>
                    <a:lnTo>
                      <a:pt x="11466" y="12624"/>
                    </a:lnTo>
                    <a:lnTo>
                      <a:pt x="11453" y="12599"/>
                    </a:lnTo>
                    <a:lnTo>
                      <a:pt x="11440" y="12575"/>
                    </a:lnTo>
                    <a:lnTo>
                      <a:pt x="11428" y="12549"/>
                    </a:lnTo>
                    <a:lnTo>
                      <a:pt x="11418" y="12524"/>
                    </a:lnTo>
                    <a:lnTo>
                      <a:pt x="11408" y="12497"/>
                    </a:lnTo>
                    <a:lnTo>
                      <a:pt x="11400" y="12472"/>
                    </a:lnTo>
                    <a:lnTo>
                      <a:pt x="11391" y="12445"/>
                    </a:lnTo>
                    <a:lnTo>
                      <a:pt x="11384" y="12419"/>
                    </a:lnTo>
                    <a:lnTo>
                      <a:pt x="11378" y="12391"/>
                    </a:lnTo>
                    <a:lnTo>
                      <a:pt x="11372" y="12364"/>
                    </a:lnTo>
                    <a:lnTo>
                      <a:pt x="11368" y="12338"/>
                    </a:lnTo>
                    <a:lnTo>
                      <a:pt x="11364" y="12311"/>
                    </a:lnTo>
                    <a:lnTo>
                      <a:pt x="11361" y="12285"/>
                    </a:lnTo>
                    <a:lnTo>
                      <a:pt x="11358" y="12258"/>
                    </a:lnTo>
                    <a:lnTo>
                      <a:pt x="11357" y="12233"/>
                    </a:lnTo>
                    <a:lnTo>
                      <a:pt x="11356" y="12207"/>
                    </a:lnTo>
                    <a:lnTo>
                      <a:pt x="11356" y="12157"/>
                    </a:lnTo>
                    <a:lnTo>
                      <a:pt x="11357" y="12133"/>
                    </a:lnTo>
                    <a:lnTo>
                      <a:pt x="11358" y="12109"/>
                    </a:lnTo>
                    <a:lnTo>
                      <a:pt x="11361" y="12085"/>
                    </a:lnTo>
                    <a:lnTo>
                      <a:pt x="11364" y="12060"/>
                    </a:lnTo>
                    <a:lnTo>
                      <a:pt x="11367" y="12036"/>
                    </a:lnTo>
                    <a:lnTo>
                      <a:pt x="11372" y="12013"/>
                    </a:lnTo>
                    <a:lnTo>
                      <a:pt x="11377" y="11988"/>
                    </a:lnTo>
                    <a:lnTo>
                      <a:pt x="11382" y="11965"/>
                    </a:lnTo>
                    <a:lnTo>
                      <a:pt x="11389" y="11941"/>
                    </a:lnTo>
                    <a:lnTo>
                      <a:pt x="11396" y="11918"/>
                    </a:lnTo>
                    <a:lnTo>
                      <a:pt x="11405" y="11895"/>
                    </a:lnTo>
                    <a:lnTo>
                      <a:pt x="11414" y="11872"/>
                    </a:lnTo>
                    <a:lnTo>
                      <a:pt x="11423" y="11849"/>
                    </a:lnTo>
                    <a:lnTo>
                      <a:pt x="11434" y="11827"/>
                    </a:lnTo>
                    <a:lnTo>
                      <a:pt x="11445" y="11805"/>
                    </a:lnTo>
                    <a:lnTo>
                      <a:pt x="11457" y="11784"/>
                    </a:lnTo>
                    <a:lnTo>
                      <a:pt x="11470" y="11763"/>
                    </a:lnTo>
                    <a:lnTo>
                      <a:pt x="11483" y="11742"/>
                    </a:lnTo>
                    <a:lnTo>
                      <a:pt x="11498" y="11722"/>
                    </a:lnTo>
                    <a:lnTo>
                      <a:pt x="11514" y="11701"/>
                    </a:lnTo>
                    <a:lnTo>
                      <a:pt x="11530" y="11682"/>
                    </a:lnTo>
                    <a:lnTo>
                      <a:pt x="11546" y="11663"/>
                    </a:lnTo>
                    <a:lnTo>
                      <a:pt x="11565" y="11644"/>
                    </a:lnTo>
                    <a:lnTo>
                      <a:pt x="11583" y="11626"/>
                    </a:lnTo>
                    <a:lnTo>
                      <a:pt x="11604" y="11609"/>
                    </a:lnTo>
                    <a:lnTo>
                      <a:pt x="11624" y="11592"/>
                    </a:lnTo>
                    <a:lnTo>
                      <a:pt x="11645" y="11576"/>
                    </a:lnTo>
                    <a:lnTo>
                      <a:pt x="11668" y="11560"/>
                    </a:lnTo>
                    <a:lnTo>
                      <a:pt x="11691" y="11544"/>
                    </a:lnTo>
                    <a:lnTo>
                      <a:pt x="11716" y="11530"/>
                    </a:lnTo>
                    <a:lnTo>
                      <a:pt x="11741" y="11517"/>
                    </a:lnTo>
                    <a:lnTo>
                      <a:pt x="11765" y="11506"/>
                    </a:lnTo>
                    <a:lnTo>
                      <a:pt x="11788" y="11495"/>
                    </a:lnTo>
                    <a:lnTo>
                      <a:pt x="11813" y="11486"/>
                    </a:lnTo>
                    <a:lnTo>
                      <a:pt x="11837" y="11479"/>
                    </a:lnTo>
                    <a:lnTo>
                      <a:pt x="11863" y="11472"/>
                    </a:lnTo>
                    <a:lnTo>
                      <a:pt x="11888" y="11466"/>
                    </a:lnTo>
                    <a:lnTo>
                      <a:pt x="11915" y="11462"/>
                    </a:lnTo>
                    <a:lnTo>
                      <a:pt x="11941" y="11457"/>
                    </a:lnTo>
                    <a:lnTo>
                      <a:pt x="11968" y="11454"/>
                    </a:lnTo>
                    <a:lnTo>
                      <a:pt x="11994" y="11451"/>
                    </a:lnTo>
                    <a:lnTo>
                      <a:pt x="12021" y="11448"/>
                    </a:lnTo>
                    <a:lnTo>
                      <a:pt x="12047" y="11446"/>
                    </a:lnTo>
                    <a:lnTo>
                      <a:pt x="12101" y="11445"/>
                    </a:lnTo>
                    <a:lnTo>
                      <a:pt x="12154" y="11444"/>
                    </a:lnTo>
                    <a:lnTo>
                      <a:pt x="12802" y="11444"/>
                    </a:lnTo>
                    <a:lnTo>
                      <a:pt x="12802" y="11713"/>
                    </a:lnTo>
                    <a:close/>
                    <a:moveTo>
                      <a:pt x="10931" y="11124"/>
                    </a:moveTo>
                    <a:lnTo>
                      <a:pt x="10172" y="9625"/>
                    </a:lnTo>
                    <a:lnTo>
                      <a:pt x="10603" y="9625"/>
                    </a:lnTo>
                    <a:lnTo>
                      <a:pt x="11131" y="10753"/>
                    </a:lnTo>
                    <a:lnTo>
                      <a:pt x="11670" y="9625"/>
                    </a:lnTo>
                    <a:lnTo>
                      <a:pt x="12101" y="9625"/>
                    </a:lnTo>
                    <a:lnTo>
                      <a:pt x="11314" y="11124"/>
                    </a:lnTo>
                    <a:lnTo>
                      <a:pt x="10931" y="11124"/>
                    </a:lnTo>
                    <a:close/>
                    <a:moveTo>
                      <a:pt x="11123" y="12522"/>
                    </a:moveTo>
                    <a:lnTo>
                      <a:pt x="11122" y="12541"/>
                    </a:lnTo>
                    <a:lnTo>
                      <a:pt x="11120" y="12561"/>
                    </a:lnTo>
                    <a:lnTo>
                      <a:pt x="11117" y="12581"/>
                    </a:lnTo>
                    <a:lnTo>
                      <a:pt x="11113" y="12601"/>
                    </a:lnTo>
                    <a:lnTo>
                      <a:pt x="11108" y="12620"/>
                    </a:lnTo>
                    <a:lnTo>
                      <a:pt x="11102" y="12640"/>
                    </a:lnTo>
                    <a:lnTo>
                      <a:pt x="11095" y="12659"/>
                    </a:lnTo>
                    <a:lnTo>
                      <a:pt x="11086" y="12679"/>
                    </a:lnTo>
                    <a:lnTo>
                      <a:pt x="11078" y="12697"/>
                    </a:lnTo>
                    <a:lnTo>
                      <a:pt x="11068" y="12715"/>
                    </a:lnTo>
                    <a:lnTo>
                      <a:pt x="11058" y="12734"/>
                    </a:lnTo>
                    <a:lnTo>
                      <a:pt x="11046" y="12751"/>
                    </a:lnTo>
                    <a:lnTo>
                      <a:pt x="11033" y="12768"/>
                    </a:lnTo>
                    <a:lnTo>
                      <a:pt x="11019" y="12785"/>
                    </a:lnTo>
                    <a:lnTo>
                      <a:pt x="11005" y="12801"/>
                    </a:lnTo>
                    <a:lnTo>
                      <a:pt x="10991" y="12814"/>
                    </a:lnTo>
                    <a:lnTo>
                      <a:pt x="10976" y="12828"/>
                    </a:lnTo>
                    <a:lnTo>
                      <a:pt x="10961" y="12840"/>
                    </a:lnTo>
                    <a:lnTo>
                      <a:pt x="10946" y="12851"/>
                    </a:lnTo>
                    <a:lnTo>
                      <a:pt x="10929" y="12861"/>
                    </a:lnTo>
                    <a:lnTo>
                      <a:pt x="10914" y="12871"/>
                    </a:lnTo>
                    <a:lnTo>
                      <a:pt x="10898" y="12881"/>
                    </a:lnTo>
                    <a:lnTo>
                      <a:pt x="10880" y="12889"/>
                    </a:lnTo>
                    <a:lnTo>
                      <a:pt x="10864" y="12896"/>
                    </a:lnTo>
                    <a:lnTo>
                      <a:pt x="10847" y="12902"/>
                    </a:lnTo>
                    <a:lnTo>
                      <a:pt x="10829" y="12908"/>
                    </a:lnTo>
                    <a:lnTo>
                      <a:pt x="10812" y="12914"/>
                    </a:lnTo>
                    <a:lnTo>
                      <a:pt x="10794" y="12918"/>
                    </a:lnTo>
                    <a:lnTo>
                      <a:pt x="10775" y="12923"/>
                    </a:lnTo>
                    <a:lnTo>
                      <a:pt x="10757" y="12926"/>
                    </a:lnTo>
                    <a:lnTo>
                      <a:pt x="10739" y="12931"/>
                    </a:lnTo>
                    <a:lnTo>
                      <a:pt x="10701" y="12936"/>
                    </a:lnTo>
                    <a:lnTo>
                      <a:pt x="10663" y="12940"/>
                    </a:lnTo>
                    <a:lnTo>
                      <a:pt x="10623" y="12942"/>
                    </a:lnTo>
                    <a:lnTo>
                      <a:pt x="10585" y="12943"/>
                    </a:lnTo>
                    <a:lnTo>
                      <a:pt x="10504" y="12944"/>
                    </a:lnTo>
                    <a:lnTo>
                      <a:pt x="9519" y="12944"/>
                    </a:lnTo>
                    <a:lnTo>
                      <a:pt x="9519" y="12678"/>
                    </a:lnTo>
                    <a:lnTo>
                      <a:pt x="10340" y="12678"/>
                    </a:lnTo>
                    <a:lnTo>
                      <a:pt x="10368" y="12677"/>
                    </a:lnTo>
                    <a:lnTo>
                      <a:pt x="10398" y="12677"/>
                    </a:lnTo>
                    <a:lnTo>
                      <a:pt x="10428" y="12676"/>
                    </a:lnTo>
                    <a:lnTo>
                      <a:pt x="10459" y="12674"/>
                    </a:lnTo>
                    <a:lnTo>
                      <a:pt x="10490" y="12671"/>
                    </a:lnTo>
                    <a:lnTo>
                      <a:pt x="10519" y="12667"/>
                    </a:lnTo>
                    <a:lnTo>
                      <a:pt x="10534" y="12664"/>
                    </a:lnTo>
                    <a:lnTo>
                      <a:pt x="10548" y="12661"/>
                    </a:lnTo>
                    <a:lnTo>
                      <a:pt x="10562" y="12658"/>
                    </a:lnTo>
                    <a:lnTo>
                      <a:pt x="10575" y="12654"/>
                    </a:lnTo>
                    <a:lnTo>
                      <a:pt x="10589" y="12650"/>
                    </a:lnTo>
                    <a:lnTo>
                      <a:pt x="10601" y="12645"/>
                    </a:lnTo>
                    <a:lnTo>
                      <a:pt x="10613" y="12640"/>
                    </a:lnTo>
                    <a:lnTo>
                      <a:pt x="10624" y="12634"/>
                    </a:lnTo>
                    <a:lnTo>
                      <a:pt x="10636" y="12627"/>
                    </a:lnTo>
                    <a:lnTo>
                      <a:pt x="10645" y="12619"/>
                    </a:lnTo>
                    <a:lnTo>
                      <a:pt x="10655" y="12611"/>
                    </a:lnTo>
                    <a:lnTo>
                      <a:pt x="10663" y="12602"/>
                    </a:lnTo>
                    <a:lnTo>
                      <a:pt x="10671" y="12593"/>
                    </a:lnTo>
                    <a:lnTo>
                      <a:pt x="10677" y="12583"/>
                    </a:lnTo>
                    <a:lnTo>
                      <a:pt x="10683" y="12572"/>
                    </a:lnTo>
                    <a:lnTo>
                      <a:pt x="10689" y="12560"/>
                    </a:lnTo>
                    <a:lnTo>
                      <a:pt x="10693" y="12547"/>
                    </a:lnTo>
                    <a:lnTo>
                      <a:pt x="10696" y="12534"/>
                    </a:lnTo>
                    <a:lnTo>
                      <a:pt x="10697" y="12518"/>
                    </a:lnTo>
                    <a:lnTo>
                      <a:pt x="10698" y="12503"/>
                    </a:lnTo>
                    <a:lnTo>
                      <a:pt x="10698" y="12494"/>
                    </a:lnTo>
                    <a:lnTo>
                      <a:pt x="10697" y="12485"/>
                    </a:lnTo>
                    <a:lnTo>
                      <a:pt x="10696" y="12476"/>
                    </a:lnTo>
                    <a:lnTo>
                      <a:pt x="10694" y="12466"/>
                    </a:lnTo>
                    <a:lnTo>
                      <a:pt x="10691" y="12458"/>
                    </a:lnTo>
                    <a:lnTo>
                      <a:pt x="10688" y="12449"/>
                    </a:lnTo>
                    <a:lnTo>
                      <a:pt x="10685" y="12441"/>
                    </a:lnTo>
                    <a:lnTo>
                      <a:pt x="10680" y="12433"/>
                    </a:lnTo>
                    <a:lnTo>
                      <a:pt x="10676" y="12425"/>
                    </a:lnTo>
                    <a:lnTo>
                      <a:pt x="10671" y="12416"/>
                    </a:lnTo>
                    <a:lnTo>
                      <a:pt x="10666" y="12408"/>
                    </a:lnTo>
                    <a:lnTo>
                      <a:pt x="10660" y="12401"/>
                    </a:lnTo>
                    <a:lnTo>
                      <a:pt x="10647" y="12387"/>
                    </a:lnTo>
                    <a:lnTo>
                      <a:pt x="10631" y="12374"/>
                    </a:lnTo>
                    <a:lnTo>
                      <a:pt x="10620" y="12363"/>
                    </a:lnTo>
                    <a:lnTo>
                      <a:pt x="10607" y="12355"/>
                    </a:lnTo>
                    <a:lnTo>
                      <a:pt x="10594" y="12347"/>
                    </a:lnTo>
                    <a:lnTo>
                      <a:pt x="10579" y="12341"/>
                    </a:lnTo>
                    <a:lnTo>
                      <a:pt x="10564" y="12335"/>
                    </a:lnTo>
                    <a:lnTo>
                      <a:pt x="10549" y="12331"/>
                    </a:lnTo>
                    <a:lnTo>
                      <a:pt x="10534" y="12327"/>
                    </a:lnTo>
                    <a:lnTo>
                      <a:pt x="10517" y="12323"/>
                    </a:lnTo>
                    <a:lnTo>
                      <a:pt x="10500" y="12321"/>
                    </a:lnTo>
                    <a:lnTo>
                      <a:pt x="10484" y="12319"/>
                    </a:lnTo>
                    <a:lnTo>
                      <a:pt x="10467" y="12317"/>
                    </a:lnTo>
                    <a:lnTo>
                      <a:pt x="10450" y="12315"/>
                    </a:lnTo>
                    <a:lnTo>
                      <a:pt x="10417" y="12314"/>
                    </a:lnTo>
                    <a:lnTo>
                      <a:pt x="10385" y="12313"/>
                    </a:lnTo>
                    <a:lnTo>
                      <a:pt x="10014" y="12313"/>
                    </a:lnTo>
                    <a:lnTo>
                      <a:pt x="9972" y="12312"/>
                    </a:lnTo>
                    <a:lnTo>
                      <a:pt x="9928" y="12309"/>
                    </a:lnTo>
                    <a:lnTo>
                      <a:pt x="9884" y="12306"/>
                    </a:lnTo>
                    <a:lnTo>
                      <a:pt x="9840" y="12300"/>
                    </a:lnTo>
                    <a:lnTo>
                      <a:pt x="9797" y="12293"/>
                    </a:lnTo>
                    <a:lnTo>
                      <a:pt x="9777" y="12289"/>
                    </a:lnTo>
                    <a:lnTo>
                      <a:pt x="9756" y="12285"/>
                    </a:lnTo>
                    <a:lnTo>
                      <a:pt x="9737" y="12280"/>
                    </a:lnTo>
                    <a:lnTo>
                      <a:pt x="9718" y="12274"/>
                    </a:lnTo>
                    <a:lnTo>
                      <a:pt x="9700" y="12268"/>
                    </a:lnTo>
                    <a:lnTo>
                      <a:pt x="9684" y="12261"/>
                    </a:lnTo>
                    <a:lnTo>
                      <a:pt x="9668" y="12254"/>
                    </a:lnTo>
                    <a:lnTo>
                      <a:pt x="9652" y="12246"/>
                    </a:lnTo>
                    <a:lnTo>
                      <a:pt x="9637" y="12238"/>
                    </a:lnTo>
                    <a:lnTo>
                      <a:pt x="9623" y="12230"/>
                    </a:lnTo>
                    <a:lnTo>
                      <a:pt x="9608" y="12221"/>
                    </a:lnTo>
                    <a:lnTo>
                      <a:pt x="9595" y="12210"/>
                    </a:lnTo>
                    <a:lnTo>
                      <a:pt x="9582" y="12200"/>
                    </a:lnTo>
                    <a:lnTo>
                      <a:pt x="9570" y="12190"/>
                    </a:lnTo>
                    <a:lnTo>
                      <a:pt x="9557" y="12179"/>
                    </a:lnTo>
                    <a:lnTo>
                      <a:pt x="9546" y="12167"/>
                    </a:lnTo>
                    <a:lnTo>
                      <a:pt x="9535" y="12155"/>
                    </a:lnTo>
                    <a:lnTo>
                      <a:pt x="9525" y="12143"/>
                    </a:lnTo>
                    <a:lnTo>
                      <a:pt x="9515" y="12131"/>
                    </a:lnTo>
                    <a:lnTo>
                      <a:pt x="9505" y="12118"/>
                    </a:lnTo>
                    <a:lnTo>
                      <a:pt x="9496" y="12104"/>
                    </a:lnTo>
                    <a:lnTo>
                      <a:pt x="9488" y="12091"/>
                    </a:lnTo>
                    <a:lnTo>
                      <a:pt x="9481" y="12078"/>
                    </a:lnTo>
                    <a:lnTo>
                      <a:pt x="9474" y="12064"/>
                    </a:lnTo>
                    <a:lnTo>
                      <a:pt x="9467" y="12049"/>
                    </a:lnTo>
                    <a:lnTo>
                      <a:pt x="9461" y="12035"/>
                    </a:lnTo>
                    <a:lnTo>
                      <a:pt x="9455" y="12021"/>
                    </a:lnTo>
                    <a:lnTo>
                      <a:pt x="9450" y="12006"/>
                    </a:lnTo>
                    <a:lnTo>
                      <a:pt x="9446" y="11991"/>
                    </a:lnTo>
                    <a:lnTo>
                      <a:pt x="9442" y="11977"/>
                    </a:lnTo>
                    <a:lnTo>
                      <a:pt x="9439" y="11963"/>
                    </a:lnTo>
                    <a:lnTo>
                      <a:pt x="9436" y="11947"/>
                    </a:lnTo>
                    <a:lnTo>
                      <a:pt x="9434" y="11932"/>
                    </a:lnTo>
                    <a:lnTo>
                      <a:pt x="9433" y="11918"/>
                    </a:lnTo>
                    <a:lnTo>
                      <a:pt x="9432" y="11902"/>
                    </a:lnTo>
                    <a:lnTo>
                      <a:pt x="9432" y="11865"/>
                    </a:lnTo>
                    <a:lnTo>
                      <a:pt x="9435" y="11841"/>
                    </a:lnTo>
                    <a:lnTo>
                      <a:pt x="9438" y="11818"/>
                    </a:lnTo>
                    <a:lnTo>
                      <a:pt x="9443" y="11794"/>
                    </a:lnTo>
                    <a:lnTo>
                      <a:pt x="9450" y="11770"/>
                    </a:lnTo>
                    <a:lnTo>
                      <a:pt x="9458" y="11746"/>
                    </a:lnTo>
                    <a:lnTo>
                      <a:pt x="9468" y="11723"/>
                    </a:lnTo>
                    <a:lnTo>
                      <a:pt x="9478" y="11700"/>
                    </a:lnTo>
                    <a:lnTo>
                      <a:pt x="9490" y="11678"/>
                    </a:lnTo>
                    <a:lnTo>
                      <a:pt x="9503" y="11656"/>
                    </a:lnTo>
                    <a:lnTo>
                      <a:pt x="9519" y="11635"/>
                    </a:lnTo>
                    <a:lnTo>
                      <a:pt x="9534" y="11615"/>
                    </a:lnTo>
                    <a:lnTo>
                      <a:pt x="9551" y="11595"/>
                    </a:lnTo>
                    <a:lnTo>
                      <a:pt x="9569" y="11577"/>
                    </a:lnTo>
                    <a:lnTo>
                      <a:pt x="9588" y="11560"/>
                    </a:lnTo>
                    <a:lnTo>
                      <a:pt x="9608" y="11544"/>
                    </a:lnTo>
                    <a:lnTo>
                      <a:pt x="9622" y="11534"/>
                    </a:lnTo>
                    <a:lnTo>
                      <a:pt x="9636" y="11526"/>
                    </a:lnTo>
                    <a:lnTo>
                      <a:pt x="9650" y="11518"/>
                    </a:lnTo>
                    <a:lnTo>
                      <a:pt x="9666" y="11510"/>
                    </a:lnTo>
                    <a:lnTo>
                      <a:pt x="9680" y="11503"/>
                    </a:lnTo>
                    <a:lnTo>
                      <a:pt x="9695" y="11496"/>
                    </a:lnTo>
                    <a:lnTo>
                      <a:pt x="9710" y="11490"/>
                    </a:lnTo>
                    <a:lnTo>
                      <a:pt x="9726" y="11484"/>
                    </a:lnTo>
                    <a:lnTo>
                      <a:pt x="9757" y="11475"/>
                    </a:lnTo>
                    <a:lnTo>
                      <a:pt x="9790" y="11467"/>
                    </a:lnTo>
                    <a:lnTo>
                      <a:pt x="9824" y="11460"/>
                    </a:lnTo>
                    <a:lnTo>
                      <a:pt x="9857" y="11455"/>
                    </a:lnTo>
                    <a:lnTo>
                      <a:pt x="9891" y="11452"/>
                    </a:lnTo>
                    <a:lnTo>
                      <a:pt x="9926" y="11448"/>
                    </a:lnTo>
                    <a:lnTo>
                      <a:pt x="9960" y="11446"/>
                    </a:lnTo>
                    <a:lnTo>
                      <a:pt x="9995" y="11445"/>
                    </a:lnTo>
                    <a:lnTo>
                      <a:pt x="10064" y="11444"/>
                    </a:lnTo>
                    <a:lnTo>
                      <a:pt x="11021" y="11444"/>
                    </a:lnTo>
                    <a:lnTo>
                      <a:pt x="11021" y="11713"/>
                    </a:lnTo>
                    <a:lnTo>
                      <a:pt x="10093" y="11713"/>
                    </a:lnTo>
                    <a:lnTo>
                      <a:pt x="10062" y="11714"/>
                    </a:lnTo>
                    <a:lnTo>
                      <a:pt x="10033" y="11717"/>
                    </a:lnTo>
                    <a:lnTo>
                      <a:pt x="10018" y="11718"/>
                    </a:lnTo>
                    <a:lnTo>
                      <a:pt x="10004" y="11721"/>
                    </a:lnTo>
                    <a:lnTo>
                      <a:pt x="9990" y="11723"/>
                    </a:lnTo>
                    <a:lnTo>
                      <a:pt x="9977" y="11726"/>
                    </a:lnTo>
                    <a:lnTo>
                      <a:pt x="9964" y="11730"/>
                    </a:lnTo>
                    <a:lnTo>
                      <a:pt x="9951" y="11734"/>
                    </a:lnTo>
                    <a:lnTo>
                      <a:pt x="9940" y="11739"/>
                    </a:lnTo>
                    <a:lnTo>
                      <a:pt x="9929" y="11744"/>
                    </a:lnTo>
                    <a:lnTo>
                      <a:pt x="9918" y="11751"/>
                    </a:lnTo>
                    <a:lnTo>
                      <a:pt x="9908" y="11759"/>
                    </a:lnTo>
                    <a:lnTo>
                      <a:pt x="9899" y="11766"/>
                    </a:lnTo>
                    <a:lnTo>
                      <a:pt x="9891" y="11775"/>
                    </a:lnTo>
                    <a:lnTo>
                      <a:pt x="9884" y="11784"/>
                    </a:lnTo>
                    <a:lnTo>
                      <a:pt x="9877" y="11794"/>
                    </a:lnTo>
                    <a:lnTo>
                      <a:pt x="9872" y="11805"/>
                    </a:lnTo>
                    <a:lnTo>
                      <a:pt x="9866" y="11818"/>
                    </a:lnTo>
                    <a:lnTo>
                      <a:pt x="9862" y="11832"/>
                    </a:lnTo>
                    <a:lnTo>
                      <a:pt x="9859" y="11846"/>
                    </a:lnTo>
                    <a:lnTo>
                      <a:pt x="9858" y="11862"/>
                    </a:lnTo>
                    <a:lnTo>
                      <a:pt x="9857" y="11878"/>
                    </a:lnTo>
                    <a:lnTo>
                      <a:pt x="9858" y="11893"/>
                    </a:lnTo>
                    <a:lnTo>
                      <a:pt x="9859" y="11906"/>
                    </a:lnTo>
                    <a:lnTo>
                      <a:pt x="9862" y="11920"/>
                    </a:lnTo>
                    <a:lnTo>
                      <a:pt x="9865" y="11932"/>
                    </a:lnTo>
                    <a:lnTo>
                      <a:pt x="9871" y="11943"/>
                    </a:lnTo>
                    <a:lnTo>
                      <a:pt x="9876" y="11954"/>
                    </a:lnTo>
                    <a:lnTo>
                      <a:pt x="9882" y="11965"/>
                    </a:lnTo>
                    <a:lnTo>
                      <a:pt x="9888" y="11974"/>
                    </a:lnTo>
                    <a:lnTo>
                      <a:pt x="9896" y="11982"/>
                    </a:lnTo>
                    <a:lnTo>
                      <a:pt x="9904" y="11990"/>
                    </a:lnTo>
                    <a:lnTo>
                      <a:pt x="9913" y="11997"/>
                    </a:lnTo>
                    <a:lnTo>
                      <a:pt x="9924" y="12003"/>
                    </a:lnTo>
                    <a:lnTo>
                      <a:pt x="9934" y="12009"/>
                    </a:lnTo>
                    <a:lnTo>
                      <a:pt x="9944" y="12015"/>
                    </a:lnTo>
                    <a:lnTo>
                      <a:pt x="9955" y="12020"/>
                    </a:lnTo>
                    <a:lnTo>
                      <a:pt x="9967" y="12025"/>
                    </a:lnTo>
                    <a:lnTo>
                      <a:pt x="9992" y="12032"/>
                    </a:lnTo>
                    <a:lnTo>
                      <a:pt x="10018" y="12038"/>
                    </a:lnTo>
                    <a:lnTo>
                      <a:pt x="10046" y="12042"/>
                    </a:lnTo>
                    <a:lnTo>
                      <a:pt x="10074" y="12045"/>
                    </a:lnTo>
                    <a:lnTo>
                      <a:pt x="10102" y="12047"/>
                    </a:lnTo>
                    <a:lnTo>
                      <a:pt x="10131" y="12048"/>
                    </a:lnTo>
                    <a:lnTo>
                      <a:pt x="10474" y="12048"/>
                    </a:lnTo>
                    <a:lnTo>
                      <a:pt x="10526" y="12049"/>
                    </a:lnTo>
                    <a:lnTo>
                      <a:pt x="10578" y="12050"/>
                    </a:lnTo>
                    <a:lnTo>
                      <a:pt x="10629" y="12052"/>
                    </a:lnTo>
                    <a:lnTo>
                      <a:pt x="10680" y="12056"/>
                    </a:lnTo>
                    <a:lnTo>
                      <a:pt x="10706" y="12059"/>
                    </a:lnTo>
                    <a:lnTo>
                      <a:pt x="10730" y="12064"/>
                    </a:lnTo>
                    <a:lnTo>
                      <a:pt x="10756" y="12069"/>
                    </a:lnTo>
                    <a:lnTo>
                      <a:pt x="10780" y="12074"/>
                    </a:lnTo>
                    <a:lnTo>
                      <a:pt x="10805" y="12080"/>
                    </a:lnTo>
                    <a:lnTo>
                      <a:pt x="10829" y="12087"/>
                    </a:lnTo>
                    <a:lnTo>
                      <a:pt x="10854" y="12095"/>
                    </a:lnTo>
                    <a:lnTo>
                      <a:pt x="10878" y="12105"/>
                    </a:lnTo>
                    <a:lnTo>
                      <a:pt x="10895" y="12111"/>
                    </a:lnTo>
                    <a:lnTo>
                      <a:pt x="10910" y="12120"/>
                    </a:lnTo>
                    <a:lnTo>
                      <a:pt x="10925" y="12128"/>
                    </a:lnTo>
                    <a:lnTo>
                      <a:pt x="10940" y="12136"/>
                    </a:lnTo>
                    <a:lnTo>
                      <a:pt x="10954" y="12145"/>
                    </a:lnTo>
                    <a:lnTo>
                      <a:pt x="10967" y="12155"/>
                    </a:lnTo>
                    <a:lnTo>
                      <a:pt x="10979" y="12166"/>
                    </a:lnTo>
                    <a:lnTo>
                      <a:pt x="10992" y="12176"/>
                    </a:lnTo>
                    <a:lnTo>
                      <a:pt x="11003" y="12186"/>
                    </a:lnTo>
                    <a:lnTo>
                      <a:pt x="11014" y="12197"/>
                    </a:lnTo>
                    <a:lnTo>
                      <a:pt x="11024" y="12209"/>
                    </a:lnTo>
                    <a:lnTo>
                      <a:pt x="11034" y="12222"/>
                    </a:lnTo>
                    <a:lnTo>
                      <a:pt x="11044" y="12234"/>
                    </a:lnTo>
                    <a:lnTo>
                      <a:pt x="11052" y="12246"/>
                    </a:lnTo>
                    <a:lnTo>
                      <a:pt x="11060" y="12259"/>
                    </a:lnTo>
                    <a:lnTo>
                      <a:pt x="11068" y="12272"/>
                    </a:lnTo>
                    <a:lnTo>
                      <a:pt x="11075" y="12286"/>
                    </a:lnTo>
                    <a:lnTo>
                      <a:pt x="11081" y="12299"/>
                    </a:lnTo>
                    <a:lnTo>
                      <a:pt x="11087" y="12312"/>
                    </a:lnTo>
                    <a:lnTo>
                      <a:pt x="11094" y="12327"/>
                    </a:lnTo>
                    <a:lnTo>
                      <a:pt x="11103" y="12355"/>
                    </a:lnTo>
                    <a:lnTo>
                      <a:pt x="11111" y="12384"/>
                    </a:lnTo>
                    <a:lnTo>
                      <a:pt x="11117" y="12413"/>
                    </a:lnTo>
                    <a:lnTo>
                      <a:pt x="11121" y="12443"/>
                    </a:lnTo>
                    <a:lnTo>
                      <a:pt x="11123" y="12473"/>
                    </a:lnTo>
                    <a:lnTo>
                      <a:pt x="11124" y="12502"/>
                    </a:lnTo>
                    <a:lnTo>
                      <a:pt x="11123" y="12522"/>
                    </a:lnTo>
                    <a:close/>
                    <a:moveTo>
                      <a:pt x="9353" y="11132"/>
                    </a:moveTo>
                    <a:lnTo>
                      <a:pt x="9261" y="11132"/>
                    </a:lnTo>
                    <a:lnTo>
                      <a:pt x="9221" y="11130"/>
                    </a:lnTo>
                    <a:lnTo>
                      <a:pt x="9180" y="11128"/>
                    </a:lnTo>
                    <a:lnTo>
                      <a:pt x="9139" y="11125"/>
                    </a:lnTo>
                    <a:lnTo>
                      <a:pt x="9097" y="11120"/>
                    </a:lnTo>
                    <a:lnTo>
                      <a:pt x="9056" y="11114"/>
                    </a:lnTo>
                    <a:lnTo>
                      <a:pt x="9014" y="11108"/>
                    </a:lnTo>
                    <a:lnTo>
                      <a:pt x="8973" y="11100"/>
                    </a:lnTo>
                    <a:lnTo>
                      <a:pt x="8932" y="11089"/>
                    </a:lnTo>
                    <a:lnTo>
                      <a:pt x="8891" y="11079"/>
                    </a:lnTo>
                    <a:lnTo>
                      <a:pt x="8852" y="11067"/>
                    </a:lnTo>
                    <a:lnTo>
                      <a:pt x="8814" y="11054"/>
                    </a:lnTo>
                    <a:lnTo>
                      <a:pt x="8776" y="11039"/>
                    </a:lnTo>
                    <a:lnTo>
                      <a:pt x="8740" y="11023"/>
                    </a:lnTo>
                    <a:lnTo>
                      <a:pt x="8723" y="11015"/>
                    </a:lnTo>
                    <a:lnTo>
                      <a:pt x="8707" y="11006"/>
                    </a:lnTo>
                    <a:lnTo>
                      <a:pt x="8689" y="10997"/>
                    </a:lnTo>
                    <a:lnTo>
                      <a:pt x="8674" y="10986"/>
                    </a:lnTo>
                    <a:lnTo>
                      <a:pt x="8654" y="10973"/>
                    </a:lnTo>
                    <a:lnTo>
                      <a:pt x="8634" y="10959"/>
                    </a:lnTo>
                    <a:lnTo>
                      <a:pt x="8615" y="10945"/>
                    </a:lnTo>
                    <a:lnTo>
                      <a:pt x="8598" y="10929"/>
                    </a:lnTo>
                    <a:lnTo>
                      <a:pt x="8580" y="10914"/>
                    </a:lnTo>
                    <a:lnTo>
                      <a:pt x="8564" y="10898"/>
                    </a:lnTo>
                    <a:lnTo>
                      <a:pt x="8549" y="10881"/>
                    </a:lnTo>
                    <a:lnTo>
                      <a:pt x="8534" y="10864"/>
                    </a:lnTo>
                    <a:lnTo>
                      <a:pt x="8521" y="10847"/>
                    </a:lnTo>
                    <a:lnTo>
                      <a:pt x="8508" y="10829"/>
                    </a:lnTo>
                    <a:lnTo>
                      <a:pt x="8496" y="10811"/>
                    </a:lnTo>
                    <a:lnTo>
                      <a:pt x="8484" y="10792"/>
                    </a:lnTo>
                    <a:lnTo>
                      <a:pt x="8473" y="10773"/>
                    </a:lnTo>
                    <a:lnTo>
                      <a:pt x="8463" y="10754"/>
                    </a:lnTo>
                    <a:lnTo>
                      <a:pt x="8454" y="10734"/>
                    </a:lnTo>
                    <a:lnTo>
                      <a:pt x="8446" y="10714"/>
                    </a:lnTo>
                    <a:lnTo>
                      <a:pt x="8437" y="10694"/>
                    </a:lnTo>
                    <a:lnTo>
                      <a:pt x="8429" y="10674"/>
                    </a:lnTo>
                    <a:lnTo>
                      <a:pt x="8423" y="10654"/>
                    </a:lnTo>
                    <a:lnTo>
                      <a:pt x="8417" y="10632"/>
                    </a:lnTo>
                    <a:lnTo>
                      <a:pt x="8411" y="10612"/>
                    </a:lnTo>
                    <a:lnTo>
                      <a:pt x="8406" y="10591"/>
                    </a:lnTo>
                    <a:lnTo>
                      <a:pt x="8402" y="10570"/>
                    </a:lnTo>
                    <a:lnTo>
                      <a:pt x="8398" y="10549"/>
                    </a:lnTo>
                    <a:lnTo>
                      <a:pt x="8392" y="10507"/>
                    </a:lnTo>
                    <a:lnTo>
                      <a:pt x="8387" y="10465"/>
                    </a:lnTo>
                    <a:lnTo>
                      <a:pt x="8384" y="10423"/>
                    </a:lnTo>
                    <a:lnTo>
                      <a:pt x="8383" y="10382"/>
                    </a:lnTo>
                    <a:lnTo>
                      <a:pt x="8384" y="10336"/>
                    </a:lnTo>
                    <a:lnTo>
                      <a:pt x="8386" y="10291"/>
                    </a:lnTo>
                    <a:lnTo>
                      <a:pt x="8391" y="10247"/>
                    </a:lnTo>
                    <a:lnTo>
                      <a:pt x="8397" y="10205"/>
                    </a:lnTo>
                    <a:lnTo>
                      <a:pt x="8404" y="10164"/>
                    </a:lnTo>
                    <a:lnTo>
                      <a:pt x="8413" y="10125"/>
                    </a:lnTo>
                    <a:lnTo>
                      <a:pt x="8424" y="10087"/>
                    </a:lnTo>
                    <a:lnTo>
                      <a:pt x="8436" y="10050"/>
                    </a:lnTo>
                    <a:lnTo>
                      <a:pt x="8450" y="10015"/>
                    </a:lnTo>
                    <a:lnTo>
                      <a:pt x="8466" y="9982"/>
                    </a:lnTo>
                    <a:lnTo>
                      <a:pt x="8483" y="9949"/>
                    </a:lnTo>
                    <a:lnTo>
                      <a:pt x="8503" y="9918"/>
                    </a:lnTo>
                    <a:lnTo>
                      <a:pt x="8524" y="9889"/>
                    </a:lnTo>
                    <a:lnTo>
                      <a:pt x="8547" y="9861"/>
                    </a:lnTo>
                    <a:lnTo>
                      <a:pt x="8571" y="9835"/>
                    </a:lnTo>
                    <a:lnTo>
                      <a:pt x="8598" y="9810"/>
                    </a:lnTo>
                    <a:lnTo>
                      <a:pt x="8626" y="9787"/>
                    </a:lnTo>
                    <a:lnTo>
                      <a:pt x="8656" y="9764"/>
                    </a:lnTo>
                    <a:lnTo>
                      <a:pt x="8687" y="9744"/>
                    </a:lnTo>
                    <a:lnTo>
                      <a:pt x="8721" y="9726"/>
                    </a:lnTo>
                    <a:lnTo>
                      <a:pt x="8757" y="9708"/>
                    </a:lnTo>
                    <a:lnTo>
                      <a:pt x="8793" y="9692"/>
                    </a:lnTo>
                    <a:lnTo>
                      <a:pt x="8833" y="9678"/>
                    </a:lnTo>
                    <a:lnTo>
                      <a:pt x="8874" y="9665"/>
                    </a:lnTo>
                    <a:lnTo>
                      <a:pt x="8917" y="9653"/>
                    </a:lnTo>
                    <a:lnTo>
                      <a:pt x="8962" y="9643"/>
                    </a:lnTo>
                    <a:lnTo>
                      <a:pt x="9009" y="9635"/>
                    </a:lnTo>
                    <a:lnTo>
                      <a:pt x="9058" y="9628"/>
                    </a:lnTo>
                    <a:lnTo>
                      <a:pt x="9109" y="9623"/>
                    </a:lnTo>
                    <a:lnTo>
                      <a:pt x="9162" y="9619"/>
                    </a:lnTo>
                    <a:lnTo>
                      <a:pt x="9216" y="9617"/>
                    </a:lnTo>
                    <a:lnTo>
                      <a:pt x="9273" y="9616"/>
                    </a:lnTo>
                    <a:lnTo>
                      <a:pt x="9330" y="9617"/>
                    </a:lnTo>
                    <a:lnTo>
                      <a:pt x="9385" y="9619"/>
                    </a:lnTo>
                    <a:lnTo>
                      <a:pt x="9438" y="9623"/>
                    </a:lnTo>
                    <a:lnTo>
                      <a:pt x="9489" y="9628"/>
                    </a:lnTo>
                    <a:lnTo>
                      <a:pt x="9538" y="9635"/>
                    </a:lnTo>
                    <a:lnTo>
                      <a:pt x="9585" y="9644"/>
                    </a:lnTo>
                    <a:lnTo>
                      <a:pt x="9630" y="9654"/>
                    </a:lnTo>
                    <a:lnTo>
                      <a:pt x="9674" y="9667"/>
                    </a:lnTo>
                    <a:lnTo>
                      <a:pt x="9714" y="9680"/>
                    </a:lnTo>
                    <a:lnTo>
                      <a:pt x="9753" y="9694"/>
                    </a:lnTo>
                    <a:lnTo>
                      <a:pt x="9791" y="9711"/>
                    </a:lnTo>
                    <a:lnTo>
                      <a:pt x="9827" y="9729"/>
                    </a:lnTo>
                    <a:lnTo>
                      <a:pt x="9860" y="9748"/>
                    </a:lnTo>
                    <a:lnTo>
                      <a:pt x="9891" y="9770"/>
                    </a:lnTo>
                    <a:lnTo>
                      <a:pt x="9922" y="9792"/>
                    </a:lnTo>
                    <a:lnTo>
                      <a:pt x="9949" y="9815"/>
                    </a:lnTo>
                    <a:lnTo>
                      <a:pt x="9976" y="9841"/>
                    </a:lnTo>
                    <a:lnTo>
                      <a:pt x="9999" y="9869"/>
                    </a:lnTo>
                    <a:lnTo>
                      <a:pt x="10022" y="9896"/>
                    </a:lnTo>
                    <a:lnTo>
                      <a:pt x="10043" y="9926"/>
                    </a:lnTo>
                    <a:lnTo>
                      <a:pt x="10061" y="9957"/>
                    </a:lnTo>
                    <a:lnTo>
                      <a:pt x="10079" y="9990"/>
                    </a:lnTo>
                    <a:lnTo>
                      <a:pt x="10095" y="10024"/>
                    </a:lnTo>
                    <a:lnTo>
                      <a:pt x="10108" y="10059"/>
                    </a:lnTo>
                    <a:lnTo>
                      <a:pt x="10120" y="10096"/>
                    </a:lnTo>
                    <a:lnTo>
                      <a:pt x="10131" y="10135"/>
                    </a:lnTo>
                    <a:lnTo>
                      <a:pt x="10140" y="10175"/>
                    </a:lnTo>
                    <a:lnTo>
                      <a:pt x="10147" y="10215"/>
                    </a:lnTo>
                    <a:lnTo>
                      <a:pt x="10152" y="10258"/>
                    </a:lnTo>
                    <a:lnTo>
                      <a:pt x="10156" y="10302"/>
                    </a:lnTo>
                    <a:lnTo>
                      <a:pt x="10158" y="10347"/>
                    </a:lnTo>
                    <a:lnTo>
                      <a:pt x="10159" y="10393"/>
                    </a:lnTo>
                    <a:lnTo>
                      <a:pt x="10158" y="10437"/>
                    </a:lnTo>
                    <a:lnTo>
                      <a:pt x="10156" y="10479"/>
                    </a:lnTo>
                    <a:lnTo>
                      <a:pt x="10152" y="10521"/>
                    </a:lnTo>
                    <a:lnTo>
                      <a:pt x="10146" y="10561"/>
                    </a:lnTo>
                    <a:lnTo>
                      <a:pt x="10139" y="10600"/>
                    </a:lnTo>
                    <a:lnTo>
                      <a:pt x="10130" y="10638"/>
                    </a:lnTo>
                    <a:lnTo>
                      <a:pt x="10119" y="10673"/>
                    </a:lnTo>
                    <a:lnTo>
                      <a:pt x="10106" y="10709"/>
                    </a:lnTo>
                    <a:lnTo>
                      <a:pt x="10092" y="10743"/>
                    </a:lnTo>
                    <a:lnTo>
                      <a:pt x="10077" y="10775"/>
                    </a:lnTo>
                    <a:lnTo>
                      <a:pt x="10059" y="10806"/>
                    </a:lnTo>
                    <a:lnTo>
                      <a:pt x="10040" y="10835"/>
                    </a:lnTo>
                    <a:lnTo>
                      <a:pt x="10019" y="10864"/>
                    </a:lnTo>
                    <a:lnTo>
                      <a:pt x="9997" y="10891"/>
                    </a:lnTo>
                    <a:lnTo>
                      <a:pt x="9973" y="10916"/>
                    </a:lnTo>
                    <a:lnTo>
                      <a:pt x="9947" y="10941"/>
                    </a:lnTo>
                    <a:lnTo>
                      <a:pt x="9918" y="10964"/>
                    </a:lnTo>
                    <a:lnTo>
                      <a:pt x="9890" y="10985"/>
                    </a:lnTo>
                    <a:lnTo>
                      <a:pt x="9858" y="11005"/>
                    </a:lnTo>
                    <a:lnTo>
                      <a:pt x="9826" y="11024"/>
                    </a:lnTo>
                    <a:lnTo>
                      <a:pt x="9792" y="11040"/>
                    </a:lnTo>
                    <a:lnTo>
                      <a:pt x="9755" y="11057"/>
                    </a:lnTo>
                    <a:lnTo>
                      <a:pt x="9718" y="11071"/>
                    </a:lnTo>
                    <a:lnTo>
                      <a:pt x="9678" y="11083"/>
                    </a:lnTo>
                    <a:lnTo>
                      <a:pt x="9637" y="11096"/>
                    </a:lnTo>
                    <a:lnTo>
                      <a:pt x="9594" y="11105"/>
                    </a:lnTo>
                    <a:lnTo>
                      <a:pt x="9549" y="11113"/>
                    </a:lnTo>
                    <a:lnTo>
                      <a:pt x="9502" y="11120"/>
                    </a:lnTo>
                    <a:lnTo>
                      <a:pt x="9454" y="11125"/>
                    </a:lnTo>
                    <a:lnTo>
                      <a:pt x="9404" y="11129"/>
                    </a:lnTo>
                    <a:lnTo>
                      <a:pt x="9353" y="11132"/>
                    </a:lnTo>
                    <a:close/>
                    <a:moveTo>
                      <a:pt x="9221" y="12522"/>
                    </a:moveTo>
                    <a:lnTo>
                      <a:pt x="9219" y="12541"/>
                    </a:lnTo>
                    <a:lnTo>
                      <a:pt x="9217" y="12561"/>
                    </a:lnTo>
                    <a:lnTo>
                      <a:pt x="9214" y="12581"/>
                    </a:lnTo>
                    <a:lnTo>
                      <a:pt x="9210" y="12601"/>
                    </a:lnTo>
                    <a:lnTo>
                      <a:pt x="9204" y="12620"/>
                    </a:lnTo>
                    <a:lnTo>
                      <a:pt x="9199" y="12640"/>
                    </a:lnTo>
                    <a:lnTo>
                      <a:pt x="9192" y="12659"/>
                    </a:lnTo>
                    <a:lnTo>
                      <a:pt x="9185" y="12679"/>
                    </a:lnTo>
                    <a:lnTo>
                      <a:pt x="9176" y="12697"/>
                    </a:lnTo>
                    <a:lnTo>
                      <a:pt x="9167" y="12715"/>
                    </a:lnTo>
                    <a:lnTo>
                      <a:pt x="9156" y="12734"/>
                    </a:lnTo>
                    <a:lnTo>
                      <a:pt x="9144" y="12751"/>
                    </a:lnTo>
                    <a:lnTo>
                      <a:pt x="9132" y="12768"/>
                    </a:lnTo>
                    <a:lnTo>
                      <a:pt x="9118" y="12785"/>
                    </a:lnTo>
                    <a:lnTo>
                      <a:pt x="9104" y="12801"/>
                    </a:lnTo>
                    <a:lnTo>
                      <a:pt x="9089" y="12814"/>
                    </a:lnTo>
                    <a:lnTo>
                      <a:pt x="9075" y="12828"/>
                    </a:lnTo>
                    <a:lnTo>
                      <a:pt x="9060" y="12840"/>
                    </a:lnTo>
                    <a:lnTo>
                      <a:pt x="9044" y="12851"/>
                    </a:lnTo>
                    <a:lnTo>
                      <a:pt x="9028" y="12861"/>
                    </a:lnTo>
                    <a:lnTo>
                      <a:pt x="9013" y="12871"/>
                    </a:lnTo>
                    <a:lnTo>
                      <a:pt x="8995" y="12881"/>
                    </a:lnTo>
                    <a:lnTo>
                      <a:pt x="8979" y="12889"/>
                    </a:lnTo>
                    <a:lnTo>
                      <a:pt x="8963" y="12896"/>
                    </a:lnTo>
                    <a:lnTo>
                      <a:pt x="8945" y="12902"/>
                    </a:lnTo>
                    <a:lnTo>
                      <a:pt x="8928" y="12908"/>
                    </a:lnTo>
                    <a:lnTo>
                      <a:pt x="8910" y="12914"/>
                    </a:lnTo>
                    <a:lnTo>
                      <a:pt x="8892" y="12918"/>
                    </a:lnTo>
                    <a:lnTo>
                      <a:pt x="8874" y="12923"/>
                    </a:lnTo>
                    <a:lnTo>
                      <a:pt x="8856" y="12926"/>
                    </a:lnTo>
                    <a:lnTo>
                      <a:pt x="8837" y="12931"/>
                    </a:lnTo>
                    <a:lnTo>
                      <a:pt x="8800" y="12936"/>
                    </a:lnTo>
                    <a:lnTo>
                      <a:pt x="8761" y="12940"/>
                    </a:lnTo>
                    <a:lnTo>
                      <a:pt x="8722" y="12942"/>
                    </a:lnTo>
                    <a:lnTo>
                      <a:pt x="8682" y="12943"/>
                    </a:lnTo>
                    <a:lnTo>
                      <a:pt x="8603" y="12944"/>
                    </a:lnTo>
                    <a:lnTo>
                      <a:pt x="7617" y="12944"/>
                    </a:lnTo>
                    <a:lnTo>
                      <a:pt x="7617" y="12678"/>
                    </a:lnTo>
                    <a:lnTo>
                      <a:pt x="8437" y="12678"/>
                    </a:lnTo>
                    <a:lnTo>
                      <a:pt x="8467" y="12677"/>
                    </a:lnTo>
                    <a:lnTo>
                      <a:pt x="8497" y="12677"/>
                    </a:lnTo>
                    <a:lnTo>
                      <a:pt x="8527" y="12676"/>
                    </a:lnTo>
                    <a:lnTo>
                      <a:pt x="8557" y="12674"/>
                    </a:lnTo>
                    <a:lnTo>
                      <a:pt x="8587" y="12671"/>
                    </a:lnTo>
                    <a:lnTo>
                      <a:pt x="8617" y="12667"/>
                    </a:lnTo>
                    <a:lnTo>
                      <a:pt x="8631" y="12664"/>
                    </a:lnTo>
                    <a:lnTo>
                      <a:pt x="8646" y="12661"/>
                    </a:lnTo>
                    <a:lnTo>
                      <a:pt x="8660" y="12658"/>
                    </a:lnTo>
                    <a:lnTo>
                      <a:pt x="8673" y="12654"/>
                    </a:lnTo>
                    <a:lnTo>
                      <a:pt x="8686" y="12650"/>
                    </a:lnTo>
                    <a:lnTo>
                      <a:pt x="8699" y="12645"/>
                    </a:lnTo>
                    <a:lnTo>
                      <a:pt x="8711" y="12640"/>
                    </a:lnTo>
                    <a:lnTo>
                      <a:pt x="8722" y="12634"/>
                    </a:lnTo>
                    <a:lnTo>
                      <a:pt x="8732" y="12627"/>
                    </a:lnTo>
                    <a:lnTo>
                      <a:pt x="8742" y="12619"/>
                    </a:lnTo>
                    <a:lnTo>
                      <a:pt x="8752" y="12611"/>
                    </a:lnTo>
                    <a:lnTo>
                      <a:pt x="8761" y="12602"/>
                    </a:lnTo>
                    <a:lnTo>
                      <a:pt x="8768" y="12593"/>
                    </a:lnTo>
                    <a:lnTo>
                      <a:pt x="8775" y="12583"/>
                    </a:lnTo>
                    <a:lnTo>
                      <a:pt x="8781" y="12572"/>
                    </a:lnTo>
                    <a:lnTo>
                      <a:pt x="8786" y="12560"/>
                    </a:lnTo>
                    <a:lnTo>
                      <a:pt x="8790" y="12547"/>
                    </a:lnTo>
                    <a:lnTo>
                      <a:pt x="8792" y="12534"/>
                    </a:lnTo>
                    <a:lnTo>
                      <a:pt x="8794" y="12518"/>
                    </a:lnTo>
                    <a:lnTo>
                      <a:pt x="8795" y="12503"/>
                    </a:lnTo>
                    <a:lnTo>
                      <a:pt x="8794" y="12494"/>
                    </a:lnTo>
                    <a:lnTo>
                      <a:pt x="8794" y="12485"/>
                    </a:lnTo>
                    <a:lnTo>
                      <a:pt x="8792" y="12476"/>
                    </a:lnTo>
                    <a:lnTo>
                      <a:pt x="8790" y="12466"/>
                    </a:lnTo>
                    <a:lnTo>
                      <a:pt x="8788" y="12458"/>
                    </a:lnTo>
                    <a:lnTo>
                      <a:pt x="8785" y="12449"/>
                    </a:lnTo>
                    <a:lnTo>
                      <a:pt x="8782" y="12441"/>
                    </a:lnTo>
                    <a:lnTo>
                      <a:pt x="8778" y="12433"/>
                    </a:lnTo>
                    <a:lnTo>
                      <a:pt x="8769" y="12416"/>
                    </a:lnTo>
                    <a:lnTo>
                      <a:pt x="8758" y="12401"/>
                    </a:lnTo>
                    <a:lnTo>
                      <a:pt x="8745" y="12387"/>
                    </a:lnTo>
                    <a:lnTo>
                      <a:pt x="8731" y="12374"/>
                    </a:lnTo>
                    <a:lnTo>
                      <a:pt x="8719" y="12363"/>
                    </a:lnTo>
                    <a:lnTo>
                      <a:pt x="8706" y="12355"/>
                    </a:lnTo>
                    <a:lnTo>
                      <a:pt x="8692" y="12347"/>
                    </a:lnTo>
                    <a:lnTo>
                      <a:pt x="8678" y="12341"/>
                    </a:lnTo>
                    <a:lnTo>
                      <a:pt x="8663" y="12335"/>
                    </a:lnTo>
                    <a:lnTo>
                      <a:pt x="8648" y="12331"/>
                    </a:lnTo>
                    <a:lnTo>
                      <a:pt x="8631" y="12327"/>
                    </a:lnTo>
                    <a:lnTo>
                      <a:pt x="8615" y="12323"/>
                    </a:lnTo>
                    <a:lnTo>
                      <a:pt x="8599" y="12321"/>
                    </a:lnTo>
                    <a:lnTo>
                      <a:pt x="8582" y="12319"/>
                    </a:lnTo>
                    <a:lnTo>
                      <a:pt x="8565" y="12317"/>
                    </a:lnTo>
                    <a:lnTo>
                      <a:pt x="8549" y="12315"/>
                    </a:lnTo>
                    <a:lnTo>
                      <a:pt x="8515" y="12314"/>
                    </a:lnTo>
                    <a:lnTo>
                      <a:pt x="8483" y="12313"/>
                    </a:lnTo>
                    <a:lnTo>
                      <a:pt x="8112" y="12313"/>
                    </a:lnTo>
                    <a:lnTo>
                      <a:pt x="8069" y="12312"/>
                    </a:lnTo>
                    <a:lnTo>
                      <a:pt x="8026" y="12309"/>
                    </a:lnTo>
                    <a:lnTo>
                      <a:pt x="7982" y="12306"/>
                    </a:lnTo>
                    <a:lnTo>
                      <a:pt x="7938" y="12300"/>
                    </a:lnTo>
                    <a:lnTo>
                      <a:pt x="7895" y="12293"/>
                    </a:lnTo>
                    <a:lnTo>
                      <a:pt x="7874" y="12289"/>
                    </a:lnTo>
                    <a:lnTo>
                      <a:pt x="7854" y="12285"/>
                    </a:lnTo>
                    <a:lnTo>
                      <a:pt x="7834" y="12280"/>
                    </a:lnTo>
                    <a:lnTo>
                      <a:pt x="7814" y="12274"/>
                    </a:lnTo>
                    <a:lnTo>
                      <a:pt x="7798" y="12268"/>
                    </a:lnTo>
                    <a:lnTo>
                      <a:pt x="7782" y="12261"/>
                    </a:lnTo>
                    <a:lnTo>
                      <a:pt x="7765" y="12254"/>
                    </a:lnTo>
                    <a:lnTo>
                      <a:pt x="7750" y="12246"/>
                    </a:lnTo>
                    <a:lnTo>
                      <a:pt x="7735" y="12238"/>
                    </a:lnTo>
                    <a:lnTo>
                      <a:pt x="7720" y="12230"/>
                    </a:lnTo>
                    <a:lnTo>
                      <a:pt x="7706" y="12221"/>
                    </a:lnTo>
                    <a:lnTo>
                      <a:pt x="7693" y="12210"/>
                    </a:lnTo>
                    <a:lnTo>
                      <a:pt x="7680" y="12200"/>
                    </a:lnTo>
                    <a:lnTo>
                      <a:pt x="7667" y="12190"/>
                    </a:lnTo>
                    <a:lnTo>
                      <a:pt x="7655" y="12179"/>
                    </a:lnTo>
                    <a:lnTo>
                      <a:pt x="7644" y="12167"/>
                    </a:lnTo>
                    <a:lnTo>
                      <a:pt x="7633" y="12155"/>
                    </a:lnTo>
                    <a:lnTo>
                      <a:pt x="7622" y="12143"/>
                    </a:lnTo>
                    <a:lnTo>
                      <a:pt x="7613" y="12131"/>
                    </a:lnTo>
                    <a:lnTo>
                      <a:pt x="7603" y="12118"/>
                    </a:lnTo>
                    <a:lnTo>
                      <a:pt x="7595" y="12104"/>
                    </a:lnTo>
                    <a:lnTo>
                      <a:pt x="7587" y="12091"/>
                    </a:lnTo>
                    <a:lnTo>
                      <a:pt x="7579" y="12078"/>
                    </a:lnTo>
                    <a:lnTo>
                      <a:pt x="7571" y="12064"/>
                    </a:lnTo>
                    <a:lnTo>
                      <a:pt x="7565" y="12049"/>
                    </a:lnTo>
                    <a:lnTo>
                      <a:pt x="7559" y="12035"/>
                    </a:lnTo>
                    <a:lnTo>
                      <a:pt x="7554" y="12021"/>
                    </a:lnTo>
                    <a:lnTo>
                      <a:pt x="7549" y="12006"/>
                    </a:lnTo>
                    <a:lnTo>
                      <a:pt x="7545" y="11991"/>
                    </a:lnTo>
                    <a:lnTo>
                      <a:pt x="7541" y="11977"/>
                    </a:lnTo>
                    <a:lnTo>
                      <a:pt x="7538" y="11963"/>
                    </a:lnTo>
                    <a:lnTo>
                      <a:pt x="7535" y="11947"/>
                    </a:lnTo>
                    <a:lnTo>
                      <a:pt x="7533" y="11932"/>
                    </a:lnTo>
                    <a:lnTo>
                      <a:pt x="7532" y="11918"/>
                    </a:lnTo>
                    <a:lnTo>
                      <a:pt x="7531" y="11902"/>
                    </a:lnTo>
                    <a:lnTo>
                      <a:pt x="7531" y="11865"/>
                    </a:lnTo>
                    <a:lnTo>
                      <a:pt x="7534" y="11841"/>
                    </a:lnTo>
                    <a:lnTo>
                      <a:pt x="7537" y="11818"/>
                    </a:lnTo>
                    <a:lnTo>
                      <a:pt x="7542" y="11794"/>
                    </a:lnTo>
                    <a:lnTo>
                      <a:pt x="7549" y="11770"/>
                    </a:lnTo>
                    <a:lnTo>
                      <a:pt x="7557" y="11746"/>
                    </a:lnTo>
                    <a:lnTo>
                      <a:pt x="7566" y="11723"/>
                    </a:lnTo>
                    <a:lnTo>
                      <a:pt x="7577" y="11700"/>
                    </a:lnTo>
                    <a:lnTo>
                      <a:pt x="7589" y="11678"/>
                    </a:lnTo>
                    <a:lnTo>
                      <a:pt x="7602" y="11656"/>
                    </a:lnTo>
                    <a:lnTo>
                      <a:pt x="7616" y="11635"/>
                    </a:lnTo>
                    <a:lnTo>
                      <a:pt x="7632" y="11615"/>
                    </a:lnTo>
                    <a:lnTo>
                      <a:pt x="7649" y="11595"/>
                    </a:lnTo>
                    <a:lnTo>
                      <a:pt x="7667" y="11577"/>
                    </a:lnTo>
                    <a:lnTo>
                      <a:pt x="7686" y="11560"/>
                    </a:lnTo>
                    <a:lnTo>
                      <a:pt x="7706" y="11544"/>
                    </a:lnTo>
                    <a:lnTo>
                      <a:pt x="7720" y="11534"/>
                    </a:lnTo>
                    <a:lnTo>
                      <a:pt x="7734" y="11526"/>
                    </a:lnTo>
                    <a:lnTo>
                      <a:pt x="7748" y="11518"/>
                    </a:lnTo>
                    <a:lnTo>
                      <a:pt x="7763" y="11510"/>
                    </a:lnTo>
                    <a:lnTo>
                      <a:pt x="7778" y="11503"/>
                    </a:lnTo>
                    <a:lnTo>
                      <a:pt x="7793" y="11496"/>
                    </a:lnTo>
                    <a:lnTo>
                      <a:pt x="7808" y="11490"/>
                    </a:lnTo>
                    <a:lnTo>
                      <a:pt x="7823" y="11484"/>
                    </a:lnTo>
                    <a:lnTo>
                      <a:pt x="7855" y="11475"/>
                    </a:lnTo>
                    <a:lnTo>
                      <a:pt x="7888" y="11467"/>
                    </a:lnTo>
                    <a:lnTo>
                      <a:pt x="7921" y="11460"/>
                    </a:lnTo>
                    <a:lnTo>
                      <a:pt x="7955" y="11455"/>
                    </a:lnTo>
                    <a:lnTo>
                      <a:pt x="7989" y="11452"/>
                    </a:lnTo>
                    <a:lnTo>
                      <a:pt x="8023" y="11448"/>
                    </a:lnTo>
                    <a:lnTo>
                      <a:pt x="8058" y="11446"/>
                    </a:lnTo>
                    <a:lnTo>
                      <a:pt x="8093" y="11445"/>
                    </a:lnTo>
                    <a:lnTo>
                      <a:pt x="8162" y="11444"/>
                    </a:lnTo>
                    <a:lnTo>
                      <a:pt x="9120" y="11444"/>
                    </a:lnTo>
                    <a:lnTo>
                      <a:pt x="9120" y="11713"/>
                    </a:lnTo>
                    <a:lnTo>
                      <a:pt x="8191" y="11713"/>
                    </a:lnTo>
                    <a:lnTo>
                      <a:pt x="8160" y="11714"/>
                    </a:lnTo>
                    <a:lnTo>
                      <a:pt x="8130" y="11717"/>
                    </a:lnTo>
                    <a:lnTo>
                      <a:pt x="8116" y="11718"/>
                    </a:lnTo>
                    <a:lnTo>
                      <a:pt x="8102" y="11721"/>
                    </a:lnTo>
                    <a:lnTo>
                      <a:pt x="8088" y="11723"/>
                    </a:lnTo>
                    <a:lnTo>
                      <a:pt x="8074" y="11726"/>
                    </a:lnTo>
                    <a:lnTo>
                      <a:pt x="8062" y="11730"/>
                    </a:lnTo>
                    <a:lnTo>
                      <a:pt x="8050" y="11734"/>
                    </a:lnTo>
                    <a:lnTo>
                      <a:pt x="8038" y="11739"/>
                    </a:lnTo>
                    <a:lnTo>
                      <a:pt x="8027" y="11744"/>
                    </a:lnTo>
                    <a:lnTo>
                      <a:pt x="8016" y="11751"/>
                    </a:lnTo>
                    <a:lnTo>
                      <a:pt x="8007" y="11759"/>
                    </a:lnTo>
                    <a:lnTo>
                      <a:pt x="7998" y="11766"/>
                    </a:lnTo>
                    <a:lnTo>
                      <a:pt x="7990" y="11775"/>
                    </a:lnTo>
                    <a:lnTo>
                      <a:pt x="7983" y="11784"/>
                    </a:lnTo>
                    <a:lnTo>
                      <a:pt x="7975" y="11794"/>
                    </a:lnTo>
                    <a:lnTo>
                      <a:pt x="7970" y="11805"/>
                    </a:lnTo>
                    <a:lnTo>
                      <a:pt x="7965" y="11818"/>
                    </a:lnTo>
                    <a:lnTo>
                      <a:pt x="7961" y="11832"/>
                    </a:lnTo>
                    <a:lnTo>
                      <a:pt x="7958" y="11846"/>
                    </a:lnTo>
                    <a:lnTo>
                      <a:pt x="7957" y="11862"/>
                    </a:lnTo>
                    <a:lnTo>
                      <a:pt x="7956" y="11878"/>
                    </a:lnTo>
                    <a:lnTo>
                      <a:pt x="7957" y="11893"/>
                    </a:lnTo>
                    <a:lnTo>
                      <a:pt x="7958" y="11906"/>
                    </a:lnTo>
                    <a:lnTo>
                      <a:pt x="7961" y="11920"/>
                    </a:lnTo>
                    <a:lnTo>
                      <a:pt x="7964" y="11932"/>
                    </a:lnTo>
                    <a:lnTo>
                      <a:pt x="7969" y="11943"/>
                    </a:lnTo>
                    <a:lnTo>
                      <a:pt x="7974" y="11954"/>
                    </a:lnTo>
                    <a:lnTo>
                      <a:pt x="7980" y="11965"/>
                    </a:lnTo>
                    <a:lnTo>
                      <a:pt x="7988" y="11974"/>
                    </a:lnTo>
                    <a:lnTo>
                      <a:pt x="7995" y="11982"/>
                    </a:lnTo>
                    <a:lnTo>
                      <a:pt x="8003" y="11990"/>
                    </a:lnTo>
                    <a:lnTo>
                      <a:pt x="8012" y="11997"/>
                    </a:lnTo>
                    <a:lnTo>
                      <a:pt x="8022" y="12003"/>
                    </a:lnTo>
                    <a:lnTo>
                      <a:pt x="8033" y="12009"/>
                    </a:lnTo>
                    <a:lnTo>
                      <a:pt x="8043" y="12015"/>
                    </a:lnTo>
                    <a:lnTo>
                      <a:pt x="8054" y="12020"/>
                    </a:lnTo>
                    <a:lnTo>
                      <a:pt x="8066" y="12025"/>
                    </a:lnTo>
                    <a:lnTo>
                      <a:pt x="8091" y="12032"/>
                    </a:lnTo>
                    <a:lnTo>
                      <a:pt x="8117" y="12038"/>
                    </a:lnTo>
                    <a:lnTo>
                      <a:pt x="8144" y="12042"/>
                    </a:lnTo>
                    <a:lnTo>
                      <a:pt x="8172" y="12045"/>
                    </a:lnTo>
                    <a:lnTo>
                      <a:pt x="8200" y="12047"/>
                    </a:lnTo>
                    <a:lnTo>
                      <a:pt x="8228" y="12048"/>
                    </a:lnTo>
                    <a:lnTo>
                      <a:pt x="8573" y="12048"/>
                    </a:lnTo>
                    <a:lnTo>
                      <a:pt x="8625" y="12049"/>
                    </a:lnTo>
                    <a:lnTo>
                      <a:pt x="8676" y="12050"/>
                    </a:lnTo>
                    <a:lnTo>
                      <a:pt x="8727" y="12052"/>
                    </a:lnTo>
                    <a:lnTo>
                      <a:pt x="8778" y="12056"/>
                    </a:lnTo>
                    <a:lnTo>
                      <a:pt x="8804" y="12059"/>
                    </a:lnTo>
                    <a:lnTo>
                      <a:pt x="8828" y="12064"/>
                    </a:lnTo>
                    <a:lnTo>
                      <a:pt x="8854" y="12069"/>
                    </a:lnTo>
                    <a:lnTo>
                      <a:pt x="8878" y="12074"/>
                    </a:lnTo>
                    <a:lnTo>
                      <a:pt x="8903" y="12080"/>
                    </a:lnTo>
                    <a:lnTo>
                      <a:pt x="8927" y="12087"/>
                    </a:lnTo>
                    <a:lnTo>
                      <a:pt x="8952" y="12095"/>
                    </a:lnTo>
                    <a:lnTo>
                      <a:pt x="8976" y="12105"/>
                    </a:lnTo>
                    <a:lnTo>
                      <a:pt x="8992" y="12111"/>
                    </a:lnTo>
                    <a:lnTo>
                      <a:pt x="9008" y="12120"/>
                    </a:lnTo>
                    <a:lnTo>
                      <a:pt x="9023" y="12128"/>
                    </a:lnTo>
                    <a:lnTo>
                      <a:pt x="9038" y="12136"/>
                    </a:lnTo>
                    <a:lnTo>
                      <a:pt x="9051" y="12145"/>
                    </a:lnTo>
                    <a:lnTo>
                      <a:pt x="9065" y="12155"/>
                    </a:lnTo>
                    <a:lnTo>
                      <a:pt x="9078" y="12166"/>
                    </a:lnTo>
                    <a:lnTo>
                      <a:pt x="9090" y="12176"/>
                    </a:lnTo>
                    <a:lnTo>
                      <a:pt x="9101" y="12186"/>
                    </a:lnTo>
                    <a:lnTo>
                      <a:pt x="9112" y="12197"/>
                    </a:lnTo>
                    <a:lnTo>
                      <a:pt x="9123" y="12209"/>
                    </a:lnTo>
                    <a:lnTo>
                      <a:pt x="9132" y="12222"/>
                    </a:lnTo>
                    <a:lnTo>
                      <a:pt x="9141" y="12234"/>
                    </a:lnTo>
                    <a:lnTo>
                      <a:pt x="9150" y="12246"/>
                    </a:lnTo>
                    <a:lnTo>
                      <a:pt x="9158" y="12259"/>
                    </a:lnTo>
                    <a:lnTo>
                      <a:pt x="9166" y="12272"/>
                    </a:lnTo>
                    <a:lnTo>
                      <a:pt x="9173" y="12286"/>
                    </a:lnTo>
                    <a:lnTo>
                      <a:pt x="9179" y="12299"/>
                    </a:lnTo>
                    <a:lnTo>
                      <a:pt x="9185" y="12312"/>
                    </a:lnTo>
                    <a:lnTo>
                      <a:pt x="9190" y="12327"/>
                    </a:lnTo>
                    <a:lnTo>
                      <a:pt x="9200" y="12355"/>
                    </a:lnTo>
                    <a:lnTo>
                      <a:pt x="9208" y="12384"/>
                    </a:lnTo>
                    <a:lnTo>
                      <a:pt x="9214" y="12413"/>
                    </a:lnTo>
                    <a:lnTo>
                      <a:pt x="9218" y="12443"/>
                    </a:lnTo>
                    <a:lnTo>
                      <a:pt x="9220" y="12473"/>
                    </a:lnTo>
                    <a:lnTo>
                      <a:pt x="9221" y="12502"/>
                    </a:lnTo>
                    <a:lnTo>
                      <a:pt x="9221" y="12522"/>
                    </a:lnTo>
                    <a:close/>
                    <a:moveTo>
                      <a:pt x="7239" y="11713"/>
                    </a:moveTo>
                    <a:lnTo>
                      <a:pt x="6707" y="11713"/>
                    </a:lnTo>
                    <a:lnTo>
                      <a:pt x="6670" y="11714"/>
                    </a:lnTo>
                    <a:lnTo>
                      <a:pt x="6629" y="11715"/>
                    </a:lnTo>
                    <a:lnTo>
                      <a:pt x="6588" y="11717"/>
                    </a:lnTo>
                    <a:lnTo>
                      <a:pt x="6546" y="11720"/>
                    </a:lnTo>
                    <a:lnTo>
                      <a:pt x="6507" y="11724"/>
                    </a:lnTo>
                    <a:lnTo>
                      <a:pt x="6487" y="11727"/>
                    </a:lnTo>
                    <a:lnTo>
                      <a:pt x="6470" y="11730"/>
                    </a:lnTo>
                    <a:lnTo>
                      <a:pt x="6453" y="11734"/>
                    </a:lnTo>
                    <a:lnTo>
                      <a:pt x="6437" y="11738"/>
                    </a:lnTo>
                    <a:lnTo>
                      <a:pt x="6418" y="11746"/>
                    </a:lnTo>
                    <a:lnTo>
                      <a:pt x="6399" y="11754"/>
                    </a:lnTo>
                    <a:lnTo>
                      <a:pt x="6382" y="11764"/>
                    </a:lnTo>
                    <a:lnTo>
                      <a:pt x="6366" y="11773"/>
                    </a:lnTo>
                    <a:lnTo>
                      <a:pt x="6351" y="11784"/>
                    </a:lnTo>
                    <a:lnTo>
                      <a:pt x="6335" y="11795"/>
                    </a:lnTo>
                    <a:lnTo>
                      <a:pt x="6322" y="11809"/>
                    </a:lnTo>
                    <a:lnTo>
                      <a:pt x="6308" y="11822"/>
                    </a:lnTo>
                    <a:lnTo>
                      <a:pt x="6296" y="11835"/>
                    </a:lnTo>
                    <a:lnTo>
                      <a:pt x="6286" y="11849"/>
                    </a:lnTo>
                    <a:lnTo>
                      <a:pt x="6277" y="11863"/>
                    </a:lnTo>
                    <a:lnTo>
                      <a:pt x="6270" y="11877"/>
                    </a:lnTo>
                    <a:lnTo>
                      <a:pt x="6263" y="11892"/>
                    </a:lnTo>
                    <a:lnTo>
                      <a:pt x="6257" y="11906"/>
                    </a:lnTo>
                    <a:lnTo>
                      <a:pt x="6252" y="11922"/>
                    </a:lnTo>
                    <a:lnTo>
                      <a:pt x="6248" y="11937"/>
                    </a:lnTo>
                    <a:lnTo>
                      <a:pt x="6240" y="11969"/>
                    </a:lnTo>
                    <a:lnTo>
                      <a:pt x="6235" y="12000"/>
                    </a:lnTo>
                    <a:lnTo>
                      <a:pt x="6231" y="12033"/>
                    </a:lnTo>
                    <a:lnTo>
                      <a:pt x="6227" y="12065"/>
                    </a:lnTo>
                    <a:lnTo>
                      <a:pt x="7239" y="12065"/>
                    </a:lnTo>
                    <a:lnTo>
                      <a:pt x="7239" y="12330"/>
                    </a:lnTo>
                    <a:lnTo>
                      <a:pt x="6227" y="12330"/>
                    </a:lnTo>
                    <a:lnTo>
                      <a:pt x="6230" y="12356"/>
                    </a:lnTo>
                    <a:lnTo>
                      <a:pt x="6234" y="12382"/>
                    </a:lnTo>
                    <a:lnTo>
                      <a:pt x="6239" y="12405"/>
                    </a:lnTo>
                    <a:lnTo>
                      <a:pt x="6245" y="12428"/>
                    </a:lnTo>
                    <a:lnTo>
                      <a:pt x="6252" y="12449"/>
                    </a:lnTo>
                    <a:lnTo>
                      <a:pt x="6260" y="12468"/>
                    </a:lnTo>
                    <a:lnTo>
                      <a:pt x="6268" y="12488"/>
                    </a:lnTo>
                    <a:lnTo>
                      <a:pt x="6277" y="12505"/>
                    </a:lnTo>
                    <a:lnTo>
                      <a:pt x="6287" y="12523"/>
                    </a:lnTo>
                    <a:lnTo>
                      <a:pt x="6299" y="12538"/>
                    </a:lnTo>
                    <a:lnTo>
                      <a:pt x="6310" y="12552"/>
                    </a:lnTo>
                    <a:lnTo>
                      <a:pt x="6323" y="12566"/>
                    </a:lnTo>
                    <a:lnTo>
                      <a:pt x="6336" y="12579"/>
                    </a:lnTo>
                    <a:lnTo>
                      <a:pt x="6351" y="12591"/>
                    </a:lnTo>
                    <a:lnTo>
                      <a:pt x="6366" y="12601"/>
                    </a:lnTo>
                    <a:lnTo>
                      <a:pt x="6382" y="12611"/>
                    </a:lnTo>
                    <a:lnTo>
                      <a:pt x="6399" y="12620"/>
                    </a:lnTo>
                    <a:lnTo>
                      <a:pt x="6417" y="12629"/>
                    </a:lnTo>
                    <a:lnTo>
                      <a:pt x="6435" y="12637"/>
                    </a:lnTo>
                    <a:lnTo>
                      <a:pt x="6456" y="12643"/>
                    </a:lnTo>
                    <a:lnTo>
                      <a:pt x="6476" y="12649"/>
                    </a:lnTo>
                    <a:lnTo>
                      <a:pt x="6496" y="12654"/>
                    </a:lnTo>
                    <a:lnTo>
                      <a:pt x="6519" y="12659"/>
                    </a:lnTo>
                    <a:lnTo>
                      <a:pt x="6542" y="12663"/>
                    </a:lnTo>
                    <a:lnTo>
                      <a:pt x="6566" y="12666"/>
                    </a:lnTo>
                    <a:lnTo>
                      <a:pt x="6590" y="12669"/>
                    </a:lnTo>
                    <a:lnTo>
                      <a:pt x="6616" y="12672"/>
                    </a:lnTo>
                    <a:lnTo>
                      <a:pt x="6642" y="12674"/>
                    </a:lnTo>
                    <a:lnTo>
                      <a:pt x="6697" y="12677"/>
                    </a:lnTo>
                    <a:lnTo>
                      <a:pt x="6755" y="12678"/>
                    </a:lnTo>
                    <a:lnTo>
                      <a:pt x="7239" y="12678"/>
                    </a:lnTo>
                    <a:lnTo>
                      <a:pt x="7239" y="12944"/>
                    </a:lnTo>
                    <a:lnTo>
                      <a:pt x="6679" y="12944"/>
                    </a:lnTo>
                    <a:lnTo>
                      <a:pt x="6617" y="12942"/>
                    </a:lnTo>
                    <a:lnTo>
                      <a:pt x="6551" y="12940"/>
                    </a:lnTo>
                    <a:lnTo>
                      <a:pt x="6486" y="12935"/>
                    </a:lnTo>
                    <a:lnTo>
                      <a:pt x="6454" y="12932"/>
                    </a:lnTo>
                    <a:lnTo>
                      <a:pt x="6421" y="12929"/>
                    </a:lnTo>
                    <a:lnTo>
                      <a:pt x="6388" y="12924"/>
                    </a:lnTo>
                    <a:lnTo>
                      <a:pt x="6357" y="12919"/>
                    </a:lnTo>
                    <a:lnTo>
                      <a:pt x="6326" y="12914"/>
                    </a:lnTo>
                    <a:lnTo>
                      <a:pt x="6295" y="12907"/>
                    </a:lnTo>
                    <a:lnTo>
                      <a:pt x="6267" y="12900"/>
                    </a:lnTo>
                    <a:lnTo>
                      <a:pt x="6238" y="12893"/>
                    </a:lnTo>
                    <a:lnTo>
                      <a:pt x="6208" y="12883"/>
                    </a:lnTo>
                    <a:lnTo>
                      <a:pt x="6178" y="12870"/>
                    </a:lnTo>
                    <a:lnTo>
                      <a:pt x="6150" y="12858"/>
                    </a:lnTo>
                    <a:lnTo>
                      <a:pt x="6123" y="12844"/>
                    </a:lnTo>
                    <a:lnTo>
                      <a:pt x="6098" y="12829"/>
                    </a:lnTo>
                    <a:lnTo>
                      <a:pt x="6073" y="12812"/>
                    </a:lnTo>
                    <a:lnTo>
                      <a:pt x="6050" y="12795"/>
                    </a:lnTo>
                    <a:lnTo>
                      <a:pt x="6027" y="12777"/>
                    </a:lnTo>
                    <a:lnTo>
                      <a:pt x="6006" y="12757"/>
                    </a:lnTo>
                    <a:lnTo>
                      <a:pt x="5986" y="12737"/>
                    </a:lnTo>
                    <a:lnTo>
                      <a:pt x="5968" y="12715"/>
                    </a:lnTo>
                    <a:lnTo>
                      <a:pt x="5950" y="12694"/>
                    </a:lnTo>
                    <a:lnTo>
                      <a:pt x="5933" y="12670"/>
                    </a:lnTo>
                    <a:lnTo>
                      <a:pt x="5918" y="12648"/>
                    </a:lnTo>
                    <a:lnTo>
                      <a:pt x="5904" y="12624"/>
                    </a:lnTo>
                    <a:lnTo>
                      <a:pt x="5889" y="12599"/>
                    </a:lnTo>
                    <a:lnTo>
                      <a:pt x="5877" y="12575"/>
                    </a:lnTo>
                    <a:lnTo>
                      <a:pt x="5866" y="12549"/>
                    </a:lnTo>
                    <a:lnTo>
                      <a:pt x="5855" y="12524"/>
                    </a:lnTo>
                    <a:lnTo>
                      <a:pt x="5846" y="12497"/>
                    </a:lnTo>
                    <a:lnTo>
                      <a:pt x="5836" y="12472"/>
                    </a:lnTo>
                    <a:lnTo>
                      <a:pt x="5828" y="12445"/>
                    </a:lnTo>
                    <a:lnTo>
                      <a:pt x="5821" y="12419"/>
                    </a:lnTo>
                    <a:lnTo>
                      <a:pt x="5815" y="12391"/>
                    </a:lnTo>
                    <a:lnTo>
                      <a:pt x="5810" y="12364"/>
                    </a:lnTo>
                    <a:lnTo>
                      <a:pt x="5805" y="12338"/>
                    </a:lnTo>
                    <a:lnTo>
                      <a:pt x="5802" y="12311"/>
                    </a:lnTo>
                    <a:lnTo>
                      <a:pt x="5799" y="12285"/>
                    </a:lnTo>
                    <a:lnTo>
                      <a:pt x="5796" y="12258"/>
                    </a:lnTo>
                    <a:lnTo>
                      <a:pt x="5795" y="12233"/>
                    </a:lnTo>
                    <a:lnTo>
                      <a:pt x="5794" y="12207"/>
                    </a:lnTo>
                    <a:lnTo>
                      <a:pt x="5793" y="12182"/>
                    </a:lnTo>
                    <a:lnTo>
                      <a:pt x="5794" y="12157"/>
                    </a:lnTo>
                    <a:lnTo>
                      <a:pt x="5795" y="12133"/>
                    </a:lnTo>
                    <a:lnTo>
                      <a:pt x="5796" y="12109"/>
                    </a:lnTo>
                    <a:lnTo>
                      <a:pt x="5798" y="12085"/>
                    </a:lnTo>
                    <a:lnTo>
                      <a:pt x="5801" y="12060"/>
                    </a:lnTo>
                    <a:lnTo>
                      <a:pt x="5805" y="12036"/>
                    </a:lnTo>
                    <a:lnTo>
                      <a:pt x="5809" y="12013"/>
                    </a:lnTo>
                    <a:lnTo>
                      <a:pt x="5814" y="11988"/>
                    </a:lnTo>
                    <a:lnTo>
                      <a:pt x="5820" y="11965"/>
                    </a:lnTo>
                    <a:lnTo>
                      <a:pt x="5827" y="11941"/>
                    </a:lnTo>
                    <a:lnTo>
                      <a:pt x="5834" y="11918"/>
                    </a:lnTo>
                    <a:lnTo>
                      <a:pt x="5843" y="11895"/>
                    </a:lnTo>
                    <a:lnTo>
                      <a:pt x="5851" y="11872"/>
                    </a:lnTo>
                    <a:lnTo>
                      <a:pt x="5861" y="11849"/>
                    </a:lnTo>
                    <a:lnTo>
                      <a:pt x="5871" y="11827"/>
                    </a:lnTo>
                    <a:lnTo>
                      <a:pt x="5882" y="11805"/>
                    </a:lnTo>
                    <a:lnTo>
                      <a:pt x="5895" y="11784"/>
                    </a:lnTo>
                    <a:lnTo>
                      <a:pt x="5907" y="11763"/>
                    </a:lnTo>
                    <a:lnTo>
                      <a:pt x="5921" y="11742"/>
                    </a:lnTo>
                    <a:lnTo>
                      <a:pt x="5935" y="11722"/>
                    </a:lnTo>
                    <a:lnTo>
                      <a:pt x="5951" y="11701"/>
                    </a:lnTo>
                    <a:lnTo>
                      <a:pt x="5967" y="11682"/>
                    </a:lnTo>
                    <a:lnTo>
                      <a:pt x="5984" y="11663"/>
                    </a:lnTo>
                    <a:lnTo>
                      <a:pt x="6002" y="11644"/>
                    </a:lnTo>
                    <a:lnTo>
                      <a:pt x="6021" y="11626"/>
                    </a:lnTo>
                    <a:lnTo>
                      <a:pt x="6040" y="11609"/>
                    </a:lnTo>
                    <a:lnTo>
                      <a:pt x="6062" y="11592"/>
                    </a:lnTo>
                    <a:lnTo>
                      <a:pt x="6083" y="11576"/>
                    </a:lnTo>
                    <a:lnTo>
                      <a:pt x="6106" y="11560"/>
                    </a:lnTo>
                    <a:lnTo>
                      <a:pt x="6129" y="11544"/>
                    </a:lnTo>
                    <a:lnTo>
                      <a:pt x="6154" y="11530"/>
                    </a:lnTo>
                    <a:lnTo>
                      <a:pt x="6179" y="11517"/>
                    </a:lnTo>
                    <a:lnTo>
                      <a:pt x="6202" y="11506"/>
                    </a:lnTo>
                    <a:lnTo>
                      <a:pt x="6225" y="11495"/>
                    </a:lnTo>
                    <a:lnTo>
                      <a:pt x="6250" y="11486"/>
                    </a:lnTo>
                    <a:lnTo>
                      <a:pt x="6275" y="11479"/>
                    </a:lnTo>
                    <a:lnTo>
                      <a:pt x="6300" y="11472"/>
                    </a:lnTo>
                    <a:lnTo>
                      <a:pt x="6326" y="11466"/>
                    </a:lnTo>
                    <a:lnTo>
                      <a:pt x="6352" y="11462"/>
                    </a:lnTo>
                    <a:lnTo>
                      <a:pt x="6378" y="11457"/>
                    </a:lnTo>
                    <a:lnTo>
                      <a:pt x="6405" y="11454"/>
                    </a:lnTo>
                    <a:lnTo>
                      <a:pt x="6431" y="11451"/>
                    </a:lnTo>
                    <a:lnTo>
                      <a:pt x="6458" y="11448"/>
                    </a:lnTo>
                    <a:lnTo>
                      <a:pt x="6485" y="11446"/>
                    </a:lnTo>
                    <a:lnTo>
                      <a:pt x="6538" y="11445"/>
                    </a:lnTo>
                    <a:lnTo>
                      <a:pt x="6591" y="11444"/>
                    </a:lnTo>
                    <a:lnTo>
                      <a:pt x="7239" y="11444"/>
                    </a:lnTo>
                    <a:lnTo>
                      <a:pt x="7239" y="11713"/>
                    </a:lnTo>
                    <a:close/>
                    <a:moveTo>
                      <a:pt x="4975" y="10026"/>
                    </a:moveTo>
                    <a:lnTo>
                      <a:pt x="4975" y="11124"/>
                    </a:lnTo>
                    <a:lnTo>
                      <a:pt x="4607" y="11124"/>
                    </a:lnTo>
                    <a:lnTo>
                      <a:pt x="4607" y="9625"/>
                    </a:lnTo>
                    <a:lnTo>
                      <a:pt x="5098" y="9625"/>
                    </a:lnTo>
                    <a:lnTo>
                      <a:pt x="5813" y="10742"/>
                    </a:lnTo>
                    <a:lnTo>
                      <a:pt x="5813" y="9625"/>
                    </a:lnTo>
                    <a:lnTo>
                      <a:pt x="6177" y="9625"/>
                    </a:lnTo>
                    <a:lnTo>
                      <a:pt x="6177" y="11124"/>
                    </a:lnTo>
                    <a:lnTo>
                      <a:pt x="5705" y="11124"/>
                    </a:lnTo>
                    <a:lnTo>
                      <a:pt x="4975" y="10026"/>
                    </a:lnTo>
                    <a:close/>
                    <a:moveTo>
                      <a:pt x="5550" y="12944"/>
                    </a:moveTo>
                    <a:lnTo>
                      <a:pt x="5183" y="12944"/>
                    </a:lnTo>
                    <a:lnTo>
                      <a:pt x="5183" y="11817"/>
                    </a:lnTo>
                    <a:lnTo>
                      <a:pt x="4713" y="12944"/>
                    </a:lnTo>
                    <a:lnTo>
                      <a:pt x="4320" y="12944"/>
                    </a:lnTo>
                    <a:lnTo>
                      <a:pt x="3875" y="11817"/>
                    </a:lnTo>
                    <a:lnTo>
                      <a:pt x="3875" y="12944"/>
                    </a:lnTo>
                    <a:lnTo>
                      <a:pt x="3510" y="12944"/>
                    </a:lnTo>
                    <a:lnTo>
                      <a:pt x="3510" y="11444"/>
                    </a:lnTo>
                    <a:lnTo>
                      <a:pt x="4072" y="11444"/>
                    </a:lnTo>
                    <a:lnTo>
                      <a:pt x="4520" y="12616"/>
                    </a:lnTo>
                    <a:lnTo>
                      <a:pt x="4990" y="11444"/>
                    </a:lnTo>
                    <a:lnTo>
                      <a:pt x="5550" y="11444"/>
                    </a:lnTo>
                    <a:lnTo>
                      <a:pt x="5550" y="12944"/>
                    </a:lnTo>
                    <a:close/>
                    <a:moveTo>
                      <a:pt x="2931" y="11124"/>
                    </a:moveTo>
                    <a:lnTo>
                      <a:pt x="2484" y="11124"/>
                    </a:lnTo>
                    <a:lnTo>
                      <a:pt x="3228" y="9625"/>
                    </a:lnTo>
                    <a:lnTo>
                      <a:pt x="3668" y="9625"/>
                    </a:lnTo>
                    <a:lnTo>
                      <a:pt x="4414" y="11124"/>
                    </a:lnTo>
                    <a:lnTo>
                      <a:pt x="3963" y="11124"/>
                    </a:lnTo>
                    <a:lnTo>
                      <a:pt x="3789" y="10775"/>
                    </a:lnTo>
                    <a:lnTo>
                      <a:pt x="3104" y="10775"/>
                    </a:lnTo>
                    <a:lnTo>
                      <a:pt x="2931" y="11124"/>
                    </a:lnTo>
                    <a:close/>
                    <a:moveTo>
                      <a:pt x="2290" y="11124"/>
                    </a:moveTo>
                    <a:lnTo>
                      <a:pt x="1909" y="11124"/>
                    </a:lnTo>
                    <a:lnTo>
                      <a:pt x="1909" y="10504"/>
                    </a:lnTo>
                    <a:lnTo>
                      <a:pt x="1214" y="10504"/>
                    </a:lnTo>
                    <a:lnTo>
                      <a:pt x="1214" y="11124"/>
                    </a:lnTo>
                    <a:lnTo>
                      <a:pt x="830" y="11124"/>
                    </a:lnTo>
                    <a:lnTo>
                      <a:pt x="830" y="9625"/>
                    </a:lnTo>
                    <a:lnTo>
                      <a:pt x="1214" y="9625"/>
                    </a:lnTo>
                    <a:lnTo>
                      <a:pt x="1214" y="10238"/>
                    </a:lnTo>
                    <a:lnTo>
                      <a:pt x="1909" y="10238"/>
                    </a:lnTo>
                    <a:lnTo>
                      <a:pt x="1909" y="9625"/>
                    </a:lnTo>
                    <a:lnTo>
                      <a:pt x="2290" y="9625"/>
                    </a:lnTo>
                    <a:lnTo>
                      <a:pt x="2290" y="11124"/>
                    </a:lnTo>
                    <a:close/>
                    <a:moveTo>
                      <a:pt x="8114" y="9625"/>
                    </a:moveTo>
                    <a:lnTo>
                      <a:pt x="8114" y="11124"/>
                    </a:lnTo>
                    <a:lnTo>
                      <a:pt x="7642" y="11124"/>
                    </a:lnTo>
                    <a:lnTo>
                      <a:pt x="6911" y="10026"/>
                    </a:lnTo>
                    <a:lnTo>
                      <a:pt x="6911" y="11124"/>
                    </a:lnTo>
                    <a:lnTo>
                      <a:pt x="6543" y="11124"/>
                    </a:lnTo>
                    <a:lnTo>
                      <a:pt x="6543" y="9625"/>
                    </a:lnTo>
                    <a:lnTo>
                      <a:pt x="7035" y="9625"/>
                    </a:lnTo>
                    <a:lnTo>
                      <a:pt x="7750" y="10742"/>
                    </a:lnTo>
                    <a:lnTo>
                      <a:pt x="7750" y="9625"/>
                    </a:lnTo>
                    <a:lnTo>
                      <a:pt x="8114" y="9625"/>
                    </a:lnTo>
                    <a:close/>
                    <a:moveTo>
                      <a:pt x="6191" y="4872"/>
                    </a:moveTo>
                    <a:lnTo>
                      <a:pt x="6520" y="4872"/>
                    </a:lnTo>
                    <a:lnTo>
                      <a:pt x="6527" y="4808"/>
                    </a:lnTo>
                    <a:lnTo>
                      <a:pt x="6535" y="4744"/>
                    </a:lnTo>
                    <a:lnTo>
                      <a:pt x="6541" y="4710"/>
                    </a:lnTo>
                    <a:lnTo>
                      <a:pt x="6546" y="4678"/>
                    </a:lnTo>
                    <a:lnTo>
                      <a:pt x="6554" y="4644"/>
                    </a:lnTo>
                    <a:lnTo>
                      <a:pt x="6560" y="4609"/>
                    </a:lnTo>
                    <a:lnTo>
                      <a:pt x="6568" y="4576"/>
                    </a:lnTo>
                    <a:lnTo>
                      <a:pt x="6576" y="4541"/>
                    </a:lnTo>
                    <a:lnTo>
                      <a:pt x="6585" y="4506"/>
                    </a:lnTo>
                    <a:lnTo>
                      <a:pt x="6595" y="4472"/>
                    </a:lnTo>
                    <a:lnTo>
                      <a:pt x="6607" y="4437"/>
                    </a:lnTo>
                    <a:lnTo>
                      <a:pt x="6618" y="4402"/>
                    </a:lnTo>
                    <a:lnTo>
                      <a:pt x="6630" y="4368"/>
                    </a:lnTo>
                    <a:lnTo>
                      <a:pt x="6644" y="4332"/>
                    </a:lnTo>
                    <a:lnTo>
                      <a:pt x="6659" y="4297"/>
                    </a:lnTo>
                    <a:lnTo>
                      <a:pt x="6674" y="4262"/>
                    </a:lnTo>
                    <a:lnTo>
                      <a:pt x="6691" y="4227"/>
                    </a:lnTo>
                    <a:lnTo>
                      <a:pt x="6709" y="4192"/>
                    </a:lnTo>
                    <a:lnTo>
                      <a:pt x="6728" y="4157"/>
                    </a:lnTo>
                    <a:lnTo>
                      <a:pt x="6748" y="4122"/>
                    </a:lnTo>
                    <a:lnTo>
                      <a:pt x="6770" y="4087"/>
                    </a:lnTo>
                    <a:lnTo>
                      <a:pt x="6792" y="4052"/>
                    </a:lnTo>
                    <a:lnTo>
                      <a:pt x="6817" y="4018"/>
                    </a:lnTo>
                    <a:lnTo>
                      <a:pt x="6842" y="3984"/>
                    </a:lnTo>
                    <a:lnTo>
                      <a:pt x="6870" y="3950"/>
                    </a:lnTo>
                    <a:lnTo>
                      <a:pt x="6898" y="3917"/>
                    </a:lnTo>
                    <a:lnTo>
                      <a:pt x="6928" y="3883"/>
                    </a:lnTo>
                    <a:lnTo>
                      <a:pt x="6959" y="3849"/>
                    </a:lnTo>
                    <a:lnTo>
                      <a:pt x="6992" y="3817"/>
                    </a:lnTo>
                    <a:lnTo>
                      <a:pt x="7027" y="3784"/>
                    </a:lnTo>
                    <a:lnTo>
                      <a:pt x="7058" y="3757"/>
                    </a:lnTo>
                    <a:lnTo>
                      <a:pt x="7091" y="3730"/>
                    </a:lnTo>
                    <a:lnTo>
                      <a:pt x="7123" y="3704"/>
                    </a:lnTo>
                    <a:lnTo>
                      <a:pt x="7156" y="3679"/>
                    </a:lnTo>
                    <a:lnTo>
                      <a:pt x="7189" y="3655"/>
                    </a:lnTo>
                    <a:lnTo>
                      <a:pt x="7223" y="3631"/>
                    </a:lnTo>
                    <a:lnTo>
                      <a:pt x="7256" y="3609"/>
                    </a:lnTo>
                    <a:lnTo>
                      <a:pt x="7291" y="3587"/>
                    </a:lnTo>
                    <a:lnTo>
                      <a:pt x="7326" y="3567"/>
                    </a:lnTo>
                    <a:lnTo>
                      <a:pt x="7360" y="3548"/>
                    </a:lnTo>
                    <a:lnTo>
                      <a:pt x="7396" y="3529"/>
                    </a:lnTo>
                    <a:lnTo>
                      <a:pt x="7432" y="3511"/>
                    </a:lnTo>
                    <a:lnTo>
                      <a:pt x="7467" y="3495"/>
                    </a:lnTo>
                    <a:lnTo>
                      <a:pt x="7504" y="3478"/>
                    </a:lnTo>
                    <a:lnTo>
                      <a:pt x="7541" y="3464"/>
                    </a:lnTo>
                    <a:lnTo>
                      <a:pt x="7578" y="3450"/>
                    </a:lnTo>
                    <a:lnTo>
                      <a:pt x="7615" y="3436"/>
                    </a:lnTo>
                    <a:lnTo>
                      <a:pt x="7653" y="3424"/>
                    </a:lnTo>
                    <a:lnTo>
                      <a:pt x="7691" y="3412"/>
                    </a:lnTo>
                    <a:lnTo>
                      <a:pt x="7729" y="3402"/>
                    </a:lnTo>
                    <a:lnTo>
                      <a:pt x="7766" y="3392"/>
                    </a:lnTo>
                    <a:lnTo>
                      <a:pt x="7805" y="3383"/>
                    </a:lnTo>
                    <a:lnTo>
                      <a:pt x="7844" y="3375"/>
                    </a:lnTo>
                    <a:lnTo>
                      <a:pt x="7883" y="3368"/>
                    </a:lnTo>
                    <a:lnTo>
                      <a:pt x="7922" y="3362"/>
                    </a:lnTo>
                    <a:lnTo>
                      <a:pt x="7961" y="3356"/>
                    </a:lnTo>
                    <a:lnTo>
                      <a:pt x="8001" y="3352"/>
                    </a:lnTo>
                    <a:lnTo>
                      <a:pt x="8041" y="3348"/>
                    </a:lnTo>
                    <a:lnTo>
                      <a:pt x="8080" y="3345"/>
                    </a:lnTo>
                    <a:lnTo>
                      <a:pt x="8120" y="3343"/>
                    </a:lnTo>
                    <a:lnTo>
                      <a:pt x="8161" y="3342"/>
                    </a:lnTo>
                    <a:lnTo>
                      <a:pt x="8201" y="3342"/>
                    </a:lnTo>
                    <a:lnTo>
                      <a:pt x="8275" y="3343"/>
                    </a:lnTo>
                    <a:lnTo>
                      <a:pt x="8349" y="3347"/>
                    </a:lnTo>
                    <a:lnTo>
                      <a:pt x="8420" y="3354"/>
                    </a:lnTo>
                    <a:lnTo>
                      <a:pt x="8492" y="3362"/>
                    </a:lnTo>
                    <a:lnTo>
                      <a:pt x="8561" y="3373"/>
                    </a:lnTo>
                    <a:lnTo>
                      <a:pt x="8629" y="3386"/>
                    </a:lnTo>
                    <a:lnTo>
                      <a:pt x="8698" y="3402"/>
                    </a:lnTo>
                    <a:lnTo>
                      <a:pt x="8764" y="3419"/>
                    </a:lnTo>
                    <a:lnTo>
                      <a:pt x="8830" y="3436"/>
                    </a:lnTo>
                    <a:lnTo>
                      <a:pt x="8894" y="3456"/>
                    </a:lnTo>
                    <a:lnTo>
                      <a:pt x="8959" y="3476"/>
                    </a:lnTo>
                    <a:lnTo>
                      <a:pt x="9022" y="3498"/>
                    </a:lnTo>
                    <a:lnTo>
                      <a:pt x="9084" y="3520"/>
                    </a:lnTo>
                    <a:lnTo>
                      <a:pt x="9145" y="3542"/>
                    </a:lnTo>
                    <a:lnTo>
                      <a:pt x="9207" y="3566"/>
                    </a:lnTo>
                    <a:lnTo>
                      <a:pt x="9266" y="3589"/>
                    </a:lnTo>
                    <a:lnTo>
                      <a:pt x="9383" y="3635"/>
                    </a:lnTo>
                    <a:lnTo>
                      <a:pt x="9498" y="3680"/>
                    </a:lnTo>
                    <a:lnTo>
                      <a:pt x="9554" y="3702"/>
                    </a:lnTo>
                    <a:lnTo>
                      <a:pt x="9609" y="3722"/>
                    </a:lnTo>
                    <a:lnTo>
                      <a:pt x="9665" y="3741"/>
                    </a:lnTo>
                    <a:lnTo>
                      <a:pt x="9720" y="3760"/>
                    </a:lnTo>
                    <a:lnTo>
                      <a:pt x="9774" y="3776"/>
                    </a:lnTo>
                    <a:lnTo>
                      <a:pt x="9827" y="3791"/>
                    </a:lnTo>
                    <a:lnTo>
                      <a:pt x="9880" y="3805"/>
                    </a:lnTo>
                    <a:lnTo>
                      <a:pt x="9932" y="3816"/>
                    </a:lnTo>
                    <a:lnTo>
                      <a:pt x="9984" y="3825"/>
                    </a:lnTo>
                    <a:lnTo>
                      <a:pt x="10036" y="3831"/>
                    </a:lnTo>
                    <a:lnTo>
                      <a:pt x="10087" y="3835"/>
                    </a:lnTo>
                    <a:lnTo>
                      <a:pt x="10137" y="3837"/>
                    </a:lnTo>
                    <a:lnTo>
                      <a:pt x="10137" y="4188"/>
                    </a:lnTo>
                    <a:lnTo>
                      <a:pt x="10079" y="4187"/>
                    </a:lnTo>
                    <a:lnTo>
                      <a:pt x="10020" y="4182"/>
                    </a:lnTo>
                    <a:lnTo>
                      <a:pt x="9962" y="4176"/>
                    </a:lnTo>
                    <a:lnTo>
                      <a:pt x="9904" y="4167"/>
                    </a:lnTo>
                    <a:lnTo>
                      <a:pt x="9847" y="4155"/>
                    </a:lnTo>
                    <a:lnTo>
                      <a:pt x="9789" y="4141"/>
                    </a:lnTo>
                    <a:lnTo>
                      <a:pt x="9732" y="4126"/>
                    </a:lnTo>
                    <a:lnTo>
                      <a:pt x="9674" y="4110"/>
                    </a:lnTo>
                    <a:lnTo>
                      <a:pt x="9617" y="4091"/>
                    </a:lnTo>
                    <a:lnTo>
                      <a:pt x="9558" y="4072"/>
                    </a:lnTo>
                    <a:lnTo>
                      <a:pt x="9501" y="4050"/>
                    </a:lnTo>
                    <a:lnTo>
                      <a:pt x="9443" y="4029"/>
                    </a:lnTo>
                    <a:lnTo>
                      <a:pt x="9327" y="3983"/>
                    </a:lnTo>
                    <a:lnTo>
                      <a:pt x="9211" y="3936"/>
                    </a:lnTo>
                    <a:lnTo>
                      <a:pt x="9091" y="3889"/>
                    </a:lnTo>
                    <a:lnTo>
                      <a:pt x="8972" y="3844"/>
                    </a:lnTo>
                    <a:lnTo>
                      <a:pt x="8911" y="3823"/>
                    </a:lnTo>
                    <a:lnTo>
                      <a:pt x="8850" y="3802"/>
                    </a:lnTo>
                    <a:lnTo>
                      <a:pt x="8788" y="3782"/>
                    </a:lnTo>
                    <a:lnTo>
                      <a:pt x="8726" y="3764"/>
                    </a:lnTo>
                    <a:lnTo>
                      <a:pt x="8663" y="3746"/>
                    </a:lnTo>
                    <a:lnTo>
                      <a:pt x="8599" y="3731"/>
                    </a:lnTo>
                    <a:lnTo>
                      <a:pt x="8534" y="3718"/>
                    </a:lnTo>
                    <a:lnTo>
                      <a:pt x="8470" y="3707"/>
                    </a:lnTo>
                    <a:lnTo>
                      <a:pt x="8404" y="3698"/>
                    </a:lnTo>
                    <a:lnTo>
                      <a:pt x="8337" y="3690"/>
                    </a:lnTo>
                    <a:lnTo>
                      <a:pt x="8270" y="3686"/>
                    </a:lnTo>
                    <a:lnTo>
                      <a:pt x="8201" y="3685"/>
                    </a:lnTo>
                    <a:lnTo>
                      <a:pt x="8171" y="3685"/>
                    </a:lnTo>
                    <a:lnTo>
                      <a:pt x="8141" y="3686"/>
                    </a:lnTo>
                    <a:lnTo>
                      <a:pt x="8110" y="3688"/>
                    </a:lnTo>
                    <a:lnTo>
                      <a:pt x="8079" y="3690"/>
                    </a:lnTo>
                    <a:lnTo>
                      <a:pt x="8049" y="3693"/>
                    </a:lnTo>
                    <a:lnTo>
                      <a:pt x="8018" y="3696"/>
                    </a:lnTo>
                    <a:lnTo>
                      <a:pt x="7988" y="3702"/>
                    </a:lnTo>
                    <a:lnTo>
                      <a:pt x="7957" y="3707"/>
                    </a:lnTo>
                    <a:lnTo>
                      <a:pt x="7926" y="3712"/>
                    </a:lnTo>
                    <a:lnTo>
                      <a:pt x="7897" y="3718"/>
                    </a:lnTo>
                    <a:lnTo>
                      <a:pt x="7866" y="3725"/>
                    </a:lnTo>
                    <a:lnTo>
                      <a:pt x="7836" y="3733"/>
                    </a:lnTo>
                    <a:lnTo>
                      <a:pt x="7806" y="3741"/>
                    </a:lnTo>
                    <a:lnTo>
                      <a:pt x="7776" y="3751"/>
                    </a:lnTo>
                    <a:lnTo>
                      <a:pt x="7747" y="3761"/>
                    </a:lnTo>
                    <a:lnTo>
                      <a:pt x="7717" y="3771"/>
                    </a:lnTo>
                    <a:lnTo>
                      <a:pt x="7688" y="3782"/>
                    </a:lnTo>
                    <a:lnTo>
                      <a:pt x="7658" y="3794"/>
                    </a:lnTo>
                    <a:lnTo>
                      <a:pt x="7630" y="3807"/>
                    </a:lnTo>
                    <a:lnTo>
                      <a:pt x="7600" y="3820"/>
                    </a:lnTo>
                    <a:lnTo>
                      <a:pt x="7571" y="3834"/>
                    </a:lnTo>
                    <a:lnTo>
                      <a:pt x="7544" y="3848"/>
                    </a:lnTo>
                    <a:lnTo>
                      <a:pt x="7515" y="3865"/>
                    </a:lnTo>
                    <a:lnTo>
                      <a:pt x="7488" y="3881"/>
                    </a:lnTo>
                    <a:lnTo>
                      <a:pt x="7460" y="3897"/>
                    </a:lnTo>
                    <a:lnTo>
                      <a:pt x="7433" y="3916"/>
                    </a:lnTo>
                    <a:lnTo>
                      <a:pt x="7406" y="3934"/>
                    </a:lnTo>
                    <a:lnTo>
                      <a:pt x="7380" y="3953"/>
                    </a:lnTo>
                    <a:lnTo>
                      <a:pt x="7353" y="3973"/>
                    </a:lnTo>
                    <a:lnTo>
                      <a:pt x="7327" y="3993"/>
                    </a:lnTo>
                    <a:lnTo>
                      <a:pt x="7301" y="4015"/>
                    </a:lnTo>
                    <a:lnTo>
                      <a:pt x="7277" y="4037"/>
                    </a:lnTo>
                    <a:lnTo>
                      <a:pt x="7254" y="4059"/>
                    </a:lnTo>
                    <a:lnTo>
                      <a:pt x="7232" y="4079"/>
                    </a:lnTo>
                    <a:lnTo>
                      <a:pt x="7211" y="4100"/>
                    </a:lnTo>
                    <a:lnTo>
                      <a:pt x="7191" y="4123"/>
                    </a:lnTo>
                    <a:lnTo>
                      <a:pt x="7173" y="4145"/>
                    </a:lnTo>
                    <a:lnTo>
                      <a:pt x="7153" y="4168"/>
                    </a:lnTo>
                    <a:lnTo>
                      <a:pt x="7136" y="4190"/>
                    </a:lnTo>
                    <a:lnTo>
                      <a:pt x="7120" y="4213"/>
                    </a:lnTo>
                    <a:lnTo>
                      <a:pt x="7103" y="4236"/>
                    </a:lnTo>
                    <a:lnTo>
                      <a:pt x="7087" y="4260"/>
                    </a:lnTo>
                    <a:lnTo>
                      <a:pt x="7073" y="4284"/>
                    </a:lnTo>
                    <a:lnTo>
                      <a:pt x="7058" y="4308"/>
                    </a:lnTo>
                    <a:lnTo>
                      <a:pt x="7045" y="4333"/>
                    </a:lnTo>
                    <a:lnTo>
                      <a:pt x="7032" y="4357"/>
                    </a:lnTo>
                    <a:lnTo>
                      <a:pt x="7020" y="4383"/>
                    </a:lnTo>
                    <a:lnTo>
                      <a:pt x="7008" y="4408"/>
                    </a:lnTo>
                    <a:lnTo>
                      <a:pt x="6997" y="4435"/>
                    </a:lnTo>
                    <a:lnTo>
                      <a:pt x="6987" y="4461"/>
                    </a:lnTo>
                    <a:lnTo>
                      <a:pt x="6977" y="4488"/>
                    </a:lnTo>
                    <a:lnTo>
                      <a:pt x="6968" y="4515"/>
                    </a:lnTo>
                    <a:lnTo>
                      <a:pt x="6959" y="4542"/>
                    </a:lnTo>
                    <a:lnTo>
                      <a:pt x="6950" y="4571"/>
                    </a:lnTo>
                    <a:lnTo>
                      <a:pt x="6943" y="4598"/>
                    </a:lnTo>
                    <a:lnTo>
                      <a:pt x="6936" y="4627"/>
                    </a:lnTo>
                    <a:lnTo>
                      <a:pt x="6929" y="4656"/>
                    </a:lnTo>
                    <a:lnTo>
                      <a:pt x="6923" y="4686"/>
                    </a:lnTo>
                    <a:lnTo>
                      <a:pt x="6917" y="4715"/>
                    </a:lnTo>
                    <a:lnTo>
                      <a:pt x="6912" y="4746"/>
                    </a:lnTo>
                    <a:lnTo>
                      <a:pt x="6901" y="4808"/>
                    </a:lnTo>
                    <a:lnTo>
                      <a:pt x="6893" y="4872"/>
                    </a:lnTo>
                    <a:lnTo>
                      <a:pt x="7620" y="4872"/>
                    </a:lnTo>
                    <a:lnTo>
                      <a:pt x="7648" y="4868"/>
                    </a:lnTo>
                    <a:lnTo>
                      <a:pt x="7660" y="4866"/>
                    </a:lnTo>
                    <a:lnTo>
                      <a:pt x="7672" y="4864"/>
                    </a:lnTo>
                    <a:lnTo>
                      <a:pt x="7683" y="4861"/>
                    </a:lnTo>
                    <a:lnTo>
                      <a:pt x="7693" y="4858"/>
                    </a:lnTo>
                    <a:lnTo>
                      <a:pt x="7703" y="4855"/>
                    </a:lnTo>
                    <a:lnTo>
                      <a:pt x="7711" y="4851"/>
                    </a:lnTo>
                    <a:lnTo>
                      <a:pt x="7719" y="4847"/>
                    </a:lnTo>
                    <a:lnTo>
                      <a:pt x="7728" y="4842"/>
                    </a:lnTo>
                    <a:lnTo>
                      <a:pt x="7735" y="4837"/>
                    </a:lnTo>
                    <a:lnTo>
                      <a:pt x="7741" y="4832"/>
                    </a:lnTo>
                    <a:lnTo>
                      <a:pt x="7747" y="4826"/>
                    </a:lnTo>
                    <a:lnTo>
                      <a:pt x="7752" y="4820"/>
                    </a:lnTo>
                    <a:lnTo>
                      <a:pt x="7757" y="4813"/>
                    </a:lnTo>
                    <a:lnTo>
                      <a:pt x="7761" y="4806"/>
                    </a:lnTo>
                    <a:lnTo>
                      <a:pt x="7765" y="4799"/>
                    </a:lnTo>
                    <a:lnTo>
                      <a:pt x="7768" y="4791"/>
                    </a:lnTo>
                    <a:lnTo>
                      <a:pt x="7774" y="4775"/>
                    </a:lnTo>
                    <a:lnTo>
                      <a:pt x="7779" y="4756"/>
                    </a:lnTo>
                    <a:lnTo>
                      <a:pt x="7782" y="4738"/>
                    </a:lnTo>
                    <a:lnTo>
                      <a:pt x="7783" y="4716"/>
                    </a:lnTo>
                    <a:lnTo>
                      <a:pt x="7784" y="4695"/>
                    </a:lnTo>
                    <a:lnTo>
                      <a:pt x="7785" y="4672"/>
                    </a:lnTo>
                    <a:lnTo>
                      <a:pt x="7785" y="4645"/>
                    </a:lnTo>
                    <a:lnTo>
                      <a:pt x="7787" y="4618"/>
                    </a:lnTo>
                    <a:lnTo>
                      <a:pt x="7791" y="4591"/>
                    </a:lnTo>
                    <a:lnTo>
                      <a:pt x="7795" y="4566"/>
                    </a:lnTo>
                    <a:lnTo>
                      <a:pt x="7801" y="4539"/>
                    </a:lnTo>
                    <a:lnTo>
                      <a:pt x="7808" y="4515"/>
                    </a:lnTo>
                    <a:lnTo>
                      <a:pt x="7817" y="4489"/>
                    </a:lnTo>
                    <a:lnTo>
                      <a:pt x="7826" y="4466"/>
                    </a:lnTo>
                    <a:lnTo>
                      <a:pt x="7838" y="4441"/>
                    </a:lnTo>
                    <a:lnTo>
                      <a:pt x="7850" y="4419"/>
                    </a:lnTo>
                    <a:lnTo>
                      <a:pt x="7863" y="4396"/>
                    </a:lnTo>
                    <a:lnTo>
                      <a:pt x="7877" y="4374"/>
                    </a:lnTo>
                    <a:lnTo>
                      <a:pt x="7893" y="4352"/>
                    </a:lnTo>
                    <a:lnTo>
                      <a:pt x="7909" y="4332"/>
                    </a:lnTo>
                    <a:lnTo>
                      <a:pt x="7926" y="4313"/>
                    </a:lnTo>
                    <a:lnTo>
                      <a:pt x="7945" y="4294"/>
                    </a:lnTo>
                    <a:lnTo>
                      <a:pt x="7964" y="4276"/>
                    </a:lnTo>
                    <a:lnTo>
                      <a:pt x="7985" y="4259"/>
                    </a:lnTo>
                    <a:lnTo>
                      <a:pt x="8006" y="4243"/>
                    </a:lnTo>
                    <a:lnTo>
                      <a:pt x="8028" y="4228"/>
                    </a:lnTo>
                    <a:lnTo>
                      <a:pt x="8052" y="4214"/>
                    </a:lnTo>
                    <a:lnTo>
                      <a:pt x="8075" y="4200"/>
                    </a:lnTo>
                    <a:lnTo>
                      <a:pt x="8100" y="4188"/>
                    </a:lnTo>
                    <a:lnTo>
                      <a:pt x="8125" y="4177"/>
                    </a:lnTo>
                    <a:lnTo>
                      <a:pt x="8152" y="4168"/>
                    </a:lnTo>
                    <a:lnTo>
                      <a:pt x="8178" y="4159"/>
                    </a:lnTo>
                    <a:lnTo>
                      <a:pt x="8206" y="4151"/>
                    </a:lnTo>
                    <a:lnTo>
                      <a:pt x="8234" y="4145"/>
                    </a:lnTo>
                    <a:lnTo>
                      <a:pt x="8263" y="4140"/>
                    </a:lnTo>
                    <a:lnTo>
                      <a:pt x="8293" y="4137"/>
                    </a:lnTo>
                    <a:lnTo>
                      <a:pt x="8322" y="4135"/>
                    </a:lnTo>
                    <a:lnTo>
                      <a:pt x="8353" y="4134"/>
                    </a:lnTo>
                    <a:lnTo>
                      <a:pt x="8396" y="4135"/>
                    </a:lnTo>
                    <a:lnTo>
                      <a:pt x="8438" y="4137"/>
                    </a:lnTo>
                    <a:lnTo>
                      <a:pt x="8481" y="4140"/>
                    </a:lnTo>
                    <a:lnTo>
                      <a:pt x="8524" y="4144"/>
                    </a:lnTo>
                    <a:lnTo>
                      <a:pt x="8568" y="4149"/>
                    </a:lnTo>
                    <a:lnTo>
                      <a:pt x="8611" y="4155"/>
                    </a:lnTo>
                    <a:lnTo>
                      <a:pt x="8655" y="4163"/>
                    </a:lnTo>
                    <a:lnTo>
                      <a:pt x="8699" y="4170"/>
                    </a:lnTo>
                    <a:lnTo>
                      <a:pt x="8787" y="4187"/>
                    </a:lnTo>
                    <a:lnTo>
                      <a:pt x="8877" y="4206"/>
                    </a:lnTo>
                    <a:lnTo>
                      <a:pt x="8968" y="4227"/>
                    </a:lnTo>
                    <a:lnTo>
                      <a:pt x="9061" y="4248"/>
                    </a:lnTo>
                    <a:lnTo>
                      <a:pt x="9153" y="4270"/>
                    </a:lnTo>
                    <a:lnTo>
                      <a:pt x="9248" y="4291"/>
                    </a:lnTo>
                    <a:lnTo>
                      <a:pt x="9297" y="4300"/>
                    </a:lnTo>
                    <a:lnTo>
                      <a:pt x="9345" y="4311"/>
                    </a:lnTo>
                    <a:lnTo>
                      <a:pt x="9394" y="4319"/>
                    </a:lnTo>
                    <a:lnTo>
                      <a:pt x="9443" y="4328"/>
                    </a:lnTo>
                    <a:lnTo>
                      <a:pt x="9493" y="4335"/>
                    </a:lnTo>
                    <a:lnTo>
                      <a:pt x="9543" y="4342"/>
                    </a:lnTo>
                    <a:lnTo>
                      <a:pt x="9593" y="4348"/>
                    </a:lnTo>
                    <a:lnTo>
                      <a:pt x="9644" y="4353"/>
                    </a:lnTo>
                    <a:lnTo>
                      <a:pt x="9696" y="4357"/>
                    </a:lnTo>
                    <a:lnTo>
                      <a:pt x="9747" y="4361"/>
                    </a:lnTo>
                    <a:lnTo>
                      <a:pt x="9800" y="4363"/>
                    </a:lnTo>
                    <a:lnTo>
                      <a:pt x="9852" y="4364"/>
                    </a:lnTo>
                    <a:lnTo>
                      <a:pt x="9895" y="4363"/>
                    </a:lnTo>
                    <a:lnTo>
                      <a:pt x="9935" y="4362"/>
                    </a:lnTo>
                    <a:lnTo>
                      <a:pt x="9975" y="4359"/>
                    </a:lnTo>
                    <a:lnTo>
                      <a:pt x="10014" y="4357"/>
                    </a:lnTo>
                    <a:lnTo>
                      <a:pt x="10054" y="4353"/>
                    </a:lnTo>
                    <a:lnTo>
                      <a:pt x="10095" y="4348"/>
                    </a:lnTo>
                    <a:lnTo>
                      <a:pt x="10137" y="4342"/>
                    </a:lnTo>
                    <a:lnTo>
                      <a:pt x="10181" y="4335"/>
                    </a:lnTo>
                    <a:lnTo>
                      <a:pt x="10181" y="4426"/>
                    </a:lnTo>
                    <a:lnTo>
                      <a:pt x="10153" y="4439"/>
                    </a:lnTo>
                    <a:lnTo>
                      <a:pt x="10125" y="4452"/>
                    </a:lnTo>
                    <a:lnTo>
                      <a:pt x="10097" y="4466"/>
                    </a:lnTo>
                    <a:lnTo>
                      <a:pt x="10068" y="4477"/>
                    </a:lnTo>
                    <a:lnTo>
                      <a:pt x="10039" y="4489"/>
                    </a:lnTo>
                    <a:lnTo>
                      <a:pt x="10010" y="4500"/>
                    </a:lnTo>
                    <a:lnTo>
                      <a:pt x="9981" y="4510"/>
                    </a:lnTo>
                    <a:lnTo>
                      <a:pt x="9950" y="4521"/>
                    </a:lnTo>
                    <a:lnTo>
                      <a:pt x="9921" y="4530"/>
                    </a:lnTo>
                    <a:lnTo>
                      <a:pt x="9890" y="4539"/>
                    </a:lnTo>
                    <a:lnTo>
                      <a:pt x="9858" y="4548"/>
                    </a:lnTo>
                    <a:lnTo>
                      <a:pt x="9828" y="4556"/>
                    </a:lnTo>
                    <a:lnTo>
                      <a:pt x="9796" y="4563"/>
                    </a:lnTo>
                    <a:lnTo>
                      <a:pt x="9763" y="4571"/>
                    </a:lnTo>
                    <a:lnTo>
                      <a:pt x="9732" y="4578"/>
                    </a:lnTo>
                    <a:lnTo>
                      <a:pt x="9698" y="4584"/>
                    </a:lnTo>
                    <a:lnTo>
                      <a:pt x="9632" y="4596"/>
                    </a:lnTo>
                    <a:lnTo>
                      <a:pt x="9565" y="4605"/>
                    </a:lnTo>
                    <a:lnTo>
                      <a:pt x="9495" y="4613"/>
                    </a:lnTo>
                    <a:lnTo>
                      <a:pt x="9425" y="4621"/>
                    </a:lnTo>
                    <a:lnTo>
                      <a:pt x="9352" y="4626"/>
                    </a:lnTo>
                    <a:lnTo>
                      <a:pt x="9279" y="4629"/>
                    </a:lnTo>
                    <a:lnTo>
                      <a:pt x="9204" y="4631"/>
                    </a:lnTo>
                    <a:lnTo>
                      <a:pt x="9128" y="4632"/>
                    </a:lnTo>
                    <a:lnTo>
                      <a:pt x="9062" y="4631"/>
                    </a:lnTo>
                    <a:lnTo>
                      <a:pt x="9002" y="4631"/>
                    </a:lnTo>
                    <a:lnTo>
                      <a:pt x="8946" y="4629"/>
                    </a:lnTo>
                    <a:lnTo>
                      <a:pt x="8895" y="4627"/>
                    </a:lnTo>
                    <a:lnTo>
                      <a:pt x="8806" y="4622"/>
                    </a:lnTo>
                    <a:lnTo>
                      <a:pt x="8729" y="4617"/>
                    </a:lnTo>
                    <a:lnTo>
                      <a:pt x="8662" y="4610"/>
                    </a:lnTo>
                    <a:lnTo>
                      <a:pt x="8601" y="4606"/>
                    </a:lnTo>
                    <a:lnTo>
                      <a:pt x="8571" y="4604"/>
                    </a:lnTo>
                    <a:lnTo>
                      <a:pt x="8541" y="4602"/>
                    </a:lnTo>
                    <a:lnTo>
                      <a:pt x="8512" y="4601"/>
                    </a:lnTo>
                    <a:lnTo>
                      <a:pt x="8481" y="4601"/>
                    </a:lnTo>
                    <a:lnTo>
                      <a:pt x="8436" y="4602"/>
                    </a:lnTo>
                    <a:lnTo>
                      <a:pt x="8395" y="4604"/>
                    </a:lnTo>
                    <a:lnTo>
                      <a:pt x="8374" y="4606"/>
                    </a:lnTo>
                    <a:lnTo>
                      <a:pt x="8356" y="4609"/>
                    </a:lnTo>
                    <a:lnTo>
                      <a:pt x="8337" y="4612"/>
                    </a:lnTo>
                    <a:lnTo>
                      <a:pt x="8319" y="4616"/>
                    </a:lnTo>
                    <a:lnTo>
                      <a:pt x="8303" y="4620"/>
                    </a:lnTo>
                    <a:lnTo>
                      <a:pt x="8286" y="4624"/>
                    </a:lnTo>
                    <a:lnTo>
                      <a:pt x="8271" y="4629"/>
                    </a:lnTo>
                    <a:lnTo>
                      <a:pt x="8256" y="4634"/>
                    </a:lnTo>
                    <a:lnTo>
                      <a:pt x="8243" y="4640"/>
                    </a:lnTo>
                    <a:lnTo>
                      <a:pt x="8229" y="4646"/>
                    </a:lnTo>
                    <a:lnTo>
                      <a:pt x="8216" y="4653"/>
                    </a:lnTo>
                    <a:lnTo>
                      <a:pt x="8205" y="4660"/>
                    </a:lnTo>
                    <a:lnTo>
                      <a:pt x="8194" y="4669"/>
                    </a:lnTo>
                    <a:lnTo>
                      <a:pt x="8183" y="4677"/>
                    </a:lnTo>
                    <a:lnTo>
                      <a:pt x="8173" y="4686"/>
                    </a:lnTo>
                    <a:lnTo>
                      <a:pt x="8165" y="4695"/>
                    </a:lnTo>
                    <a:lnTo>
                      <a:pt x="8157" y="4705"/>
                    </a:lnTo>
                    <a:lnTo>
                      <a:pt x="8149" y="4715"/>
                    </a:lnTo>
                    <a:lnTo>
                      <a:pt x="8143" y="4727"/>
                    </a:lnTo>
                    <a:lnTo>
                      <a:pt x="8137" y="4738"/>
                    </a:lnTo>
                    <a:lnTo>
                      <a:pt x="8131" y="4750"/>
                    </a:lnTo>
                    <a:lnTo>
                      <a:pt x="8126" y="4763"/>
                    </a:lnTo>
                    <a:lnTo>
                      <a:pt x="8122" y="4777"/>
                    </a:lnTo>
                    <a:lnTo>
                      <a:pt x="8119" y="4790"/>
                    </a:lnTo>
                    <a:lnTo>
                      <a:pt x="8117" y="4804"/>
                    </a:lnTo>
                    <a:lnTo>
                      <a:pt x="8115" y="4820"/>
                    </a:lnTo>
                    <a:lnTo>
                      <a:pt x="8114" y="4835"/>
                    </a:lnTo>
                    <a:lnTo>
                      <a:pt x="8114" y="4872"/>
                    </a:lnTo>
                    <a:lnTo>
                      <a:pt x="8117" y="4895"/>
                    </a:lnTo>
                    <a:lnTo>
                      <a:pt x="8120" y="4923"/>
                    </a:lnTo>
                    <a:lnTo>
                      <a:pt x="8125" y="4951"/>
                    </a:lnTo>
                    <a:lnTo>
                      <a:pt x="8138" y="5014"/>
                    </a:lnTo>
                    <a:lnTo>
                      <a:pt x="8151" y="5077"/>
                    </a:lnTo>
                    <a:lnTo>
                      <a:pt x="8164" y="5136"/>
                    </a:lnTo>
                    <a:lnTo>
                      <a:pt x="8176" y="5184"/>
                    </a:lnTo>
                    <a:lnTo>
                      <a:pt x="8184" y="5217"/>
                    </a:lnTo>
                    <a:lnTo>
                      <a:pt x="8188" y="5230"/>
                    </a:lnTo>
                    <a:lnTo>
                      <a:pt x="6864" y="5230"/>
                    </a:lnTo>
                    <a:lnTo>
                      <a:pt x="6861" y="5276"/>
                    </a:lnTo>
                    <a:lnTo>
                      <a:pt x="6856" y="5325"/>
                    </a:lnTo>
                    <a:lnTo>
                      <a:pt x="6853" y="5374"/>
                    </a:lnTo>
                    <a:lnTo>
                      <a:pt x="6849" y="5425"/>
                    </a:lnTo>
                    <a:lnTo>
                      <a:pt x="6846" y="5475"/>
                    </a:lnTo>
                    <a:lnTo>
                      <a:pt x="6842" y="5526"/>
                    </a:lnTo>
                    <a:lnTo>
                      <a:pt x="6839" y="5577"/>
                    </a:lnTo>
                    <a:lnTo>
                      <a:pt x="6835" y="5628"/>
                    </a:lnTo>
                    <a:lnTo>
                      <a:pt x="6832" y="5678"/>
                    </a:lnTo>
                    <a:lnTo>
                      <a:pt x="6828" y="5728"/>
                    </a:lnTo>
                    <a:lnTo>
                      <a:pt x="6825" y="5776"/>
                    </a:lnTo>
                    <a:lnTo>
                      <a:pt x="6822" y="5824"/>
                    </a:lnTo>
                    <a:lnTo>
                      <a:pt x="6818" y="5870"/>
                    </a:lnTo>
                    <a:lnTo>
                      <a:pt x="6815" y="5914"/>
                    </a:lnTo>
                    <a:lnTo>
                      <a:pt x="6812" y="5956"/>
                    </a:lnTo>
                    <a:lnTo>
                      <a:pt x="6809" y="5997"/>
                    </a:lnTo>
                    <a:lnTo>
                      <a:pt x="7187" y="5997"/>
                    </a:lnTo>
                    <a:lnTo>
                      <a:pt x="7187" y="6406"/>
                    </a:lnTo>
                    <a:lnTo>
                      <a:pt x="7234" y="6423"/>
                    </a:lnTo>
                    <a:lnTo>
                      <a:pt x="7279" y="6441"/>
                    </a:lnTo>
                    <a:lnTo>
                      <a:pt x="7302" y="6452"/>
                    </a:lnTo>
                    <a:lnTo>
                      <a:pt x="7324" y="6462"/>
                    </a:lnTo>
                    <a:lnTo>
                      <a:pt x="7346" y="6473"/>
                    </a:lnTo>
                    <a:lnTo>
                      <a:pt x="7367" y="6484"/>
                    </a:lnTo>
                    <a:lnTo>
                      <a:pt x="7389" y="6496"/>
                    </a:lnTo>
                    <a:lnTo>
                      <a:pt x="7409" y="6509"/>
                    </a:lnTo>
                    <a:lnTo>
                      <a:pt x="7430" y="6522"/>
                    </a:lnTo>
                    <a:lnTo>
                      <a:pt x="7449" y="6536"/>
                    </a:lnTo>
                    <a:lnTo>
                      <a:pt x="7468" y="6550"/>
                    </a:lnTo>
                    <a:lnTo>
                      <a:pt x="7487" y="6565"/>
                    </a:lnTo>
                    <a:lnTo>
                      <a:pt x="7504" y="6581"/>
                    </a:lnTo>
                    <a:lnTo>
                      <a:pt x="7521" y="6597"/>
                    </a:lnTo>
                    <a:lnTo>
                      <a:pt x="7538" y="6614"/>
                    </a:lnTo>
                    <a:lnTo>
                      <a:pt x="7554" y="6632"/>
                    </a:lnTo>
                    <a:lnTo>
                      <a:pt x="7568" y="6650"/>
                    </a:lnTo>
                    <a:lnTo>
                      <a:pt x="7583" y="6669"/>
                    </a:lnTo>
                    <a:lnTo>
                      <a:pt x="7596" y="6689"/>
                    </a:lnTo>
                    <a:lnTo>
                      <a:pt x="7608" y="6710"/>
                    </a:lnTo>
                    <a:lnTo>
                      <a:pt x="7619" y="6731"/>
                    </a:lnTo>
                    <a:lnTo>
                      <a:pt x="7630" y="6752"/>
                    </a:lnTo>
                    <a:lnTo>
                      <a:pt x="7639" y="6776"/>
                    </a:lnTo>
                    <a:lnTo>
                      <a:pt x="7647" y="6799"/>
                    </a:lnTo>
                    <a:lnTo>
                      <a:pt x="7654" y="6824"/>
                    </a:lnTo>
                    <a:lnTo>
                      <a:pt x="7659" y="6849"/>
                    </a:lnTo>
                    <a:lnTo>
                      <a:pt x="7664" y="6875"/>
                    </a:lnTo>
                    <a:lnTo>
                      <a:pt x="7667" y="6902"/>
                    </a:lnTo>
                    <a:lnTo>
                      <a:pt x="7669" y="6930"/>
                    </a:lnTo>
                    <a:lnTo>
                      <a:pt x="7670" y="6958"/>
                    </a:lnTo>
                    <a:lnTo>
                      <a:pt x="7669" y="6984"/>
                    </a:lnTo>
                    <a:lnTo>
                      <a:pt x="7667" y="7008"/>
                    </a:lnTo>
                    <a:lnTo>
                      <a:pt x="7665" y="7032"/>
                    </a:lnTo>
                    <a:lnTo>
                      <a:pt x="7661" y="7055"/>
                    </a:lnTo>
                    <a:lnTo>
                      <a:pt x="7656" y="7078"/>
                    </a:lnTo>
                    <a:lnTo>
                      <a:pt x="7650" y="7100"/>
                    </a:lnTo>
                    <a:lnTo>
                      <a:pt x="7642" y="7122"/>
                    </a:lnTo>
                    <a:lnTo>
                      <a:pt x="7634" y="7143"/>
                    </a:lnTo>
                    <a:lnTo>
                      <a:pt x="7625" y="7163"/>
                    </a:lnTo>
                    <a:lnTo>
                      <a:pt x="7614" y="7183"/>
                    </a:lnTo>
                    <a:lnTo>
                      <a:pt x="7603" y="7202"/>
                    </a:lnTo>
                    <a:lnTo>
                      <a:pt x="7591" y="7222"/>
                    </a:lnTo>
                    <a:lnTo>
                      <a:pt x="7578" y="7240"/>
                    </a:lnTo>
                    <a:lnTo>
                      <a:pt x="7564" y="7257"/>
                    </a:lnTo>
                    <a:lnTo>
                      <a:pt x="7549" y="7275"/>
                    </a:lnTo>
                    <a:lnTo>
                      <a:pt x="7534" y="7291"/>
                    </a:lnTo>
                    <a:lnTo>
                      <a:pt x="7517" y="7307"/>
                    </a:lnTo>
                    <a:lnTo>
                      <a:pt x="7500" y="7324"/>
                    </a:lnTo>
                    <a:lnTo>
                      <a:pt x="7482" y="7338"/>
                    </a:lnTo>
                    <a:lnTo>
                      <a:pt x="7463" y="7353"/>
                    </a:lnTo>
                    <a:lnTo>
                      <a:pt x="7443" y="7367"/>
                    </a:lnTo>
                    <a:lnTo>
                      <a:pt x="7424" y="7381"/>
                    </a:lnTo>
                    <a:lnTo>
                      <a:pt x="7402" y="7394"/>
                    </a:lnTo>
                    <a:lnTo>
                      <a:pt x="7381" y="7406"/>
                    </a:lnTo>
                    <a:lnTo>
                      <a:pt x="7358" y="7418"/>
                    </a:lnTo>
                    <a:lnTo>
                      <a:pt x="7336" y="7430"/>
                    </a:lnTo>
                    <a:lnTo>
                      <a:pt x="7312" y="7441"/>
                    </a:lnTo>
                    <a:lnTo>
                      <a:pt x="7288" y="7452"/>
                    </a:lnTo>
                    <a:lnTo>
                      <a:pt x="7263" y="7462"/>
                    </a:lnTo>
                    <a:lnTo>
                      <a:pt x="7239" y="7472"/>
                    </a:lnTo>
                    <a:lnTo>
                      <a:pt x="7213" y="7481"/>
                    </a:lnTo>
                    <a:lnTo>
                      <a:pt x="7187" y="7490"/>
                    </a:lnTo>
                    <a:lnTo>
                      <a:pt x="7187" y="7894"/>
                    </a:lnTo>
                    <a:lnTo>
                      <a:pt x="7211" y="7898"/>
                    </a:lnTo>
                    <a:lnTo>
                      <a:pt x="7243" y="7903"/>
                    </a:lnTo>
                    <a:lnTo>
                      <a:pt x="7278" y="7907"/>
                    </a:lnTo>
                    <a:lnTo>
                      <a:pt x="7316" y="7910"/>
                    </a:lnTo>
                    <a:lnTo>
                      <a:pt x="7355" y="7912"/>
                    </a:lnTo>
                    <a:lnTo>
                      <a:pt x="7395" y="7914"/>
                    </a:lnTo>
                    <a:lnTo>
                      <a:pt x="7432" y="7915"/>
                    </a:lnTo>
                    <a:lnTo>
                      <a:pt x="7465" y="7916"/>
                    </a:lnTo>
                    <a:lnTo>
                      <a:pt x="7512" y="7915"/>
                    </a:lnTo>
                    <a:lnTo>
                      <a:pt x="7559" y="7913"/>
                    </a:lnTo>
                    <a:lnTo>
                      <a:pt x="7606" y="7910"/>
                    </a:lnTo>
                    <a:lnTo>
                      <a:pt x="7653" y="7906"/>
                    </a:lnTo>
                    <a:lnTo>
                      <a:pt x="7700" y="7900"/>
                    </a:lnTo>
                    <a:lnTo>
                      <a:pt x="7747" y="7894"/>
                    </a:lnTo>
                    <a:lnTo>
                      <a:pt x="7792" y="7886"/>
                    </a:lnTo>
                    <a:lnTo>
                      <a:pt x="7837" y="7877"/>
                    </a:lnTo>
                    <a:lnTo>
                      <a:pt x="7881" y="7868"/>
                    </a:lnTo>
                    <a:lnTo>
                      <a:pt x="7922" y="7857"/>
                    </a:lnTo>
                    <a:lnTo>
                      <a:pt x="7963" y="7846"/>
                    </a:lnTo>
                    <a:lnTo>
                      <a:pt x="8002" y="7834"/>
                    </a:lnTo>
                    <a:lnTo>
                      <a:pt x="8039" y="7820"/>
                    </a:lnTo>
                    <a:lnTo>
                      <a:pt x="8073" y="7807"/>
                    </a:lnTo>
                    <a:lnTo>
                      <a:pt x="8105" y="7792"/>
                    </a:lnTo>
                    <a:lnTo>
                      <a:pt x="8133" y="7776"/>
                    </a:lnTo>
                    <a:lnTo>
                      <a:pt x="8133" y="8757"/>
                    </a:lnTo>
                    <a:lnTo>
                      <a:pt x="7762" y="8757"/>
                    </a:lnTo>
                    <a:lnTo>
                      <a:pt x="7762" y="8242"/>
                    </a:lnTo>
                    <a:lnTo>
                      <a:pt x="7728" y="8248"/>
                    </a:lnTo>
                    <a:lnTo>
                      <a:pt x="7690" y="8254"/>
                    </a:lnTo>
                    <a:lnTo>
                      <a:pt x="7650" y="8259"/>
                    </a:lnTo>
                    <a:lnTo>
                      <a:pt x="7608" y="8264"/>
                    </a:lnTo>
                    <a:lnTo>
                      <a:pt x="7565" y="8268"/>
                    </a:lnTo>
                    <a:lnTo>
                      <a:pt x="7521" y="8271"/>
                    </a:lnTo>
                    <a:lnTo>
                      <a:pt x="7480" y="8272"/>
                    </a:lnTo>
                    <a:lnTo>
                      <a:pt x="7440" y="8273"/>
                    </a:lnTo>
                    <a:lnTo>
                      <a:pt x="7387" y="8273"/>
                    </a:lnTo>
                    <a:lnTo>
                      <a:pt x="7338" y="8272"/>
                    </a:lnTo>
                    <a:lnTo>
                      <a:pt x="7291" y="8270"/>
                    </a:lnTo>
                    <a:lnTo>
                      <a:pt x="7248" y="8268"/>
                    </a:lnTo>
                    <a:lnTo>
                      <a:pt x="7207" y="8264"/>
                    </a:lnTo>
                    <a:lnTo>
                      <a:pt x="7168" y="8261"/>
                    </a:lnTo>
                    <a:lnTo>
                      <a:pt x="7131" y="8256"/>
                    </a:lnTo>
                    <a:lnTo>
                      <a:pt x="7095" y="8251"/>
                    </a:lnTo>
                    <a:lnTo>
                      <a:pt x="7059" y="8246"/>
                    </a:lnTo>
                    <a:lnTo>
                      <a:pt x="7026" y="8239"/>
                    </a:lnTo>
                    <a:lnTo>
                      <a:pt x="6992" y="8231"/>
                    </a:lnTo>
                    <a:lnTo>
                      <a:pt x="6957" y="8224"/>
                    </a:lnTo>
                    <a:lnTo>
                      <a:pt x="6889" y="8207"/>
                    </a:lnTo>
                    <a:lnTo>
                      <a:pt x="6816" y="8189"/>
                    </a:lnTo>
                    <a:lnTo>
                      <a:pt x="6816" y="7245"/>
                    </a:lnTo>
                    <a:lnTo>
                      <a:pt x="6848" y="7238"/>
                    </a:lnTo>
                    <a:lnTo>
                      <a:pt x="6885" y="7231"/>
                    </a:lnTo>
                    <a:lnTo>
                      <a:pt x="6923" y="7223"/>
                    </a:lnTo>
                    <a:lnTo>
                      <a:pt x="6962" y="7212"/>
                    </a:lnTo>
                    <a:lnTo>
                      <a:pt x="7001" y="7201"/>
                    </a:lnTo>
                    <a:lnTo>
                      <a:pt x="7040" y="7188"/>
                    </a:lnTo>
                    <a:lnTo>
                      <a:pt x="7060" y="7181"/>
                    </a:lnTo>
                    <a:lnTo>
                      <a:pt x="7080" y="7174"/>
                    </a:lnTo>
                    <a:lnTo>
                      <a:pt x="7098" y="7167"/>
                    </a:lnTo>
                    <a:lnTo>
                      <a:pt x="7117" y="7158"/>
                    </a:lnTo>
                    <a:lnTo>
                      <a:pt x="7135" y="7149"/>
                    </a:lnTo>
                    <a:lnTo>
                      <a:pt x="7152" y="7140"/>
                    </a:lnTo>
                    <a:lnTo>
                      <a:pt x="7170" y="7131"/>
                    </a:lnTo>
                    <a:lnTo>
                      <a:pt x="7185" y="7121"/>
                    </a:lnTo>
                    <a:lnTo>
                      <a:pt x="7200" y="7110"/>
                    </a:lnTo>
                    <a:lnTo>
                      <a:pt x="7214" y="7099"/>
                    </a:lnTo>
                    <a:lnTo>
                      <a:pt x="7228" y="7088"/>
                    </a:lnTo>
                    <a:lnTo>
                      <a:pt x="7241" y="7076"/>
                    </a:lnTo>
                    <a:lnTo>
                      <a:pt x="7251" y="7064"/>
                    </a:lnTo>
                    <a:lnTo>
                      <a:pt x="7261" y="7050"/>
                    </a:lnTo>
                    <a:lnTo>
                      <a:pt x="7271" y="7036"/>
                    </a:lnTo>
                    <a:lnTo>
                      <a:pt x="7278" y="7022"/>
                    </a:lnTo>
                    <a:lnTo>
                      <a:pt x="7283" y="7007"/>
                    </a:lnTo>
                    <a:lnTo>
                      <a:pt x="7287" y="6992"/>
                    </a:lnTo>
                    <a:lnTo>
                      <a:pt x="7290" y="6976"/>
                    </a:lnTo>
                    <a:lnTo>
                      <a:pt x="7291" y="6958"/>
                    </a:lnTo>
                    <a:lnTo>
                      <a:pt x="7290" y="6941"/>
                    </a:lnTo>
                    <a:lnTo>
                      <a:pt x="7288" y="6924"/>
                    </a:lnTo>
                    <a:lnTo>
                      <a:pt x="7283" y="6907"/>
                    </a:lnTo>
                    <a:lnTo>
                      <a:pt x="7278" y="6891"/>
                    </a:lnTo>
                    <a:lnTo>
                      <a:pt x="7271" y="6876"/>
                    </a:lnTo>
                    <a:lnTo>
                      <a:pt x="7261" y="6862"/>
                    </a:lnTo>
                    <a:lnTo>
                      <a:pt x="7252" y="6847"/>
                    </a:lnTo>
                    <a:lnTo>
                      <a:pt x="7241" y="6834"/>
                    </a:lnTo>
                    <a:lnTo>
                      <a:pt x="7229" y="6822"/>
                    </a:lnTo>
                    <a:lnTo>
                      <a:pt x="7215" y="6810"/>
                    </a:lnTo>
                    <a:lnTo>
                      <a:pt x="7201" y="6798"/>
                    </a:lnTo>
                    <a:lnTo>
                      <a:pt x="7186" y="6787"/>
                    </a:lnTo>
                    <a:lnTo>
                      <a:pt x="7170" y="6777"/>
                    </a:lnTo>
                    <a:lnTo>
                      <a:pt x="7152" y="6767"/>
                    </a:lnTo>
                    <a:lnTo>
                      <a:pt x="7135" y="6758"/>
                    </a:lnTo>
                    <a:lnTo>
                      <a:pt x="7118" y="6748"/>
                    </a:lnTo>
                    <a:lnTo>
                      <a:pt x="7098" y="6740"/>
                    </a:lnTo>
                    <a:lnTo>
                      <a:pt x="7080" y="6732"/>
                    </a:lnTo>
                    <a:lnTo>
                      <a:pt x="7060" y="6724"/>
                    </a:lnTo>
                    <a:lnTo>
                      <a:pt x="7041" y="6717"/>
                    </a:lnTo>
                    <a:lnTo>
                      <a:pt x="7001" y="6703"/>
                    </a:lnTo>
                    <a:lnTo>
                      <a:pt x="6962" y="6691"/>
                    </a:lnTo>
                    <a:lnTo>
                      <a:pt x="6885" y="6670"/>
                    </a:lnTo>
                    <a:lnTo>
                      <a:pt x="6816" y="6651"/>
                    </a:lnTo>
                    <a:lnTo>
                      <a:pt x="6816" y="6354"/>
                    </a:lnTo>
                    <a:lnTo>
                      <a:pt x="6410" y="6354"/>
                    </a:lnTo>
                    <a:lnTo>
                      <a:pt x="6415" y="6283"/>
                    </a:lnTo>
                    <a:lnTo>
                      <a:pt x="6420" y="6213"/>
                    </a:lnTo>
                    <a:lnTo>
                      <a:pt x="6425" y="6143"/>
                    </a:lnTo>
                    <a:lnTo>
                      <a:pt x="6430" y="6073"/>
                    </a:lnTo>
                    <a:lnTo>
                      <a:pt x="6435" y="6003"/>
                    </a:lnTo>
                    <a:lnTo>
                      <a:pt x="6441" y="5932"/>
                    </a:lnTo>
                    <a:lnTo>
                      <a:pt x="6446" y="5862"/>
                    </a:lnTo>
                    <a:lnTo>
                      <a:pt x="6452" y="5792"/>
                    </a:lnTo>
                    <a:lnTo>
                      <a:pt x="6457" y="5721"/>
                    </a:lnTo>
                    <a:lnTo>
                      <a:pt x="6462" y="5651"/>
                    </a:lnTo>
                    <a:lnTo>
                      <a:pt x="6467" y="5580"/>
                    </a:lnTo>
                    <a:lnTo>
                      <a:pt x="6472" y="5510"/>
                    </a:lnTo>
                    <a:lnTo>
                      <a:pt x="6477" y="5441"/>
                    </a:lnTo>
                    <a:lnTo>
                      <a:pt x="6482" y="5370"/>
                    </a:lnTo>
                    <a:lnTo>
                      <a:pt x="6487" y="5300"/>
                    </a:lnTo>
                    <a:lnTo>
                      <a:pt x="6491" y="5230"/>
                    </a:lnTo>
                    <a:lnTo>
                      <a:pt x="6191" y="5230"/>
                    </a:lnTo>
                    <a:lnTo>
                      <a:pt x="6191" y="4872"/>
                    </a:lnTo>
                    <a:close/>
                    <a:moveTo>
                      <a:pt x="0" y="0"/>
                    </a:moveTo>
                    <a:lnTo>
                      <a:pt x="0" y="16320"/>
                    </a:lnTo>
                    <a:lnTo>
                      <a:pt x="16320" y="16320"/>
                    </a:lnTo>
                    <a:lnTo>
                      <a:pt x="16320" y="0"/>
                    </a:lnTo>
                    <a:lnTo>
                      <a:pt x="0" y="0"/>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grpSp>
      </p:grpSp>
      <p:pic>
        <p:nvPicPr>
          <p:cNvPr id="81" name="Grafik 8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3" name="Grafik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4556" y="4373688"/>
            <a:ext cx="2225149" cy="540393"/>
          </a:xfrm>
          <a:prstGeom prst="rect">
            <a:avLst/>
          </a:prstGeom>
        </p:spPr>
      </p:pic>
      <p:pic>
        <p:nvPicPr>
          <p:cNvPr id="2" name="Grafik 1"/>
          <p:cNvPicPr>
            <a:picLocks/>
          </p:cNvPicPr>
          <p:nvPr userDrawn="1"/>
        </p:nvPicPr>
        <p:blipFill>
          <a:blip r:embed="rId6">
            <a:extLst>
              <a:ext uri="{28A0092B-C50C-407E-A947-70E740481C1C}">
                <a14:useLocalDpi xmlns:a14="http://schemas.microsoft.com/office/drawing/2010/main" val="0"/>
              </a:ext>
            </a:extLst>
          </a:blip>
          <a:stretch>
            <a:fillRect/>
          </a:stretch>
        </p:blipFill>
        <p:spPr>
          <a:xfrm>
            <a:off x="604799" y="835045"/>
            <a:ext cx="3456000" cy="602122"/>
          </a:xfrm>
          <a:prstGeom prst="rect">
            <a:avLst/>
          </a:prstGeom>
        </p:spPr>
      </p:pic>
      <p:sp>
        <p:nvSpPr>
          <p:cNvPr id="37" name="Textplatzhalter 36"/>
          <p:cNvSpPr>
            <a:spLocks noGrp="1"/>
          </p:cNvSpPr>
          <p:nvPr>
            <p:ph type="body" sz="quarter" idx="12" hasCustomPrompt="1"/>
          </p:nvPr>
        </p:nvSpPr>
        <p:spPr>
          <a:xfrm rot="-240000">
            <a:off x="690478" y="968827"/>
            <a:ext cx="3237052" cy="311150"/>
          </a:xfrm>
        </p:spPr>
        <p:txBody>
          <a:bodyPr anchor="ctr" anchorCtr="0"/>
          <a:lstStyle>
            <a:lvl1pPr marL="0" indent="0" algn="ctr">
              <a:buNone/>
              <a:defRPr baseline="0">
                <a:solidFill>
                  <a:schemeClr val="bg1"/>
                </a:solidFill>
              </a:defRPr>
            </a:lvl1pPr>
          </a:lstStyle>
          <a:p>
            <a:pPr lvl="0"/>
            <a:r>
              <a:rPr lang="de-DE" dirty="0"/>
              <a:t>Ort &amp; Datum</a:t>
            </a:r>
          </a:p>
        </p:txBody>
      </p:sp>
      <p:sp>
        <p:nvSpPr>
          <p:cNvPr id="79" name="Textplatzhalter 38"/>
          <p:cNvSpPr>
            <a:spLocks noGrp="1"/>
          </p:cNvSpPr>
          <p:nvPr>
            <p:ph type="body" sz="quarter" idx="14" hasCustomPrompt="1"/>
          </p:nvPr>
        </p:nvSpPr>
        <p:spPr>
          <a:xfrm rot="-240000">
            <a:off x="395536" y="1320486"/>
            <a:ext cx="5418000" cy="2016000"/>
          </a:xfrm>
        </p:spPr>
        <p:txBody>
          <a:bodyPr anchor="ctr" anchorCtr="0">
            <a:normAutofit/>
          </a:bodyPr>
          <a:lstStyle>
            <a:lvl1pPr marL="0" indent="0">
              <a:lnSpc>
                <a:spcPts val="4600"/>
              </a:lnSpc>
              <a:spcAft>
                <a:spcPts val="0"/>
              </a:spcAft>
              <a:buNone/>
              <a:defRPr sz="4000" b="1" i="0">
                <a:solidFill>
                  <a:schemeClr val="bg1"/>
                </a:solidFill>
                <a:latin typeface="TheSans C4s Schwarz" charset="0"/>
              </a:defRPr>
            </a:lvl1pPr>
          </a:lstStyle>
          <a:p>
            <a:pPr lvl="0"/>
            <a:r>
              <a:rPr lang="de-DE" sz="4400" dirty="0">
                <a:latin typeface="Arial Black" panose="020B0A04020102020204" pitchFamily="34" charset="0"/>
              </a:rPr>
              <a:t>TITEL DER PRÄSENTATION</a:t>
            </a:r>
            <a:r>
              <a:rPr lang="de-DE" sz="4000" dirty="0">
                <a:latin typeface="Arial Black" panose="020B0A04020102020204" pitchFamily="34" charset="0"/>
              </a:rPr>
              <a:t/>
            </a:r>
            <a:br>
              <a:rPr lang="de-DE" sz="4000" dirty="0">
                <a:latin typeface="Arial Black" panose="020B0A04020102020204" pitchFamily="34" charset="0"/>
              </a:rPr>
            </a:br>
            <a:r>
              <a:rPr lang="de-DE" sz="4000" dirty="0">
                <a:latin typeface="Arial Black" panose="020B0A04020102020204" pitchFamily="34" charset="0"/>
              </a:rPr>
              <a:t>ARIAL BLACK</a:t>
            </a:r>
            <a:endParaRPr lang="de-DE" sz="4400" dirty="0">
              <a:latin typeface="Arial Black" panose="020B0A04020102020204" pitchFamily="34" charset="0"/>
            </a:endParaRPr>
          </a:p>
        </p:txBody>
      </p:sp>
      <p:sp>
        <p:nvSpPr>
          <p:cNvPr id="82" name="Textplatzhalter 40"/>
          <p:cNvSpPr>
            <a:spLocks noGrp="1"/>
          </p:cNvSpPr>
          <p:nvPr>
            <p:ph type="body" sz="quarter" idx="16" hasCustomPrompt="1"/>
          </p:nvPr>
        </p:nvSpPr>
        <p:spPr>
          <a:xfrm rot="-240000">
            <a:off x="486830" y="3405773"/>
            <a:ext cx="4074190" cy="695218"/>
          </a:xfrm>
        </p:spPr>
        <p:txBody>
          <a:bodyPr/>
          <a:lstStyle>
            <a:lvl1pPr marL="0" marR="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sz="1600">
                <a:solidFill>
                  <a:schemeClr val="bg1"/>
                </a:solidFill>
              </a:defRPr>
            </a:lvl1pPr>
          </a:lstStyle>
          <a:p>
            <a:pPr marL="0" marR="0" lvl="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a:pPr>
            <a:r>
              <a:rPr lang="de-DE" sz="1600" dirty="0">
                <a:solidFill>
                  <a:schemeClr val="bg1"/>
                </a:solidFill>
              </a:rPr>
              <a:t>Themenbeschreibung, Inhalte,</a:t>
            </a:r>
            <a:r>
              <a:rPr lang="de-DE" sz="1600" baseline="0" dirty="0">
                <a:solidFill>
                  <a:schemeClr val="bg1"/>
                </a:solidFill>
              </a:rPr>
              <a:t> Abteilung und Verfasser, Arial, 16 PT, Weiß</a:t>
            </a:r>
            <a:br>
              <a:rPr lang="de-DE" sz="1600" baseline="0" dirty="0">
                <a:solidFill>
                  <a:schemeClr val="bg1"/>
                </a:solidFill>
              </a:rPr>
            </a:br>
            <a:endParaRPr lang="de-DE" sz="1600" baseline="0" dirty="0">
              <a:solidFill>
                <a:schemeClr val="bg1"/>
              </a:solidFill>
            </a:endParaRPr>
          </a:p>
        </p:txBody>
      </p:sp>
    </p:spTree>
    <p:extLst>
      <p:ext uri="{BB962C8B-B14F-4D97-AF65-F5344CB8AC3E}">
        <p14:creationId xmlns:p14="http://schemas.microsoft.com/office/powerpoint/2010/main" val="2945373007"/>
      </p:ext>
    </p:extLst>
  </p:cSld>
  <p:clrMapOvr>
    <a:masterClrMapping/>
  </p:clrMapOvr>
  <p:extLst>
    <p:ext uri="{DCECCB84-F9BA-43D5-87BE-67443E8EF086}">
      <p15:sldGuideLst xmlns:p15="http://schemas.microsoft.com/office/powerpoint/2012/main">
        <p15:guide id="1" orient="horz" pos="3013">
          <p15:clr>
            <a:srgbClr val="FBAE40"/>
          </p15:clr>
        </p15:guide>
        <p15:guide id="2" pos="2880">
          <p15:clr>
            <a:srgbClr val="FBAE40"/>
          </p15:clr>
        </p15:guide>
        <p15:guide id="3" pos="249">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el_Motiv_Leichtbau">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hteck 12"/>
          <p:cNvSpPr/>
          <p:nvPr userDrawn="1"/>
        </p:nvSpPr>
        <p:spPr>
          <a:xfrm>
            <a:off x="0" y="3798267"/>
            <a:ext cx="9144000" cy="1348227"/>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Hilfslinien anzeigen über Menu: </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Ansicht | Anzeigen | Haken bei</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Führungslinien setzten</a:t>
              </a:r>
            </a:p>
            <a:p>
              <a:pPr indent="0" algn="r">
                <a:lnSpc>
                  <a:spcPct val="100000"/>
                </a:lnSpc>
                <a:spcBef>
                  <a:spcPts val="0"/>
                </a:spcBef>
                <a:spcAft>
                  <a:spcPts val="0"/>
                </a:spcAft>
              </a:pPr>
              <a:r>
                <a:rPr lang="de-DE" sz="400" b="0" i="0" dirty="0">
                  <a:solidFill>
                    <a:schemeClr val="tx1"/>
                  </a:solidFill>
                  <a:latin typeface="TheSans LP5 Plain" panose="020B0002050302020203" pitchFamily="34" charset="0"/>
                </a:rPr>
                <a:t>______________________________________________________</a:t>
              </a:r>
            </a:p>
            <a:p>
              <a:pPr indent="0" algn="r">
                <a:lnSpc>
                  <a:spcPct val="100000"/>
                </a:lnSpc>
                <a:spcBef>
                  <a:spcPts val="0"/>
                </a:spcBef>
                <a:spcAft>
                  <a:spcPts val="0"/>
                </a:spcAft>
              </a:pPr>
              <a:endParaRPr lang="de-DE" sz="300" b="0" i="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Folie in</a:t>
              </a:r>
              <a:r>
                <a:rPr lang="de-DE" sz="700" b="0" i="0" baseline="0" dirty="0">
                  <a:solidFill>
                    <a:schemeClr val="tx1"/>
                  </a:solidFill>
                  <a:latin typeface="TheSans LP5 Plain" panose="020B0002050302020203" pitchFamily="34" charset="0"/>
                </a:rPr>
                <a:t> Ursprungsform </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bringen über Menu:</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Start | Folien | Zurücksetzen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Wechsel der Textebene im Menü über: Start | Absatz | Listenebene erhöhen/verringern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dirty="0">
                  <a:solidFill>
                    <a:schemeClr val="tx1"/>
                  </a:solidFill>
                  <a:latin typeface="TheSans LP5 Plain"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baseline="0" dirty="0">
                  <a:solidFill>
                    <a:schemeClr val="tx1"/>
                  </a:solidFill>
                  <a:latin typeface="TheSans LP5 Plain" panose="020B0002050302020203" pitchFamily="34" charset="0"/>
                </a:rPr>
                <a:t>Start | Folien | Layout</a:t>
              </a:r>
            </a:p>
            <a:p>
              <a:pPr indent="0" algn="r">
                <a:lnSpc>
                  <a:spcPct val="100000"/>
                </a:lnSpc>
                <a:spcBef>
                  <a:spcPts val="0"/>
                </a:spcBef>
                <a:spcAft>
                  <a:spcPts val="0"/>
                </a:spcAft>
              </a:pPr>
              <a:endParaRPr lang="de-DE" sz="700" b="0" i="0" baseline="0" noProof="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700" b="0" i="0" noProof="0" dirty="0">
                <a:solidFill>
                  <a:schemeClr val="tx1"/>
                </a:solidFill>
                <a:latin typeface="TheSans LP5 Plain"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Hinweis: Titel der Präsentation ist Fußzeile</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Fußzeile (pro Folie oder für alle) </a:t>
              </a:r>
              <a:br>
                <a:rPr lang="de-DE" sz="700" b="0" i="0" baseline="0" dirty="0">
                  <a:solidFill>
                    <a:schemeClr val="tx1"/>
                  </a:solidFill>
                  <a:latin typeface="TheSans LP5 Plain" panose="020B0002050302020203" pitchFamily="34" charset="0"/>
                </a:rPr>
              </a:br>
              <a:r>
                <a:rPr lang="de-DE" sz="700" b="0" i="0" baseline="0" dirty="0">
                  <a:solidFill>
                    <a:schemeClr val="tx1"/>
                  </a:solidFill>
                  <a:latin typeface="TheSans LP5 Plain" panose="020B0002050302020203" pitchFamily="34" charset="0"/>
                </a:rPr>
                <a:t>anpassen über Menü:</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Einfügen | Text | Kopf- und Fußzeile</a:t>
              </a:r>
            </a:p>
          </p:txBody>
        </p:sp>
      </p:grpSp>
      <p:grpSp>
        <p:nvGrpSpPr>
          <p:cNvPr id="23" name="Gruppieren 22"/>
          <p:cNvGrpSpPr/>
          <p:nvPr userDrawn="1"/>
        </p:nvGrpSpPr>
        <p:grpSpPr>
          <a:xfrm>
            <a:off x="8589100" y="4123704"/>
            <a:ext cx="555433" cy="1021087"/>
            <a:chOff x="8589100" y="4123704"/>
            <a:chExt cx="555433" cy="1021087"/>
          </a:xfrm>
          <a:solidFill>
            <a:srgbClr val="216CE8">
              <a:alpha val="40000"/>
            </a:srgbClr>
          </a:solidFill>
        </p:grpSpPr>
        <p:sp>
          <p:nvSpPr>
            <p:cNvPr id="19" name="Flussdiagramm: Manuelle Eingabe 18"/>
            <p:cNvSpPr/>
            <p:nvPr userDrawn="1"/>
          </p:nvSpPr>
          <p:spPr>
            <a:xfrm rot="16200000" flipH="1">
              <a:off x="8372480" y="4374929"/>
              <a:ext cx="986482" cy="553241"/>
            </a:xfrm>
            <a:prstGeom prst="flowChartManualIn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sp>
          <p:nvSpPr>
            <p:cNvPr id="21" name="Gleichschenkliges Dreieck 20"/>
            <p:cNvSpPr/>
            <p:nvPr userDrawn="1"/>
          </p:nvSpPr>
          <p:spPr>
            <a:xfrm rot="-5580000">
              <a:off x="8896738" y="3921628"/>
              <a:ext cx="45719" cy="4498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grpSp>
        <p:nvGrpSpPr>
          <p:cNvPr id="20" name="Gruppieren 19"/>
          <p:cNvGrpSpPr/>
          <p:nvPr userDrawn="1"/>
        </p:nvGrpSpPr>
        <p:grpSpPr>
          <a:xfrm>
            <a:off x="8379956" y="4374331"/>
            <a:ext cx="539750" cy="539750"/>
            <a:chOff x="8379956" y="4374331"/>
            <a:chExt cx="539750" cy="539750"/>
          </a:xfrm>
        </p:grpSpPr>
        <p:sp>
          <p:nvSpPr>
            <p:cNvPr id="4" name="Rechteck 3"/>
            <p:cNvSpPr>
              <a:spLocks noChangeAspect="1"/>
            </p:cNvSpPr>
            <p:nvPr userDrawn="1"/>
          </p:nvSpPr>
          <p:spPr>
            <a:xfrm>
              <a:off x="8388000" y="4390450"/>
              <a:ext cx="504000" cy="50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nvGrpSpPr>
            <p:cNvPr id="11" name="Gruppieren 10"/>
            <p:cNvGrpSpPr/>
            <p:nvPr userDrawn="1"/>
          </p:nvGrpSpPr>
          <p:grpSpPr>
            <a:xfrm>
              <a:off x="8379956" y="4374331"/>
              <a:ext cx="539750" cy="539750"/>
              <a:chOff x="7583906" y="3939208"/>
              <a:chExt cx="539750" cy="539750"/>
            </a:xfrm>
          </p:grpSpPr>
          <p:sp>
            <p:nvSpPr>
              <p:cNvPr id="7" name="Freeform 5"/>
              <p:cNvSpPr>
                <a:spLocks/>
              </p:cNvSpPr>
              <p:nvPr userDrawn="1"/>
            </p:nvSpPr>
            <p:spPr bwMode="auto">
              <a:xfrm>
                <a:off x="7688681" y="4269408"/>
                <a:ext cx="17463" cy="17463"/>
              </a:xfrm>
              <a:custGeom>
                <a:avLst/>
                <a:gdLst>
                  <a:gd name="T0" fmla="*/ 0 w 513"/>
                  <a:gd name="T1" fmla="*/ 526 h 526"/>
                  <a:gd name="T2" fmla="*/ 513 w 513"/>
                  <a:gd name="T3" fmla="*/ 526 h 526"/>
                  <a:gd name="T4" fmla="*/ 257 w 513"/>
                  <a:gd name="T5" fmla="*/ 0 h 526"/>
                  <a:gd name="T6" fmla="*/ 0 w 513"/>
                  <a:gd name="T7" fmla="*/ 526 h 526"/>
                </a:gdLst>
                <a:ahLst/>
                <a:cxnLst>
                  <a:cxn ang="0">
                    <a:pos x="T0" y="T1"/>
                  </a:cxn>
                  <a:cxn ang="0">
                    <a:pos x="T2" y="T3"/>
                  </a:cxn>
                  <a:cxn ang="0">
                    <a:pos x="T4" y="T5"/>
                  </a:cxn>
                  <a:cxn ang="0">
                    <a:pos x="T6" y="T7"/>
                  </a:cxn>
                </a:cxnLst>
                <a:rect l="0" t="0" r="r" b="b"/>
                <a:pathLst>
                  <a:path w="513" h="526">
                    <a:moveTo>
                      <a:pt x="0" y="526"/>
                    </a:moveTo>
                    <a:lnTo>
                      <a:pt x="513" y="526"/>
                    </a:lnTo>
                    <a:lnTo>
                      <a:pt x="257" y="0"/>
                    </a:lnTo>
                    <a:lnTo>
                      <a:pt x="0" y="526"/>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8" name="Freeform 6"/>
              <p:cNvSpPr>
                <a:spLocks/>
              </p:cNvSpPr>
              <p:nvPr userDrawn="1"/>
            </p:nvSpPr>
            <p:spPr bwMode="auto">
              <a:xfrm>
                <a:off x="8055394" y="4266233"/>
                <a:ext cx="26988" cy="12700"/>
              </a:xfrm>
              <a:custGeom>
                <a:avLst/>
                <a:gdLst>
                  <a:gd name="T0" fmla="*/ 812 w 815"/>
                  <a:gd name="T1" fmla="*/ 149 h 395"/>
                  <a:gd name="T2" fmla="*/ 810 w 815"/>
                  <a:gd name="T3" fmla="*/ 137 h 395"/>
                  <a:gd name="T4" fmla="*/ 807 w 815"/>
                  <a:gd name="T5" fmla="*/ 125 h 395"/>
                  <a:gd name="T6" fmla="*/ 803 w 815"/>
                  <a:gd name="T7" fmla="*/ 114 h 395"/>
                  <a:gd name="T8" fmla="*/ 799 w 815"/>
                  <a:gd name="T9" fmla="*/ 104 h 395"/>
                  <a:gd name="T10" fmla="*/ 794 w 815"/>
                  <a:gd name="T11" fmla="*/ 94 h 395"/>
                  <a:gd name="T12" fmla="*/ 789 w 815"/>
                  <a:gd name="T13" fmla="*/ 85 h 395"/>
                  <a:gd name="T14" fmla="*/ 783 w 815"/>
                  <a:gd name="T15" fmla="*/ 76 h 395"/>
                  <a:gd name="T16" fmla="*/ 777 w 815"/>
                  <a:gd name="T17" fmla="*/ 68 h 395"/>
                  <a:gd name="T18" fmla="*/ 769 w 815"/>
                  <a:gd name="T19" fmla="*/ 61 h 395"/>
                  <a:gd name="T20" fmla="*/ 761 w 815"/>
                  <a:gd name="T21" fmla="*/ 54 h 395"/>
                  <a:gd name="T22" fmla="*/ 754 w 815"/>
                  <a:gd name="T23" fmla="*/ 48 h 395"/>
                  <a:gd name="T24" fmla="*/ 745 w 815"/>
                  <a:gd name="T25" fmla="*/ 42 h 395"/>
                  <a:gd name="T26" fmla="*/ 736 w 815"/>
                  <a:gd name="T27" fmla="*/ 37 h 395"/>
                  <a:gd name="T28" fmla="*/ 727 w 815"/>
                  <a:gd name="T29" fmla="*/ 32 h 395"/>
                  <a:gd name="T30" fmla="*/ 716 w 815"/>
                  <a:gd name="T31" fmla="*/ 26 h 395"/>
                  <a:gd name="T32" fmla="*/ 706 w 815"/>
                  <a:gd name="T33" fmla="*/ 22 h 395"/>
                  <a:gd name="T34" fmla="*/ 695 w 815"/>
                  <a:gd name="T35" fmla="*/ 18 h 395"/>
                  <a:gd name="T36" fmla="*/ 672 w 815"/>
                  <a:gd name="T37" fmla="*/ 12 h 395"/>
                  <a:gd name="T38" fmla="*/ 648 w 815"/>
                  <a:gd name="T39" fmla="*/ 7 h 395"/>
                  <a:gd name="T40" fmla="*/ 621 w 815"/>
                  <a:gd name="T41" fmla="*/ 4 h 395"/>
                  <a:gd name="T42" fmla="*/ 595 w 815"/>
                  <a:gd name="T43" fmla="*/ 2 h 395"/>
                  <a:gd name="T44" fmla="*/ 566 w 815"/>
                  <a:gd name="T45" fmla="*/ 0 h 395"/>
                  <a:gd name="T46" fmla="*/ 0 w 815"/>
                  <a:gd name="T47" fmla="*/ 0 h 395"/>
                  <a:gd name="T48" fmla="*/ 0 w 815"/>
                  <a:gd name="T49" fmla="*/ 395 h 395"/>
                  <a:gd name="T50" fmla="*/ 569 w 815"/>
                  <a:gd name="T51" fmla="*/ 395 h 395"/>
                  <a:gd name="T52" fmla="*/ 599 w 815"/>
                  <a:gd name="T53" fmla="*/ 393 h 395"/>
                  <a:gd name="T54" fmla="*/ 628 w 815"/>
                  <a:gd name="T55" fmla="*/ 390 h 395"/>
                  <a:gd name="T56" fmla="*/ 654 w 815"/>
                  <a:gd name="T57" fmla="*/ 386 h 395"/>
                  <a:gd name="T58" fmla="*/ 667 w 815"/>
                  <a:gd name="T59" fmla="*/ 382 h 395"/>
                  <a:gd name="T60" fmla="*/ 680 w 815"/>
                  <a:gd name="T61" fmla="*/ 379 h 395"/>
                  <a:gd name="T62" fmla="*/ 691 w 815"/>
                  <a:gd name="T63" fmla="*/ 376 h 395"/>
                  <a:gd name="T64" fmla="*/ 702 w 815"/>
                  <a:gd name="T65" fmla="*/ 372 h 395"/>
                  <a:gd name="T66" fmla="*/ 713 w 815"/>
                  <a:gd name="T67" fmla="*/ 368 h 395"/>
                  <a:gd name="T68" fmla="*/ 723 w 815"/>
                  <a:gd name="T69" fmla="*/ 363 h 395"/>
                  <a:gd name="T70" fmla="*/ 733 w 815"/>
                  <a:gd name="T71" fmla="*/ 358 h 395"/>
                  <a:gd name="T72" fmla="*/ 742 w 815"/>
                  <a:gd name="T73" fmla="*/ 352 h 395"/>
                  <a:gd name="T74" fmla="*/ 751 w 815"/>
                  <a:gd name="T75" fmla="*/ 346 h 395"/>
                  <a:gd name="T76" fmla="*/ 759 w 815"/>
                  <a:gd name="T77" fmla="*/ 340 h 395"/>
                  <a:gd name="T78" fmla="*/ 766 w 815"/>
                  <a:gd name="T79" fmla="*/ 332 h 395"/>
                  <a:gd name="T80" fmla="*/ 773 w 815"/>
                  <a:gd name="T81" fmla="*/ 324 h 395"/>
                  <a:gd name="T82" fmla="*/ 781 w 815"/>
                  <a:gd name="T83" fmla="*/ 316 h 395"/>
                  <a:gd name="T84" fmla="*/ 786 w 815"/>
                  <a:gd name="T85" fmla="*/ 308 h 395"/>
                  <a:gd name="T86" fmla="*/ 792 w 815"/>
                  <a:gd name="T87" fmla="*/ 299 h 395"/>
                  <a:gd name="T88" fmla="*/ 797 w 815"/>
                  <a:gd name="T89" fmla="*/ 289 h 395"/>
                  <a:gd name="T90" fmla="*/ 801 w 815"/>
                  <a:gd name="T91" fmla="*/ 278 h 395"/>
                  <a:gd name="T92" fmla="*/ 805 w 815"/>
                  <a:gd name="T93" fmla="*/ 267 h 395"/>
                  <a:gd name="T94" fmla="*/ 808 w 815"/>
                  <a:gd name="T95" fmla="*/ 256 h 395"/>
                  <a:gd name="T96" fmla="*/ 810 w 815"/>
                  <a:gd name="T97" fmla="*/ 244 h 395"/>
                  <a:gd name="T98" fmla="*/ 812 w 815"/>
                  <a:gd name="T99" fmla="*/ 232 h 395"/>
                  <a:gd name="T100" fmla="*/ 814 w 815"/>
                  <a:gd name="T101" fmla="*/ 218 h 395"/>
                  <a:gd name="T102" fmla="*/ 815 w 815"/>
                  <a:gd name="T103" fmla="*/ 204 h 395"/>
                  <a:gd name="T104" fmla="*/ 815 w 815"/>
                  <a:gd name="T105" fmla="*/ 175 h 395"/>
                  <a:gd name="T106" fmla="*/ 814 w 815"/>
                  <a:gd name="T107" fmla="*/ 162 h 395"/>
                  <a:gd name="T108" fmla="*/ 812 w 815"/>
                  <a:gd name="T109" fmla="*/ 14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15" h="395">
                    <a:moveTo>
                      <a:pt x="812" y="149"/>
                    </a:moveTo>
                    <a:lnTo>
                      <a:pt x="810" y="137"/>
                    </a:lnTo>
                    <a:lnTo>
                      <a:pt x="807" y="125"/>
                    </a:lnTo>
                    <a:lnTo>
                      <a:pt x="803" y="114"/>
                    </a:lnTo>
                    <a:lnTo>
                      <a:pt x="799" y="104"/>
                    </a:lnTo>
                    <a:lnTo>
                      <a:pt x="794" y="94"/>
                    </a:lnTo>
                    <a:lnTo>
                      <a:pt x="789" y="85"/>
                    </a:lnTo>
                    <a:lnTo>
                      <a:pt x="783" y="76"/>
                    </a:lnTo>
                    <a:lnTo>
                      <a:pt x="777" y="68"/>
                    </a:lnTo>
                    <a:lnTo>
                      <a:pt x="769" y="61"/>
                    </a:lnTo>
                    <a:lnTo>
                      <a:pt x="761" y="54"/>
                    </a:lnTo>
                    <a:lnTo>
                      <a:pt x="754" y="48"/>
                    </a:lnTo>
                    <a:lnTo>
                      <a:pt x="745" y="42"/>
                    </a:lnTo>
                    <a:lnTo>
                      <a:pt x="736" y="37"/>
                    </a:lnTo>
                    <a:lnTo>
                      <a:pt x="727" y="32"/>
                    </a:lnTo>
                    <a:lnTo>
                      <a:pt x="716" y="26"/>
                    </a:lnTo>
                    <a:lnTo>
                      <a:pt x="706" y="22"/>
                    </a:lnTo>
                    <a:lnTo>
                      <a:pt x="695" y="18"/>
                    </a:lnTo>
                    <a:lnTo>
                      <a:pt x="672" y="12"/>
                    </a:lnTo>
                    <a:lnTo>
                      <a:pt x="648" y="7"/>
                    </a:lnTo>
                    <a:lnTo>
                      <a:pt x="621" y="4"/>
                    </a:lnTo>
                    <a:lnTo>
                      <a:pt x="595" y="2"/>
                    </a:lnTo>
                    <a:lnTo>
                      <a:pt x="566" y="0"/>
                    </a:lnTo>
                    <a:lnTo>
                      <a:pt x="0" y="0"/>
                    </a:lnTo>
                    <a:lnTo>
                      <a:pt x="0" y="395"/>
                    </a:lnTo>
                    <a:lnTo>
                      <a:pt x="569" y="395"/>
                    </a:lnTo>
                    <a:lnTo>
                      <a:pt x="599" y="393"/>
                    </a:lnTo>
                    <a:lnTo>
                      <a:pt x="628" y="390"/>
                    </a:lnTo>
                    <a:lnTo>
                      <a:pt x="654" y="386"/>
                    </a:lnTo>
                    <a:lnTo>
                      <a:pt x="667" y="382"/>
                    </a:lnTo>
                    <a:lnTo>
                      <a:pt x="680" y="379"/>
                    </a:lnTo>
                    <a:lnTo>
                      <a:pt x="691" y="376"/>
                    </a:lnTo>
                    <a:lnTo>
                      <a:pt x="702" y="372"/>
                    </a:lnTo>
                    <a:lnTo>
                      <a:pt x="713" y="368"/>
                    </a:lnTo>
                    <a:lnTo>
                      <a:pt x="723" y="363"/>
                    </a:lnTo>
                    <a:lnTo>
                      <a:pt x="733" y="358"/>
                    </a:lnTo>
                    <a:lnTo>
                      <a:pt x="742" y="352"/>
                    </a:lnTo>
                    <a:lnTo>
                      <a:pt x="751" y="346"/>
                    </a:lnTo>
                    <a:lnTo>
                      <a:pt x="759" y="340"/>
                    </a:lnTo>
                    <a:lnTo>
                      <a:pt x="766" y="332"/>
                    </a:lnTo>
                    <a:lnTo>
                      <a:pt x="773" y="324"/>
                    </a:lnTo>
                    <a:lnTo>
                      <a:pt x="781" y="316"/>
                    </a:lnTo>
                    <a:lnTo>
                      <a:pt x="786" y="308"/>
                    </a:lnTo>
                    <a:lnTo>
                      <a:pt x="792" y="299"/>
                    </a:lnTo>
                    <a:lnTo>
                      <a:pt x="797" y="289"/>
                    </a:lnTo>
                    <a:lnTo>
                      <a:pt x="801" y="278"/>
                    </a:lnTo>
                    <a:lnTo>
                      <a:pt x="805" y="267"/>
                    </a:lnTo>
                    <a:lnTo>
                      <a:pt x="808" y="256"/>
                    </a:lnTo>
                    <a:lnTo>
                      <a:pt x="810" y="244"/>
                    </a:lnTo>
                    <a:lnTo>
                      <a:pt x="812" y="232"/>
                    </a:lnTo>
                    <a:lnTo>
                      <a:pt x="814" y="218"/>
                    </a:lnTo>
                    <a:lnTo>
                      <a:pt x="815" y="204"/>
                    </a:lnTo>
                    <a:lnTo>
                      <a:pt x="815" y="175"/>
                    </a:lnTo>
                    <a:lnTo>
                      <a:pt x="814" y="162"/>
                    </a:lnTo>
                    <a:lnTo>
                      <a:pt x="812" y="149"/>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9" name="Freeform 7"/>
              <p:cNvSpPr>
                <a:spLocks/>
              </p:cNvSpPr>
              <p:nvPr userDrawn="1"/>
            </p:nvSpPr>
            <p:spPr bwMode="auto">
              <a:xfrm>
                <a:off x="7876006" y="4266233"/>
                <a:ext cx="30163" cy="33338"/>
              </a:xfrm>
              <a:custGeom>
                <a:avLst/>
                <a:gdLst>
                  <a:gd name="T0" fmla="*/ 700 w 928"/>
                  <a:gd name="T1" fmla="*/ 974 h 1014"/>
                  <a:gd name="T2" fmla="*/ 743 w 928"/>
                  <a:gd name="T3" fmla="*/ 951 h 1014"/>
                  <a:gd name="T4" fmla="*/ 781 w 928"/>
                  <a:gd name="T5" fmla="*/ 925 h 1014"/>
                  <a:gd name="T6" fmla="*/ 814 w 928"/>
                  <a:gd name="T7" fmla="*/ 895 h 1014"/>
                  <a:gd name="T8" fmla="*/ 841 w 928"/>
                  <a:gd name="T9" fmla="*/ 861 h 1014"/>
                  <a:gd name="T10" fmla="*/ 865 w 928"/>
                  <a:gd name="T11" fmla="*/ 825 h 1014"/>
                  <a:gd name="T12" fmla="*/ 883 w 928"/>
                  <a:gd name="T13" fmla="*/ 785 h 1014"/>
                  <a:gd name="T14" fmla="*/ 898 w 928"/>
                  <a:gd name="T15" fmla="*/ 742 h 1014"/>
                  <a:gd name="T16" fmla="*/ 910 w 928"/>
                  <a:gd name="T17" fmla="*/ 697 h 1014"/>
                  <a:gd name="T18" fmla="*/ 919 w 928"/>
                  <a:gd name="T19" fmla="*/ 651 h 1014"/>
                  <a:gd name="T20" fmla="*/ 924 w 928"/>
                  <a:gd name="T21" fmla="*/ 602 h 1014"/>
                  <a:gd name="T22" fmla="*/ 927 w 928"/>
                  <a:gd name="T23" fmla="*/ 553 h 1014"/>
                  <a:gd name="T24" fmla="*/ 928 w 928"/>
                  <a:gd name="T25" fmla="*/ 477 h 1014"/>
                  <a:gd name="T26" fmla="*/ 926 w 928"/>
                  <a:gd name="T27" fmla="*/ 427 h 1014"/>
                  <a:gd name="T28" fmla="*/ 921 w 928"/>
                  <a:gd name="T29" fmla="*/ 378 h 1014"/>
                  <a:gd name="T30" fmla="*/ 914 w 928"/>
                  <a:gd name="T31" fmla="*/ 331 h 1014"/>
                  <a:gd name="T32" fmla="*/ 903 w 928"/>
                  <a:gd name="T33" fmla="*/ 286 h 1014"/>
                  <a:gd name="T34" fmla="*/ 889 w 928"/>
                  <a:gd name="T35" fmla="*/ 243 h 1014"/>
                  <a:gd name="T36" fmla="*/ 872 w 928"/>
                  <a:gd name="T37" fmla="*/ 203 h 1014"/>
                  <a:gd name="T38" fmla="*/ 850 w 928"/>
                  <a:gd name="T39" fmla="*/ 166 h 1014"/>
                  <a:gd name="T40" fmla="*/ 825 w 928"/>
                  <a:gd name="T41" fmla="*/ 132 h 1014"/>
                  <a:gd name="T42" fmla="*/ 794 w 928"/>
                  <a:gd name="T43" fmla="*/ 100 h 1014"/>
                  <a:gd name="T44" fmla="*/ 759 w 928"/>
                  <a:gd name="T45" fmla="*/ 74 h 1014"/>
                  <a:gd name="T46" fmla="*/ 719 w 928"/>
                  <a:gd name="T47" fmla="*/ 50 h 1014"/>
                  <a:gd name="T48" fmla="*/ 673 w 928"/>
                  <a:gd name="T49" fmla="*/ 31 h 1014"/>
                  <a:gd name="T50" fmla="*/ 622 w 928"/>
                  <a:gd name="T51" fmla="*/ 17 h 1014"/>
                  <a:gd name="T52" fmla="*/ 564 w 928"/>
                  <a:gd name="T53" fmla="*/ 7 h 1014"/>
                  <a:gd name="T54" fmla="*/ 501 w 928"/>
                  <a:gd name="T55" fmla="*/ 2 h 1014"/>
                  <a:gd name="T56" fmla="*/ 431 w 928"/>
                  <a:gd name="T57" fmla="*/ 2 h 1014"/>
                  <a:gd name="T58" fmla="*/ 366 w 928"/>
                  <a:gd name="T59" fmla="*/ 7 h 1014"/>
                  <a:gd name="T60" fmla="*/ 308 w 928"/>
                  <a:gd name="T61" fmla="*/ 17 h 1014"/>
                  <a:gd name="T62" fmla="*/ 256 w 928"/>
                  <a:gd name="T63" fmla="*/ 31 h 1014"/>
                  <a:gd name="T64" fmla="*/ 209 w 928"/>
                  <a:gd name="T65" fmla="*/ 50 h 1014"/>
                  <a:gd name="T66" fmla="*/ 168 w 928"/>
                  <a:gd name="T67" fmla="*/ 73 h 1014"/>
                  <a:gd name="T68" fmla="*/ 133 w 928"/>
                  <a:gd name="T69" fmla="*/ 100 h 1014"/>
                  <a:gd name="T70" fmla="*/ 103 w 928"/>
                  <a:gd name="T71" fmla="*/ 131 h 1014"/>
                  <a:gd name="T72" fmla="*/ 77 w 928"/>
                  <a:gd name="T73" fmla="*/ 165 h 1014"/>
                  <a:gd name="T74" fmla="*/ 56 w 928"/>
                  <a:gd name="T75" fmla="*/ 202 h 1014"/>
                  <a:gd name="T76" fmla="*/ 37 w 928"/>
                  <a:gd name="T77" fmla="*/ 242 h 1014"/>
                  <a:gd name="T78" fmla="*/ 24 w 928"/>
                  <a:gd name="T79" fmla="*/ 285 h 1014"/>
                  <a:gd name="T80" fmla="*/ 14 w 928"/>
                  <a:gd name="T81" fmla="*/ 330 h 1014"/>
                  <a:gd name="T82" fmla="*/ 7 w 928"/>
                  <a:gd name="T83" fmla="*/ 378 h 1014"/>
                  <a:gd name="T84" fmla="*/ 2 w 928"/>
                  <a:gd name="T85" fmla="*/ 427 h 1014"/>
                  <a:gd name="T86" fmla="*/ 0 w 928"/>
                  <a:gd name="T87" fmla="*/ 478 h 1014"/>
                  <a:gd name="T88" fmla="*/ 1 w 928"/>
                  <a:gd name="T89" fmla="*/ 555 h 1014"/>
                  <a:gd name="T90" fmla="*/ 4 w 928"/>
                  <a:gd name="T91" fmla="*/ 605 h 1014"/>
                  <a:gd name="T92" fmla="*/ 10 w 928"/>
                  <a:gd name="T93" fmla="*/ 654 h 1014"/>
                  <a:gd name="T94" fmla="*/ 19 w 928"/>
                  <a:gd name="T95" fmla="*/ 701 h 1014"/>
                  <a:gd name="T96" fmla="*/ 30 w 928"/>
                  <a:gd name="T97" fmla="*/ 745 h 1014"/>
                  <a:gd name="T98" fmla="*/ 47 w 928"/>
                  <a:gd name="T99" fmla="*/ 788 h 1014"/>
                  <a:gd name="T100" fmla="*/ 66 w 928"/>
                  <a:gd name="T101" fmla="*/ 827 h 1014"/>
                  <a:gd name="T102" fmla="*/ 90 w 928"/>
                  <a:gd name="T103" fmla="*/ 863 h 1014"/>
                  <a:gd name="T104" fmla="*/ 118 w 928"/>
                  <a:gd name="T105" fmla="*/ 897 h 1014"/>
                  <a:gd name="T106" fmla="*/ 151 w 928"/>
                  <a:gd name="T107" fmla="*/ 927 h 1014"/>
                  <a:gd name="T108" fmla="*/ 188 w 928"/>
                  <a:gd name="T109" fmla="*/ 952 h 1014"/>
                  <a:gd name="T110" fmla="*/ 232 w 928"/>
                  <a:gd name="T111" fmla="*/ 975 h 1014"/>
                  <a:gd name="T112" fmla="*/ 281 w 928"/>
                  <a:gd name="T113" fmla="*/ 992 h 1014"/>
                  <a:gd name="T114" fmla="*/ 336 w 928"/>
                  <a:gd name="T115" fmla="*/ 1004 h 1014"/>
                  <a:gd name="T116" fmla="*/ 399 w 928"/>
                  <a:gd name="T117" fmla="*/ 1012 h 1014"/>
                  <a:gd name="T118" fmla="*/ 503 w 928"/>
                  <a:gd name="T119" fmla="*/ 1014 h 1014"/>
                  <a:gd name="T120" fmla="*/ 567 w 928"/>
                  <a:gd name="T121" fmla="*/ 1008 h 1014"/>
                  <a:gd name="T122" fmla="*/ 625 w 928"/>
                  <a:gd name="T123" fmla="*/ 998 h 1014"/>
                  <a:gd name="T124" fmla="*/ 677 w 928"/>
                  <a:gd name="T125" fmla="*/ 98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8" h="1014">
                    <a:moveTo>
                      <a:pt x="677" y="983"/>
                    </a:moveTo>
                    <a:lnTo>
                      <a:pt x="700" y="974"/>
                    </a:lnTo>
                    <a:lnTo>
                      <a:pt x="723" y="962"/>
                    </a:lnTo>
                    <a:lnTo>
                      <a:pt x="743" y="951"/>
                    </a:lnTo>
                    <a:lnTo>
                      <a:pt x="763" y="938"/>
                    </a:lnTo>
                    <a:lnTo>
                      <a:pt x="781" y="925"/>
                    </a:lnTo>
                    <a:lnTo>
                      <a:pt x="798" y="910"/>
                    </a:lnTo>
                    <a:lnTo>
                      <a:pt x="814" y="895"/>
                    </a:lnTo>
                    <a:lnTo>
                      <a:pt x="828" y="878"/>
                    </a:lnTo>
                    <a:lnTo>
                      <a:pt x="841" y="861"/>
                    </a:lnTo>
                    <a:lnTo>
                      <a:pt x="853" y="843"/>
                    </a:lnTo>
                    <a:lnTo>
                      <a:pt x="865" y="825"/>
                    </a:lnTo>
                    <a:lnTo>
                      <a:pt x="874" y="804"/>
                    </a:lnTo>
                    <a:lnTo>
                      <a:pt x="883" y="785"/>
                    </a:lnTo>
                    <a:lnTo>
                      <a:pt x="891" y="763"/>
                    </a:lnTo>
                    <a:lnTo>
                      <a:pt x="898" y="742"/>
                    </a:lnTo>
                    <a:lnTo>
                      <a:pt x="904" y="721"/>
                    </a:lnTo>
                    <a:lnTo>
                      <a:pt x="910" y="697"/>
                    </a:lnTo>
                    <a:lnTo>
                      <a:pt x="915" y="675"/>
                    </a:lnTo>
                    <a:lnTo>
                      <a:pt x="919" y="651"/>
                    </a:lnTo>
                    <a:lnTo>
                      <a:pt x="922" y="627"/>
                    </a:lnTo>
                    <a:lnTo>
                      <a:pt x="924" y="602"/>
                    </a:lnTo>
                    <a:lnTo>
                      <a:pt x="926" y="578"/>
                    </a:lnTo>
                    <a:lnTo>
                      <a:pt x="927" y="553"/>
                    </a:lnTo>
                    <a:lnTo>
                      <a:pt x="928" y="528"/>
                    </a:lnTo>
                    <a:lnTo>
                      <a:pt x="928" y="477"/>
                    </a:lnTo>
                    <a:lnTo>
                      <a:pt x="927" y="451"/>
                    </a:lnTo>
                    <a:lnTo>
                      <a:pt x="926" y="427"/>
                    </a:lnTo>
                    <a:lnTo>
                      <a:pt x="924" y="401"/>
                    </a:lnTo>
                    <a:lnTo>
                      <a:pt x="921" y="378"/>
                    </a:lnTo>
                    <a:lnTo>
                      <a:pt x="918" y="353"/>
                    </a:lnTo>
                    <a:lnTo>
                      <a:pt x="914" y="331"/>
                    </a:lnTo>
                    <a:lnTo>
                      <a:pt x="909" y="308"/>
                    </a:lnTo>
                    <a:lnTo>
                      <a:pt x="903" y="286"/>
                    </a:lnTo>
                    <a:lnTo>
                      <a:pt x="896" y="264"/>
                    </a:lnTo>
                    <a:lnTo>
                      <a:pt x="889" y="243"/>
                    </a:lnTo>
                    <a:lnTo>
                      <a:pt x="881" y="223"/>
                    </a:lnTo>
                    <a:lnTo>
                      <a:pt x="872" y="203"/>
                    </a:lnTo>
                    <a:lnTo>
                      <a:pt x="862" y="184"/>
                    </a:lnTo>
                    <a:lnTo>
                      <a:pt x="850" y="166"/>
                    </a:lnTo>
                    <a:lnTo>
                      <a:pt x="838" y="148"/>
                    </a:lnTo>
                    <a:lnTo>
                      <a:pt x="825" y="132"/>
                    </a:lnTo>
                    <a:lnTo>
                      <a:pt x="810" y="116"/>
                    </a:lnTo>
                    <a:lnTo>
                      <a:pt x="794" y="100"/>
                    </a:lnTo>
                    <a:lnTo>
                      <a:pt x="777" y="87"/>
                    </a:lnTo>
                    <a:lnTo>
                      <a:pt x="759" y="74"/>
                    </a:lnTo>
                    <a:lnTo>
                      <a:pt x="739" y="62"/>
                    </a:lnTo>
                    <a:lnTo>
                      <a:pt x="719" y="50"/>
                    </a:lnTo>
                    <a:lnTo>
                      <a:pt x="696" y="40"/>
                    </a:lnTo>
                    <a:lnTo>
                      <a:pt x="673" y="31"/>
                    </a:lnTo>
                    <a:lnTo>
                      <a:pt x="647" y="23"/>
                    </a:lnTo>
                    <a:lnTo>
                      <a:pt x="622" y="17"/>
                    </a:lnTo>
                    <a:lnTo>
                      <a:pt x="593" y="11"/>
                    </a:lnTo>
                    <a:lnTo>
                      <a:pt x="564" y="7"/>
                    </a:lnTo>
                    <a:lnTo>
                      <a:pt x="533" y="4"/>
                    </a:lnTo>
                    <a:lnTo>
                      <a:pt x="501" y="2"/>
                    </a:lnTo>
                    <a:lnTo>
                      <a:pt x="466" y="0"/>
                    </a:lnTo>
                    <a:lnTo>
                      <a:pt x="431" y="2"/>
                    </a:lnTo>
                    <a:lnTo>
                      <a:pt x="398" y="4"/>
                    </a:lnTo>
                    <a:lnTo>
                      <a:pt x="366" y="7"/>
                    </a:lnTo>
                    <a:lnTo>
                      <a:pt x="336" y="11"/>
                    </a:lnTo>
                    <a:lnTo>
                      <a:pt x="308" y="17"/>
                    </a:lnTo>
                    <a:lnTo>
                      <a:pt x="280" y="23"/>
                    </a:lnTo>
                    <a:lnTo>
                      <a:pt x="256" y="31"/>
                    </a:lnTo>
                    <a:lnTo>
                      <a:pt x="231" y="40"/>
                    </a:lnTo>
                    <a:lnTo>
                      <a:pt x="209" y="50"/>
                    </a:lnTo>
                    <a:lnTo>
                      <a:pt x="188" y="61"/>
                    </a:lnTo>
                    <a:lnTo>
                      <a:pt x="168" y="73"/>
                    </a:lnTo>
                    <a:lnTo>
                      <a:pt x="150" y="86"/>
                    </a:lnTo>
                    <a:lnTo>
                      <a:pt x="133" y="100"/>
                    </a:lnTo>
                    <a:lnTo>
                      <a:pt x="117" y="115"/>
                    </a:lnTo>
                    <a:lnTo>
                      <a:pt x="103" y="131"/>
                    </a:lnTo>
                    <a:lnTo>
                      <a:pt x="90" y="147"/>
                    </a:lnTo>
                    <a:lnTo>
                      <a:pt x="77" y="165"/>
                    </a:lnTo>
                    <a:lnTo>
                      <a:pt x="66" y="183"/>
                    </a:lnTo>
                    <a:lnTo>
                      <a:pt x="56" y="202"/>
                    </a:lnTo>
                    <a:lnTo>
                      <a:pt x="47" y="222"/>
                    </a:lnTo>
                    <a:lnTo>
                      <a:pt x="37" y="242"/>
                    </a:lnTo>
                    <a:lnTo>
                      <a:pt x="30" y="264"/>
                    </a:lnTo>
                    <a:lnTo>
                      <a:pt x="24" y="285"/>
                    </a:lnTo>
                    <a:lnTo>
                      <a:pt x="19" y="308"/>
                    </a:lnTo>
                    <a:lnTo>
                      <a:pt x="14" y="330"/>
                    </a:lnTo>
                    <a:lnTo>
                      <a:pt x="10" y="353"/>
                    </a:lnTo>
                    <a:lnTo>
                      <a:pt x="7" y="378"/>
                    </a:lnTo>
                    <a:lnTo>
                      <a:pt x="4" y="402"/>
                    </a:lnTo>
                    <a:lnTo>
                      <a:pt x="2" y="427"/>
                    </a:lnTo>
                    <a:lnTo>
                      <a:pt x="1" y="452"/>
                    </a:lnTo>
                    <a:lnTo>
                      <a:pt x="0" y="478"/>
                    </a:lnTo>
                    <a:lnTo>
                      <a:pt x="0" y="530"/>
                    </a:lnTo>
                    <a:lnTo>
                      <a:pt x="1" y="555"/>
                    </a:lnTo>
                    <a:lnTo>
                      <a:pt x="2" y="581"/>
                    </a:lnTo>
                    <a:lnTo>
                      <a:pt x="4" y="605"/>
                    </a:lnTo>
                    <a:lnTo>
                      <a:pt x="7" y="630"/>
                    </a:lnTo>
                    <a:lnTo>
                      <a:pt x="10" y="654"/>
                    </a:lnTo>
                    <a:lnTo>
                      <a:pt x="14" y="678"/>
                    </a:lnTo>
                    <a:lnTo>
                      <a:pt x="19" y="701"/>
                    </a:lnTo>
                    <a:lnTo>
                      <a:pt x="24" y="724"/>
                    </a:lnTo>
                    <a:lnTo>
                      <a:pt x="30" y="745"/>
                    </a:lnTo>
                    <a:lnTo>
                      <a:pt x="39" y="767"/>
                    </a:lnTo>
                    <a:lnTo>
                      <a:pt x="47" y="788"/>
                    </a:lnTo>
                    <a:lnTo>
                      <a:pt x="56" y="807"/>
                    </a:lnTo>
                    <a:lnTo>
                      <a:pt x="66" y="827"/>
                    </a:lnTo>
                    <a:lnTo>
                      <a:pt x="77" y="846"/>
                    </a:lnTo>
                    <a:lnTo>
                      <a:pt x="90" y="863"/>
                    </a:lnTo>
                    <a:lnTo>
                      <a:pt x="103" y="881"/>
                    </a:lnTo>
                    <a:lnTo>
                      <a:pt x="118" y="897"/>
                    </a:lnTo>
                    <a:lnTo>
                      <a:pt x="133" y="912"/>
                    </a:lnTo>
                    <a:lnTo>
                      <a:pt x="151" y="927"/>
                    </a:lnTo>
                    <a:lnTo>
                      <a:pt x="169" y="940"/>
                    </a:lnTo>
                    <a:lnTo>
                      <a:pt x="188" y="952"/>
                    </a:lnTo>
                    <a:lnTo>
                      <a:pt x="210" y="963"/>
                    </a:lnTo>
                    <a:lnTo>
                      <a:pt x="232" y="975"/>
                    </a:lnTo>
                    <a:lnTo>
                      <a:pt x="256" y="984"/>
                    </a:lnTo>
                    <a:lnTo>
                      <a:pt x="281" y="992"/>
                    </a:lnTo>
                    <a:lnTo>
                      <a:pt x="309" y="998"/>
                    </a:lnTo>
                    <a:lnTo>
                      <a:pt x="336" y="1004"/>
                    </a:lnTo>
                    <a:lnTo>
                      <a:pt x="367" y="1009"/>
                    </a:lnTo>
                    <a:lnTo>
                      <a:pt x="399" y="1012"/>
                    </a:lnTo>
                    <a:lnTo>
                      <a:pt x="432" y="1014"/>
                    </a:lnTo>
                    <a:lnTo>
                      <a:pt x="503" y="1014"/>
                    </a:lnTo>
                    <a:lnTo>
                      <a:pt x="535" y="1012"/>
                    </a:lnTo>
                    <a:lnTo>
                      <a:pt x="567" y="1008"/>
                    </a:lnTo>
                    <a:lnTo>
                      <a:pt x="596" y="1004"/>
                    </a:lnTo>
                    <a:lnTo>
                      <a:pt x="625" y="998"/>
                    </a:lnTo>
                    <a:lnTo>
                      <a:pt x="652" y="991"/>
                    </a:lnTo>
                    <a:lnTo>
                      <a:pt x="677" y="983"/>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10" name="Freeform 8"/>
              <p:cNvSpPr>
                <a:spLocks noEditPoints="1"/>
              </p:cNvSpPr>
              <p:nvPr userDrawn="1"/>
            </p:nvSpPr>
            <p:spPr bwMode="auto">
              <a:xfrm>
                <a:off x="7583906" y="3939208"/>
                <a:ext cx="539750" cy="539750"/>
              </a:xfrm>
              <a:custGeom>
                <a:avLst/>
                <a:gdLst>
                  <a:gd name="T0" fmla="*/ 14823 w 16320"/>
                  <a:gd name="T1" fmla="*/ 10588 h 16320"/>
                  <a:gd name="T2" fmla="*/ 15267 w 16320"/>
                  <a:gd name="T3" fmla="*/ 9704 h 16320"/>
                  <a:gd name="T4" fmla="*/ 15471 w 16320"/>
                  <a:gd name="T5" fmla="*/ 10136 h 16320"/>
                  <a:gd name="T6" fmla="*/ 15215 w 16320"/>
                  <a:gd name="T7" fmla="*/ 10504 h 16320"/>
                  <a:gd name="T8" fmla="*/ 15496 w 16320"/>
                  <a:gd name="T9" fmla="*/ 11094 h 16320"/>
                  <a:gd name="T10" fmla="*/ 12533 w 16320"/>
                  <a:gd name="T11" fmla="*/ 10149 h 16320"/>
                  <a:gd name="T12" fmla="*/ 12835 w 16320"/>
                  <a:gd name="T13" fmla="*/ 10843 h 16320"/>
                  <a:gd name="T14" fmla="*/ 12260 w 16320"/>
                  <a:gd name="T15" fmla="*/ 10896 h 16320"/>
                  <a:gd name="T16" fmla="*/ 12119 w 16320"/>
                  <a:gd name="T17" fmla="*/ 10120 h 16320"/>
                  <a:gd name="T18" fmla="*/ 12670 w 16320"/>
                  <a:gd name="T19" fmla="*/ 9637 h 16320"/>
                  <a:gd name="T20" fmla="*/ 11840 w 16320"/>
                  <a:gd name="T21" fmla="*/ 11863 h 16320"/>
                  <a:gd name="T22" fmla="*/ 11980 w 16320"/>
                  <a:gd name="T23" fmla="*/ 12629 h 16320"/>
                  <a:gd name="T24" fmla="*/ 11685 w 16320"/>
                  <a:gd name="T25" fmla="*/ 12844 h 16320"/>
                  <a:gd name="T26" fmla="*/ 11358 w 16320"/>
                  <a:gd name="T27" fmla="*/ 12109 h 16320"/>
                  <a:gd name="T28" fmla="*/ 11765 w 16320"/>
                  <a:gd name="T29" fmla="*/ 11506 h 16320"/>
                  <a:gd name="T30" fmla="*/ 11102 w 16320"/>
                  <a:gd name="T31" fmla="*/ 12640 h 16320"/>
                  <a:gd name="T32" fmla="*/ 10504 w 16320"/>
                  <a:gd name="T33" fmla="*/ 12944 h 16320"/>
                  <a:gd name="T34" fmla="*/ 10698 w 16320"/>
                  <a:gd name="T35" fmla="*/ 12494 h 16320"/>
                  <a:gd name="T36" fmla="*/ 9928 w 16320"/>
                  <a:gd name="T37" fmla="*/ 12309 h 16320"/>
                  <a:gd name="T38" fmla="*/ 9455 w 16320"/>
                  <a:gd name="T39" fmla="*/ 12021 h 16320"/>
                  <a:gd name="T40" fmla="*/ 9695 w 16320"/>
                  <a:gd name="T41" fmla="*/ 11496 h 16320"/>
                  <a:gd name="T42" fmla="*/ 9877 w 16320"/>
                  <a:gd name="T43" fmla="*/ 11794 h 16320"/>
                  <a:gd name="T44" fmla="*/ 10526 w 16320"/>
                  <a:gd name="T45" fmla="*/ 12049 h 16320"/>
                  <a:gd name="T46" fmla="*/ 11087 w 16320"/>
                  <a:gd name="T47" fmla="*/ 12312 h 16320"/>
                  <a:gd name="T48" fmla="*/ 8615 w 16320"/>
                  <a:gd name="T49" fmla="*/ 10945 h 16320"/>
                  <a:gd name="T50" fmla="*/ 8404 w 16320"/>
                  <a:gd name="T51" fmla="*/ 10164 h 16320"/>
                  <a:gd name="T52" fmla="*/ 9438 w 16320"/>
                  <a:gd name="T53" fmla="*/ 9623 h 16320"/>
                  <a:gd name="T54" fmla="*/ 10158 w 16320"/>
                  <a:gd name="T55" fmla="*/ 10437 h 16320"/>
                  <a:gd name="T56" fmla="*/ 9353 w 16320"/>
                  <a:gd name="T57" fmla="*/ 11132 h 16320"/>
                  <a:gd name="T58" fmla="*/ 8874 w 16320"/>
                  <a:gd name="T59" fmla="*/ 12923 h 16320"/>
                  <a:gd name="T60" fmla="*/ 8775 w 16320"/>
                  <a:gd name="T61" fmla="*/ 12583 h 16320"/>
                  <a:gd name="T62" fmla="*/ 8549 w 16320"/>
                  <a:gd name="T63" fmla="*/ 12315 h 16320"/>
                  <a:gd name="T64" fmla="*/ 7587 w 16320"/>
                  <a:gd name="T65" fmla="*/ 12091 h 16320"/>
                  <a:gd name="T66" fmla="*/ 7720 w 16320"/>
                  <a:gd name="T67" fmla="*/ 11534 h 16320"/>
                  <a:gd name="T68" fmla="*/ 8016 w 16320"/>
                  <a:gd name="T69" fmla="*/ 11751 h 16320"/>
                  <a:gd name="T70" fmla="*/ 8144 w 16320"/>
                  <a:gd name="T71" fmla="*/ 12042 h 16320"/>
                  <a:gd name="T72" fmla="*/ 9150 w 16320"/>
                  <a:gd name="T73" fmla="*/ 12246 h 16320"/>
                  <a:gd name="T74" fmla="*/ 6335 w 16320"/>
                  <a:gd name="T75" fmla="*/ 11795 h 16320"/>
                  <a:gd name="T76" fmla="*/ 6336 w 16320"/>
                  <a:gd name="T77" fmla="*/ 12579 h 16320"/>
                  <a:gd name="T78" fmla="*/ 6267 w 16320"/>
                  <a:gd name="T79" fmla="*/ 12900 h 16320"/>
                  <a:gd name="T80" fmla="*/ 5796 w 16320"/>
                  <a:gd name="T81" fmla="*/ 12258 h 16320"/>
                  <a:gd name="T82" fmla="*/ 6062 w 16320"/>
                  <a:gd name="T83" fmla="*/ 11592 h 16320"/>
                  <a:gd name="T84" fmla="*/ 6177 w 16320"/>
                  <a:gd name="T85" fmla="*/ 11124 h 16320"/>
                  <a:gd name="T86" fmla="*/ 1214 w 16320"/>
                  <a:gd name="T87" fmla="*/ 11124 h 16320"/>
                  <a:gd name="T88" fmla="*/ 6585 w 16320"/>
                  <a:gd name="T89" fmla="*/ 4506 h 16320"/>
                  <a:gd name="T90" fmla="*/ 7326 w 16320"/>
                  <a:gd name="T91" fmla="*/ 3567 h 16320"/>
                  <a:gd name="T92" fmla="*/ 8698 w 16320"/>
                  <a:gd name="T93" fmla="*/ 3402 h 16320"/>
                  <a:gd name="T94" fmla="*/ 9789 w 16320"/>
                  <a:gd name="T95" fmla="*/ 4141 h 16320"/>
                  <a:gd name="T96" fmla="*/ 7957 w 16320"/>
                  <a:gd name="T97" fmla="*/ 3707 h 16320"/>
                  <a:gd name="T98" fmla="*/ 7153 w 16320"/>
                  <a:gd name="T99" fmla="*/ 4168 h 16320"/>
                  <a:gd name="T100" fmla="*/ 7693 w 16320"/>
                  <a:gd name="T101" fmla="*/ 4858 h 16320"/>
                  <a:gd name="T102" fmla="*/ 7877 w 16320"/>
                  <a:gd name="T103" fmla="*/ 4374 h 16320"/>
                  <a:gd name="T104" fmla="*/ 8877 w 16320"/>
                  <a:gd name="T105" fmla="*/ 4206 h 16320"/>
                  <a:gd name="T106" fmla="*/ 10039 w 16320"/>
                  <a:gd name="T107" fmla="*/ 4489 h 16320"/>
                  <a:gd name="T108" fmla="*/ 8512 w 16320"/>
                  <a:gd name="T109" fmla="*/ 4601 h 16320"/>
                  <a:gd name="T110" fmla="*/ 8114 w 16320"/>
                  <a:gd name="T111" fmla="*/ 4835 h 16320"/>
                  <a:gd name="T112" fmla="*/ 7234 w 16320"/>
                  <a:gd name="T113" fmla="*/ 6423 h 16320"/>
                  <a:gd name="T114" fmla="*/ 7669 w 16320"/>
                  <a:gd name="T115" fmla="*/ 6984 h 16320"/>
                  <a:gd name="T116" fmla="*/ 7213 w 16320"/>
                  <a:gd name="T117" fmla="*/ 7481 h 16320"/>
                  <a:gd name="T118" fmla="*/ 7728 w 16320"/>
                  <a:gd name="T119" fmla="*/ 8248 h 16320"/>
                  <a:gd name="T120" fmla="*/ 7080 w 16320"/>
                  <a:gd name="T121" fmla="*/ 7174 h 16320"/>
                  <a:gd name="T122" fmla="*/ 7186 w 16320"/>
                  <a:gd name="T123" fmla="*/ 6787 h 16320"/>
                  <a:gd name="T124" fmla="*/ 6491 w 16320"/>
                  <a:gd name="T125" fmla="*/ 5230 h 16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320" h="16320">
                    <a:moveTo>
                      <a:pt x="15078" y="11124"/>
                    </a:moveTo>
                    <a:lnTo>
                      <a:pt x="15068" y="11098"/>
                    </a:lnTo>
                    <a:lnTo>
                      <a:pt x="15061" y="11071"/>
                    </a:lnTo>
                    <a:lnTo>
                      <a:pt x="15055" y="11045"/>
                    </a:lnTo>
                    <a:lnTo>
                      <a:pt x="15051" y="11018"/>
                    </a:lnTo>
                    <a:lnTo>
                      <a:pt x="15047" y="10991"/>
                    </a:lnTo>
                    <a:lnTo>
                      <a:pt x="15044" y="10964"/>
                    </a:lnTo>
                    <a:lnTo>
                      <a:pt x="15041" y="10937"/>
                    </a:lnTo>
                    <a:lnTo>
                      <a:pt x="15037" y="10911"/>
                    </a:lnTo>
                    <a:lnTo>
                      <a:pt x="15034" y="10885"/>
                    </a:lnTo>
                    <a:lnTo>
                      <a:pt x="15030" y="10861"/>
                    </a:lnTo>
                    <a:lnTo>
                      <a:pt x="15025" y="10838"/>
                    </a:lnTo>
                    <a:lnTo>
                      <a:pt x="15020" y="10815"/>
                    </a:lnTo>
                    <a:lnTo>
                      <a:pt x="15014" y="10795"/>
                    </a:lnTo>
                    <a:lnTo>
                      <a:pt x="15007" y="10774"/>
                    </a:lnTo>
                    <a:lnTo>
                      <a:pt x="15001" y="10755"/>
                    </a:lnTo>
                    <a:lnTo>
                      <a:pt x="14993" y="10738"/>
                    </a:lnTo>
                    <a:lnTo>
                      <a:pt x="14985" y="10720"/>
                    </a:lnTo>
                    <a:lnTo>
                      <a:pt x="14976" y="10705"/>
                    </a:lnTo>
                    <a:lnTo>
                      <a:pt x="14965" y="10690"/>
                    </a:lnTo>
                    <a:lnTo>
                      <a:pt x="14955" y="10675"/>
                    </a:lnTo>
                    <a:lnTo>
                      <a:pt x="14944" y="10662"/>
                    </a:lnTo>
                    <a:lnTo>
                      <a:pt x="14932" y="10650"/>
                    </a:lnTo>
                    <a:lnTo>
                      <a:pt x="14920" y="10639"/>
                    </a:lnTo>
                    <a:lnTo>
                      <a:pt x="14905" y="10628"/>
                    </a:lnTo>
                    <a:lnTo>
                      <a:pt x="14891" y="10618"/>
                    </a:lnTo>
                    <a:lnTo>
                      <a:pt x="14876" y="10610"/>
                    </a:lnTo>
                    <a:lnTo>
                      <a:pt x="14858" y="10602"/>
                    </a:lnTo>
                    <a:lnTo>
                      <a:pt x="14841" y="10594"/>
                    </a:lnTo>
                    <a:lnTo>
                      <a:pt x="14823" y="10588"/>
                    </a:lnTo>
                    <a:lnTo>
                      <a:pt x="14803" y="10581"/>
                    </a:lnTo>
                    <a:lnTo>
                      <a:pt x="14783" y="10576"/>
                    </a:lnTo>
                    <a:lnTo>
                      <a:pt x="14761" y="10571"/>
                    </a:lnTo>
                    <a:lnTo>
                      <a:pt x="14739" y="10567"/>
                    </a:lnTo>
                    <a:lnTo>
                      <a:pt x="14716" y="10564"/>
                    </a:lnTo>
                    <a:lnTo>
                      <a:pt x="14691" y="10561"/>
                    </a:lnTo>
                    <a:lnTo>
                      <a:pt x="14666" y="10559"/>
                    </a:lnTo>
                    <a:lnTo>
                      <a:pt x="14638" y="10558"/>
                    </a:lnTo>
                    <a:lnTo>
                      <a:pt x="14610" y="10556"/>
                    </a:lnTo>
                    <a:lnTo>
                      <a:pt x="14243" y="10556"/>
                    </a:lnTo>
                    <a:lnTo>
                      <a:pt x="14243" y="11124"/>
                    </a:lnTo>
                    <a:lnTo>
                      <a:pt x="13861" y="11124"/>
                    </a:lnTo>
                    <a:lnTo>
                      <a:pt x="13861" y="9625"/>
                    </a:lnTo>
                    <a:lnTo>
                      <a:pt x="14790" y="9625"/>
                    </a:lnTo>
                    <a:lnTo>
                      <a:pt x="14841" y="9626"/>
                    </a:lnTo>
                    <a:lnTo>
                      <a:pt x="14892" y="9628"/>
                    </a:lnTo>
                    <a:lnTo>
                      <a:pt x="14943" y="9630"/>
                    </a:lnTo>
                    <a:lnTo>
                      <a:pt x="14994" y="9634"/>
                    </a:lnTo>
                    <a:lnTo>
                      <a:pt x="15044" y="9640"/>
                    </a:lnTo>
                    <a:lnTo>
                      <a:pt x="15068" y="9643"/>
                    </a:lnTo>
                    <a:lnTo>
                      <a:pt x="15094" y="9647"/>
                    </a:lnTo>
                    <a:lnTo>
                      <a:pt x="15117" y="9652"/>
                    </a:lnTo>
                    <a:lnTo>
                      <a:pt x="15142" y="9657"/>
                    </a:lnTo>
                    <a:lnTo>
                      <a:pt x="15161" y="9662"/>
                    </a:lnTo>
                    <a:lnTo>
                      <a:pt x="15181" y="9668"/>
                    </a:lnTo>
                    <a:lnTo>
                      <a:pt x="15199" y="9674"/>
                    </a:lnTo>
                    <a:lnTo>
                      <a:pt x="15216" y="9681"/>
                    </a:lnTo>
                    <a:lnTo>
                      <a:pt x="15234" y="9688"/>
                    </a:lnTo>
                    <a:lnTo>
                      <a:pt x="15251" y="9696"/>
                    </a:lnTo>
                    <a:lnTo>
                      <a:pt x="15267" y="9704"/>
                    </a:lnTo>
                    <a:lnTo>
                      <a:pt x="15284" y="9713"/>
                    </a:lnTo>
                    <a:lnTo>
                      <a:pt x="15299" y="9723"/>
                    </a:lnTo>
                    <a:lnTo>
                      <a:pt x="15313" y="9733"/>
                    </a:lnTo>
                    <a:lnTo>
                      <a:pt x="15328" y="9743"/>
                    </a:lnTo>
                    <a:lnTo>
                      <a:pt x="15341" y="9753"/>
                    </a:lnTo>
                    <a:lnTo>
                      <a:pt x="15354" y="9764"/>
                    </a:lnTo>
                    <a:lnTo>
                      <a:pt x="15366" y="9777"/>
                    </a:lnTo>
                    <a:lnTo>
                      <a:pt x="15379" y="9789"/>
                    </a:lnTo>
                    <a:lnTo>
                      <a:pt x="15390" y="9801"/>
                    </a:lnTo>
                    <a:lnTo>
                      <a:pt x="15400" y="9814"/>
                    </a:lnTo>
                    <a:lnTo>
                      <a:pt x="15410" y="9828"/>
                    </a:lnTo>
                    <a:lnTo>
                      <a:pt x="15419" y="9841"/>
                    </a:lnTo>
                    <a:lnTo>
                      <a:pt x="15428" y="9855"/>
                    </a:lnTo>
                    <a:lnTo>
                      <a:pt x="15436" y="9870"/>
                    </a:lnTo>
                    <a:lnTo>
                      <a:pt x="15443" y="9884"/>
                    </a:lnTo>
                    <a:lnTo>
                      <a:pt x="15450" y="9898"/>
                    </a:lnTo>
                    <a:lnTo>
                      <a:pt x="15456" y="9913"/>
                    </a:lnTo>
                    <a:lnTo>
                      <a:pt x="15461" y="9929"/>
                    </a:lnTo>
                    <a:lnTo>
                      <a:pt x="15466" y="9945"/>
                    </a:lnTo>
                    <a:lnTo>
                      <a:pt x="15470" y="9960"/>
                    </a:lnTo>
                    <a:lnTo>
                      <a:pt x="15473" y="9977"/>
                    </a:lnTo>
                    <a:lnTo>
                      <a:pt x="15475" y="9993"/>
                    </a:lnTo>
                    <a:lnTo>
                      <a:pt x="15477" y="10009"/>
                    </a:lnTo>
                    <a:lnTo>
                      <a:pt x="15479" y="10027"/>
                    </a:lnTo>
                    <a:lnTo>
                      <a:pt x="15480" y="10043"/>
                    </a:lnTo>
                    <a:lnTo>
                      <a:pt x="15479" y="10062"/>
                    </a:lnTo>
                    <a:lnTo>
                      <a:pt x="15477" y="10081"/>
                    </a:lnTo>
                    <a:lnTo>
                      <a:pt x="15476" y="10100"/>
                    </a:lnTo>
                    <a:lnTo>
                      <a:pt x="15474" y="10118"/>
                    </a:lnTo>
                    <a:lnTo>
                      <a:pt x="15471" y="10136"/>
                    </a:lnTo>
                    <a:lnTo>
                      <a:pt x="15468" y="10154"/>
                    </a:lnTo>
                    <a:lnTo>
                      <a:pt x="15464" y="10171"/>
                    </a:lnTo>
                    <a:lnTo>
                      <a:pt x="15460" y="10189"/>
                    </a:lnTo>
                    <a:lnTo>
                      <a:pt x="15455" y="10205"/>
                    </a:lnTo>
                    <a:lnTo>
                      <a:pt x="15449" y="10222"/>
                    </a:lnTo>
                    <a:lnTo>
                      <a:pt x="15443" y="10239"/>
                    </a:lnTo>
                    <a:lnTo>
                      <a:pt x="15436" y="10254"/>
                    </a:lnTo>
                    <a:lnTo>
                      <a:pt x="15428" y="10269"/>
                    </a:lnTo>
                    <a:lnTo>
                      <a:pt x="15419" y="10285"/>
                    </a:lnTo>
                    <a:lnTo>
                      <a:pt x="15409" y="10299"/>
                    </a:lnTo>
                    <a:lnTo>
                      <a:pt x="15400" y="10314"/>
                    </a:lnTo>
                    <a:lnTo>
                      <a:pt x="15389" y="10328"/>
                    </a:lnTo>
                    <a:lnTo>
                      <a:pt x="15378" y="10341"/>
                    </a:lnTo>
                    <a:lnTo>
                      <a:pt x="15365" y="10354"/>
                    </a:lnTo>
                    <a:lnTo>
                      <a:pt x="15353" y="10366"/>
                    </a:lnTo>
                    <a:lnTo>
                      <a:pt x="15339" y="10379"/>
                    </a:lnTo>
                    <a:lnTo>
                      <a:pt x="15324" y="10391"/>
                    </a:lnTo>
                    <a:lnTo>
                      <a:pt x="15309" y="10402"/>
                    </a:lnTo>
                    <a:lnTo>
                      <a:pt x="15294" y="10412"/>
                    </a:lnTo>
                    <a:lnTo>
                      <a:pt x="15277" y="10422"/>
                    </a:lnTo>
                    <a:lnTo>
                      <a:pt x="15259" y="10433"/>
                    </a:lnTo>
                    <a:lnTo>
                      <a:pt x="15241" y="10441"/>
                    </a:lnTo>
                    <a:lnTo>
                      <a:pt x="15221" y="10450"/>
                    </a:lnTo>
                    <a:lnTo>
                      <a:pt x="15202" y="10458"/>
                    </a:lnTo>
                    <a:lnTo>
                      <a:pt x="15181" y="10465"/>
                    </a:lnTo>
                    <a:lnTo>
                      <a:pt x="15159" y="10472"/>
                    </a:lnTo>
                    <a:lnTo>
                      <a:pt x="15137" y="10478"/>
                    </a:lnTo>
                    <a:lnTo>
                      <a:pt x="15165" y="10488"/>
                    </a:lnTo>
                    <a:lnTo>
                      <a:pt x="15191" y="10496"/>
                    </a:lnTo>
                    <a:lnTo>
                      <a:pt x="15215" y="10504"/>
                    </a:lnTo>
                    <a:lnTo>
                      <a:pt x="15238" y="10513"/>
                    </a:lnTo>
                    <a:lnTo>
                      <a:pt x="15258" y="10522"/>
                    </a:lnTo>
                    <a:lnTo>
                      <a:pt x="15277" y="10533"/>
                    </a:lnTo>
                    <a:lnTo>
                      <a:pt x="15295" y="10543"/>
                    </a:lnTo>
                    <a:lnTo>
                      <a:pt x="15311" y="10554"/>
                    </a:lnTo>
                    <a:lnTo>
                      <a:pt x="15327" y="10566"/>
                    </a:lnTo>
                    <a:lnTo>
                      <a:pt x="15341" y="10579"/>
                    </a:lnTo>
                    <a:lnTo>
                      <a:pt x="15355" y="10595"/>
                    </a:lnTo>
                    <a:lnTo>
                      <a:pt x="15367" y="10610"/>
                    </a:lnTo>
                    <a:lnTo>
                      <a:pt x="15381" y="10628"/>
                    </a:lnTo>
                    <a:lnTo>
                      <a:pt x="15393" y="10648"/>
                    </a:lnTo>
                    <a:lnTo>
                      <a:pt x="15405" y="10669"/>
                    </a:lnTo>
                    <a:lnTo>
                      <a:pt x="15416" y="10692"/>
                    </a:lnTo>
                    <a:lnTo>
                      <a:pt x="15425" y="10711"/>
                    </a:lnTo>
                    <a:lnTo>
                      <a:pt x="15433" y="10729"/>
                    </a:lnTo>
                    <a:lnTo>
                      <a:pt x="15439" y="10749"/>
                    </a:lnTo>
                    <a:lnTo>
                      <a:pt x="15444" y="10768"/>
                    </a:lnTo>
                    <a:lnTo>
                      <a:pt x="15449" y="10788"/>
                    </a:lnTo>
                    <a:lnTo>
                      <a:pt x="15452" y="10807"/>
                    </a:lnTo>
                    <a:lnTo>
                      <a:pt x="15455" y="10826"/>
                    </a:lnTo>
                    <a:lnTo>
                      <a:pt x="15458" y="10846"/>
                    </a:lnTo>
                    <a:lnTo>
                      <a:pt x="15462" y="10885"/>
                    </a:lnTo>
                    <a:lnTo>
                      <a:pt x="15465" y="10924"/>
                    </a:lnTo>
                    <a:lnTo>
                      <a:pt x="15468" y="10964"/>
                    </a:lnTo>
                    <a:lnTo>
                      <a:pt x="15472" y="11003"/>
                    </a:lnTo>
                    <a:lnTo>
                      <a:pt x="15475" y="11018"/>
                    </a:lnTo>
                    <a:lnTo>
                      <a:pt x="15479" y="11034"/>
                    </a:lnTo>
                    <a:lnTo>
                      <a:pt x="15482" y="11049"/>
                    </a:lnTo>
                    <a:lnTo>
                      <a:pt x="15486" y="11064"/>
                    </a:lnTo>
                    <a:lnTo>
                      <a:pt x="15496" y="11094"/>
                    </a:lnTo>
                    <a:lnTo>
                      <a:pt x="15507" y="11124"/>
                    </a:lnTo>
                    <a:lnTo>
                      <a:pt x="15078" y="11124"/>
                    </a:lnTo>
                    <a:close/>
                    <a:moveTo>
                      <a:pt x="13531" y="9892"/>
                    </a:moveTo>
                    <a:lnTo>
                      <a:pt x="12999" y="9892"/>
                    </a:lnTo>
                    <a:lnTo>
                      <a:pt x="12961" y="9893"/>
                    </a:lnTo>
                    <a:lnTo>
                      <a:pt x="12921" y="9894"/>
                    </a:lnTo>
                    <a:lnTo>
                      <a:pt x="12880" y="9896"/>
                    </a:lnTo>
                    <a:lnTo>
                      <a:pt x="12839" y="9899"/>
                    </a:lnTo>
                    <a:lnTo>
                      <a:pt x="12799" y="9904"/>
                    </a:lnTo>
                    <a:lnTo>
                      <a:pt x="12780" y="9907"/>
                    </a:lnTo>
                    <a:lnTo>
                      <a:pt x="12761" y="9910"/>
                    </a:lnTo>
                    <a:lnTo>
                      <a:pt x="12745" y="9914"/>
                    </a:lnTo>
                    <a:lnTo>
                      <a:pt x="12730" y="9920"/>
                    </a:lnTo>
                    <a:lnTo>
                      <a:pt x="12710" y="9927"/>
                    </a:lnTo>
                    <a:lnTo>
                      <a:pt x="12692" y="9934"/>
                    </a:lnTo>
                    <a:lnTo>
                      <a:pt x="12675" y="9943"/>
                    </a:lnTo>
                    <a:lnTo>
                      <a:pt x="12658" y="9953"/>
                    </a:lnTo>
                    <a:lnTo>
                      <a:pt x="12643" y="9964"/>
                    </a:lnTo>
                    <a:lnTo>
                      <a:pt x="12629" y="9976"/>
                    </a:lnTo>
                    <a:lnTo>
                      <a:pt x="12614" y="9989"/>
                    </a:lnTo>
                    <a:lnTo>
                      <a:pt x="12601" y="10003"/>
                    </a:lnTo>
                    <a:lnTo>
                      <a:pt x="12589" y="10015"/>
                    </a:lnTo>
                    <a:lnTo>
                      <a:pt x="12579" y="10030"/>
                    </a:lnTo>
                    <a:lnTo>
                      <a:pt x="12569" y="10043"/>
                    </a:lnTo>
                    <a:lnTo>
                      <a:pt x="12562" y="10057"/>
                    </a:lnTo>
                    <a:lnTo>
                      <a:pt x="12555" y="10073"/>
                    </a:lnTo>
                    <a:lnTo>
                      <a:pt x="12549" y="10087"/>
                    </a:lnTo>
                    <a:lnTo>
                      <a:pt x="12544" y="10102"/>
                    </a:lnTo>
                    <a:lnTo>
                      <a:pt x="12540" y="10117"/>
                    </a:lnTo>
                    <a:lnTo>
                      <a:pt x="12533" y="10149"/>
                    </a:lnTo>
                    <a:lnTo>
                      <a:pt x="12528" y="10181"/>
                    </a:lnTo>
                    <a:lnTo>
                      <a:pt x="12523" y="10213"/>
                    </a:lnTo>
                    <a:lnTo>
                      <a:pt x="12518" y="10245"/>
                    </a:lnTo>
                    <a:lnTo>
                      <a:pt x="13531" y="10245"/>
                    </a:lnTo>
                    <a:lnTo>
                      <a:pt x="13531" y="10510"/>
                    </a:lnTo>
                    <a:lnTo>
                      <a:pt x="12518" y="10510"/>
                    </a:lnTo>
                    <a:lnTo>
                      <a:pt x="12523" y="10537"/>
                    </a:lnTo>
                    <a:lnTo>
                      <a:pt x="12527" y="10562"/>
                    </a:lnTo>
                    <a:lnTo>
                      <a:pt x="12532" y="10586"/>
                    </a:lnTo>
                    <a:lnTo>
                      <a:pt x="12537" y="10608"/>
                    </a:lnTo>
                    <a:lnTo>
                      <a:pt x="12544" y="10629"/>
                    </a:lnTo>
                    <a:lnTo>
                      <a:pt x="12551" y="10649"/>
                    </a:lnTo>
                    <a:lnTo>
                      <a:pt x="12560" y="10668"/>
                    </a:lnTo>
                    <a:lnTo>
                      <a:pt x="12569" y="10686"/>
                    </a:lnTo>
                    <a:lnTo>
                      <a:pt x="12580" y="10703"/>
                    </a:lnTo>
                    <a:lnTo>
                      <a:pt x="12591" y="10718"/>
                    </a:lnTo>
                    <a:lnTo>
                      <a:pt x="12602" y="10732"/>
                    </a:lnTo>
                    <a:lnTo>
                      <a:pt x="12615" y="10747"/>
                    </a:lnTo>
                    <a:lnTo>
                      <a:pt x="12629" y="10759"/>
                    </a:lnTo>
                    <a:lnTo>
                      <a:pt x="12643" y="10770"/>
                    </a:lnTo>
                    <a:lnTo>
                      <a:pt x="12658" y="10781"/>
                    </a:lnTo>
                    <a:lnTo>
                      <a:pt x="12675" y="10792"/>
                    </a:lnTo>
                    <a:lnTo>
                      <a:pt x="12692" y="10800"/>
                    </a:lnTo>
                    <a:lnTo>
                      <a:pt x="12709" y="10809"/>
                    </a:lnTo>
                    <a:lnTo>
                      <a:pt x="12729" y="10816"/>
                    </a:lnTo>
                    <a:lnTo>
                      <a:pt x="12748" y="10822"/>
                    </a:lnTo>
                    <a:lnTo>
                      <a:pt x="12768" y="10828"/>
                    </a:lnTo>
                    <a:lnTo>
                      <a:pt x="12790" y="10833"/>
                    </a:lnTo>
                    <a:lnTo>
                      <a:pt x="12811" y="10839"/>
                    </a:lnTo>
                    <a:lnTo>
                      <a:pt x="12835" y="10843"/>
                    </a:lnTo>
                    <a:lnTo>
                      <a:pt x="12858" y="10846"/>
                    </a:lnTo>
                    <a:lnTo>
                      <a:pt x="12883" y="10849"/>
                    </a:lnTo>
                    <a:lnTo>
                      <a:pt x="12908" y="10851"/>
                    </a:lnTo>
                    <a:lnTo>
                      <a:pt x="12935" y="10853"/>
                    </a:lnTo>
                    <a:lnTo>
                      <a:pt x="12990" y="10856"/>
                    </a:lnTo>
                    <a:lnTo>
                      <a:pt x="13531" y="10856"/>
                    </a:lnTo>
                    <a:lnTo>
                      <a:pt x="13531" y="11124"/>
                    </a:lnTo>
                    <a:lnTo>
                      <a:pt x="12971" y="11124"/>
                    </a:lnTo>
                    <a:lnTo>
                      <a:pt x="12908" y="11122"/>
                    </a:lnTo>
                    <a:lnTo>
                      <a:pt x="12844" y="11120"/>
                    </a:lnTo>
                    <a:lnTo>
                      <a:pt x="12778" y="11115"/>
                    </a:lnTo>
                    <a:lnTo>
                      <a:pt x="12745" y="11112"/>
                    </a:lnTo>
                    <a:lnTo>
                      <a:pt x="12712" y="11108"/>
                    </a:lnTo>
                    <a:lnTo>
                      <a:pt x="12681" y="11104"/>
                    </a:lnTo>
                    <a:lnTo>
                      <a:pt x="12649" y="11099"/>
                    </a:lnTo>
                    <a:lnTo>
                      <a:pt x="12618" y="11094"/>
                    </a:lnTo>
                    <a:lnTo>
                      <a:pt x="12588" y="11086"/>
                    </a:lnTo>
                    <a:lnTo>
                      <a:pt x="12558" y="11079"/>
                    </a:lnTo>
                    <a:lnTo>
                      <a:pt x="12530" y="11071"/>
                    </a:lnTo>
                    <a:lnTo>
                      <a:pt x="12499" y="11062"/>
                    </a:lnTo>
                    <a:lnTo>
                      <a:pt x="12471" y="11050"/>
                    </a:lnTo>
                    <a:lnTo>
                      <a:pt x="12442" y="11037"/>
                    </a:lnTo>
                    <a:lnTo>
                      <a:pt x="12415" y="11023"/>
                    </a:lnTo>
                    <a:lnTo>
                      <a:pt x="12389" y="11008"/>
                    </a:lnTo>
                    <a:lnTo>
                      <a:pt x="12364" y="10992"/>
                    </a:lnTo>
                    <a:lnTo>
                      <a:pt x="12342" y="10974"/>
                    </a:lnTo>
                    <a:lnTo>
                      <a:pt x="12320" y="10956"/>
                    </a:lnTo>
                    <a:lnTo>
                      <a:pt x="12298" y="10936"/>
                    </a:lnTo>
                    <a:lnTo>
                      <a:pt x="12279" y="10917"/>
                    </a:lnTo>
                    <a:lnTo>
                      <a:pt x="12260" y="10896"/>
                    </a:lnTo>
                    <a:lnTo>
                      <a:pt x="12242" y="10873"/>
                    </a:lnTo>
                    <a:lnTo>
                      <a:pt x="12226" y="10851"/>
                    </a:lnTo>
                    <a:lnTo>
                      <a:pt x="12210" y="10828"/>
                    </a:lnTo>
                    <a:lnTo>
                      <a:pt x="12196" y="10804"/>
                    </a:lnTo>
                    <a:lnTo>
                      <a:pt x="12182" y="10779"/>
                    </a:lnTo>
                    <a:lnTo>
                      <a:pt x="12170" y="10755"/>
                    </a:lnTo>
                    <a:lnTo>
                      <a:pt x="12158" y="10729"/>
                    </a:lnTo>
                    <a:lnTo>
                      <a:pt x="12147" y="10704"/>
                    </a:lnTo>
                    <a:lnTo>
                      <a:pt x="12138" y="10677"/>
                    </a:lnTo>
                    <a:lnTo>
                      <a:pt x="12129" y="10651"/>
                    </a:lnTo>
                    <a:lnTo>
                      <a:pt x="12121" y="10624"/>
                    </a:lnTo>
                    <a:lnTo>
                      <a:pt x="12114" y="10598"/>
                    </a:lnTo>
                    <a:lnTo>
                      <a:pt x="12107" y="10571"/>
                    </a:lnTo>
                    <a:lnTo>
                      <a:pt x="12102" y="10545"/>
                    </a:lnTo>
                    <a:lnTo>
                      <a:pt x="12097" y="10518"/>
                    </a:lnTo>
                    <a:lnTo>
                      <a:pt x="12093" y="10491"/>
                    </a:lnTo>
                    <a:lnTo>
                      <a:pt x="12090" y="10464"/>
                    </a:lnTo>
                    <a:lnTo>
                      <a:pt x="12088" y="10439"/>
                    </a:lnTo>
                    <a:lnTo>
                      <a:pt x="12086" y="10412"/>
                    </a:lnTo>
                    <a:lnTo>
                      <a:pt x="12085" y="10387"/>
                    </a:lnTo>
                    <a:lnTo>
                      <a:pt x="12085" y="10337"/>
                    </a:lnTo>
                    <a:lnTo>
                      <a:pt x="12086" y="10312"/>
                    </a:lnTo>
                    <a:lnTo>
                      <a:pt x="12088" y="10288"/>
                    </a:lnTo>
                    <a:lnTo>
                      <a:pt x="12090" y="10263"/>
                    </a:lnTo>
                    <a:lnTo>
                      <a:pt x="12093" y="10240"/>
                    </a:lnTo>
                    <a:lnTo>
                      <a:pt x="12097" y="10215"/>
                    </a:lnTo>
                    <a:lnTo>
                      <a:pt x="12101" y="10192"/>
                    </a:lnTo>
                    <a:lnTo>
                      <a:pt x="12106" y="10167"/>
                    </a:lnTo>
                    <a:lnTo>
                      <a:pt x="12113" y="10144"/>
                    </a:lnTo>
                    <a:lnTo>
                      <a:pt x="12119" y="10120"/>
                    </a:lnTo>
                    <a:lnTo>
                      <a:pt x="12127" y="10097"/>
                    </a:lnTo>
                    <a:lnTo>
                      <a:pt x="12135" y="10075"/>
                    </a:lnTo>
                    <a:lnTo>
                      <a:pt x="12143" y="10051"/>
                    </a:lnTo>
                    <a:lnTo>
                      <a:pt x="12153" y="10029"/>
                    </a:lnTo>
                    <a:lnTo>
                      <a:pt x="12164" y="10007"/>
                    </a:lnTo>
                    <a:lnTo>
                      <a:pt x="12175" y="9985"/>
                    </a:lnTo>
                    <a:lnTo>
                      <a:pt x="12187" y="9963"/>
                    </a:lnTo>
                    <a:lnTo>
                      <a:pt x="12199" y="9942"/>
                    </a:lnTo>
                    <a:lnTo>
                      <a:pt x="12213" y="9922"/>
                    </a:lnTo>
                    <a:lnTo>
                      <a:pt x="12228" y="9901"/>
                    </a:lnTo>
                    <a:lnTo>
                      <a:pt x="12243" y="9881"/>
                    </a:lnTo>
                    <a:lnTo>
                      <a:pt x="12259" y="9861"/>
                    </a:lnTo>
                    <a:lnTo>
                      <a:pt x="12277" y="9843"/>
                    </a:lnTo>
                    <a:lnTo>
                      <a:pt x="12294" y="9824"/>
                    </a:lnTo>
                    <a:lnTo>
                      <a:pt x="12313" y="9806"/>
                    </a:lnTo>
                    <a:lnTo>
                      <a:pt x="12333" y="9789"/>
                    </a:lnTo>
                    <a:lnTo>
                      <a:pt x="12353" y="9772"/>
                    </a:lnTo>
                    <a:lnTo>
                      <a:pt x="12376" y="9755"/>
                    </a:lnTo>
                    <a:lnTo>
                      <a:pt x="12398" y="9739"/>
                    </a:lnTo>
                    <a:lnTo>
                      <a:pt x="12421" y="9724"/>
                    </a:lnTo>
                    <a:lnTo>
                      <a:pt x="12445" y="9709"/>
                    </a:lnTo>
                    <a:lnTo>
                      <a:pt x="12471" y="9696"/>
                    </a:lnTo>
                    <a:lnTo>
                      <a:pt x="12494" y="9685"/>
                    </a:lnTo>
                    <a:lnTo>
                      <a:pt x="12517" y="9675"/>
                    </a:lnTo>
                    <a:lnTo>
                      <a:pt x="12542" y="9666"/>
                    </a:lnTo>
                    <a:lnTo>
                      <a:pt x="12567" y="9658"/>
                    </a:lnTo>
                    <a:lnTo>
                      <a:pt x="12593" y="9651"/>
                    </a:lnTo>
                    <a:lnTo>
                      <a:pt x="12618" y="9646"/>
                    </a:lnTo>
                    <a:lnTo>
                      <a:pt x="12644" y="9641"/>
                    </a:lnTo>
                    <a:lnTo>
                      <a:pt x="12670" y="9637"/>
                    </a:lnTo>
                    <a:lnTo>
                      <a:pt x="12697" y="9634"/>
                    </a:lnTo>
                    <a:lnTo>
                      <a:pt x="12723" y="9631"/>
                    </a:lnTo>
                    <a:lnTo>
                      <a:pt x="12751" y="9629"/>
                    </a:lnTo>
                    <a:lnTo>
                      <a:pt x="12778" y="9627"/>
                    </a:lnTo>
                    <a:lnTo>
                      <a:pt x="12831" y="9626"/>
                    </a:lnTo>
                    <a:lnTo>
                      <a:pt x="12884" y="9625"/>
                    </a:lnTo>
                    <a:lnTo>
                      <a:pt x="13531" y="9625"/>
                    </a:lnTo>
                    <a:lnTo>
                      <a:pt x="13531" y="9892"/>
                    </a:lnTo>
                    <a:close/>
                    <a:moveTo>
                      <a:pt x="12802" y="11713"/>
                    </a:moveTo>
                    <a:lnTo>
                      <a:pt x="12269" y="11713"/>
                    </a:lnTo>
                    <a:lnTo>
                      <a:pt x="12232" y="11714"/>
                    </a:lnTo>
                    <a:lnTo>
                      <a:pt x="12192" y="11715"/>
                    </a:lnTo>
                    <a:lnTo>
                      <a:pt x="12150" y="11717"/>
                    </a:lnTo>
                    <a:lnTo>
                      <a:pt x="12108" y="11720"/>
                    </a:lnTo>
                    <a:lnTo>
                      <a:pt x="12069" y="11724"/>
                    </a:lnTo>
                    <a:lnTo>
                      <a:pt x="12050" y="11727"/>
                    </a:lnTo>
                    <a:lnTo>
                      <a:pt x="12032" y="11730"/>
                    </a:lnTo>
                    <a:lnTo>
                      <a:pt x="12016" y="11734"/>
                    </a:lnTo>
                    <a:lnTo>
                      <a:pt x="11999" y="11738"/>
                    </a:lnTo>
                    <a:lnTo>
                      <a:pt x="11980" y="11746"/>
                    </a:lnTo>
                    <a:lnTo>
                      <a:pt x="11963" y="11754"/>
                    </a:lnTo>
                    <a:lnTo>
                      <a:pt x="11945" y="11764"/>
                    </a:lnTo>
                    <a:lnTo>
                      <a:pt x="11929" y="11773"/>
                    </a:lnTo>
                    <a:lnTo>
                      <a:pt x="11914" y="11784"/>
                    </a:lnTo>
                    <a:lnTo>
                      <a:pt x="11898" y="11795"/>
                    </a:lnTo>
                    <a:lnTo>
                      <a:pt x="11885" y="11809"/>
                    </a:lnTo>
                    <a:lnTo>
                      <a:pt x="11871" y="11822"/>
                    </a:lnTo>
                    <a:lnTo>
                      <a:pt x="11860" y="11835"/>
                    </a:lnTo>
                    <a:lnTo>
                      <a:pt x="11849" y="11849"/>
                    </a:lnTo>
                    <a:lnTo>
                      <a:pt x="11840" y="11863"/>
                    </a:lnTo>
                    <a:lnTo>
                      <a:pt x="11832" y="11877"/>
                    </a:lnTo>
                    <a:lnTo>
                      <a:pt x="11825" y="11892"/>
                    </a:lnTo>
                    <a:lnTo>
                      <a:pt x="11820" y="11906"/>
                    </a:lnTo>
                    <a:lnTo>
                      <a:pt x="11814" y="11922"/>
                    </a:lnTo>
                    <a:lnTo>
                      <a:pt x="11810" y="11937"/>
                    </a:lnTo>
                    <a:lnTo>
                      <a:pt x="11802" y="11969"/>
                    </a:lnTo>
                    <a:lnTo>
                      <a:pt x="11797" y="12000"/>
                    </a:lnTo>
                    <a:lnTo>
                      <a:pt x="11793" y="12033"/>
                    </a:lnTo>
                    <a:lnTo>
                      <a:pt x="11789" y="12065"/>
                    </a:lnTo>
                    <a:lnTo>
                      <a:pt x="12802" y="12065"/>
                    </a:lnTo>
                    <a:lnTo>
                      <a:pt x="12802" y="12330"/>
                    </a:lnTo>
                    <a:lnTo>
                      <a:pt x="11789" y="12330"/>
                    </a:lnTo>
                    <a:lnTo>
                      <a:pt x="11792" y="12356"/>
                    </a:lnTo>
                    <a:lnTo>
                      <a:pt x="11796" y="12382"/>
                    </a:lnTo>
                    <a:lnTo>
                      <a:pt x="11801" y="12405"/>
                    </a:lnTo>
                    <a:lnTo>
                      <a:pt x="11808" y="12428"/>
                    </a:lnTo>
                    <a:lnTo>
                      <a:pt x="11815" y="12449"/>
                    </a:lnTo>
                    <a:lnTo>
                      <a:pt x="11822" y="12468"/>
                    </a:lnTo>
                    <a:lnTo>
                      <a:pt x="11830" y="12488"/>
                    </a:lnTo>
                    <a:lnTo>
                      <a:pt x="11840" y="12505"/>
                    </a:lnTo>
                    <a:lnTo>
                      <a:pt x="11850" y="12523"/>
                    </a:lnTo>
                    <a:lnTo>
                      <a:pt x="11861" y="12538"/>
                    </a:lnTo>
                    <a:lnTo>
                      <a:pt x="11873" y="12552"/>
                    </a:lnTo>
                    <a:lnTo>
                      <a:pt x="11886" y="12566"/>
                    </a:lnTo>
                    <a:lnTo>
                      <a:pt x="11899" y="12579"/>
                    </a:lnTo>
                    <a:lnTo>
                      <a:pt x="11914" y="12591"/>
                    </a:lnTo>
                    <a:lnTo>
                      <a:pt x="11929" y="12601"/>
                    </a:lnTo>
                    <a:lnTo>
                      <a:pt x="11945" y="12611"/>
                    </a:lnTo>
                    <a:lnTo>
                      <a:pt x="11963" y="12620"/>
                    </a:lnTo>
                    <a:lnTo>
                      <a:pt x="11980" y="12629"/>
                    </a:lnTo>
                    <a:lnTo>
                      <a:pt x="11998" y="12637"/>
                    </a:lnTo>
                    <a:lnTo>
                      <a:pt x="12019" y="12643"/>
                    </a:lnTo>
                    <a:lnTo>
                      <a:pt x="12038" y="12649"/>
                    </a:lnTo>
                    <a:lnTo>
                      <a:pt x="12059" y="12654"/>
                    </a:lnTo>
                    <a:lnTo>
                      <a:pt x="12082" y="12659"/>
                    </a:lnTo>
                    <a:lnTo>
                      <a:pt x="12104" y="12663"/>
                    </a:lnTo>
                    <a:lnTo>
                      <a:pt x="12129" y="12666"/>
                    </a:lnTo>
                    <a:lnTo>
                      <a:pt x="12153" y="12669"/>
                    </a:lnTo>
                    <a:lnTo>
                      <a:pt x="12179" y="12672"/>
                    </a:lnTo>
                    <a:lnTo>
                      <a:pt x="12204" y="12674"/>
                    </a:lnTo>
                    <a:lnTo>
                      <a:pt x="12259" y="12677"/>
                    </a:lnTo>
                    <a:lnTo>
                      <a:pt x="12318" y="12678"/>
                    </a:lnTo>
                    <a:lnTo>
                      <a:pt x="12802" y="12678"/>
                    </a:lnTo>
                    <a:lnTo>
                      <a:pt x="12802" y="12944"/>
                    </a:lnTo>
                    <a:lnTo>
                      <a:pt x="12242" y="12944"/>
                    </a:lnTo>
                    <a:lnTo>
                      <a:pt x="12179" y="12942"/>
                    </a:lnTo>
                    <a:lnTo>
                      <a:pt x="12114" y="12940"/>
                    </a:lnTo>
                    <a:lnTo>
                      <a:pt x="12048" y="12935"/>
                    </a:lnTo>
                    <a:lnTo>
                      <a:pt x="12016" y="12932"/>
                    </a:lnTo>
                    <a:lnTo>
                      <a:pt x="11983" y="12929"/>
                    </a:lnTo>
                    <a:lnTo>
                      <a:pt x="11951" y="12924"/>
                    </a:lnTo>
                    <a:lnTo>
                      <a:pt x="11920" y="12919"/>
                    </a:lnTo>
                    <a:lnTo>
                      <a:pt x="11888" y="12914"/>
                    </a:lnTo>
                    <a:lnTo>
                      <a:pt x="11859" y="12907"/>
                    </a:lnTo>
                    <a:lnTo>
                      <a:pt x="11829" y="12900"/>
                    </a:lnTo>
                    <a:lnTo>
                      <a:pt x="11800" y="12893"/>
                    </a:lnTo>
                    <a:lnTo>
                      <a:pt x="11770" y="12883"/>
                    </a:lnTo>
                    <a:lnTo>
                      <a:pt x="11740" y="12870"/>
                    </a:lnTo>
                    <a:lnTo>
                      <a:pt x="11713" y="12858"/>
                    </a:lnTo>
                    <a:lnTo>
                      <a:pt x="11685" y="12844"/>
                    </a:lnTo>
                    <a:lnTo>
                      <a:pt x="11660" y="12829"/>
                    </a:lnTo>
                    <a:lnTo>
                      <a:pt x="11635" y="12812"/>
                    </a:lnTo>
                    <a:lnTo>
                      <a:pt x="11612" y="12795"/>
                    </a:lnTo>
                    <a:lnTo>
                      <a:pt x="11590" y="12777"/>
                    </a:lnTo>
                    <a:lnTo>
                      <a:pt x="11569" y="12757"/>
                    </a:lnTo>
                    <a:lnTo>
                      <a:pt x="11549" y="12737"/>
                    </a:lnTo>
                    <a:lnTo>
                      <a:pt x="11530" y="12715"/>
                    </a:lnTo>
                    <a:lnTo>
                      <a:pt x="11513" y="12694"/>
                    </a:lnTo>
                    <a:lnTo>
                      <a:pt x="11496" y="12670"/>
                    </a:lnTo>
                    <a:lnTo>
                      <a:pt x="11480" y="12648"/>
                    </a:lnTo>
                    <a:lnTo>
                      <a:pt x="11466" y="12624"/>
                    </a:lnTo>
                    <a:lnTo>
                      <a:pt x="11453" y="12599"/>
                    </a:lnTo>
                    <a:lnTo>
                      <a:pt x="11440" y="12575"/>
                    </a:lnTo>
                    <a:lnTo>
                      <a:pt x="11428" y="12549"/>
                    </a:lnTo>
                    <a:lnTo>
                      <a:pt x="11418" y="12524"/>
                    </a:lnTo>
                    <a:lnTo>
                      <a:pt x="11408" y="12497"/>
                    </a:lnTo>
                    <a:lnTo>
                      <a:pt x="11400" y="12472"/>
                    </a:lnTo>
                    <a:lnTo>
                      <a:pt x="11391" y="12445"/>
                    </a:lnTo>
                    <a:lnTo>
                      <a:pt x="11384" y="12419"/>
                    </a:lnTo>
                    <a:lnTo>
                      <a:pt x="11378" y="12391"/>
                    </a:lnTo>
                    <a:lnTo>
                      <a:pt x="11372" y="12364"/>
                    </a:lnTo>
                    <a:lnTo>
                      <a:pt x="11368" y="12338"/>
                    </a:lnTo>
                    <a:lnTo>
                      <a:pt x="11364" y="12311"/>
                    </a:lnTo>
                    <a:lnTo>
                      <a:pt x="11361" y="12285"/>
                    </a:lnTo>
                    <a:lnTo>
                      <a:pt x="11358" y="12258"/>
                    </a:lnTo>
                    <a:lnTo>
                      <a:pt x="11357" y="12233"/>
                    </a:lnTo>
                    <a:lnTo>
                      <a:pt x="11356" y="12207"/>
                    </a:lnTo>
                    <a:lnTo>
                      <a:pt x="11356" y="12157"/>
                    </a:lnTo>
                    <a:lnTo>
                      <a:pt x="11357" y="12133"/>
                    </a:lnTo>
                    <a:lnTo>
                      <a:pt x="11358" y="12109"/>
                    </a:lnTo>
                    <a:lnTo>
                      <a:pt x="11361" y="12085"/>
                    </a:lnTo>
                    <a:lnTo>
                      <a:pt x="11364" y="12060"/>
                    </a:lnTo>
                    <a:lnTo>
                      <a:pt x="11367" y="12036"/>
                    </a:lnTo>
                    <a:lnTo>
                      <a:pt x="11372" y="12013"/>
                    </a:lnTo>
                    <a:lnTo>
                      <a:pt x="11377" y="11988"/>
                    </a:lnTo>
                    <a:lnTo>
                      <a:pt x="11382" y="11965"/>
                    </a:lnTo>
                    <a:lnTo>
                      <a:pt x="11389" y="11941"/>
                    </a:lnTo>
                    <a:lnTo>
                      <a:pt x="11396" y="11918"/>
                    </a:lnTo>
                    <a:lnTo>
                      <a:pt x="11405" y="11895"/>
                    </a:lnTo>
                    <a:lnTo>
                      <a:pt x="11414" y="11872"/>
                    </a:lnTo>
                    <a:lnTo>
                      <a:pt x="11423" y="11849"/>
                    </a:lnTo>
                    <a:lnTo>
                      <a:pt x="11434" y="11827"/>
                    </a:lnTo>
                    <a:lnTo>
                      <a:pt x="11445" y="11805"/>
                    </a:lnTo>
                    <a:lnTo>
                      <a:pt x="11457" y="11784"/>
                    </a:lnTo>
                    <a:lnTo>
                      <a:pt x="11470" y="11763"/>
                    </a:lnTo>
                    <a:lnTo>
                      <a:pt x="11483" y="11742"/>
                    </a:lnTo>
                    <a:lnTo>
                      <a:pt x="11498" y="11722"/>
                    </a:lnTo>
                    <a:lnTo>
                      <a:pt x="11514" y="11701"/>
                    </a:lnTo>
                    <a:lnTo>
                      <a:pt x="11530" y="11682"/>
                    </a:lnTo>
                    <a:lnTo>
                      <a:pt x="11546" y="11663"/>
                    </a:lnTo>
                    <a:lnTo>
                      <a:pt x="11565" y="11644"/>
                    </a:lnTo>
                    <a:lnTo>
                      <a:pt x="11583" y="11626"/>
                    </a:lnTo>
                    <a:lnTo>
                      <a:pt x="11604" y="11609"/>
                    </a:lnTo>
                    <a:lnTo>
                      <a:pt x="11624" y="11592"/>
                    </a:lnTo>
                    <a:lnTo>
                      <a:pt x="11645" y="11576"/>
                    </a:lnTo>
                    <a:lnTo>
                      <a:pt x="11668" y="11560"/>
                    </a:lnTo>
                    <a:lnTo>
                      <a:pt x="11691" y="11544"/>
                    </a:lnTo>
                    <a:lnTo>
                      <a:pt x="11716" y="11530"/>
                    </a:lnTo>
                    <a:lnTo>
                      <a:pt x="11741" y="11517"/>
                    </a:lnTo>
                    <a:lnTo>
                      <a:pt x="11765" y="11506"/>
                    </a:lnTo>
                    <a:lnTo>
                      <a:pt x="11788" y="11495"/>
                    </a:lnTo>
                    <a:lnTo>
                      <a:pt x="11813" y="11486"/>
                    </a:lnTo>
                    <a:lnTo>
                      <a:pt x="11837" y="11479"/>
                    </a:lnTo>
                    <a:lnTo>
                      <a:pt x="11863" y="11472"/>
                    </a:lnTo>
                    <a:lnTo>
                      <a:pt x="11888" y="11466"/>
                    </a:lnTo>
                    <a:lnTo>
                      <a:pt x="11915" y="11462"/>
                    </a:lnTo>
                    <a:lnTo>
                      <a:pt x="11941" y="11457"/>
                    </a:lnTo>
                    <a:lnTo>
                      <a:pt x="11968" y="11454"/>
                    </a:lnTo>
                    <a:lnTo>
                      <a:pt x="11994" y="11451"/>
                    </a:lnTo>
                    <a:lnTo>
                      <a:pt x="12021" y="11448"/>
                    </a:lnTo>
                    <a:lnTo>
                      <a:pt x="12047" y="11446"/>
                    </a:lnTo>
                    <a:lnTo>
                      <a:pt x="12101" y="11445"/>
                    </a:lnTo>
                    <a:lnTo>
                      <a:pt x="12154" y="11444"/>
                    </a:lnTo>
                    <a:lnTo>
                      <a:pt x="12802" y="11444"/>
                    </a:lnTo>
                    <a:lnTo>
                      <a:pt x="12802" y="11713"/>
                    </a:lnTo>
                    <a:close/>
                    <a:moveTo>
                      <a:pt x="10931" y="11124"/>
                    </a:moveTo>
                    <a:lnTo>
                      <a:pt x="10172" y="9625"/>
                    </a:lnTo>
                    <a:lnTo>
                      <a:pt x="10603" y="9625"/>
                    </a:lnTo>
                    <a:lnTo>
                      <a:pt x="11131" y="10753"/>
                    </a:lnTo>
                    <a:lnTo>
                      <a:pt x="11670" y="9625"/>
                    </a:lnTo>
                    <a:lnTo>
                      <a:pt x="12101" y="9625"/>
                    </a:lnTo>
                    <a:lnTo>
                      <a:pt x="11314" y="11124"/>
                    </a:lnTo>
                    <a:lnTo>
                      <a:pt x="10931" y="11124"/>
                    </a:lnTo>
                    <a:close/>
                    <a:moveTo>
                      <a:pt x="11123" y="12522"/>
                    </a:moveTo>
                    <a:lnTo>
                      <a:pt x="11122" y="12541"/>
                    </a:lnTo>
                    <a:lnTo>
                      <a:pt x="11120" y="12561"/>
                    </a:lnTo>
                    <a:lnTo>
                      <a:pt x="11117" y="12581"/>
                    </a:lnTo>
                    <a:lnTo>
                      <a:pt x="11113" y="12601"/>
                    </a:lnTo>
                    <a:lnTo>
                      <a:pt x="11108" y="12620"/>
                    </a:lnTo>
                    <a:lnTo>
                      <a:pt x="11102" y="12640"/>
                    </a:lnTo>
                    <a:lnTo>
                      <a:pt x="11095" y="12659"/>
                    </a:lnTo>
                    <a:lnTo>
                      <a:pt x="11086" y="12679"/>
                    </a:lnTo>
                    <a:lnTo>
                      <a:pt x="11078" y="12697"/>
                    </a:lnTo>
                    <a:lnTo>
                      <a:pt x="11068" y="12715"/>
                    </a:lnTo>
                    <a:lnTo>
                      <a:pt x="11058" y="12734"/>
                    </a:lnTo>
                    <a:lnTo>
                      <a:pt x="11046" y="12751"/>
                    </a:lnTo>
                    <a:lnTo>
                      <a:pt x="11033" y="12768"/>
                    </a:lnTo>
                    <a:lnTo>
                      <a:pt x="11019" y="12785"/>
                    </a:lnTo>
                    <a:lnTo>
                      <a:pt x="11005" y="12801"/>
                    </a:lnTo>
                    <a:lnTo>
                      <a:pt x="10991" y="12814"/>
                    </a:lnTo>
                    <a:lnTo>
                      <a:pt x="10976" y="12828"/>
                    </a:lnTo>
                    <a:lnTo>
                      <a:pt x="10961" y="12840"/>
                    </a:lnTo>
                    <a:lnTo>
                      <a:pt x="10946" y="12851"/>
                    </a:lnTo>
                    <a:lnTo>
                      <a:pt x="10929" y="12861"/>
                    </a:lnTo>
                    <a:lnTo>
                      <a:pt x="10914" y="12871"/>
                    </a:lnTo>
                    <a:lnTo>
                      <a:pt x="10898" y="12881"/>
                    </a:lnTo>
                    <a:lnTo>
                      <a:pt x="10880" y="12889"/>
                    </a:lnTo>
                    <a:lnTo>
                      <a:pt x="10864" y="12896"/>
                    </a:lnTo>
                    <a:lnTo>
                      <a:pt x="10847" y="12902"/>
                    </a:lnTo>
                    <a:lnTo>
                      <a:pt x="10829" y="12908"/>
                    </a:lnTo>
                    <a:lnTo>
                      <a:pt x="10812" y="12914"/>
                    </a:lnTo>
                    <a:lnTo>
                      <a:pt x="10794" y="12918"/>
                    </a:lnTo>
                    <a:lnTo>
                      <a:pt x="10775" y="12923"/>
                    </a:lnTo>
                    <a:lnTo>
                      <a:pt x="10757" y="12926"/>
                    </a:lnTo>
                    <a:lnTo>
                      <a:pt x="10739" y="12931"/>
                    </a:lnTo>
                    <a:lnTo>
                      <a:pt x="10701" y="12936"/>
                    </a:lnTo>
                    <a:lnTo>
                      <a:pt x="10663" y="12940"/>
                    </a:lnTo>
                    <a:lnTo>
                      <a:pt x="10623" y="12942"/>
                    </a:lnTo>
                    <a:lnTo>
                      <a:pt x="10585" y="12943"/>
                    </a:lnTo>
                    <a:lnTo>
                      <a:pt x="10504" y="12944"/>
                    </a:lnTo>
                    <a:lnTo>
                      <a:pt x="9519" y="12944"/>
                    </a:lnTo>
                    <a:lnTo>
                      <a:pt x="9519" y="12678"/>
                    </a:lnTo>
                    <a:lnTo>
                      <a:pt x="10340" y="12678"/>
                    </a:lnTo>
                    <a:lnTo>
                      <a:pt x="10368" y="12677"/>
                    </a:lnTo>
                    <a:lnTo>
                      <a:pt x="10398" y="12677"/>
                    </a:lnTo>
                    <a:lnTo>
                      <a:pt x="10428" y="12676"/>
                    </a:lnTo>
                    <a:lnTo>
                      <a:pt x="10459" y="12674"/>
                    </a:lnTo>
                    <a:lnTo>
                      <a:pt x="10490" y="12671"/>
                    </a:lnTo>
                    <a:lnTo>
                      <a:pt x="10519" y="12667"/>
                    </a:lnTo>
                    <a:lnTo>
                      <a:pt x="10534" y="12664"/>
                    </a:lnTo>
                    <a:lnTo>
                      <a:pt x="10548" y="12661"/>
                    </a:lnTo>
                    <a:lnTo>
                      <a:pt x="10562" y="12658"/>
                    </a:lnTo>
                    <a:lnTo>
                      <a:pt x="10575" y="12654"/>
                    </a:lnTo>
                    <a:lnTo>
                      <a:pt x="10589" y="12650"/>
                    </a:lnTo>
                    <a:lnTo>
                      <a:pt x="10601" y="12645"/>
                    </a:lnTo>
                    <a:lnTo>
                      <a:pt x="10613" y="12640"/>
                    </a:lnTo>
                    <a:lnTo>
                      <a:pt x="10624" y="12634"/>
                    </a:lnTo>
                    <a:lnTo>
                      <a:pt x="10636" y="12627"/>
                    </a:lnTo>
                    <a:lnTo>
                      <a:pt x="10645" y="12619"/>
                    </a:lnTo>
                    <a:lnTo>
                      <a:pt x="10655" y="12611"/>
                    </a:lnTo>
                    <a:lnTo>
                      <a:pt x="10663" y="12602"/>
                    </a:lnTo>
                    <a:lnTo>
                      <a:pt x="10671" y="12593"/>
                    </a:lnTo>
                    <a:lnTo>
                      <a:pt x="10677" y="12583"/>
                    </a:lnTo>
                    <a:lnTo>
                      <a:pt x="10683" y="12572"/>
                    </a:lnTo>
                    <a:lnTo>
                      <a:pt x="10689" y="12560"/>
                    </a:lnTo>
                    <a:lnTo>
                      <a:pt x="10693" y="12547"/>
                    </a:lnTo>
                    <a:lnTo>
                      <a:pt x="10696" y="12534"/>
                    </a:lnTo>
                    <a:lnTo>
                      <a:pt x="10697" y="12518"/>
                    </a:lnTo>
                    <a:lnTo>
                      <a:pt x="10698" y="12503"/>
                    </a:lnTo>
                    <a:lnTo>
                      <a:pt x="10698" y="12494"/>
                    </a:lnTo>
                    <a:lnTo>
                      <a:pt x="10697" y="12485"/>
                    </a:lnTo>
                    <a:lnTo>
                      <a:pt x="10696" y="12476"/>
                    </a:lnTo>
                    <a:lnTo>
                      <a:pt x="10694" y="12466"/>
                    </a:lnTo>
                    <a:lnTo>
                      <a:pt x="10691" y="12458"/>
                    </a:lnTo>
                    <a:lnTo>
                      <a:pt x="10688" y="12449"/>
                    </a:lnTo>
                    <a:lnTo>
                      <a:pt x="10685" y="12441"/>
                    </a:lnTo>
                    <a:lnTo>
                      <a:pt x="10680" y="12433"/>
                    </a:lnTo>
                    <a:lnTo>
                      <a:pt x="10676" y="12425"/>
                    </a:lnTo>
                    <a:lnTo>
                      <a:pt x="10671" y="12416"/>
                    </a:lnTo>
                    <a:lnTo>
                      <a:pt x="10666" y="12408"/>
                    </a:lnTo>
                    <a:lnTo>
                      <a:pt x="10660" y="12401"/>
                    </a:lnTo>
                    <a:lnTo>
                      <a:pt x="10647" y="12387"/>
                    </a:lnTo>
                    <a:lnTo>
                      <a:pt x="10631" y="12374"/>
                    </a:lnTo>
                    <a:lnTo>
                      <a:pt x="10620" y="12363"/>
                    </a:lnTo>
                    <a:lnTo>
                      <a:pt x="10607" y="12355"/>
                    </a:lnTo>
                    <a:lnTo>
                      <a:pt x="10594" y="12347"/>
                    </a:lnTo>
                    <a:lnTo>
                      <a:pt x="10579" y="12341"/>
                    </a:lnTo>
                    <a:lnTo>
                      <a:pt x="10564" y="12335"/>
                    </a:lnTo>
                    <a:lnTo>
                      <a:pt x="10549" y="12331"/>
                    </a:lnTo>
                    <a:lnTo>
                      <a:pt x="10534" y="12327"/>
                    </a:lnTo>
                    <a:lnTo>
                      <a:pt x="10517" y="12323"/>
                    </a:lnTo>
                    <a:lnTo>
                      <a:pt x="10500" y="12321"/>
                    </a:lnTo>
                    <a:lnTo>
                      <a:pt x="10484" y="12319"/>
                    </a:lnTo>
                    <a:lnTo>
                      <a:pt x="10467" y="12317"/>
                    </a:lnTo>
                    <a:lnTo>
                      <a:pt x="10450" y="12315"/>
                    </a:lnTo>
                    <a:lnTo>
                      <a:pt x="10417" y="12314"/>
                    </a:lnTo>
                    <a:lnTo>
                      <a:pt x="10385" y="12313"/>
                    </a:lnTo>
                    <a:lnTo>
                      <a:pt x="10014" y="12313"/>
                    </a:lnTo>
                    <a:lnTo>
                      <a:pt x="9972" y="12312"/>
                    </a:lnTo>
                    <a:lnTo>
                      <a:pt x="9928" y="12309"/>
                    </a:lnTo>
                    <a:lnTo>
                      <a:pt x="9884" y="12306"/>
                    </a:lnTo>
                    <a:lnTo>
                      <a:pt x="9840" y="12300"/>
                    </a:lnTo>
                    <a:lnTo>
                      <a:pt x="9797" y="12293"/>
                    </a:lnTo>
                    <a:lnTo>
                      <a:pt x="9777" y="12289"/>
                    </a:lnTo>
                    <a:lnTo>
                      <a:pt x="9756" y="12285"/>
                    </a:lnTo>
                    <a:lnTo>
                      <a:pt x="9737" y="12280"/>
                    </a:lnTo>
                    <a:lnTo>
                      <a:pt x="9718" y="12274"/>
                    </a:lnTo>
                    <a:lnTo>
                      <a:pt x="9700" y="12268"/>
                    </a:lnTo>
                    <a:lnTo>
                      <a:pt x="9684" y="12261"/>
                    </a:lnTo>
                    <a:lnTo>
                      <a:pt x="9668" y="12254"/>
                    </a:lnTo>
                    <a:lnTo>
                      <a:pt x="9652" y="12246"/>
                    </a:lnTo>
                    <a:lnTo>
                      <a:pt x="9637" y="12238"/>
                    </a:lnTo>
                    <a:lnTo>
                      <a:pt x="9623" y="12230"/>
                    </a:lnTo>
                    <a:lnTo>
                      <a:pt x="9608" y="12221"/>
                    </a:lnTo>
                    <a:lnTo>
                      <a:pt x="9595" y="12210"/>
                    </a:lnTo>
                    <a:lnTo>
                      <a:pt x="9582" y="12200"/>
                    </a:lnTo>
                    <a:lnTo>
                      <a:pt x="9570" y="12190"/>
                    </a:lnTo>
                    <a:lnTo>
                      <a:pt x="9557" y="12179"/>
                    </a:lnTo>
                    <a:lnTo>
                      <a:pt x="9546" y="12167"/>
                    </a:lnTo>
                    <a:lnTo>
                      <a:pt x="9535" y="12155"/>
                    </a:lnTo>
                    <a:lnTo>
                      <a:pt x="9525" y="12143"/>
                    </a:lnTo>
                    <a:lnTo>
                      <a:pt x="9515" y="12131"/>
                    </a:lnTo>
                    <a:lnTo>
                      <a:pt x="9505" y="12118"/>
                    </a:lnTo>
                    <a:lnTo>
                      <a:pt x="9496" y="12104"/>
                    </a:lnTo>
                    <a:lnTo>
                      <a:pt x="9488" y="12091"/>
                    </a:lnTo>
                    <a:lnTo>
                      <a:pt x="9481" y="12078"/>
                    </a:lnTo>
                    <a:lnTo>
                      <a:pt x="9474" y="12064"/>
                    </a:lnTo>
                    <a:lnTo>
                      <a:pt x="9467" y="12049"/>
                    </a:lnTo>
                    <a:lnTo>
                      <a:pt x="9461" y="12035"/>
                    </a:lnTo>
                    <a:lnTo>
                      <a:pt x="9455" y="12021"/>
                    </a:lnTo>
                    <a:lnTo>
                      <a:pt x="9450" y="12006"/>
                    </a:lnTo>
                    <a:lnTo>
                      <a:pt x="9446" y="11991"/>
                    </a:lnTo>
                    <a:lnTo>
                      <a:pt x="9442" y="11977"/>
                    </a:lnTo>
                    <a:lnTo>
                      <a:pt x="9439" y="11963"/>
                    </a:lnTo>
                    <a:lnTo>
                      <a:pt x="9436" y="11947"/>
                    </a:lnTo>
                    <a:lnTo>
                      <a:pt x="9434" y="11932"/>
                    </a:lnTo>
                    <a:lnTo>
                      <a:pt x="9433" y="11918"/>
                    </a:lnTo>
                    <a:lnTo>
                      <a:pt x="9432" y="11902"/>
                    </a:lnTo>
                    <a:lnTo>
                      <a:pt x="9432" y="11865"/>
                    </a:lnTo>
                    <a:lnTo>
                      <a:pt x="9435" y="11841"/>
                    </a:lnTo>
                    <a:lnTo>
                      <a:pt x="9438" y="11818"/>
                    </a:lnTo>
                    <a:lnTo>
                      <a:pt x="9443" y="11794"/>
                    </a:lnTo>
                    <a:lnTo>
                      <a:pt x="9450" y="11770"/>
                    </a:lnTo>
                    <a:lnTo>
                      <a:pt x="9458" y="11746"/>
                    </a:lnTo>
                    <a:lnTo>
                      <a:pt x="9468" y="11723"/>
                    </a:lnTo>
                    <a:lnTo>
                      <a:pt x="9478" y="11700"/>
                    </a:lnTo>
                    <a:lnTo>
                      <a:pt x="9490" y="11678"/>
                    </a:lnTo>
                    <a:lnTo>
                      <a:pt x="9503" y="11656"/>
                    </a:lnTo>
                    <a:lnTo>
                      <a:pt x="9519" y="11635"/>
                    </a:lnTo>
                    <a:lnTo>
                      <a:pt x="9534" y="11615"/>
                    </a:lnTo>
                    <a:lnTo>
                      <a:pt x="9551" y="11595"/>
                    </a:lnTo>
                    <a:lnTo>
                      <a:pt x="9569" y="11577"/>
                    </a:lnTo>
                    <a:lnTo>
                      <a:pt x="9588" y="11560"/>
                    </a:lnTo>
                    <a:lnTo>
                      <a:pt x="9608" y="11544"/>
                    </a:lnTo>
                    <a:lnTo>
                      <a:pt x="9622" y="11534"/>
                    </a:lnTo>
                    <a:lnTo>
                      <a:pt x="9636" y="11526"/>
                    </a:lnTo>
                    <a:lnTo>
                      <a:pt x="9650" y="11518"/>
                    </a:lnTo>
                    <a:lnTo>
                      <a:pt x="9666" y="11510"/>
                    </a:lnTo>
                    <a:lnTo>
                      <a:pt x="9680" y="11503"/>
                    </a:lnTo>
                    <a:lnTo>
                      <a:pt x="9695" y="11496"/>
                    </a:lnTo>
                    <a:lnTo>
                      <a:pt x="9710" y="11490"/>
                    </a:lnTo>
                    <a:lnTo>
                      <a:pt x="9726" y="11484"/>
                    </a:lnTo>
                    <a:lnTo>
                      <a:pt x="9757" y="11475"/>
                    </a:lnTo>
                    <a:lnTo>
                      <a:pt x="9790" y="11467"/>
                    </a:lnTo>
                    <a:lnTo>
                      <a:pt x="9824" y="11460"/>
                    </a:lnTo>
                    <a:lnTo>
                      <a:pt x="9857" y="11455"/>
                    </a:lnTo>
                    <a:lnTo>
                      <a:pt x="9891" y="11452"/>
                    </a:lnTo>
                    <a:lnTo>
                      <a:pt x="9926" y="11448"/>
                    </a:lnTo>
                    <a:lnTo>
                      <a:pt x="9960" y="11446"/>
                    </a:lnTo>
                    <a:lnTo>
                      <a:pt x="9995" y="11445"/>
                    </a:lnTo>
                    <a:lnTo>
                      <a:pt x="10064" y="11444"/>
                    </a:lnTo>
                    <a:lnTo>
                      <a:pt x="11021" y="11444"/>
                    </a:lnTo>
                    <a:lnTo>
                      <a:pt x="11021" y="11713"/>
                    </a:lnTo>
                    <a:lnTo>
                      <a:pt x="10093" y="11713"/>
                    </a:lnTo>
                    <a:lnTo>
                      <a:pt x="10062" y="11714"/>
                    </a:lnTo>
                    <a:lnTo>
                      <a:pt x="10033" y="11717"/>
                    </a:lnTo>
                    <a:lnTo>
                      <a:pt x="10018" y="11718"/>
                    </a:lnTo>
                    <a:lnTo>
                      <a:pt x="10004" y="11721"/>
                    </a:lnTo>
                    <a:lnTo>
                      <a:pt x="9990" y="11723"/>
                    </a:lnTo>
                    <a:lnTo>
                      <a:pt x="9977" y="11726"/>
                    </a:lnTo>
                    <a:lnTo>
                      <a:pt x="9964" y="11730"/>
                    </a:lnTo>
                    <a:lnTo>
                      <a:pt x="9951" y="11734"/>
                    </a:lnTo>
                    <a:lnTo>
                      <a:pt x="9940" y="11739"/>
                    </a:lnTo>
                    <a:lnTo>
                      <a:pt x="9929" y="11744"/>
                    </a:lnTo>
                    <a:lnTo>
                      <a:pt x="9918" y="11751"/>
                    </a:lnTo>
                    <a:lnTo>
                      <a:pt x="9908" y="11759"/>
                    </a:lnTo>
                    <a:lnTo>
                      <a:pt x="9899" y="11766"/>
                    </a:lnTo>
                    <a:lnTo>
                      <a:pt x="9891" y="11775"/>
                    </a:lnTo>
                    <a:lnTo>
                      <a:pt x="9884" y="11784"/>
                    </a:lnTo>
                    <a:lnTo>
                      <a:pt x="9877" y="11794"/>
                    </a:lnTo>
                    <a:lnTo>
                      <a:pt x="9872" y="11805"/>
                    </a:lnTo>
                    <a:lnTo>
                      <a:pt x="9866" y="11818"/>
                    </a:lnTo>
                    <a:lnTo>
                      <a:pt x="9862" y="11832"/>
                    </a:lnTo>
                    <a:lnTo>
                      <a:pt x="9859" y="11846"/>
                    </a:lnTo>
                    <a:lnTo>
                      <a:pt x="9858" y="11862"/>
                    </a:lnTo>
                    <a:lnTo>
                      <a:pt x="9857" y="11878"/>
                    </a:lnTo>
                    <a:lnTo>
                      <a:pt x="9858" y="11893"/>
                    </a:lnTo>
                    <a:lnTo>
                      <a:pt x="9859" y="11906"/>
                    </a:lnTo>
                    <a:lnTo>
                      <a:pt x="9862" y="11920"/>
                    </a:lnTo>
                    <a:lnTo>
                      <a:pt x="9865" y="11932"/>
                    </a:lnTo>
                    <a:lnTo>
                      <a:pt x="9871" y="11943"/>
                    </a:lnTo>
                    <a:lnTo>
                      <a:pt x="9876" y="11954"/>
                    </a:lnTo>
                    <a:lnTo>
                      <a:pt x="9882" y="11965"/>
                    </a:lnTo>
                    <a:lnTo>
                      <a:pt x="9888" y="11974"/>
                    </a:lnTo>
                    <a:lnTo>
                      <a:pt x="9896" y="11982"/>
                    </a:lnTo>
                    <a:lnTo>
                      <a:pt x="9904" y="11990"/>
                    </a:lnTo>
                    <a:lnTo>
                      <a:pt x="9913" y="11997"/>
                    </a:lnTo>
                    <a:lnTo>
                      <a:pt x="9924" y="12003"/>
                    </a:lnTo>
                    <a:lnTo>
                      <a:pt x="9934" y="12009"/>
                    </a:lnTo>
                    <a:lnTo>
                      <a:pt x="9944" y="12015"/>
                    </a:lnTo>
                    <a:lnTo>
                      <a:pt x="9955" y="12020"/>
                    </a:lnTo>
                    <a:lnTo>
                      <a:pt x="9967" y="12025"/>
                    </a:lnTo>
                    <a:lnTo>
                      <a:pt x="9992" y="12032"/>
                    </a:lnTo>
                    <a:lnTo>
                      <a:pt x="10018" y="12038"/>
                    </a:lnTo>
                    <a:lnTo>
                      <a:pt x="10046" y="12042"/>
                    </a:lnTo>
                    <a:lnTo>
                      <a:pt x="10074" y="12045"/>
                    </a:lnTo>
                    <a:lnTo>
                      <a:pt x="10102" y="12047"/>
                    </a:lnTo>
                    <a:lnTo>
                      <a:pt x="10131" y="12048"/>
                    </a:lnTo>
                    <a:lnTo>
                      <a:pt x="10474" y="12048"/>
                    </a:lnTo>
                    <a:lnTo>
                      <a:pt x="10526" y="12049"/>
                    </a:lnTo>
                    <a:lnTo>
                      <a:pt x="10578" y="12050"/>
                    </a:lnTo>
                    <a:lnTo>
                      <a:pt x="10629" y="12052"/>
                    </a:lnTo>
                    <a:lnTo>
                      <a:pt x="10680" y="12056"/>
                    </a:lnTo>
                    <a:lnTo>
                      <a:pt x="10706" y="12059"/>
                    </a:lnTo>
                    <a:lnTo>
                      <a:pt x="10730" y="12064"/>
                    </a:lnTo>
                    <a:lnTo>
                      <a:pt x="10756" y="12069"/>
                    </a:lnTo>
                    <a:lnTo>
                      <a:pt x="10780" y="12074"/>
                    </a:lnTo>
                    <a:lnTo>
                      <a:pt x="10805" y="12080"/>
                    </a:lnTo>
                    <a:lnTo>
                      <a:pt x="10829" y="12087"/>
                    </a:lnTo>
                    <a:lnTo>
                      <a:pt x="10854" y="12095"/>
                    </a:lnTo>
                    <a:lnTo>
                      <a:pt x="10878" y="12105"/>
                    </a:lnTo>
                    <a:lnTo>
                      <a:pt x="10895" y="12111"/>
                    </a:lnTo>
                    <a:lnTo>
                      <a:pt x="10910" y="12120"/>
                    </a:lnTo>
                    <a:lnTo>
                      <a:pt x="10925" y="12128"/>
                    </a:lnTo>
                    <a:lnTo>
                      <a:pt x="10940" y="12136"/>
                    </a:lnTo>
                    <a:lnTo>
                      <a:pt x="10954" y="12145"/>
                    </a:lnTo>
                    <a:lnTo>
                      <a:pt x="10967" y="12155"/>
                    </a:lnTo>
                    <a:lnTo>
                      <a:pt x="10979" y="12166"/>
                    </a:lnTo>
                    <a:lnTo>
                      <a:pt x="10992" y="12176"/>
                    </a:lnTo>
                    <a:lnTo>
                      <a:pt x="11003" y="12186"/>
                    </a:lnTo>
                    <a:lnTo>
                      <a:pt x="11014" y="12197"/>
                    </a:lnTo>
                    <a:lnTo>
                      <a:pt x="11024" y="12209"/>
                    </a:lnTo>
                    <a:lnTo>
                      <a:pt x="11034" y="12222"/>
                    </a:lnTo>
                    <a:lnTo>
                      <a:pt x="11044" y="12234"/>
                    </a:lnTo>
                    <a:lnTo>
                      <a:pt x="11052" y="12246"/>
                    </a:lnTo>
                    <a:lnTo>
                      <a:pt x="11060" y="12259"/>
                    </a:lnTo>
                    <a:lnTo>
                      <a:pt x="11068" y="12272"/>
                    </a:lnTo>
                    <a:lnTo>
                      <a:pt x="11075" y="12286"/>
                    </a:lnTo>
                    <a:lnTo>
                      <a:pt x="11081" y="12299"/>
                    </a:lnTo>
                    <a:lnTo>
                      <a:pt x="11087" y="12312"/>
                    </a:lnTo>
                    <a:lnTo>
                      <a:pt x="11094" y="12327"/>
                    </a:lnTo>
                    <a:lnTo>
                      <a:pt x="11103" y="12355"/>
                    </a:lnTo>
                    <a:lnTo>
                      <a:pt x="11111" y="12384"/>
                    </a:lnTo>
                    <a:lnTo>
                      <a:pt x="11117" y="12413"/>
                    </a:lnTo>
                    <a:lnTo>
                      <a:pt x="11121" y="12443"/>
                    </a:lnTo>
                    <a:lnTo>
                      <a:pt x="11123" y="12473"/>
                    </a:lnTo>
                    <a:lnTo>
                      <a:pt x="11124" y="12502"/>
                    </a:lnTo>
                    <a:lnTo>
                      <a:pt x="11123" y="12522"/>
                    </a:lnTo>
                    <a:close/>
                    <a:moveTo>
                      <a:pt x="9353" y="11132"/>
                    </a:moveTo>
                    <a:lnTo>
                      <a:pt x="9261" y="11132"/>
                    </a:lnTo>
                    <a:lnTo>
                      <a:pt x="9221" y="11130"/>
                    </a:lnTo>
                    <a:lnTo>
                      <a:pt x="9180" y="11128"/>
                    </a:lnTo>
                    <a:lnTo>
                      <a:pt x="9139" y="11125"/>
                    </a:lnTo>
                    <a:lnTo>
                      <a:pt x="9097" y="11120"/>
                    </a:lnTo>
                    <a:lnTo>
                      <a:pt x="9056" y="11114"/>
                    </a:lnTo>
                    <a:lnTo>
                      <a:pt x="9014" y="11108"/>
                    </a:lnTo>
                    <a:lnTo>
                      <a:pt x="8973" y="11100"/>
                    </a:lnTo>
                    <a:lnTo>
                      <a:pt x="8932" y="11089"/>
                    </a:lnTo>
                    <a:lnTo>
                      <a:pt x="8891" y="11079"/>
                    </a:lnTo>
                    <a:lnTo>
                      <a:pt x="8852" y="11067"/>
                    </a:lnTo>
                    <a:lnTo>
                      <a:pt x="8814" y="11054"/>
                    </a:lnTo>
                    <a:lnTo>
                      <a:pt x="8776" y="11039"/>
                    </a:lnTo>
                    <a:lnTo>
                      <a:pt x="8740" y="11023"/>
                    </a:lnTo>
                    <a:lnTo>
                      <a:pt x="8723" y="11015"/>
                    </a:lnTo>
                    <a:lnTo>
                      <a:pt x="8707" y="11006"/>
                    </a:lnTo>
                    <a:lnTo>
                      <a:pt x="8689" y="10997"/>
                    </a:lnTo>
                    <a:lnTo>
                      <a:pt x="8674" y="10986"/>
                    </a:lnTo>
                    <a:lnTo>
                      <a:pt x="8654" y="10973"/>
                    </a:lnTo>
                    <a:lnTo>
                      <a:pt x="8634" y="10959"/>
                    </a:lnTo>
                    <a:lnTo>
                      <a:pt x="8615" y="10945"/>
                    </a:lnTo>
                    <a:lnTo>
                      <a:pt x="8598" y="10929"/>
                    </a:lnTo>
                    <a:lnTo>
                      <a:pt x="8580" y="10914"/>
                    </a:lnTo>
                    <a:lnTo>
                      <a:pt x="8564" y="10898"/>
                    </a:lnTo>
                    <a:lnTo>
                      <a:pt x="8549" y="10881"/>
                    </a:lnTo>
                    <a:lnTo>
                      <a:pt x="8534" y="10864"/>
                    </a:lnTo>
                    <a:lnTo>
                      <a:pt x="8521" y="10847"/>
                    </a:lnTo>
                    <a:lnTo>
                      <a:pt x="8508" y="10829"/>
                    </a:lnTo>
                    <a:lnTo>
                      <a:pt x="8496" y="10811"/>
                    </a:lnTo>
                    <a:lnTo>
                      <a:pt x="8484" y="10792"/>
                    </a:lnTo>
                    <a:lnTo>
                      <a:pt x="8473" y="10773"/>
                    </a:lnTo>
                    <a:lnTo>
                      <a:pt x="8463" y="10754"/>
                    </a:lnTo>
                    <a:lnTo>
                      <a:pt x="8454" y="10734"/>
                    </a:lnTo>
                    <a:lnTo>
                      <a:pt x="8446" y="10714"/>
                    </a:lnTo>
                    <a:lnTo>
                      <a:pt x="8437" y="10694"/>
                    </a:lnTo>
                    <a:lnTo>
                      <a:pt x="8429" y="10674"/>
                    </a:lnTo>
                    <a:lnTo>
                      <a:pt x="8423" y="10654"/>
                    </a:lnTo>
                    <a:lnTo>
                      <a:pt x="8417" y="10632"/>
                    </a:lnTo>
                    <a:lnTo>
                      <a:pt x="8411" y="10612"/>
                    </a:lnTo>
                    <a:lnTo>
                      <a:pt x="8406" y="10591"/>
                    </a:lnTo>
                    <a:lnTo>
                      <a:pt x="8402" y="10570"/>
                    </a:lnTo>
                    <a:lnTo>
                      <a:pt x="8398" y="10549"/>
                    </a:lnTo>
                    <a:lnTo>
                      <a:pt x="8392" y="10507"/>
                    </a:lnTo>
                    <a:lnTo>
                      <a:pt x="8387" y="10465"/>
                    </a:lnTo>
                    <a:lnTo>
                      <a:pt x="8384" y="10423"/>
                    </a:lnTo>
                    <a:lnTo>
                      <a:pt x="8383" y="10382"/>
                    </a:lnTo>
                    <a:lnTo>
                      <a:pt x="8384" y="10336"/>
                    </a:lnTo>
                    <a:lnTo>
                      <a:pt x="8386" y="10291"/>
                    </a:lnTo>
                    <a:lnTo>
                      <a:pt x="8391" y="10247"/>
                    </a:lnTo>
                    <a:lnTo>
                      <a:pt x="8397" y="10205"/>
                    </a:lnTo>
                    <a:lnTo>
                      <a:pt x="8404" y="10164"/>
                    </a:lnTo>
                    <a:lnTo>
                      <a:pt x="8413" y="10125"/>
                    </a:lnTo>
                    <a:lnTo>
                      <a:pt x="8424" y="10087"/>
                    </a:lnTo>
                    <a:lnTo>
                      <a:pt x="8436" y="10050"/>
                    </a:lnTo>
                    <a:lnTo>
                      <a:pt x="8450" y="10015"/>
                    </a:lnTo>
                    <a:lnTo>
                      <a:pt x="8466" y="9982"/>
                    </a:lnTo>
                    <a:lnTo>
                      <a:pt x="8483" y="9949"/>
                    </a:lnTo>
                    <a:lnTo>
                      <a:pt x="8503" y="9918"/>
                    </a:lnTo>
                    <a:lnTo>
                      <a:pt x="8524" y="9889"/>
                    </a:lnTo>
                    <a:lnTo>
                      <a:pt x="8547" y="9861"/>
                    </a:lnTo>
                    <a:lnTo>
                      <a:pt x="8571" y="9835"/>
                    </a:lnTo>
                    <a:lnTo>
                      <a:pt x="8598" y="9810"/>
                    </a:lnTo>
                    <a:lnTo>
                      <a:pt x="8626" y="9787"/>
                    </a:lnTo>
                    <a:lnTo>
                      <a:pt x="8656" y="9764"/>
                    </a:lnTo>
                    <a:lnTo>
                      <a:pt x="8687" y="9744"/>
                    </a:lnTo>
                    <a:lnTo>
                      <a:pt x="8721" y="9726"/>
                    </a:lnTo>
                    <a:lnTo>
                      <a:pt x="8757" y="9708"/>
                    </a:lnTo>
                    <a:lnTo>
                      <a:pt x="8793" y="9692"/>
                    </a:lnTo>
                    <a:lnTo>
                      <a:pt x="8833" y="9678"/>
                    </a:lnTo>
                    <a:lnTo>
                      <a:pt x="8874" y="9665"/>
                    </a:lnTo>
                    <a:lnTo>
                      <a:pt x="8917" y="9653"/>
                    </a:lnTo>
                    <a:lnTo>
                      <a:pt x="8962" y="9643"/>
                    </a:lnTo>
                    <a:lnTo>
                      <a:pt x="9009" y="9635"/>
                    </a:lnTo>
                    <a:lnTo>
                      <a:pt x="9058" y="9628"/>
                    </a:lnTo>
                    <a:lnTo>
                      <a:pt x="9109" y="9623"/>
                    </a:lnTo>
                    <a:lnTo>
                      <a:pt x="9162" y="9619"/>
                    </a:lnTo>
                    <a:lnTo>
                      <a:pt x="9216" y="9617"/>
                    </a:lnTo>
                    <a:lnTo>
                      <a:pt x="9273" y="9616"/>
                    </a:lnTo>
                    <a:lnTo>
                      <a:pt x="9330" y="9617"/>
                    </a:lnTo>
                    <a:lnTo>
                      <a:pt x="9385" y="9619"/>
                    </a:lnTo>
                    <a:lnTo>
                      <a:pt x="9438" y="9623"/>
                    </a:lnTo>
                    <a:lnTo>
                      <a:pt x="9489" y="9628"/>
                    </a:lnTo>
                    <a:lnTo>
                      <a:pt x="9538" y="9635"/>
                    </a:lnTo>
                    <a:lnTo>
                      <a:pt x="9585" y="9644"/>
                    </a:lnTo>
                    <a:lnTo>
                      <a:pt x="9630" y="9654"/>
                    </a:lnTo>
                    <a:lnTo>
                      <a:pt x="9674" y="9667"/>
                    </a:lnTo>
                    <a:lnTo>
                      <a:pt x="9714" y="9680"/>
                    </a:lnTo>
                    <a:lnTo>
                      <a:pt x="9753" y="9694"/>
                    </a:lnTo>
                    <a:lnTo>
                      <a:pt x="9791" y="9711"/>
                    </a:lnTo>
                    <a:lnTo>
                      <a:pt x="9827" y="9729"/>
                    </a:lnTo>
                    <a:lnTo>
                      <a:pt x="9860" y="9748"/>
                    </a:lnTo>
                    <a:lnTo>
                      <a:pt x="9891" y="9770"/>
                    </a:lnTo>
                    <a:lnTo>
                      <a:pt x="9922" y="9792"/>
                    </a:lnTo>
                    <a:lnTo>
                      <a:pt x="9949" y="9815"/>
                    </a:lnTo>
                    <a:lnTo>
                      <a:pt x="9976" y="9841"/>
                    </a:lnTo>
                    <a:lnTo>
                      <a:pt x="9999" y="9869"/>
                    </a:lnTo>
                    <a:lnTo>
                      <a:pt x="10022" y="9896"/>
                    </a:lnTo>
                    <a:lnTo>
                      <a:pt x="10043" y="9926"/>
                    </a:lnTo>
                    <a:lnTo>
                      <a:pt x="10061" y="9957"/>
                    </a:lnTo>
                    <a:lnTo>
                      <a:pt x="10079" y="9990"/>
                    </a:lnTo>
                    <a:lnTo>
                      <a:pt x="10095" y="10024"/>
                    </a:lnTo>
                    <a:lnTo>
                      <a:pt x="10108" y="10059"/>
                    </a:lnTo>
                    <a:lnTo>
                      <a:pt x="10120" y="10096"/>
                    </a:lnTo>
                    <a:lnTo>
                      <a:pt x="10131" y="10135"/>
                    </a:lnTo>
                    <a:lnTo>
                      <a:pt x="10140" y="10175"/>
                    </a:lnTo>
                    <a:lnTo>
                      <a:pt x="10147" y="10215"/>
                    </a:lnTo>
                    <a:lnTo>
                      <a:pt x="10152" y="10258"/>
                    </a:lnTo>
                    <a:lnTo>
                      <a:pt x="10156" y="10302"/>
                    </a:lnTo>
                    <a:lnTo>
                      <a:pt x="10158" y="10347"/>
                    </a:lnTo>
                    <a:lnTo>
                      <a:pt x="10159" y="10393"/>
                    </a:lnTo>
                    <a:lnTo>
                      <a:pt x="10158" y="10437"/>
                    </a:lnTo>
                    <a:lnTo>
                      <a:pt x="10156" y="10479"/>
                    </a:lnTo>
                    <a:lnTo>
                      <a:pt x="10152" y="10521"/>
                    </a:lnTo>
                    <a:lnTo>
                      <a:pt x="10146" y="10561"/>
                    </a:lnTo>
                    <a:lnTo>
                      <a:pt x="10139" y="10600"/>
                    </a:lnTo>
                    <a:lnTo>
                      <a:pt x="10130" y="10638"/>
                    </a:lnTo>
                    <a:lnTo>
                      <a:pt x="10119" y="10673"/>
                    </a:lnTo>
                    <a:lnTo>
                      <a:pt x="10106" y="10709"/>
                    </a:lnTo>
                    <a:lnTo>
                      <a:pt x="10092" y="10743"/>
                    </a:lnTo>
                    <a:lnTo>
                      <a:pt x="10077" y="10775"/>
                    </a:lnTo>
                    <a:lnTo>
                      <a:pt x="10059" y="10806"/>
                    </a:lnTo>
                    <a:lnTo>
                      <a:pt x="10040" y="10835"/>
                    </a:lnTo>
                    <a:lnTo>
                      <a:pt x="10019" y="10864"/>
                    </a:lnTo>
                    <a:lnTo>
                      <a:pt x="9997" y="10891"/>
                    </a:lnTo>
                    <a:lnTo>
                      <a:pt x="9973" y="10916"/>
                    </a:lnTo>
                    <a:lnTo>
                      <a:pt x="9947" y="10941"/>
                    </a:lnTo>
                    <a:lnTo>
                      <a:pt x="9918" y="10964"/>
                    </a:lnTo>
                    <a:lnTo>
                      <a:pt x="9890" y="10985"/>
                    </a:lnTo>
                    <a:lnTo>
                      <a:pt x="9858" y="11005"/>
                    </a:lnTo>
                    <a:lnTo>
                      <a:pt x="9826" y="11024"/>
                    </a:lnTo>
                    <a:lnTo>
                      <a:pt x="9792" y="11040"/>
                    </a:lnTo>
                    <a:lnTo>
                      <a:pt x="9755" y="11057"/>
                    </a:lnTo>
                    <a:lnTo>
                      <a:pt x="9718" y="11071"/>
                    </a:lnTo>
                    <a:lnTo>
                      <a:pt x="9678" y="11083"/>
                    </a:lnTo>
                    <a:lnTo>
                      <a:pt x="9637" y="11096"/>
                    </a:lnTo>
                    <a:lnTo>
                      <a:pt x="9594" y="11105"/>
                    </a:lnTo>
                    <a:lnTo>
                      <a:pt x="9549" y="11113"/>
                    </a:lnTo>
                    <a:lnTo>
                      <a:pt x="9502" y="11120"/>
                    </a:lnTo>
                    <a:lnTo>
                      <a:pt x="9454" y="11125"/>
                    </a:lnTo>
                    <a:lnTo>
                      <a:pt x="9404" y="11129"/>
                    </a:lnTo>
                    <a:lnTo>
                      <a:pt x="9353" y="11132"/>
                    </a:lnTo>
                    <a:close/>
                    <a:moveTo>
                      <a:pt x="9221" y="12522"/>
                    </a:moveTo>
                    <a:lnTo>
                      <a:pt x="9219" y="12541"/>
                    </a:lnTo>
                    <a:lnTo>
                      <a:pt x="9217" y="12561"/>
                    </a:lnTo>
                    <a:lnTo>
                      <a:pt x="9214" y="12581"/>
                    </a:lnTo>
                    <a:lnTo>
                      <a:pt x="9210" y="12601"/>
                    </a:lnTo>
                    <a:lnTo>
                      <a:pt x="9204" y="12620"/>
                    </a:lnTo>
                    <a:lnTo>
                      <a:pt x="9199" y="12640"/>
                    </a:lnTo>
                    <a:lnTo>
                      <a:pt x="9192" y="12659"/>
                    </a:lnTo>
                    <a:lnTo>
                      <a:pt x="9185" y="12679"/>
                    </a:lnTo>
                    <a:lnTo>
                      <a:pt x="9176" y="12697"/>
                    </a:lnTo>
                    <a:lnTo>
                      <a:pt x="9167" y="12715"/>
                    </a:lnTo>
                    <a:lnTo>
                      <a:pt x="9156" y="12734"/>
                    </a:lnTo>
                    <a:lnTo>
                      <a:pt x="9144" y="12751"/>
                    </a:lnTo>
                    <a:lnTo>
                      <a:pt x="9132" y="12768"/>
                    </a:lnTo>
                    <a:lnTo>
                      <a:pt x="9118" y="12785"/>
                    </a:lnTo>
                    <a:lnTo>
                      <a:pt x="9104" y="12801"/>
                    </a:lnTo>
                    <a:lnTo>
                      <a:pt x="9089" y="12814"/>
                    </a:lnTo>
                    <a:lnTo>
                      <a:pt x="9075" y="12828"/>
                    </a:lnTo>
                    <a:lnTo>
                      <a:pt x="9060" y="12840"/>
                    </a:lnTo>
                    <a:lnTo>
                      <a:pt x="9044" y="12851"/>
                    </a:lnTo>
                    <a:lnTo>
                      <a:pt x="9028" y="12861"/>
                    </a:lnTo>
                    <a:lnTo>
                      <a:pt x="9013" y="12871"/>
                    </a:lnTo>
                    <a:lnTo>
                      <a:pt x="8995" y="12881"/>
                    </a:lnTo>
                    <a:lnTo>
                      <a:pt x="8979" y="12889"/>
                    </a:lnTo>
                    <a:lnTo>
                      <a:pt x="8963" y="12896"/>
                    </a:lnTo>
                    <a:lnTo>
                      <a:pt x="8945" y="12902"/>
                    </a:lnTo>
                    <a:lnTo>
                      <a:pt x="8928" y="12908"/>
                    </a:lnTo>
                    <a:lnTo>
                      <a:pt x="8910" y="12914"/>
                    </a:lnTo>
                    <a:lnTo>
                      <a:pt x="8892" y="12918"/>
                    </a:lnTo>
                    <a:lnTo>
                      <a:pt x="8874" y="12923"/>
                    </a:lnTo>
                    <a:lnTo>
                      <a:pt x="8856" y="12926"/>
                    </a:lnTo>
                    <a:lnTo>
                      <a:pt x="8837" y="12931"/>
                    </a:lnTo>
                    <a:lnTo>
                      <a:pt x="8800" y="12936"/>
                    </a:lnTo>
                    <a:lnTo>
                      <a:pt x="8761" y="12940"/>
                    </a:lnTo>
                    <a:lnTo>
                      <a:pt x="8722" y="12942"/>
                    </a:lnTo>
                    <a:lnTo>
                      <a:pt x="8682" y="12943"/>
                    </a:lnTo>
                    <a:lnTo>
                      <a:pt x="8603" y="12944"/>
                    </a:lnTo>
                    <a:lnTo>
                      <a:pt x="7617" y="12944"/>
                    </a:lnTo>
                    <a:lnTo>
                      <a:pt x="7617" y="12678"/>
                    </a:lnTo>
                    <a:lnTo>
                      <a:pt x="8437" y="12678"/>
                    </a:lnTo>
                    <a:lnTo>
                      <a:pt x="8467" y="12677"/>
                    </a:lnTo>
                    <a:lnTo>
                      <a:pt x="8497" y="12677"/>
                    </a:lnTo>
                    <a:lnTo>
                      <a:pt x="8527" y="12676"/>
                    </a:lnTo>
                    <a:lnTo>
                      <a:pt x="8557" y="12674"/>
                    </a:lnTo>
                    <a:lnTo>
                      <a:pt x="8587" y="12671"/>
                    </a:lnTo>
                    <a:lnTo>
                      <a:pt x="8617" y="12667"/>
                    </a:lnTo>
                    <a:lnTo>
                      <a:pt x="8631" y="12664"/>
                    </a:lnTo>
                    <a:lnTo>
                      <a:pt x="8646" y="12661"/>
                    </a:lnTo>
                    <a:lnTo>
                      <a:pt x="8660" y="12658"/>
                    </a:lnTo>
                    <a:lnTo>
                      <a:pt x="8673" y="12654"/>
                    </a:lnTo>
                    <a:lnTo>
                      <a:pt x="8686" y="12650"/>
                    </a:lnTo>
                    <a:lnTo>
                      <a:pt x="8699" y="12645"/>
                    </a:lnTo>
                    <a:lnTo>
                      <a:pt x="8711" y="12640"/>
                    </a:lnTo>
                    <a:lnTo>
                      <a:pt x="8722" y="12634"/>
                    </a:lnTo>
                    <a:lnTo>
                      <a:pt x="8732" y="12627"/>
                    </a:lnTo>
                    <a:lnTo>
                      <a:pt x="8742" y="12619"/>
                    </a:lnTo>
                    <a:lnTo>
                      <a:pt x="8752" y="12611"/>
                    </a:lnTo>
                    <a:lnTo>
                      <a:pt x="8761" y="12602"/>
                    </a:lnTo>
                    <a:lnTo>
                      <a:pt x="8768" y="12593"/>
                    </a:lnTo>
                    <a:lnTo>
                      <a:pt x="8775" y="12583"/>
                    </a:lnTo>
                    <a:lnTo>
                      <a:pt x="8781" y="12572"/>
                    </a:lnTo>
                    <a:lnTo>
                      <a:pt x="8786" y="12560"/>
                    </a:lnTo>
                    <a:lnTo>
                      <a:pt x="8790" y="12547"/>
                    </a:lnTo>
                    <a:lnTo>
                      <a:pt x="8792" y="12534"/>
                    </a:lnTo>
                    <a:lnTo>
                      <a:pt x="8794" y="12518"/>
                    </a:lnTo>
                    <a:lnTo>
                      <a:pt x="8795" y="12503"/>
                    </a:lnTo>
                    <a:lnTo>
                      <a:pt x="8794" y="12494"/>
                    </a:lnTo>
                    <a:lnTo>
                      <a:pt x="8794" y="12485"/>
                    </a:lnTo>
                    <a:lnTo>
                      <a:pt x="8792" y="12476"/>
                    </a:lnTo>
                    <a:lnTo>
                      <a:pt x="8790" y="12466"/>
                    </a:lnTo>
                    <a:lnTo>
                      <a:pt x="8788" y="12458"/>
                    </a:lnTo>
                    <a:lnTo>
                      <a:pt x="8785" y="12449"/>
                    </a:lnTo>
                    <a:lnTo>
                      <a:pt x="8782" y="12441"/>
                    </a:lnTo>
                    <a:lnTo>
                      <a:pt x="8778" y="12433"/>
                    </a:lnTo>
                    <a:lnTo>
                      <a:pt x="8769" y="12416"/>
                    </a:lnTo>
                    <a:lnTo>
                      <a:pt x="8758" y="12401"/>
                    </a:lnTo>
                    <a:lnTo>
                      <a:pt x="8745" y="12387"/>
                    </a:lnTo>
                    <a:lnTo>
                      <a:pt x="8731" y="12374"/>
                    </a:lnTo>
                    <a:lnTo>
                      <a:pt x="8719" y="12363"/>
                    </a:lnTo>
                    <a:lnTo>
                      <a:pt x="8706" y="12355"/>
                    </a:lnTo>
                    <a:lnTo>
                      <a:pt x="8692" y="12347"/>
                    </a:lnTo>
                    <a:lnTo>
                      <a:pt x="8678" y="12341"/>
                    </a:lnTo>
                    <a:lnTo>
                      <a:pt x="8663" y="12335"/>
                    </a:lnTo>
                    <a:lnTo>
                      <a:pt x="8648" y="12331"/>
                    </a:lnTo>
                    <a:lnTo>
                      <a:pt x="8631" y="12327"/>
                    </a:lnTo>
                    <a:lnTo>
                      <a:pt x="8615" y="12323"/>
                    </a:lnTo>
                    <a:lnTo>
                      <a:pt x="8599" y="12321"/>
                    </a:lnTo>
                    <a:lnTo>
                      <a:pt x="8582" y="12319"/>
                    </a:lnTo>
                    <a:lnTo>
                      <a:pt x="8565" y="12317"/>
                    </a:lnTo>
                    <a:lnTo>
                      <a:pt x="8549" y="12315"/>
                    </a:lnTo>
                    <a:lnTo>
                      <a:pt x="8515" y="12314"/>
                    </a:lnTo>
                    <a:lnTo>
                      <a:pt x="8483" y="12313"/>
                    </a:lnTo>
                    <a:lnTo>
                      <a:pt x="8112" y="12313"/>
                    </a:lnTo>
                    <a:lnTo>
                      <a:pt x="8069" y="12312"/>
                    </a:lnTo>
                    <a:lnTo>
                      <a:pt x="8026" y="12309"/>
                    </a:lnTo>
                    <a:lnTo>
                      <a:pt x="7982" y="12306"/>
                    </a:lnTo>
                    <a:lnTo>
                      <a:pt x="7938" y="12300"/>
                    </a:lnTo>
                    <a:lnTo>
                      <a:pt x="7895" y="12293"/>
                    </a:lnTo>
                    <a:lnTo>
                      <a:pt x="7874" y="12289"/>
                    </a:lnTo>
                    <a:lnTo>
                      <a:pt x="7854" y="12285"/>
                    </a:lnTo>
                    <a:lnTo>
                      <a:pt x="7834" y="12280"/>
                    </a:lnTo>
                    <a:lnTo>
                      <a:pt x="7814" y="12274"/>
                    </a:lnTo>
                    <a:lnTo>
                      <a:pt x="7798" y="12268"/>
                    </a:lnTo>
                    <a:lnTo>
                      <a:pt x="7782" y="12261"/>
                    </a:lnTo>
                    <a:lnTo>
                      <a:pt x="7765" y="12254"/>
                    </a:lnTo>
                    <a:lnTo>
                      <a:pt x="7750" y="12246"/>
                    </a:lnTo>
                    <a:lnTo>
                      <a:pt x="7735" y="12238"/>
                    </a:lnTo>
                    <a:lnTo>
                      <a:pt x="7720" y="12230"/>
                    </a:lnTo>
                    <a:lnTo>
                      <a:pt x="7706" y="12221"/>
                    </a:lnTo>
                    <a:lnTo>
                      <a:pt x="7693" y="12210"/>
                    </a:lnTo>
                    <a:lnTo>
                      <a:pt x="7680" y="12200"/>
                    </a:lnTo>
                    <a:lnTo>
                      <a:pt x="7667" y="12190"/>
                    </a:lnTo>
                    <a:lnTo>
                      <a:pt x="7655" y="12179"/>
                    </a:lnTo>
                    <a:lnTo>
                      <a:pt x="7644" y="12167"/>
                    </a:lnTo>
                    <a:lnTo>
                      <a:pt x="7633" y="12155"/>
                    </a:lnTo>
                    <a:lnTo>
                      <a:pt x="7622" y="12143"/>
                    </a:lnTo>
                    <a:lnTo>
                      <a:pt x="7613" y="12131"/>
                    </a:lnTo>
                    <a:lnTo>
                      <a:pt x="7603" y="12118"/>
                    </a:lnTo>
                    <a:lnTo>
                      <a:pt x="7595" y="12104"/>
                    </a:lnTo>
                    <a:lnTo>
                      <a:pt x="7587" y="12091"/>
                    </a:lnTo>
                    <a:lnTo>
                      <a:pt x="7579" y="12078"/>
                    </a:lnTo>
                    <a:lnTo>
                      <a:pt x="7571" y="12064"/>
                    </a:lnTo>
                    <a:lnTo>
                      <a:pt x="7565" y="12049"/>
                    </a:lnTo>
                    <a:lnTo>
                      <a:pt x="7559" y="12035"/>
                    </a:lnTo>
                    <a:lnTo>
                      <a:pt x="7554" y="12021"/>
                    </a:lnTo>
                    <a:lnTo>
                      <a:pt x="7549" y="12006"/>
                    </a:lnTo>
                    <a:lnTo>
                      <a:pt x="7545" y="11991"/>
                    </a:lnTo>
                    <a:lnTo>
                      <a:pt x="7541" y="11977"/>
                    </a:lnTo>
                    <a:lnTo>
                      <a:pt x="7538" y="11963"/>
                    </a:lnTo>
                    <a:lnTo>
                      <a:pt x="7535" y="11947"/>
                    </a:lnTo>
                    <a:lnTo>
                      <a:pt x="7533" y="11932"/>
                    </a:lnTo>
                    <a:lnTo>
                      <a:pt x="7532" y="11918"/>
                    </a:lnTo>
                    <a:lnTo>
                      <a:pt x="7531" y="11902"/>
                    </a:lnTo>
                    <a:lnTo>
                      <a:pt x="7531" y="11865"/>
                    </a:lnTo>
                    <a:lnTo>
                      <a:pt x="7534" y="11841"/>
                    </a:lnTo>
                    <a:lnTo>
                      <a:pt x="7537" y="11818"/>
                    </a:lnTo>
                    <a:lnTo>
                      <a:pt x="7542" y="11794"/>
                    </a:lnTo>
                    <a:lnTo>
                      <a:pt x="7549" y="11770"/>
                    </a:lnTo>
                    <a:lnTo>
                      <a:pt x="7557" y="11746"/>
                    </a:lnTo>
                    <a:lnTo>
                      <a:pt x="7566" y="11723"/>
                    </a:lnTo>
                    <a:lnTo>
                      <a:pt x="7577" y="11700"/>
                    </a:lnTo>
                    <a:lnTo>
                      <a:pt x="7589" y="11678"/>
                    </a:lnTo>
                    <a:lnTo>
                      <a:pt x="7602" y="11656"/>
                    </a:lnTo>
                    <a:lnTo>
                      <a:pt x="7616" y="11635"/>
                    </a:lnTo>
                    <a:lnTo>
                      <a:pt x="7632" y="11615"/>
                    </a:lnTo>
                    <a:lnTo>
                      <a:pt x="7649" y="11595"/>
                    </a:lnTo>
                    <a:lnTo>
                      <a:pt x="7667" y="11577"/>
                    </a:lnTo>
                    <a:lnTo>
                      <a:pt x="7686" y="11560"/>
                    </a:lnTo>
                    <a:lnTo>
                      <a:pt x="7706" y="11544"/>
                    </a:lnTo>
                    <a:lnTo>
                      <a:pt x="7720" y="11534"/>
                    </a:lnTo>
                    <a:lnTo>
                      <a:pt x="7734" y="11526"/>
                    </a:lnTo>
                    <a:lnTo>
                      <a:pt x="7748" y="11518"/>
                    </a:lnTo>
                    <a:lnTo>
                      <a:pt x="7763" y="11510"/>
                    </a:lnTo>
                    <a:lnTo>
                      <a:pt x="7778" y="11503"/>
                    </a:lnTo>
                    <a:lnTo>
                      <a:pt x="7793" y="11496"/>
                    </a:lnTo>
                    <a:lnTo>
                      <a:pt x="7808" y="11490"/>
                    </a:lnTo>
                    <a:lnTo>
                      <a:pt x="7823" y="11484"/>
                    </a:lnTo>
                    <a:lnTo>
                      <a:pt x="7855" y="11475"/>
                    </a:lnTo>
                    <a:lnTo>
                      <a:pt x="7888" y="11467"/>
                    </a:lnTo>
                    <a:lnTo>
                      <a:pt x="7921" y="11460"/>
                    </a:lnTo>
                    <a:lnTo>
                      <a:pt x="7955" y="11455"/>
                    </a:lnTo>
                    <a:lnTo>
                      <a:pt x="7989" y="11452"/>
                    </a:lnTo>
                    <a:lnTo>
                      <a:pt x="8023" y="11448"/>
                    </a:lnTo>
                    <a:lnTo>
                      <a:pt x="8058" y="11446"/>
                    </a:lnTo>
                    <a:lnTo>
                      <a:pt x="8093" y="11445"/>
                    </a:lnTo>
                    <a:lnTo>
                      <a:pt x="8162" y="11444"/>
                    </a:lnTo>
                    <a:lnTo>
                      <a:pt x="9120" y="11444"/>
                    </a:lnTo>
                    <a:lnTo>
                      <a:pt x="9120" y="11713"/>
                    </a:lnTo>
                    <a:lnTo>
                      <a:pt x="8191" y="11713"/>
                    </a:lnTo>
                    <a:lnTo>
                      <a:pt x="8160" y="11714"/>
                    </a:lnTo>
                    <a:lnTo>
                      <a:pt x="8130" y="11717"/>
                    </a:lnTo>
                    <a:lnTo>
                      <a:pt x="8116" y="11718"/>
                    </a:lnTo>
                    <a:lnTo>
                      <a:pt x="8102" y="11721"/>
                    </a:lnTo>
                    <a:lnTo>
                      <a:pt x="8088" y="11723"/>
                    </a:lnTo>
                    <a:lnTo>
                      <a:pt x="8074" y="11726"/>
                    </a:lnTo>
                    <a:lnTo>
                      <a:pt x="8062" y="11730"/>
                    </a:lnTo>
                    <a:lnTo>
                      <a:pt x="8050" y="11734"/>
                    </a:lnTo>
                    <a:lnTo>
                      <a:pt x="8038" y="11739"/>
                    </a:lnTo>
                    <a:lnTo>
                      <a:pt x="8027" y="11744"/>
                    </a:lnTo>
                    <a:lnTo>
                      <a:pt x="8016" y="11751"/>
                    </a:lnTo>
                    <a:lnTo>
                      <a:pt x="8007" y="11759"/>
                    </a:lnTo>
                    <a:lnTo>
                      <a:pt x="7998" y="11766"/>
                    </a:lnTo>
                    <a:lnTo>
                      <a:pt x="7990" y="11775"/>
                    </a:lnTo>
                    <a:lnTo>
                      <a:pt x="7983" y="11784"/>
                    </a:lnTo>
                    <a:lnTo>
                      <a:pt x="7975" y="11794"/>
                    </a:lnTo>
                    <a:lnTo>
                      <a:pt x="7970" y="11805"/>
                    </a:lnTo>
                    <a:lnTo>
                      <a:pt x="7965" y="11818"/>
                    </a:lnTo>
                    <a:lnTo>
                      <a:pt x="7961" y="11832"/>
                    </a:lnTo>
                    <a:lnTo>
                      <a:pt x="7958" y="11846"/>
                    </a:lnTo>
                    <a:lnTo>
                      <a:pt x="7957" y="11862"/>
                    </a:lnTo>
                    <a:lnTo>
                      <a:pt x="7956" y="11878"/>
                    </a:lnTo>
                    <a:lnTo>
                      <a:pt x="7957" y="11893"/>
                    </a:lnTo>
                    <a:lnTo>
                      <a:pt x="7958" y="11906"/>
                    </a:lnTo>
                    <a:lnTo>
                      <a:pt x="7961" y="11920"/>
                    </a:lnTo>
                    <a:lnTo>
                      <a:pt x="7964" y="11932"/>
                    </a:lnTo>
                    <a:lnTo>
                      <a:pt x="7969" y="11943"/>
                    </a:lnTo>
                    <a:lnTo>
                      <a:pt x="7974" y="11954"/>
                    </a:lnTo>
                    <a:lnTo>
                      <a:pt x="7980" y="11965"/>
                    </a:lnTo>
                    <a:lnTo>
                      <a:pt x="7988" y="11974"/>
                    </a:lnTo>
                    <a:lnTo>
                      <a:pt x="7995" y="11982"/>
                    </a:lnTo>
                    <a:lnTo>
                      <a:pt x="8003" y="11990"/>
                    </a:lnTo>
                    <a:lnTo>
                      <a:pt x="8012" y="11997"/>
                    </a:lnTo>
                    <a:lnTo>
                      <a:pt x="8022" y="12003"/>
                    </a:lnTo>
                    <a:lnTo>
                      <a:pt x="8033" y="12009"/>
                    </a:lnTo>
                    <a:lnTo>
                      <a:pt x="8043" y="12015"/>
                    </a:lnTo>
                    <a:lnTo>
                      <a:pt x="8054" y="12020"/>
                    </a:lnTo>
                    <a:lnTo>
                      <a:pt x="8066" y="12025"/>
                    </a:lnTo>
                    <a:lnTo>
                      <a:pt x="8091" y="12032"/>
                    </a:lnTo>
                    <a:lnTo>
                      <a:pt x="8117" y="12038"/>
                    </a:lnTo>
                    <a:lnTo>
                      <a:pt x="8144" y="12042"/>
                    </a:lnTo>
                    <a:lnTo>
                      <a:pt x="8172" y="12045"/>
                    </a:lnTo>
                    <a:lnTo>
                      <a:pt x="8200" y="12047"/>
                    </a:lnTo>
                    <a:lnTo>
                      <a:pt x="8228" y="12048"/>
                    </a:lnTo>
                    <a:lnTo>
                      <a:pt x="8573" y="12048"/>
                    </a:lnTo>
                    <a:lnTo>
                      <a:pt x="8625" y="12049"/>
                    </a:lnTo>
                    <a:lnTo>
                      <a:pt x="8676" y="12050"/>
                    </a:lnTo>
                    <a:lnTo>
                      <a:pt x="8727" y="12052"/>
                    </a:lnTo>
                    <a:lnTo>
                      <a:pt x="8778" y="12056"/>
                    </a:lnTo>
                    <a:lnTo>
                      <a:pt x="8804" y="12059"/>
                    </a:lnTo>
                    <a:lnTo>
                      <a:pt x="8828" y="12064"/>
                    </a:lnTo>
                    <a:lnTo>
                      <a:pt x="8854" y="12069"/>
                    </a:lnTo>
                    <a:lnTo>
                      <a:pt x="8878" y="12074"/>
                    </a:lnTo>
                    <a:lnTo>
                      <a:pt x="8903" y="12080"/>
                    </a:lnTo>
                    <a:lnTo>
                      <a:pt x="8927" y="12087"/>
                    </a:lnTo>
                    <a:lnTo>
                      <a:pt x="8952" y="12095"/>
                    </a:lnTo>
                    <a:lnTo>
                      <a:pt x="8976" y="12105"/>
                    </a:lnTo>
                    <a:lnTo>
                      <a:pt x="8992" y="12111"/>
                    </a:lnTo>
                    <a:lnTo>
                      <a:pt x="9008" y="12120"/>
                    </a:lnTo>
                    <a:lnTo>
                      <a:pt x="9023" y="12128"/>
                    </a:lnTo>
                    <a:lnTo>
                      <a:pt x="9038" y="12136"/>
                    </a:lnTo>
                    <a:lnTo>
                      <a:pt x="9051" y="12145"/>
                    </a:lnTo>
                    <a:lnTo>
                      <a:pt x="9065" y="12155"/>
                    </a:lnTo>
                    <a:lnTo>
                      <a:pt x="9078" y="12166"/>
                    </a:lnTo>
                    <a:lnTo>
                      <a:pt x="9090" y="12176"/>
                    </a:lnTo>
                    <a:lnTo>
                      <a:pt x="9101" y="12186"/>
                    </a:lnTo>
                    <a:lnTo>
                      <a:pt x="9112" y="12197"/>
                    </a:lnTo>
                    <a:lnTo>
                      <a:pt x="9123" y="12209"/>
                    </a:lnTo>
                    <a:lnTo>
                      <a:pt x="9132" y="12222"/>
                    </a:lnTo>
                    <a:lnTo>
                      <a:pt x="9141" y="12234"/>
                    </a:lnTo>
                    <a:lnTo>
                      <a:pt x="9150" y="12246"/>
                    </a:lnTo>
                    <a:lnTo>
                      <a:pt x="9158" y="12259"/>
                    </a:lnTo>
                    <a:lnTo>
                      <a:pt x="9166" y="12272"/>
                    </a:lnTo>
                    <a:lnTo>
                      <a:pt x="9173" y="12286"/>
                    </a:lnTo>
                    <a:lnTo>
                      <a:pt x="9179" y="12299"/>
                    </a:lnTo>
                    <a:lnTo>
                      <a:pt x="9185" y="12312"/>
                    </a:lnTo>
                    <a:lnTo>
                      <a:pt x="9190" y="12327"/>
                    </a:lnTo>
                    <a:lnTo>
                      <a:pt x="9200" y="12355"/>
                    </a:lnTo>
                    <a:lnTo>
                      <a:pt x="9208" y="12384"/>
                    </a:lnTo>
                    <a:lnTo>
                      <a:pt x="9214" y="12413"/>
                    </a:lnTo>
                    <a:lnTo>
                      <a:pt x="9218" y="12443"/>
                    </a:lnTo>
                    <a:lnTo>
                      <a:pt x="9220" y="12473"/>
                    </a:lnTo>
                    <a:lnTo>
                      <a:pt x="9221" y="12502"/>
                    </a:lnTo>
                    <a:lnTo>
                      <a:pt x="9221" y="12522"/>
                    </a:lnTo>
                    <a:close/>
                    <a:moveTo>
                      <a:pt x="7239" y="11713"/>
                    </a:moveTo>
                    <a:lnTo>
                      <a:pt x="6707" y="11713"/>
                    </a:lnTo>
                    <a:lnTo>
                      <a:pt x="6670" y="11714"/>
                    </a:lnTo>
                    <a:lnTo>
                      <a:pt x="6629" y="11715"/>
                    </a:lnTo>
                    <a:lnTo>
                      <a:pt x="6588" y="11717"/>
                    </a:lnTo>
                    <a:lnTo>
                      <a:pt x="6546" y="11720"/>
                    </a:lnTo>
                    <a:lnTo>
                      <a:pt x="6507" y="11724"/>
                    </a:lnTo>
                    <a:lnTo>
                      <a:pt x="6487" y="11727"/>
                    </a:lnTo>
                    <a:lnTo>
                      <a:pt x="6470" y="11730"/>
                    </a:lnTo>
                    <a:lnTo>
                      <a:pt x="6453" y="11734"/>
                    </a:lnTo>
                    <a:lnTo>
                      <a:pt x="6437" y="11738"/>
                    </a:lnTo>
                    <a:lnTo>
                      <a:pt x="6418" y="11746"/>
                    </a:lnTo>
                    <a:lnTo>
                      <a:pt x="6399" y="11754"/>
                    </a:lnTo>
                    <a:lnTo>
                      <a:pt x="6382" y="11764"/>
                    </a:lnTo>
                    <a:lnTo>
                      <a:pt x="6366" y="11773"/>
                    </a:lnTo>
                    <a:lnTo>
                      <a:pt x="6351" y="11784"/>
                    </a:lnTo>
                    <a:lnTo>
                      <a:pt x="6335" y="11795"/>
                    </a:lnTo>
                    <a:lnTo>
                      <a:pt x="6322" y="11809"/>
                    </a:lnTo>
                    <a:lnTo>
                      <a:pt x="6308" y="11822"/>
                    </a:lnTo>
                    <a:lnTo>
                      <a:pt x="6296" y="11835"/>
                    </a:lnTo>
                    <a:lnTo>
                      <a:pt x="6286" y="11849"/>
                    </a:lnTo>
                    <a:lnTo>
                      <a:pt x="6277" y="11863"/>
                    </a:lnTo>
                    <a:lnTo>
                      <a:pt x="6270" y="11877"/>
                    </a:lnTo>
                    <a:lnTo>
                      <a:pt x="6263" y="11892"/>
                    </a:lnTo>
                    <a:lnTo>
                      <a:pt x="6257" y="11906"/>
                    </a:lnTo>
                    <a:lnTo>
                      <a:pt x="6252" y="11922"/>
                    </a:lnTo>
                    <a:lnTo>
                      <a:pt x="6248" y="11937"/>
                    </a:lnTo>
                    <a:lnTo>
                      <a:pt x="6240" y="11969"/>
                    </a:lnTo>
                    <a:lnTo>
                      <a:pt x="6235" y="12000"/>
                    </a:lnTo>
                    <a:lnTo>
                      <a:pt x="6231" y="12033"/>
                    </a:lnTo>
                    <a:lnTo>
                      <a:pt x="6227" y="12065"/>
                    </a:lnTo>
                    <a:lnTo>
                      <a:pt x="7239" y="12065"/>
                    </a:lnTo>
                    <a:lnTo>
                      <a:pt x="7239" y="12330"/>
                    </a:lnTo>
                    <a:lnTo>
                      <a:pt x="6227" y="12330"/>
                    </a:lnTo>
                    <a:lnTo>
                      <a:pt x="6230" y="12356"/>
                    </a:lnTo>
                    <a:lnTo>
                      <a:pt x="6234" y="12382"/>
                    </a:lnTo>
                    <a:lnTo>
                      <a:pt x="6239" y="12405"/>
                    </a:lnTo>
                    <a:lnTo>
                      <a:pt x="6245" y="12428"/>
                    </a:lnTo>
                    <a:lnTo>
                      <a:pt x="6252" y="12449"/>
                    </a:lnTo>
                    <a:lnTo>
                      <a:pt x="6260" y="12468"/>
                    </a:lnTo>
                    <a:lnTo>
                      <a:pt x="6268" y="12488"/>
                    </a:lnTo>
                    <a:lnTo>
                      <a:pt x="6277" y="12505"/>
                    </a:lnTo>
                    <a:lnTo>
                      <a:pt x="6287" y="12523"/>
                    </a:lnTo>
                    <a:lnTo>
                      <a:pt x="6299" y="12538"/>
                    </a:lnTo>
                    <a:lnTo>
                      <a:pt x="6310" y="12552"/>
                    </a:lnTo>
                    <a:lnTo>
                      <a:pt x="6323" y="12566"/>
                    </a:lnTo>
                    <a:lnTo>
                      <a:pt x="6336" y="12579"/>
                    </a:lnTo>
                    <a:lnTo>
                      <a:pt x="6351" y="12591"/>
                    </a:lnTo>
                    <a:lnTo>
                      <a:pt x="6366" y="12601"/>
                    </a:lnTo>
                    <a:lnTo>
                      <a:pt x="6382" y="12611"/>
                    </a:lnTo>
                    <a:lnTo>
                      <a:pt x="6399" y="12620"/>
                    </a:lnTo>
                    <a:lnTo>
                      <a:pt x="6417" y="12629"/>
                    </a:lnTo>
                    <a:lnTo>
                      <a:pt x="6435" y="12637"/>
                    </a:lnTo>
                    <a:lnTo>
                      <a:pt x="6456" y="12643"/>
                    </a:lnTo>
                    <a:lnTo>
                      <a:pt x="6476" y="12649"/>
                    </a:lnTo>
                    <a:lnTo>
                      <a:pt x="6496" y="12654"/>
                    </a:lnTo>
                    <a:lnTo>
                      <a:pt x="6519" y="12659"/>
                    </a:lnTo>
                    <a:lnTo>
                      <a:pt x="6542" y="12663"/>
                    </a:lnTo>
                    <a:lnTo>
                      <a:pt x="6566" y="12666"/>
                    </a:lnTo>
                    <a:lnTo>
                      <a:pt x="6590" y="12669"/>
                    </a:lnTo>
                    <a:lnTo>
                      <a:pt x="6616" y="12672"/>
                    </a:lnTo>
                    <a:lnTo>
                      <a:pt x="6642" y="12674"/>
                    </a:lnTo>
                    <a:lnTo>
                      <a:pt x="6697" y="12677"/>
                    </a:lnTo>
                    <a:lnTo>
                      <a:pt x="6755" y="12678"/>
                    </a:lnTo>
                    <a:lnTo>
                      <a:pt x="7239" y="12678"/>
                    </a:lnTo>
                    <a:lnTo>
                      <a:pt x="7239" y="12944"/>
                    </a:lnTo>
                    <a:lnTo>
                      <a:pt x="6679" y="12944"/>
                    </a:lnTo>
                    <a:lnTo>
                      <a:pt x="6617" y="12942"/>
                    </a:lnTo>
                    <a:lnTo>
                      <a:pt x="6551" y="12940"/>
                    </a:lnTo>
                    <a:lnTo>
                      <a:pt x="6486" y="12935"/>
                    </a:lnTo>
                    <a:lnTo>
                      <a:pt x="6454" y="12932"/>
                    </a:lnTo>
                    <a:lnTo>
                      <a:pt x="6421" y="12929"/>
                    </a:lnTo>
                    <a:lnTo>
                      <a:pt x="6388" y="12924"/>
                    </a:lnTo>
                    <a:lnTo>
                      <a:pt x="6357" y="12919"/>
                    </a:lnTo>
                    <a:lnTo>
                      <a:pt x="6326" y="12914"/>
                    </a:lnTo>
                    <a:lnTo>
                      <a:pt x="6295" y="12907"/>
                    </a:lnTo>
                    <a:lnTo>
                      <a:pt x="6267" y="12900"/>
                    </a:lnTo>
                    <a:lnTo>
                      <a:pt x="6238" y="12893"/>
                    </a:lnTo>
                    <a:lnTo>
                      <a:pt x="6208" y="12883"/>
                    </a:lnTo>
                    <a:lnTo>
                      <a:pt x="6178" y="12870"/>
                    </a:lnTo>
                    <a:lnTo>
                      <a:pt x="6150" y="12858"/>
                    </a:lnTo>
                    <a:lnTo>
                      <a:pt x="6123" y="12844"/>
                    </a:lnTo>
                    <a:lnTo>
                      <a:pt x="6098" y="12829"/>
                    </a:lnTo>
                    <a:lnTo>
                      <a:pt x="6073" y="12812"/>
                    </a:lnTo>
                    <a:lnTo>
                      <a:pt x="6050" y="12795"/>
                    </a:lnTo>
                    <a:lnTo>
                      <a:pt x="6027" y="12777"/>
                    </a:lnTo>
                    <a:lnTo>
                      <a:pt x="6006" y="12757"/>
                    </a:lnTo>
                    <a:lnTo>
                      <a:pt x="5986" y="12737"/>
                    </a:lnTo>
                    <a:lnTo>
                      <a:pt x="5968" y="12715"/>
                    </a:lnTo>
                    <a:lnTo>
                      <a:pt x="5950" y="12694"/>
                    </a:lnTo>
                    <a:lnTo>
                      <a:pt x="5933" y="12670"/>
                    </a:lnTo>
                    <a:lnTo>
                      <a:pt x="5918" y="12648"/>
                    </a:lnTo>
                    <a:lnTo>
                      <a:pt x="5904" y="12624"/>
                    </a:lnTo>
                    <a:lnTo>
                      <a:pt x="5889" y="12599"/>
                    </a:lnTo>
                    <a:lnTo>
                      <a:pt x="5877" y="12575"/>
                    </a:lnTo>
                    <a:lnTo>
                      <a:pt x="5866" y="12549"/>
                    </a:lnTo>
                    <a:lnTo>
                      <a:pt x="5855" y="12524"/>
                    </a:lnTo>
                    <a:lnTo>
                      <a:pt x="5846" y="12497"/>
                    </a:lnTo>
                    <a:lnTo>
                      <a:pt x="5836" y="12472"/>
                    </a:lnTo>
                    <a:lnTo>
                      <a:pt x="5828" y="12445"/>
                    </a:lnTo>
                    <a:lnTo>
                      <a:pt x="5821" y="12419"/>
                    </a:lnTo>
                    <a:lnTo>
                      <a:pt x="5815" y="12391"/>
                    </a:lnTo>
                    <a:lnTo>
                      <a:pt x="5810" y="12364"/>
                    </a:lnTo>
                    <a:lnTo>
                      <a:pt x="5805" y="12338"/>
                    </a:lnTo>
                    <a:lnTo>
                      <a:pt x="5802" y="12311"/>
                    </a:lnTo>
                    <a:lnTo>
                      <a:pt x="5799" y="12285"/>
                    </a:lnTo>
                    <a:lnTo>
                      <a:pt x="5796" y="12258"/>
                    </a:lnTo>
                    <a:lnTo>
                      <a:pt x="5795" y="12233"/>
                    </a:lnTo>
                    <a:lnTo>
                      <a:pt x="5794" y="12207"/>
                    </a:lnTo>
                    <a:lnTo>
                      <a:pt x="5793" y="12182"/>
                    </a:lnTo>
                    <a:lnTo>
                      <a:pt x="5794" y="12157"/>
                    </a:lnTo>
                    <a:lnTo>
                      <a:pt x="5795" y="12133"/>
                    </a:lnTo>
                    <a:lnTo>
                      <a:pt x="5796" y="12109"/>
                    </a:lnTo>
                    <a:lnTo>
                      <a:pt x="5798" y="12085"/>
                    </a:lnTo>
                    <a:lnTo>
                      <a:pt x="5801" y="12060"/>
                    </a:lnTo>
                    <a:lnTo>
                      <a:pt x="5805" y="12036"/>
                    </a:lnTo>
                    <a:lnTo>
                      <a:pt x="5809" y="12013"/>
                    </a:lnTo>
                    <a:lnTo>
                      <a:pt x="5814" y="11988"/>
                    </a:lnTo>
                    <a:lnTo>
                      <a:pt x="5820" y="11965"/>
                    </a:lnTo>
                    <a:lnTo>
                      <a:pt x="5827" y="11941"/>
                    </a:lnTo>
                    <a:lnTo>
                      <a:pt x="5834" y="11918"/>
                    </a:lnTo>
                    <a:lnTo>
                      <a:pt x="5843" y="11895"/>
                    </a:lnTo>
                    <a:lnTo>
                      <a:pt x="5851" y="11872"/>
                    </a:lnTo>
                    <a:lnTo>
                      <a:pt x="5861" y="11849"/>
                    </a:lnTo>
                    <a:lnTo>
                      <a:pt x="5871" y="11827"/>
                    </a:lnTo>
                    <a:lnTo>
                      <a:pt x="5882" y="11805"/>
                    </a:lnTo>
                    <a:lnTo>
                      <a:pt x="5895" y="11784"/>
                    </a:lnTo>
                    <a:lnTo>
                      <a:pt x="5907" y="11763"/>
                    </a:lnTo>
                    <a:lnTo>
                      <a:pt x="5921" y="11742"/>
                    </a:lnTo>
                    <a:lnTo>
                      <a:pt x="5935" y="11722"/>
                    </a:lnTo>
                    <a:lnTo>
                      <a:pt x="5951" y="11701"/>
                    </a:lnTo>
                    <a:lnTo>
                      <a:pt x="5967" y="11682"/>
                    </a:lnTo>
                    <a:lnTo>
                      <a:pt x="5984" y="11663"/>
                    </a:lnTo>
                    <a:lnTo>
                      <a:pt x="6002" y="11644"/>
                    </a:lnTo>
                    <a:lnTo>
                      <a:pt x="6021" y="11626"/>
                    </a:lnTo>
                    <a:lnTo>
                      <a:pt x="6040" y="11609"/>
                    </a:lnTo>
                    <a:lnTo>
                      <a:pt x="6062" y="11592"/>
                    </a:lnTo>
                    <a:lnTo>
                      <a:pt x="6083" y="11576"/>
                    </a:lnTo>
                    <a:lnTo>
                      <a:pt x="6106" y="11560"/>
                    </a:lnTo>
                    <a:lnTo>
                      <a:pt x="6129" y="11544"/>
                    </a:lnTo>
                    <a:lnTo>
                      <a:pt x="6154" y="11530"/>
                    </a:lnTo>
                    <a:lnTo>
                      <a:pt x="6179" y="11517"/>
                    </a:lnTo>
                    <a:lnTo>
                      <a:pt x="6202" y="11506"/>
                    </a:lnTo>
                    <a:lnTo>
                      <a:pt x="6225" y="11495"/>
                    </a:lnTo>
                    <a:lnTo>
                      <a:pt x="6250" y="11486"/>
                    </a:lnTo>
                    <a:lnTo>
                      <a:pt x="6275" y="11479"/>
                    </a:lnTo>
                    <a:lnTo>
                      <a:pt x="6300" y="11472"/>
                    </a:lnTo>
                    <a:lnTo>
                      <a:pt x="6326" y="11466"/>
                    </a:lnTo>
                    <a:lnTo>
                      <a:pt x="6352" y="11462"/>
                    </a:lnTo>
                    <a:lnTo>
                      <a:pt x="6378" y="11457"/>
                    </a:lnTo>
                    <a:lnTo>
                      <a:pt x="6405" y="11454"/>
                    </a:lnTo>
                    <a:lnTo>
                      <a:pt x="6431" y="11451"/>
                    </a:lnTo>
                    <a:lnTo>
                      <a:pt x="6458" y="11448"/>
                    </a:lnTo>
                    <a:lnTo>
                      <a:pt x="6485" y="11446"/>
                    </a:lnTo>
                    <a:lnTo>
                      <a:pt x="6538" y="11445"/>
                    </a:lnTo>
                    <a:lnTo>
                      <a:pt x="6591" y="11444"/>
                    </a:lnTo>
                    <a:lnTo>
                      <a:pt x="7239" y="11444"/>
                    </a:lnTo>
                    <a:lnTo>
                      <a:pt x="7239" y="11713"/>
                    </a:lnTo>
                    <a:close/>
                    <a:moveTo>
                      <a:pt x="4975" y="10026"/>
                    </a:moveTo>
                    <a:lnTo>
                      <a:pt x="4975" y="11124"/>
                    </a:lnTo>
                    <a:lnTo>
                      <a:pt x="4607" y="11124"/>
                    </a:lnTo>
                    <a:lnTo>
                      <a:pt x="4607" y="9625"/>
                    </a:lnTo>
                    <a:lnTo>
                      <a:pt x="5098" y="9625"/>
                    </a:lnTo>
                    <a:lnTo>
                      <a:pt x="5813" y="10742"/>
                    </a:lnTo>
                    <a:lnTo>
                      <a:pt x="5813" y="9625"/>
                    </a:lnTo>
                    <a:lnTo>
                      <a:pt x="6177" y="9625"/>
                    </a:lnTo>
                    <a:lnTo>
                      <a:pt x="6177" y="11124"/>
                    </a:lnTo>
                    <a:lnTo>
                      <a:pt x="5705" y="11124"/>
                    </a:lnTo>
                    <a:lnTo>
                      <a:pt x="4975" y="10026"/>
                    </a:lnTo>
                    <a:close/>
                    <a:moveTo>
                      <a:pt x="5550" y="12944"/>
                    </a:moveTo>
                    <a:lnTo>
                      <a:pt x="5183" y="12944"/>
                    </a:lnTo>
                    <a:lnTo>
                      <a:pt x="5183" y="11817"/>
                    </a:lnTo>
                    <a:lnTo>
                      <a:pt x="4713" y="12944"/>
                    </a:lnTo>
                    <a:lnTo>
                      <a:pt x="4320" y="12944"/>
                    </a:lnTo>
                    <a:lnTo>
                      <a:pt x="3875" y="11817"/>
                    </a:lnTo>
                    <a:lnTo>
                      <a:pt x="3875" y="12944"/>
                    </a:lnTo>
                    <a:lnTo>
                      <a:pt x="3510" y="12944"/>
                    </a:lnTo>
                    <a:lnTo>
                      <a:pt x="3510" y="11444"/>
                    </a:lnTo>
                    <a:lnTo>
                      <a:pt x="4072" y="11444"/>
                    </a:lnTo>
                    <a:lnTo>
                      <a:pt x="4520" y="12616"/>
                    </a:lnTo>
                    <a:lnTo>
                      <a:pt x="4990" y="11444"/>
                    </a:lnTo>
                    <a:lnTo>
                      <a:pt x="5550" y="11444"/>
                    </a:lnTo>
                    <a:lnTo>
                      <a:pt x="5550" y="12944"/>
                    </a:lnTo>
                    <a:close/>
                    <a:moveTo>
                      <a:pt x="2931" y="11124"/>
                    </a:moveTo>
                    <a:lnTo>
                      <a:pt x="2484" y="11124"/>
                    </a:lnTo>
                    <a:lnTo>
                      <a:pt x="3228" y="9625"/>
                    </a:lnTo>
                    <a:lnTo>
                      <a:pt x="3668" y="9625"/>
                    </a:lnTo>
                    <a:lnTo>
                      <a:pt x="4414" y="11124"/>
                    </a:lnTo>
                    <a:lnTo>
                      <a:pt x="3963" y="11124"/>
                    </a:lnTo>
                    <a:lnTo>
                      <a:pt x="3789" y="10775"/>
                    </a:lnTo>
                    <a:lnTo>
                      <a:pt x="3104" y="10775"/>
                    </a:lnTo>
                    <a:lnTo>
                      <a:pt x="2931" y="11124"/>
                    </a:lnTo>
                    <a:close/>
                    <a:moveTo>
                      <a:pt x="2290" y="11124"/>
                    </a:moveTo>
                    <a:lnTo>
                      <a:pt x="1909" y="11124"/>
                    </a:lnTo>
                    <a:lnTo>
                      <a:pt x="1909" y="10504"/>
                    </a:lnTo>
                    <a:lnTo>
                      <a:pt x="1214" y="10504"/>
                    </a:lnTo>
                    <a:lnTo>
                      <a:pt x="1214" y="11124"/>
                    </a:lnTo>
                    <a:lnTo>
                      <a:pt x="830" y="11124"/>
                    </a:lnTo>
                    <a:lnTo>
                      <a:pt x="830" y="9625"/>
                    </a:lnTo>
                    <a:lnTo>
                      <a:pt x="1214" y="9625"/>
                    </a:lnTo>
                    <a:lnTo>
                      <a:pt x="1214" y="10238"/>
                    </a:lnTo>
                    <a:lnTo>
                      <a:pt x="1909" y="10238"/>
                    </a:lnTo>
                    <a:lnTo>
                      <a:pt x="1909" y="9625"/>
                    </a:lnTo>
                    <a:lnTo>
                      <a:pt x="2290" y="9625"/>
                    </a:lnTo>
                    <a:lnTo>
                      <a:pt x="2290" y="11124"/>
                    </a:lnTo>
                    <a:close/>
                    <a:moveTo>
                      <a:pt x="8114" y="9625"/>
                    </a:moveTo>
                    <a:lnTo>
                      <a:pt x="8114" y="11124"/>
                    </a:lnTo>
                    <a:lnTo>
                      <a:pt x="7642" y="11124"/>
                    </a:lnTo>
                    <a:lnTo>
                      <a:pt x="6911" y="10026"/>
                    </a:lnTo>
                    <a:lnTo>
                      <a:pt x="6911" y="11124"/>
                    </a:lnTo>
                    <a:lnTo>
                      <a:pt x="6543" y="11124"/>
                    </a:lnTo>
                    <a:lnTo>
                      <a:pt x="6543" y="9625"/>
                    </a:lnTo>
                    <a:lnTo>
                      <a:pt x="7035" y="9625"/>
                    </a:lnTo>
                    <a:lnTo>
                      <a:pt x="7750" y="10742"/>
                    </a:lnTo>
                    <a:lnTo>
                      <a:pt x="7750" y="9625"/>
                    </a:lnTo>
                    <a:lnTo>
                      <a:pt x="8114" y="9625"/>
                    </a:lnTo>
                    <a:close/>
                    <a:moveTo>
                      <a:pt x="6191" y="4872"/>
                    </a:moveTo>
                    <a:lnTo>
                      <a:pt x="6520" y="4872"/>
                    </a:lnTo>
                    <a:lnTo>
                      <a:pt x="6527" y="4808"/>
                    </a:lnTo>
                    <a:lnTo>
                      <a:pt x="6535" y="4744"/>
                    </a:lnTo>
                    <a:lnTo>
                      <a:pt x="6541" y="4710"/>
                    </a:lnTo>
                    <a:lnTo>
                      <a:pt x="6546" y="4678"/>
                    </a:lnTo>
                    <a:lnTo>
                      <a:pt x="6554" y="4644"/>
                    </a:lnTo>
                    <a:lnTo>
                      <a:pt x="6560" y="4609"/>
                    </a:lnTo>
                    <a:lnTo>
                      <a:pt x="6568" y="4576"/>
                    </a:lnTo>
                    <a:lnTo>
                      <a:pt x="6576" y="4541"/>
                    </a:lnTo>
                    <a:lnTo>
                      <a:pt x="6585" y="4506"/>
                    </a:lnTo>
                    <a:lnTo>
                      <a:pt x="6595" y="4472"/>
                    </a:lnTo>
                    <a:lnTo>
                      <a:pt x="6607" y="4437"/>
                    </a:lnTo>
                    <a:lnTo>
                      <a:pt x="6618" y="4402"/>
                    </a:lnTo>
                    <a:lnTo>
                      <a:pt x="6630" y="4368"/>
                    </a:lnTo>
                    <a:lnTo>
                      <a:pt x="6644" y="4332"/>
                    </a:lnTo>
                    <a:lnTo>
                      <a:pt x="6659" y="4297"/>
                    </a:lnTo>
                    <a:lnTo>
                      <a:pt x="6674" y="4262"/>
                    </a:lnTo>
                    <a:lnTo>
                      <a:pt x="6691" y="4227"/>
                    </a:lnTo>
                    <a:lnTo>
                      <a:pt x="6709" y="4192"/>
                    </a:lnTo>
                    <a:lnTo>
                      <a:pt x="6728" y="4157"/>
                    </a:lnTo>
                    <a:lnTo>
                      <a:pt x="6748" y="4122"/>
                    </a:lnTo>
                    <a:lnTo>
                      <a:pt x="6770" y="4087"/>
                    </a:lnTo>
                    <a:lnTo>
                      <a:pt x="6792" y="4052"/>
                    </a:lnTo>
                    <a:lnTo>
                      <a:pt x="6817" y="4018"/>
                    </a:lnTo>
                    <a:lnTo>
                      <a:pt x="6842" y="3984"/>
                    </a:lnTo>
                    <a:lnTo>
                      <a:pt x="6870" y="3950"/>
                    </a:lnTo>
                    <a:lnTo>
                      <a:pt x="6898" y="3917"/>
                    </a:lnTo>
                    <a:lnTo>
                      <a:pt x="6928" y="3883"/>
                    </a:lnTo>
                    <a:lnTo>
                      <a:pt x="6959" y="3849"/>
                    </a:lnTo>
                    <a:lnTo>
                      <a:pt x="6992" y="3817"/>
                    </a:lnTo>
                    <a:lnTo>
                      <a:pt x="7027" y="3784"/>
                    </a:lnTo>
                    <a:lnTo>
                      <a:pt x="7058" y="3757"/>
                    </a:lnTo>
                    <a:lnTo>
                      <a:pt x="7091" y="3730"/>
                    </a:lnTo>
                    <a:lnTo>
                      <a:pt x="7123" y="3704"/>
                    </a:lnTo>
                    <a:lnTo>
                      <a:pt x="7156" y="3679"/>
                    </a:lnTo>
                    <a:lnTo>
                      <a:pt x="7189" y="3655"/>
                    </a:lnTo>
                    <a:lnTo>
                      <a:pt x="7223" y="3631"/>
                    </a:lnTo>
                    <a:lnTo>
                      <a:pt x="7256" y="3609"/>
                    </a:lnTo>
                    <a:lnTo>
                      <a:pt x="7291" y="3587"/>
                    </a:lnTo>
                    <a:lnTo>
                      <a:pt x="7326" y="3567"/>
                    </a:lnTo>
                    <a:lnTo>
                      <a:pt x="7360" y="3548"/>
                    </a:lnTo>
                    <a:lnTo>
                      <a:pt x="7396" y="3529"/>
                    </a:lnTo>
                    <a:lnTo>
                      <a:pt x="7432" y="3511"/>
                    </a:lnTo>
                    <a:lnTo>
                      <a:pt x="7467" y="3495"/>
                    </a:lnTo>
                    <a:lnTo>
                      <a:pt x="7504" y="3478"/>
                    </a:lnTo>
                    <a:lnTo>
                      <a:pt x="7541" y="3464"/>
                    </a:lnTo>
                    <a:lnTo>
                      <a:pt x="7578" y="3450"/>
                    </a:lnTo>
                    <a:lnTo>
                      <a:pt x="7615" y="3436"/>
                    </a:lnTo>
                    <a:lnTo>
                      <a:pt x="7653" y="3424"/>
                    </a:lnTo>
                    <a:lnTo>
                      <a:pt x="7691" y="3412"/>
                    </a:lnTo>
                    <a:lnTo>
                      <a:pt x="7729" y="3402"/>
                    </a:lnTo>
                    <a:lnTo>
                      <a:pt x="7766" y="3392"/>
                    </a:lnTo>
                    <a:lnTo>
                      <a:pt x="7805" y="3383"/>
                    </a:lnTo>
                    <a:lnTo>
                      <a:pt x="7844" y="3375"/>
                    </a:lnTo>
                    <a:lnTo>
                      <a:pt x="7883" y="3368"/>
                    </a:lnTo>
                    <a:lnTo>
                      <a:pt x="7922" y="3362"/>
                    </a:lnTo>
                    <a:lnTo>
                      <a:pt x="7961" y="3356"/>
                    </a:lnTo>
                    <a:lnTo>
                      <a:pt x="8001" y="3352"/>
                    </a:lnTo>
                    <a:lnTo>
                      <a:pt x="8041" y="3348"/>
                    </a:lnTo>
                    <a:lnTo>
                      <a:pt x="8080" y="3345"/>
                    </a:lnTo>
                    <a:lnTo>
                      <a:pt x="8120" y="3343"/>
                    </a:lnTo>
                    <a:lnTo>
                      <a:pt x="8161" y="3342"/>
                    </a:lnTo>
                    <a:lnTo>
                      <a:pt x="8201" y="3342"/>
                    </a:lnTo>
                    <a:lnTo>
                      <a:pt x="8275" y="3343"/>
                    </a:lnTo>
                    <a:lnTo>
                      <a:pt x="8349" y="3347"/>
                    </a:lnTo>
                    <a:lnTo>
                      <a:pt x="8420" y="3354"/>
                    </a:lnTo>
                    <a:lnTo>
                      <a:pt x="8492" y="3362"/>
                    </a:lnTo>
                    <a:lnTo>
                      <a:pt x="8561" y="3373"/>
                    </a:lnTo>
                    <a:lnTo>
                      <a:pt x="8629" y="3386"/>
                    </a:lnTo>
                    <a:lnTo>
                      <a:pt x="8698" y="3402"/>
                    </a:lnTo>
                    <a:lnTo>
                      <a:pt x="8764" y="3419"/>
                    </a:lnTo>
                    <a:lnTo>
                      <a:pt x="8830" y="3436"/>
                    </a:lnTo>
                    <a:lnTo>
                      <a:pt x="8894" y="3456"/>
                    </a:lnTo>
                    <a:lnTo>
                      <a:pt x="8959" y="3476"/>
                    </a:lnTo>
                    <a:lnTo>
                      <a:pt x="9022" y="3498"/>
                    </a:lnTo>
                    <a:lnTo>
                      <a:pt x="9084" y="3520"/>
                    </a:lnTo>
                    <a:lnTo>
                      <a:pt x="9145" y="3542"/>
                    </a:lnTo>
                    <a:lnTo>
                      <a:pt x="9207" y="3566"/>
                    </a:lnTo>
                    <a:lnTo>
                      <a:pt x="9266" y="3589"/>
                    </a:lnTo>
                    <a:lnTo>
                      <a:pt x="9383" y="3635"/>
                    </a:lnTo>
                    <a:lnTo>
                      <a:pt x="9498" y="3680"/>
                    </a:lnTo>
                    <a:lnTo>
                      <a:pt x="9554" y="3702"/>
                    </a:lnTo>
                    <a:lnTo>
                      <a:pt x="9609" y="3722"/>
                    </a:lnTo>
                    <a:lnTo>
                      <a:pt x="9665" y="3741"/>
                    </a:lnTo>
                    <a:lnTo>
                      <a:pt x="9720" y="3760"/>
                    </a:lnTo>
                    <a:lnTo>
                      <a:pt x="9774" y="3776"/>
                    </a:lnTo>
                    <a:lnTo>
                      <a:pt x="9827" y="3791"/>
                    </a:lnTo>
                    <a:lnTo>
                      <a:pt x="9880" y="3805"/>
                    </a:lnTo>
                    <a:lnTo>
                      <a:pt x="9932" y="3816"/>
                    </a:lnTo>
                    <a:lnTo>
                      <a:pt x="9984" y="3825"/>
                    </a:lnTo>
                    <a:lnTo>
                      <a:pt x="10036" y="3831"/>
                    </a:lnTo>
                    <a:lnTo>
                      <a:pt x="10087" y="3835"/>
                    </a:lnTo>
                    <a:lnTo>
                      <a:pt x="10137" y="3837"/>
                    </a:lnTo>
                    <a:lnTo>
                      <a:pt x="10137" y="4188"/>
                    </a:lnTo>
                    <a:lnTo>
                      <a:pt x="10079" y="4187"/>
                    </a:lnTo>
                    <a:lnTo>
                      <a:pt x="10020" y="4182"/>
                    </a:lnTo>
                    <a:lnTo>
                      <a:pt x="9962" y="4176"/>
                    </a:lnTo>
                    <a:lnTo>
                      <a:pt x="9904" y="4167"/>
                    </a:lnTo>
                    <a:lnTo>
                      <a:pt x="9847" y="4155"/>
                    </a:lnTo>
                    <a:lnTo>
                      <a:pt x="9789" y="4141"/>
                    </a:lnTo>
                    <a:lnTo>
                      <a:pt x="9732" y="4126"/>
                    </a:lnTo>
                    <a:lnTo>
                      <a:pt x="9674" y="4110"/>
                    </a:lnTo>
                    <a:lnTo>
                      <a:pt x="9617" y="4091"/>
                    </a:lnTo>
                    <a:lnTo>
                      <a:pt x="9558" y="4072"/>
                    </a:lnTo>
                    <a:lnTo>
                      <a:pt x="9501" y="4050"/>
                    </a:lnTo>
                    <a:lnTo>
                      <a:pt x="9443" y="4029"/>
                    </a:lnTo>
                    <a:lnTo>
                      <a:pt x="9327" y="3983"/>
                    </a:lnTo>
                    <a:lnTo>
                      <a:pt x="9211" y="3936"/>
                    </a:lnTo>
                    <a:lnTo>
                      <a:pt x="9091" y="3889"/>
                    </a:lnTo>
                    <a:lnTo>
                      <a:pt x="8972" y="3844"/>
                    </a:lnTo>
                    <a:lnTo>
                      <a:pt x="8911" y="3823"/>
                    </a:lnTo>
                    <a:lnTo>
                      <a:pt x="8850" y="3802"/>
                    </a:lnTo>
                    <a:lnTo>
                      <a:pt x="8788" y="3782"/>
                    </a:lnTo>
                    <a:lnTo>
                      <a:pt x="8726" y="3764"/>
                    </a:lnTo>
                    <a:lnTo>
                      <a:pt x="8663" y="3746"/>
                    </a:lnTo>
                    <a:lnTo>
                      <a:pt x="8599" y="3731"/>
                    </a:lnTo>
                    <a:lnTo>
                      <a:pt x="8534" y="3718"/>
                    </a:lnTo>
                    <a:lnTo>
                      <a:pt x="8470" y="3707"/>
                    </a:lnTo>
                    <a:lnTo>
                      <a:pt x="8404" y="3698"/>
                    </a:lnTo>
                    <a:lnTo>
                      <a:pt x="8337" y="3690"/>
                    </a:lnTo>
                    <a:lnTo>
                      <a:pt x="8270" y="3686"/>
                    </a:lnTo>
                    <a:lnTo>
                      <a:pt x="8201" y="3685"/>
                    </a:lnTo>
                    <a:lnTo>
                      <a:pt x="8171" y="3685"/>
                    </a:lnTo>
                    <a:lnTo>
                      <a:pt x="8141" y="3686"/>
                    </a:lnTo>
                    <a:lnTo>
                      <a:pt x="8110" y="3688"/>
                    </a:lnTo>
                    <a:lnTo>
                      <a:pt x="8079" y="3690"/>
                    </a:lnTo>
                    <a:lnTo>
                      <a:pt x="8049" y="3693"/>
                    </a:lnTo>
                    <a:lnTo>
                      <a:pt x="8018" y="3696"/>
                    </a:lnTo>
                    <a:lnTo>
                      <a:pt x="7988" y="3702"/>
                    </a:lnTo>
                    <a:lnTo>
                      <a:pt x="7957" y="3707"/>
                    </a:lnTo>
                    <a:lnTo>
                      <a:pt x="7926" y="3712"/>
                    </a:lnTo>
                    <a:lnTo>
                      <a:pt x="7897" y="3718"/>
                    </a:lnTo>
                    <a:lnTo>
                      <a:pt x="7866" y="3725"/>
                    </a:lnTo>
                    <a:lnTo>
                      <a:pt x="7836" y="3733"/>
                    </a:lnTo>
                    <a:lnTo>
                      <a:pt x="7806" y="3741"/>
                    </a:lnTo>
                    <a:lnTo>
                      <a:pt x="7776" y="3751"/>
                    </a:lnTo>
                    <a:lnTo>
                      <a:pt x="7747" y="3761"/>
                    </a:lnTo>
                    <a:lnTo>
                      <a:pt x="7717" y="3771"/>
                    </a:lnTo>
                    <a:lnTo>
                      <a:pt x="7688" y="3782"/>
                    </a:lnTo>
                    <a:lnTo>
                      <a:pt x="7658" y="3794"/>
                    </a:lnTo>
                    <a:lnTo>
                      <a:pt x="7630" y="3807"/>
                    </a:lnTo>
                    <a:lnTo>
                      <a:pt x="7600" y="3820"/>
                    </a:lnTo>
                    <a:lnTo>
                      <a:pt x="7571" y="3834"/>
                    </a:lnTo>
                    <a:lnTo>
                      <a:pt x="7544" y="3848"/>
                    </a:lnTo>
                    <a:lnTo>
                      <a:pt x="7515" y="3865"/>
                    </a:lnTo>
                    <a:lnTo>
                      <a:pt x="7488" y="3881"/>
                    </a:lnTo>
                    <a:lnTo>
                      <a:pt x="7460" y="3897"/>
                    </a:lnTo>
                    <a:lnTo>
                      <a:pt x="7433" y="3916"/>
                    </a:lnTo>
                    <a:lnTo>
                      <a:pt x="7406" y="3934"/>
                    </a:lnTo>
                    <a:lnTo>
                      <a:pt x="7380" y="3953"/>
                    </a:lnTo>
                    <a:lnTo>
                      <a:pt x="7353" y="3973"/>
                    </a:lnTo>
                    <a:lnTo>
                      <a:pt x="7327" y="3993"/>
                    </a:lnTo>
                    <a:lnTo>
                      <a:pt x="7301" y="4015"/>
                    </a:lnTo>
                    <a:lnTo>
                      <a:pt x="7277" y="4037"/>
                    </a:lnTo>
                    <a:lnTo>
                      <a:pt x="7254" y="4059"/>
                    </a:lnTo>
                    <a:lnTo>
                      <a:pt x="7232" y="4079"/>
                    </a:lnTo>
                    <a:lnTo>
                      <a:pt x="7211" y="4100"/>
                    </a:lnTo>
                    <a:lnTo>
                      <a:pt x="7191" y="4123"/>
                    </a:lnTo>
                    <a:lnTo>
                      <a:pt x="7173" y="4145"/>
                    </a:lnTo>
                    <a:lnTo>
                      <a:pt x="7153" y="4168"/>
                    </a:lnTo>
                    <a:lnTo>
                      <a:pt x="7136" y="4190"/>
                    </a:lnTo>
                    <a:lnTo>
                      <a:pt x="7120" y="4213"/>
                    </a:lnTo>
                    <a:lnTo>
                      <a:pt x="7103" y="4236"/>
                    </a:lnTo>
                    <a:lnTo>
                      <a:pt x="7087" y="4260"/>
                    </a:lnTo>
                    <a:lnTo>
                      <a:pt x="7073" y="4284"/>
                    </a:lnTo>
                    <a:lnTo>
                      <a:pt x="7058" y="4308"/>
                    </a:lnTo>
                    <a:lnTo>
                      <a:pt x="7045" y="4333"/>
                    </a:lnTo>
                    <a:lnTo>
                      <a:pt x="7032" y="4357"/>
                    </a:lnTo>
                    <a:lnTo>
                      <a:pt x="7020" y="4383"/>
                    </a:lnTo>
                    <a:lnTo>
                      <a:pt x="7008" y="4408"/>
                    </a:lnTo>
                    <a:lnTo>
                      <a:pt x="6997" y="4435"/>
                    </a:lnTo>
                    <a:lnTo>
                      <a:pt x="6987" y="4461"/>
                    </a:lnTo>
                    <a:lnTo>
                      <a:pt x="6977" y="4488"/>
                    </a:lnTo>
                    <a:lnTo>
                      <a:pt x="6968" y="4515"/>
                    </a:lnTo>
                    <a:lnTo>
                      <a:pt x="6959" y="4542"/>
                    </a:lnTo>
                    <a:lnTo>
                      <a:pt x="6950" y="4571"/>
                    </a:lnTo>
                    <a:lnTo>
                      <a:pt x="6943" y="4598"/>
                    </a:lnTo>
                    <a:lnTo>
                      <a:pt x="6936" y="4627"/>
                    </a:lnTo>
                    <a:lnTo>
                      <a:pt x="6929" y="4656"/>
                    </a:lnTo>
                    <a:lnTo>
                      <a:pt x="6923" y="4686"/>
                    </a:lnTo>
                    <a:lnTo>
                      <a:pt x="6917" y="4715"/>
                    </a:lnTo>
                    <a:lnTo>
                      <a:pt x="6912" y="4746"/>
                    </a:lnTo>
                    <a:lnTo>
                      <a:pt x="6901" y="4808"/>
                    </a:lnTo>
                    <a:lnTo>
                      <a:pt x="6893" y="4872"/>
                    </a:lnTo>
                    <a:lnTo>
                      <a:pt x="7620" y="4872"/>
                    </a:lnTo>
                    <a:lnTo>
                      <a:pt x="7648" y="4868"/>
                    </a:lnTo>
                    <a:lnTo>
                      <a:pt x="7660" y="4866"/>
                    </a:lnTo>
                    <a:lnTo>
                      <a:pt x="7672" y="4864"/>
                    </a:lnTo>
                    <a:lnTo>
                      <a:pt x="7683" y="4861"/>
                    </a:lnTo>
                    <a:lnTo>
                      <a:pt x="7693" y="4858"/>
                    </a:lnTo>
                    <a:lnTo>
                      <a:pt x="7703" y="4855"/>
                    </a:lnTo>
                    <a:lnTo>
                      <a:pt x="7711" y="4851"/>
                    </a:lnTo>
                    <a:lnTo>
                      <a:pt x="7719" y="4847"/>
                    </a:lnTo>
                    <a:lnTo>
                      <a:pt x="7728" y="4842"/>
                    </a:lnTo>
                    <a:lnTo>
                      <a:pt x="7735" y="4837"/>
                    </a:lnTo>
                    <a:lnTo>
                      <a:pt x="7741" y="4832"/>
                    </a:lnTo>
                    <a:lnTo>
                      <a:pt x="7747" y="4826"/>
                    </a:lnTo>
                    <a:lnTo>
                      <a:pt x="7752" y="4820"/>
                    </a:lnTo>
                    <a:lnTo>
                      <a:pt x="7757" y="4813"/>
                    </a:lnTo>
                    <a:lnTo>
                      <a:pt x="7761" y="4806"/>
                    </a:lnTo>
                    <a:lnTo>
                      <a:pt x="7765" y="4799"/>
                    </a:lnTo>
                    <a:lnTo>
                      <a:pt x="7768" y="4791"/>
                    </a:lnTo>
                    <a:lnTo>
                      <a:pt x="7774" y="4775"/>
                    </a:lnTo>
                    <a:lnTo>
                      <a:pt x="7779" y="4756"/>
                    </a:lnTo>
                    <a:lnTo>
                      <a:pt x="7782" y="4738"/>
                    </a:lnTo>
                    <a:lnTo>
                      <a:pt x="7783" y="4716"/>
                    </a:lnTo>
                    <a:lnTo>
                      <a:pt x="7784" y="4695"/>
                    </a:lnTo>
                    <a:lnTo>
                      <a:pt x="7785" y="4672"/>
                    </a:lnTo>
                    <a:lnTo>
                      <a:pt x="7785" y="4645"/>
                    </a:lnTo>
                    <a:lnTo>
                      <a:pt x="7787" y="4618"/>
                    </a:lnTo>
                    <a:lnTo>
                      <a:pt x="7791" y="4591"/>
                    </a:lnTo>
                    <a:lnTo>
                      <a:pt x="7795" y="4566"/>
                    </a:lnTo>
                    <a:lnTo>
                      <a:pt x="7801" y="4539"/>
                    </a:lnTo>
                    <a:lnTo>
                      <a:pt x="7808" y="4515"/>
                    </a:lnTo>
                    <a:lnTo>
                      <a:pt x="7817" y="4489"/>
                    </a:lnTo>
                    <a:lnTo>
                      <a:pt x="7826" y="4466"/>
                    </a:lnTo>
                    <a:lnTo>
                      <a:pt x="7838" y="4441"/>
                    </a:lnTo>
                    <a:lnTo>
                      <a:pt x="7850" y="4419"/>
                    </a:lnTo>
                    <a:lnTo>
                      <a:pt x="7863" y="4396"/>
                    </a:lnTo>
                    <a:lnTo>
                      <a:pt x="7877" y="4374"/>
                    </a:lnTo>
                    <a:lnTo>
                      <a:pt x="7893" y="4352"/>
                    </a:lnTo>
                    <a:lnTo>
                      <a:pt x="7909" y="4332"/>
                    </a:lnTo>
                    <a:lnTo>
                      <a:pt x="7926" y="4313"/>
                    </a:lnTo>
                    <a:lnTo>
                      <a:pt x="7945" y="4294"/>
                    </a:lnTo>
                    <a:lnTo>
                      <a:pt x="7964" y="4276"/>
                    </a:lnTo>
                    <a:lnTo>
                      <a:pt x="7985" y="4259"/>
                    </a:lnTo>
                    <a:lnTo>
                      <a:pt x="8006" y="4243"/>
                    </a:lnTo>
                    <a:lnTo>
                      <a:pt x="8028" y="4228"/>
                    </a:lnTo>
                    <a:lnTo>
                      <a:pt x="8052" y="4214"/>
                    </a:lnTo>
                    <a:lnTo>
                      <a:pt x="8075" y="4200"/>
                    </a:lnTo>
                    <a:lnTo>
                      <a:pt x="8100" y="4188"/>
                    </a:lnTo>
                    <a:lnTo>
                      <a:pt x="8125" y="4177"/>
                    </a:lnTo>
                    <a:lnTo>
                      <a:pt x="8152" y="4168"/>
                    </a:lnTo>
                    <a:lnTo>
                      <a:pt x="8178" y="4159"/>
                    </a:lnTo>
                    <a:lnTo>
                      <a:pt x="8206" y="4151"/>
                    </a:lnTo>
                    <a:lnTo>
                      <a:pt x="8234" y="4145"/>
                    </a:lnTo>
                    <a:lnTo>
                      <a:pt x="8263" y="4140"/>
                    </a:lnTo>
                    <a:lnTo>
                      <a:pt x="8293" y="4137"/>
                    </a:lnTo>
                    <a:lnTo>
                      <a:pt x="8322" y="4135"/>
                    </a:lnTo>
                    <a:lnTo>
                      <a:pt x="8353" y="4134"/>
                    </a:lnTo>
                    <a:lnTo>
                      <a:pt x="8396" y="4135"/>
                    </a:lnTo>
                    <a:lnTo>
                      <a:pt x="8438" y="4137"/>
                    </a:lnTo>
                    <a:lnTo>
                      <a:pt x="8481" y="4140"/>
                    </a:lnTo>
                    <a:lnTo>
                      <a:pt x="8524" y="4144"/>
                    </a:lnTo>
                    <a:lnTo>
                      <a:pt x="8568" y="4149"/>
                    </a:lnTo>
                    <a:lnTo>
                      <a:pt x="8611" y="4155"/>
                    </a:lnTo>
                    <a:lnTo>
                      <a:pt x="8655" y="4163"/>
                    </a:lnTo>
                    <a:lnTo>
                      <a:pt x="8699" y="4170"/>
                    </a:lnTo>
                    <a:lnTo>
                      <a:pt x="8787" y="4187"/>
                    </a:lnTo>
                    <a:lnTo>
                      <a:pt x="8877" y="4206"/>
                    </a:lnTo>
                    <a:lnTo>
                      <a:pt x="8968" y="4227"/>
                    </a:lnTo>
                    <a:lnTo>
                      <a:pt x="9061" y="4248"/>
                    </a:lnTo>
                    <a:lnTo>
                      <a:pt x="9153" y="4270"/>
                    </a:lnTo>
                    <a:lnTo>
                      <a:pt x="9248" y="4291"/>
                    </a:lnTo>
                    <a:lnTo>
                      <a:pt x="9297" y="4300"/>
                    </a:lnTo>
                    <a:lnTo>
                      <a:pt x="9345" y="4311"/>
                    </a:lnTo>
                    <a:lnTo>
                      <a:pt x="9394" y="4319"/>
                    </a:lnTo>
                    <a:lnTo>
                      <a:pt x="9443" y="4328"/>
                    </a:lnTo>
                    <a:lnTo>
                      <a:pt x="9493" y="4335"/>
                    </a:lnTo>
                    <a:lnTo>
                      <a:pt x="9543" y="4342"/>
                    </a:lnTo>
                    <a:lnTo>
                      <a:pt x="9593" y="4348"/>
                    </a:lnTo>
                    <a:lnTo>
                      <a:pt x="9644" y="4353"/>
                    </a:lnTo>
                    <a:lnTo>
                      <a:pt x="9696" y="4357"/>
                    </a:lnTo>
                    <a:lnTo>
                      <a:pt x="9747" y="4361"/>
                    </a:lnTo>
                    <a:lnTo>
                      <a:pt x="9800" y="4363"/>
                    </a:lnTo>
                    <a:lnTo>
                      <a:pt x="9852" y="4364"/>
                    </a:lnTo>
                    <a:lnTo>
                      <a:pt x="9895" y="4363"/>
                    </a:lnTo>
                    <a:lnTo>
                      <a:pt x="9935" y="4362"/>
                    </a:lnTo>
                    <a:lnTo>
                      <a:pt x="9975" y="4359"/>
                    </a:lnTo>
                    <a:lnTo>
                      <a:pt x="10014" y="4357"/>
                    </a:lnTo>
                    <a:lnTo>
                      <a:pt x="10054" y="4353"/>
                    </a:lnTo>
                    <a:lnTo>
                      <a:pt x="10095" y="4348"/>
                    </a:lnTo>
                    <a:lnTo>
                      <a:pt x="10137" y="4342"/>
                    </a:lnTo>
                    <a:lnTo>
                      <a:pt x="10181" y="4335"/>
                    </a:lnTo>
                    <a:lnTo>
                      <a:pt x="10181" y="4426"/>
                    </a:lnTo>
                    <a:lnTo>
                      <a:pt x="10153" y="4439"/>
                    </a:lnTo>
                    <a:lnTo>
                      <a:pt x="10125" y="4452"/>
                    </a:lnTo>
                    <a:lnTo>
                      <a:pt x="10097" y="4466"/>
                    </a:lnTo>
                    <a:lnTo>
                      <a:pt x="10068" y="4477"/>
                    </a:lnTo>
                    <a:lnTo>
                      <a:pt x="10039" y="4489"/>
                    </a:lnTo>
                    <a:lnTo>
                      <a:pt x="10010" y="4500"/>
                    </a:lnTo>
                    <a:lnTo>
                      <a:pt x="9981" y="4510"/>
                    </a:lnTo>
                    <a:lnTo>
                      <a:pt x="9950" y="4521"/>
                    </a:lnTo>
                    <a:lnTo>
                      <a:pt x="9921" y="4530"/>
                    </a:lnTo>
                    <a:lnTo>
                      <a:pt x="9890" y="4539"/>
                    </a:lnTo>
                    <a:lnTo>
                      <a:pt x="9858" y="4548"/>
                    </a:lnTo>
                    <a:lnTo>
                      <a:pt x="9828" y="4556"/>
                    </a:lnTo>
                    <a:lnTo>
                      <a:pt x="9796" y="4563"/>
                    </a:lnTo>
                    <a:lnTo>
                      <a:pt x="9763" y="4571"/>
                    </a:lnTo>
                    <a:lnTo>
                      <a:pt x="9732" y="4578"/>
                    </a:lnTo>
                    <a:lnTo>
                      <a:pt x="9698" y="4584"/>
                    </a:lnTo>
                    <a:lnTo>
                      <a:pt x="9632" y="4596"/>
                    </a:lnTo>
                    <a:lnTo>
                      <a:pt x="9565" y="4605"/>
                    </a:lnTo>
                    <a:lnTo>
                      <a:pt x="9495" y="4613"/>
                    </a:lnTo>
                    <a:lnTo>
                      <a:pt x="9425" y="4621"/>
                    </a:lnTo>
                    <a:lnTo>
                      <a:pt x="9352" y="4626"/>
                    </a:lnTo>
                    <a:lnTo>
                      <a:pt x="9279" y="4629"/>
                    </a:lnTo>
                    <a:lnTo>
                      <a:pt x="9204" y="4631"/>
                    </a:lnTo>
                    <a:lnTo>
                      <a:pt x="9128" y="4632"/>
                    </a:lnTo>
                    <a:lnTo>
                      <a:pt x="9062" y="4631"/>
                    </a:lnTo>
                    <a:lnTo>
                      <a:pt x="9002" y="4631"/>
                    </a:lnTo>
                    <a:lnTo>
                      <a:pt x="8946" y="4629"/>
                    </a:lnTo>
                    <a:lnTo>
                      <a:pt x="8895" y="4627"/>
                    </a:lnTo>
                    <a:lnTo>
                      <a:pt x="8806" y="4622"/>
                    </a:lnTo>
                    <a:lnTo>
                      <a:pt x="8729" y="4617"/>
                    </a:lnTo>
                    <a:lnTo>
                      <a:pt x="8662" y="4610"/>
                    </a:lnTo>
                    <a:lnTo>
                      <a:pt x="8601" y="4606"/>
                    </a:lnTo>
                    <a:lnTo>
                      <a:pt x="8571" y="4604"/>
                    </a:lnTo>
                    <a:lnTo>
                      <a:pt x="8541" y="4602"/>
                    </a:lnTo>
                    <a:lnTo>
                      <a:pt x="8512" y="4601"/>
                    </a:lnTo>
                    <a:lnTo>
                      <a:pt x="8481" y="4601"/>
                    </a:lnTo>
                    <a:lnTo>
                      <a:pt x="8436" y="4602"/>
                    </a:lnTo>
                    <a:lnTo>
                      <a:pt x="8395" y="4604"/>
                    </a:lnTo>
                    <a:lnTo>
                      <a:pt x="8374" y="4606"/>
                    </a:lnTo>
                    <a:lnTo>
                      <a:pt x="8356" y="4609"/>
                    </a:lnTo>
                    <a:lnTo>
                      <a:pt x="8337" y="4612"/>
                    </a:lnTo>
                    <a:lnTo>
                      <a:pt x="8319" y="4616"/>
                    </a:lnTo>
                    <a:lnTo>
                      <a:pt x="8303" y="4620"/>
                    </a:lnTo>
                    <a:lnTo>
                      <a:pt x="8286" y="4624"/>
                    </a:lnTo>
                    <a:lnTo>
                      <a:pt x="8271" y="4629"/>
                    </a:lnTo>
                    <a:lnTo>
                      <a:pt x="8256" y="4634"/>
                    </a:lnTo>
                    <a:lnTo>
                      <a:pt x="8243" y="4640"/>
                    </a:lnTo>
                    <a:lnTo>
                      <a:pt x="8229" y="4646"/>
                    </a:lnTo>
                    <a:lnTo>
                      <a:pt x="8216" y="4653"/>
                    </a:lnTo>
                    <a:lnTo>
                      <a:pt x="8205" y="4660"/>
                    </a:lnTo>
                    <a:lnTo>
                      <a:pt x="8194" y="4669"/>
                    </a:lnTo>
                    <a:lnTo>
                      <a:pt x="8183" y="4677"/>
                    </a:lnTo>
                    <a:lnTo>
                      <a:pt x="8173" y="4686"/>
                    </a:lnTo>
                    <a:lnTo>
                      <a:pt x="8165" y="4695"/>
                    </a:lnTo>
                    <a:lnTo>
                      <a:pt x="8157" y="4705"/>
                    </a:lnTo>
                    <a:lnTo>
                      <a:pt x="8149" y="4715"/>
                    </a:lnTo>
                    <a:lnTo>
                      <a:pt x="8143" y="4727"/>
                    </a:lnTo>
                    <a:lnTo>
                      <a:pt x="8137" y="4738"/>
                    </a:lnTo>
                    <a:lnTo>
                      <a:pt x="8131" y="4750"/>
                    </a:lnTo>
                    <a:lnTo>
                      <a:pt x="8126" y="4763"/>
                    </a:lnTo>
                    <a:lnTo>
                      <a:pt x="8122" y="4777"/>
                    </a:lnTo>
                    <a:lnTo>
                      <a:pt x="8119" y="4790"/>
                    </a:lnTo>
                    <a:lnTo>
                      <a:pt x="8117" y="4804"/>
                    </a:lnTo>
                    <a:lnTo>
                      <a:pt x="8115" y="4820"/>
                    </a:lnTo>
                    <a:lnTo>
                      <a:pt x="8114" y="4835"/>
                    </a:lnTo>
                    <a:lnTo>
                      <a:pt x="8114" y="4872"/>
                    </a:lnTo>
                    <a:lnTo>
                      <a:pt x="8117" y="4895"/>
                    </a:lnTo>
                    <a:lnTo>
                      <a:pt x="8120" y="4923"/>
                    </a:lnTo>
                    <a:lnTo>
                      <a:pt x="8125" y="4951"/>
                    </a:lnTo>
                    <a:lnTo>
                      <a:pt x="8138" y="5014"/>
                    </a:lnTo>
                    <a:lnTo>
                      <a:pt x="8151" y="5077"/>
                    </a:lnTo>
                    <a:lnTo>
                      <a:pt x="8164" y="5136"/>
                    </a:lnTo>
                    <a:lnTo>
                      <a:pt x="8176" y="5184"/>
                    </a:lnTo>
                    <a:lnTo>
                      <a:pt x="8184" y="5217"/>
                    </a:lnTo>
                    <a:lnTo>
                      <a:pt x="8188" y="5230"/>
                    </a:lnTo>
                    <a:lnTo>
                      <a:pt x="6864" y="5230"/>
                    </a:lnTo>
                    <a:lnTo>
                      <a:pt x="6861" y="5276"/>
                    </a:lnTo>
                    <a:lnTo>
                      <a:pt x="6856" y="5325"/>
                    </a:lnTo>
                    <a:lnTo>
                      <a:pt x="6853" y="5374"/>
                    </a:lnTo>
                    <a:lnTo>
                      <a:pt x="6849" y="5425"/>
                    </a:lnTo>
                    <a:lnTo>
                      <a:pt x="6846" y="5475"/>
                    </a:lnTo>
                    <a:lnTo>
                      <a:pt x="6842" y="5526"/>
                    </a:lnTo>
                    <a:lnTo>
                      <a:pt x="6839" y="5577"/>
                    </a:lnTo>
                    <a:lnTo>
                      <a:pt x="6835" y="5628"/>
                    </a:lnTo>
                    <a:lnTo>
                      <a:pt x="6832" y="5678"/>
                    </a:lnTo>
                    <a:lnTo>
                      <a:pt x="6828" y="5728"/>
                    </a:lnTo>
                    <a:lnTo>
                      <a:pt x="6825" y="5776"/>
                    </a:lnTo>
                    <a:lnTo>
                      <a:pt x="6822" y="5824"/>
                    </a:lnTo>
                    <a:lnTo>
                      <a:pt x="6818" y="5870"/>
                    </a:lnTo>
                    <a:lnTo>
                      <a:pt x="6815" y="5914"/>
                    </a:lnTo>
                    <a:lnTo>
                      <a:pt x="6812" y="5956"/>
                    </a:lnTo>
                    <a:lnTo>
                      <a:pt x="6809" y="5997"/>
                    </a:lnTo>
                    <a:lnTo>
                      <a:pt x="7187" y="5997"/>
                    </a:lnTo>
                    <a:lnTo>
                      <a:pt x="7187" y="6406"/>
                    </a:lnTo>
                    <a:lnTo>
                      <a:pt x="7234" y="6423"/>
                    </a:lnTo>
                    <a:lnTo>
                      <a:pt x="7279" y="6441"/>
                    </a:lnTo>
                    <a:lnTo>
                      <a:pt x="7302" y="6452"/>
                    </a:lnTo>
                    <a:lnTo>
                      <a:pt x="7324" y="6462"/>
                    </a:lnTo>
                    <a:lnTo>
                      <a:pt x="7346" y="6473"/>
                    </a:lnTo>
                    <a:lnTo>
                      <a:pt x="7367" y="6484"/>
                    </a:lnTo>
                    <a:lnTo>
                      <a:pt x="7389" y="6496"/>
                    </a:lnTo>
                    <a:lnTo>
                      <a:pt x="7409" y="6509"/>
                    </a:lnTo>
                    <a:lnTo>
                      <a:pt x="7430" y="6522"/>
                    </a:lnTo>
                    <a:lnTo>
                      <a:pt x="7449" y="6536"/>
                    </a:lnTo>
                    <a:lnTo>
                      <a:pt x="7468" y="6550"/>
                    </a:lnTo>
                    <a:lnTo>
                      <a:pt x="7487" y="6565"/>
                    </a:lnTo>
                    <a:lnTo>
                      <a:pt x="7504" y="6581"/>
                    </a:lnTo>
                    <a:lnTo>
                      <a:pt x="7521" y="6597"/>
                    </a:lnTo>
                    <a:lnTo>
                      <a:pt x="7538" y="6614"/>
                    </a:lnTo>
                    <a:lnTo>
                      <a:pt x="7554" y="6632"/>
                    </a:lnTo>
                    <a:lnTo>
                      <a:pt x="7568" y="6650"/>
                    </a:lnTo>
                    <a:lnTo>
                      <a:pt x="7583" y="6669"/>
                    </a:lnTo>
                    <a:lnTo>
                      <a:pt x="7596" y="6689"/>
                    </a:lnTo>
                    <a:lnTo>
                      <a:pt x="7608" y="6710"/>
                    </a:lnTo>
                    <a:lnTo>
                      <a:pt x="7619" y="6731"/>
                    </a:lnTo>
                    <a:lnTo>
                      <a:pt x="7630" y="6752"/>
                    </a:lnTo>
                    <a:lnTo>
                      <a:pt x="7639" y="6776"/>
                    </a:lnTo>
                    <a:lnTo>
                      <a:pt x="7647" y="6799"/>
                    </a:lnTo>
                    <a:lnTo>
                      <a:pt x="7654" y="6824"/>
                    </a:lnTo>
                    <a:lnTo>
                      <a:pt x="7659" y="6849"/>
                    </a:lnTo>
                    <a:lnTo>
                      <a:pt x="7664" y="6875"/>
                    </a:lnTo>
                    <a:lnTo>
                      <a:pt x="7667" y="6902"/>
                    </a:lnTo>
                    <a:lnTo>
                      <a:pt x="7669" y="6930"/>
                    </a:lnTo>
                    <a:lnTo>
                      <a:pt x="7670" y="6958"/>
                    </a:lnTo>
                    <a:lnTo>
                      <a:pt x="7669" y="6984"/>
                    </a:lnTo>
                    <a:lnTo>
                      <a:pt x="7667" y="7008"/>
                    </a:lnTo>
                    <a:lnTo>
                      <a:pt x="7665" y="7032"/>
                    </a:lnTo>
                    <a:lnTo>
                      <a:pt x="7661" y="7055"/>
                    </a:lnTo>
                    <a:lnTo>
                      <a:pt x="7656" y="7078"/>
                    </a:lnTo>
                    <a:lnTo>
                      <a:pt x="7650" y="7100"/>
                    </a:lnTo>
                    <a:lnTo>
                      <a:pt x="7642" y="7122"/>
                    </a:lnTo>
                    <a:lnTo>
                      <a:pt x="7634" y="7143"/>
                    </a:lnTo>
                    <a:lnTo>
                      <a:pt x="7625" y="7163"/>
                    </a:lnTo>
                    <a:lnTo>
                      <a:pt x="7614" y="7183"/>
                    </a:lnTo>
                    <a:lnTo>
                      <a:pt x="7603" y="7202"/>
                    </a:lnTo>
                    <a:lnTo>
                      <a:pt x="7591" y="7222"/>
                    </a:lnTo>
                    <a:lnTo>
                      <a:pt x="7578" y="7240"/>
                    </a:lnTo>
                    <a:lnTo>
                      <a:pt x="7564" y="7257"/>
                    </a:lnTo>
                    <a:lnTo>
                      <a:pt x="7549" y="7275"/>
                    </a:lnTo>
                    <a:lnTo>
                      <a:pt x="7534" y="7291"/>
                    </a:lnTo>
                    <a:lnTo>
                      <a:pt x="7517" y="7307"/>
                    </a:lnTo>
                    <a:lnTo>
                      <a:pt x="7500" y="7324"/>
                    </a:lnTo>
                    <a:lnTo>
                      <a:pt x="7482" y="7338"/>
                    </a:lnTo>
                    <a:lnTo>
                      <a:pt x="7463" y="7353"/>
                    </a:lnTo>
                    <a:lnTo>
                      <a:pt x="7443" y="7367"/>
                    </a:lnTo>
                    <a:lnTo>
                      <a:pt x="7424" y="7381"/>
                    </a:lnTo>
                    <a:lnTo>
                      <a:pt x="7402" y="7394"/>
                    </a:lnTo>
                    <a:lnTo>
                      <a:pt x="7381" y="7406"/>
                    </a:lnTo>
                    <a:lnTo>
                      <a:pt x="7358" y="7418"/>
                    </a:lnTo>
                    <a:lnTo>
                      <a:pt x="7336" y="7430"/>
                    </a:lnTo>
                    <a:lnTo>
                      <a:pt x="7312" y="7441"/>
                    </a:lnTo>
                    <a:lnTo>
                      <a:pt x="7288" y="7452"/>
                    </a:lnTo>
                    <a:lnTo>
                      <a:pt x="7263" y="7462"/>
                    </a:lnTo>
                    <a:lnTo>
                      <a:pt x="7239" y="7472"/>
                    </a:lnTo>
                    <a:lnTo>
                      <a:pt x="7213" y="7481"/>
                    </a:lnTo>
                    <a:lnTo>
                      <a:pt x="7187" y="7490"/>
                    </a:lnTo>
                    <a:lnTo>
                      <a:pt x="7187" y="7894"/>
                    </a:lnTo>
                    <a:lnTo>
                      <a:pt x="7211" y="7898"/>
                    </a:lnTo>
                    <a:lnTo>
                      <a:pt x="7243" y="7903"/>
                    </a:lnTo>
                    <a:lnTo>
                      <a:pt x="7278" y="7907"/>
                    </a:lnTo>
                    <a:lnTo>
                      <a:pt x="7316" y="7910"/>
                    </a:lnTo>
                    <a:lnTo>
                      <a:pt x="7355" y="7912"/>
                    </a:lnTo>
                    <a:lnTo>
                      <a:pt x="7395" y="7914"/>
                    </a:lnTo>
                    <a:lnTo>
                      <a:pt x="7432" y="7915"/>
                    </a:lnTo>
                    <a:lnTo>
                      <a:pt x="7465" y="7916"/>
                    </a:lnTo>
                    <a:lnTo>
                      <a:pt x="7512" y="7915"/>
                    </a:lnTo>
                    <a:lnTo>
                      <a:pt x="7559" y="7913"/>
                    </a:lnTo>
                    <a:lnTo>
                      <a:pt x="7606" y="7910"/>
                    </a:lnTo>
                    <a:lnTo>
                      <a:pt x="7653" y="7906"/>
                    </a:lnTo>
                    <a:lnTo>
                      <a:pt x="7700" y="7900"/>
                    </a:lnTo>
                    <a:lnTo>
                      <a:pt x="7747" y="7894"/>
                    </a:lnTo>
                    <a:lnTo>
                      <a:pt x="7792" y="7886"/>
                    </a:lnTo>
                    <a:lnTo>
                      <a:pt x="7837" y="7877"/>
                    </a:lnTo>
                    <a:lnTo>
                      <a:pt x="7881" y="7868"/>
                    </a:lnTo>
                    <a:lnTo>
                      <a:pt x="7922" y="7857"/>
                    </a:lnTo>
                    <a:lnTo>
                      <a:pt x="7963" y="7846"/>
                    </a:lnTo>
                    <a:lnTo>
                      <a:pt x="8002" y="7834"/>
                    </a:lnTo>
                    <a:lnTo>
                      <a:pt x="8039" y="7820"/>
                    </a:lnTo>
                    <a:lnTo>
                      <a:pt x="8073" y="7807"/>
                    </a:lnTo>
                    <a:lnTo>
                      <a:pt x="8105" y="7792"/>
                    </a:lnTo>
                    <a:lnTo>
                      <a:pt x="8133" y="7776"/>
                    </a:lnTo>
                    <a:lnTo>
                      <a:pt x="8133" y="8757"/>
                    </a:lnTo>
                    <a:lnTo>
                      <a:pt x="7762" y="8757"/>
                    </a:lnTo>
                    <a:lnTo>
                      <a:pt x="7762" y="8242"/>
                    </a:lnTo>
                    <a:lnTo>
                      <a:pt x="7728" y="8248"/>
                    </a:lnTo>
                    <a:lnTo>
                      <a:pt x="7690" y="8254"/>
                    </a:lnTo>
                    <a:lnTo>
                      <a:pt x="7650" y="8259"/>
                    </a:lnTo>
                    <a:lnTo>
                      <a:pt x="7608" y="8264"/>
                    </a:lnTo>
                    <a:lnTo>
                      <a:pt x="7565" y="8268"/>
                    </a:lnTo>
                    <a:lnTo>
                      <a:pt x="7521" y="8271"/>
                    </a:lnTo>
                    <a:lnTo>
                      <a:pt x="7480" y="8272"/>
                    </a:lnTo>
                    <a:lnTo>
                      <a:pt x="7440" y="8273"/>
                    </a:lnTo>
                    <a:lnTo>
                      <a:pt x="7387" y="8273"/>
                    </a:lnTo>
                    <a:lnTo>
                      <a:pt x="7338" y="8272"/>
                    </a:lnTo>
                    <a:lnTo>
                      <a:pt x="7291" y="8270"/>
                    </a:lnTo>
                    <a:lnTo>
                      <a:pt x="7248" y="8268"/>
                    </a:lnTo>
                    <a:lnTo>
                      <a:pt x="7207" y="8264"/>
                    </a:lnTo>
                    <a:lnTo>
                      <a:pt x="7168" y="8261"/>
                    </a:lnTo>
                    <a:lnTo>
                      <a:pt x="7131" y="8256"/>
                    </a:lnTo>
                    <a:lnTo>
                      <a:pt x="7095" y="8251"/>
                    </a:lnTo>
                    <a:lnTo>
                      <a:pt x="7059" y="8246"/>
                    </a:lnTo>
                    <a:lnTo>
                      <a:pt x="7026" y="8239"/>
                    </a:lnTo>
                    <a:lnTo>
                      <a:pt x="6992" y="8231"/>
                    </a:lnTo>
                    <a:lnTo>
                      <a:pt x="6957" y="8224"/>
                    </a:lnTo>
                    <a:lnTo>
                      <a:pt x="6889" y="8207"/>
                    </a:lnTo>
                    <a:lnTo>
                      <a:pt x="6816" y="8189"/>
                    </a:lnTo>
                    <a:lnTo>
                      <a:pt x="6816" y="7245"/>
                    </a:lnTo>
                    <a:lnTo>
                      <a:pt x="6848" y="7238"/>
                    </a:lnTo>
                    <a:lnTo>
                      <a:pt x="6885" y="7231"/>
                    </a:lnTo>
                    <a:lnTo>
                      <a:pt x="6923" y="7223"/>
                    </a:lnTo>
                    <a:lnTo>
                      <a:pt x="6962" y="7212"/>
                    </a:lnTo>
                    <a:lnTo>
                      <a:pt x="7001" y="7201"/>
                    </a:lnTo>
                    <a:lnTo>
                      <a:pt x="7040" y="7188"/>
                    </a:lnTo>
                    <a:lnTo>
                      <a:pt x="7060" y="7181"/>
                    </a:lnTo>
                    <a:lnTo>
                      <a:pt x="7080" y="7174"/>
                    </a:lnTo>
                    <a:lnTo>
                      <a:pt x="7098" y="7167"/>
                    </a:lnTo>
                    <a:lnTo>
                      <a:pt x="7117" y="7158"/>
                    </a:lnTo>
                    <a:lnTo>
                      <a:pt x="7135" y="7149"/>
                    </a:lnTo>
                    <a:lnTo>
                      <a:pt x="7152" y="7140"/>
                    </a:lnTo>
                    <a:lnTo>
                      <a:pt x="7170" y="7131"/>
                    </a:lnTo>
                    <a:lnTo>
                      <a:pt x="7185" y="7121"/>
                    </a:lnTo>
                    <a:lnTo>
                      <a:pt x="7200" y="7110"/>
                    </a:lnTo>
                    <a:lnTo>
                      <a:pt x="7214" y="7099"/>
                    </a:lnTo>
                    <a:lnTo>
                      <a:pt x="7228" y="7088"/>
                    </a:lnTo>
                    <a:lnTo>
                      <a:pt x="7241" y="7076"/>
                    </a:lnTo>
                    <a:lnTo>
                      <a:pt x="7251" y="7064"/>
                    </a:lnTo>
                    <a:lnTo>
                      <a:pt x="7261" y="7050"/>
                    </a:lnTo>
                    <a:lnTo>
                      <a:pt x="7271" y="7036"/>
                    </a:lnTo>
                    <a:lnTo>
                      <a:pt x="7278" y="7022"/>
                    </a:lnTo>
                    <a:lnTo>
                      <a:pt x="7283" y="7007"/>
                    </a:lnTo>
                    <a:lnTo>
                      <a:pt x="7287" y="6992"/>
                    </a:lnTo>
                    <a:lnTo>
                      <a:pt x="7290" y="6976"/>
                    </a:lnTo>
                    <a:lnTo>
                      <a:pt x="7291" y="6958"/>
                    </a:lnTo>
                    <a:lnTo>
                      <a:pt x="7290" y="6941"/>
                    </a:lnTo>
                    <a:lnTo>
                      <a:pt x="7288" y="6924"/>
                    </a:lnTo>
                    <a:lnTo>
                      <a:pt x="7283" y="6907"/>
                    </a:lnTo>
                    <a:lnTo>
                      <a:pt x="7278" y="6891"/>
                    </a:lnTo>
                    <a:lnTo>
                      <a:pt x="7271" y="6876"/>
                    </a:lnTo>
                    <a:lnTo>
                      <a:pt x="7261" y="6862"/>
                    </a:lnTo>
                    <a:lnTo>
                      <a:pt x="7252" y="6847"/>
                    </a:lnTo>
                    <a:lnTo>
                      <a:pt x="7241" y="6834"/>
                    </a:lnTo>
                    <a:lnTo>
                      <a:pt x="7229" y="6822"/>
                    </a:lnTo>
                    <a:lnTo>
                      <a:pt x="7215" y="6810"/>
                    </a:lnTo>
                    <a:lnTo>
                      <a:pt x="7201" y="6798"/>
                    </a:lnTo>
                    <a:lnTo>
                      <a:pt x="7186" y="6787"/>
                    </a:lnTo>
                    <a:lnTo>
                      <a:pt x="7170" y="6777"/>
                    </a:lnTo>
                    <a:lnTo>
                      <a:pt x="7152" y="6767"/>
                    </a:lnTo>
                    <a:lnTo>
                      <a:pt x="7135" y="6758"/>
                    </a:lnTo>
                    <a:lnTo>
                      <a:pt x="7118" y="6748"/>
                    </a:lnTo>
                    <a:lnTo>
                      <a:pt x="7098" y="6740"/>
                    </a:lnTo>
                    <a:lnTo>
                      <a:pt x="7080" y="6732"/>
                    </a:lnTo>
                    <a:lnTo>
                      <a:pt x="7060" y="6724"/>
                    </a:lnTo>
                    <a:lnTo>
                      <a:pt x="7041" y="6717"/>
                    </a:lnTo>
                    <a:lnTo>
                      <a:pt x="7001" y="6703"/>
                    </a:lnTo>
                    <a:lnTo>
                      <a:pt x="6962" y="6691"/>
                    </a:lnTo>
                    <a:lnTo>
                      <a:pt x="6885" y="6670"/>
                    </a:lnTo>
                    <a:lnTo>
                      <a:pt x="6816" y="6651"/>
                    </a:lnTo>
                    <a:lnTo>
                      <a:pt x="6816" y="6354"/>
                    </a:lnTo>
                    <a:lnTo>
                      <a:pt x="6410" y="6354"/>
                    </a:lnTo>
                    <a:lnTo>
                      <a:pt x="6415" y="6283"/>
                    </a:lnTo>
                    <a:lnTo>
                      <a:pt x="6420" y="6213"/>
                    </a:lnTo>
                    <a:lnTo>
                      <a:pt x="6425" y="6143"/>
                    </a:lnTo>
                    <a:lnTo>
                      <a:pt x="6430" y="6073"/>
                    </a:lnTo>
                    <a:lnTo>
                      <a:pt x="6435" y="6003"/>
                    </a:lnTo>
                    <a:lnTo>
                      <a:pt x="6441" y="5932"/>
                    </a:lnTo>
                    <a:lnTo>
                      <a:pt x="6446" y="5862"/>
                    </a:lnTo>
                    <a:lnTo>
                      <a:pt x="6452" y="5792"/>
                    </a:lnTo>
                    <a:lnTo>
                      <a:pt x="6457" y="5721"/>
                    </a:lnTo>
                    <a:lnTo>
                      <a:pt x="6462" y="5651"/>
                    </a:lnTo>
                    <a:lnTo>
                      <a:pt x="6467" y="5580"/>
                    </a:lnTo>
                    <a:lnTo>
                      <a:pt x="6472" y="5510"/>
                    </a:lnTo>
                    <a:lnTo>
                      <a:pt x="6477" y="5441"/>
                    </a:lnTo>
                    <a:lnTo>
                      <a:pt x="6482" y="5370"/>
                    </a:lnTo>
                    <a:lnTo>
                      <a:pt x="6487" y="5300"/>
                    </a:lnTo>
                    <a:lnTo>
                      <a:pt x="6491" y="5230"/>
                    </a:lnTo>
                    <a:lnTo>
                      <a:pt x="6191" y="5230"/>
                    </a:lnTo>
                    <a:lnTo>
                      <a:pt x="6191" y="4872"/>
                    </a:lnTo>
                    <a:close/>
                    <a:moveTo>
                      <a:pt x="0" y="0"/>
                    </a:moveTo>
                    <a:lnTo>
                      <a:pt x="0" y="16320"/>
                    </a:lnTo>
                    <a:lnTo>
                      <a:pt x="16320" y="16320"/>
                    </a:lnTo>
                    <a:lnTo>
                      <a:pt x="16320" y="0"/>
                    </a:lnTo>
                    <a:lnTo>
                      <a:pt x="0" y="0"/>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grpSp>
      </p:grpSp>
      <p:pic>
        <p:nvPicPr>
          <p:cNvPr id="2" name="Grafik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44" y="125860"/>
            <a:ext cx="5505260" cy="4454928"/>
          </a:xfrm>
          <a:prstGeom prst="rect">
            <a:avLst/>
          </a:prstGeom>
        </p:spPr>
      </p:pic>
      <p:pic>
        <p:nvPicPr>
          <p:cNvPr id="3" name="Grafik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94556" y="4373688"/>
            <a:ext cx="2225149" cy="540393"/>
          </a:xfrm>
          <a:prstGeom prst="rect">
            <a:avLst/>
          </a:prstGeom>
        </p:spPr>
      </p:pic>
      <p:pic>
        <p:nvPicPr>
          <p:cNvPr id="79" name="Grafik 7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81" name="Grafik 8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6394" y="835045"/>
            <a:ext cx="3456384" cy="578928"/>
          </a:xfrm>
          <a:prstGeom prst="rect">
            <a:avLst/>
          </a:prstGeom>
        </p:spPr>
      </p:pic>
      <p:sp>
        <p:nvSpPr>
          <p:cNvPr id="84" name="Textplatzhalter 36"/>
          <p:cNvSpPr>
            <a:spLocks noGrp="1"/>
          </p:cNvSpPr>
          <p:nvPr>
            <p:ph type="body" sz="quarter" idx="12" hasCustomPrompt="1"/>
          </p:nvPr>
        </p:nvSpPr>
        <p:spPr>
          <a:xfrm rot="21360000">
            <a:off x="690478" y="968827"/>
            <a:ext cx="3237052" cy="311150"/>
          </a:xfrm>
        </p:spPr>
        <p:txBody>
          <a:bodyPr anchor="ctr" anchorCtr="0"/>
          <a:lstStyle>
            <a:lvl1pPr marL="0" indent="0" algn="ctr">
              <a:buNone/>
              <a:defRPr baseline="0">
                <a:solidFill>
                  <a:schemeClr val="bg1"/>
                </a:solidFill>
              </a:defRPr>
            </a:lvl1pPr>
          </a:lstStyle>
          <a:p>
            <a:pPr lvl="0"/>
            <a:r>
              <a:rPr lang="de-DE" dirty="0"/>
              <a:t>Ort &amp; Datum</a:t>
            </a:r>
          </a:p>
        </p:txBody>
      </p:sp>
      <p:sp>
        <p:nvSpPr>
          <p:cNvPr id="80" name="Textplatzhalter 38"/>
          <p:cNvSpPr>
            <a:spLocks noGrp="1"/>
          </p:cNvSpPr>
          <p:nvPr>
            <p:ph type="body" sz="quarter" idx="14" hasCustomPrompt="1"/>
          </p:nvPr>
        </p:nvSpPr>
        <p:spPr>
          <a:xfrm rot="-240000">
            <a:off x="395536" y="1320486"/>
            <a:ext cx="5418000" cy="2016000"/>
          </a:xfrm>
        </p:spPr>
        <p:txBody>
          <a:bodyPr anchor="ctr" anchorCtr="0">
            <a:normAutofit/>
          </a:bodyPr>
          <a:lstStyle>
            <a:lvl1pPr marL="0" indent="0">
              <a:lnSpc>
                <a:spcPts val="4600"/>
              </a:lnSpc>
              <a:spcAft>
                <a:spcPts val="0"/>
              </a:spcAft>
              <a:buNone/>
              <a:defRPr sz="4000" b="1" i="0">
                <a:solidFill>
                  <a:schemeClr val="bg1"/>
                </a:solidFill>
                <a:latin typeface="TheSans C4s Schwarz" charset="0"/>
              </a:defRPr>
            </a:lvl1pPr>
          </a:lstStyle>
          <a:p>
            <a:pPr lvl="0"/>
            <a:r>
              <a:rPr lang="de-DE" sz="4400" dirty="0">
                <a:latin typeface="Arial Black" panose="020B0A04020102020204" pitchFamily="34" charset="0"/>
              </a:rPr>
              <a:t>TITEL DER PRÄSENTATION</a:t>
            </a:r>
            <a:r>
              <a:rPr lang="de-DE" sz="4000" dirty="0">
                <a:latin typeface="Arial Black" panose="020B0A04020102020204" pitchFamily="34" charset="0"/>
              </a:rPr>
              <a:t/>
            </a:r>
            <a:br>
              <a:rPr lang="de-DE" sz="4000" dirty="0">
                <a:latin typeface="Arial Black" panose="020B0A04020102020204" pitchFamily="34" charset="0"/>
              </a:rPr>
            </a:br>
            <a:r>
              <a:rPr lang="de-DE" sz="4000" dirty="0">
                <a:latin typeface="Arial Black" panose="020B0A04020102020204" pitchFamily="34" charset="0"/>
              </a:rPr>
              <a:t>ARIAL BLACK</a:t>
            </a:r>
            <a:endParaRPr lang="de-DE" sz="4400" dirty="0">
              <a:latin typeface="Arial Black" panose="020B0A04020102020204" pitchFamily="34" charset="0"/>
            </a:endParaRPr>
          </a:p>
        </p:txBody>
      </p:sp>
      <p:sp>
        <p:nvSpPr>
          <p:cNvPr id="82" name="Textplatzhalter 40"/>
          <p:cNvSpPr>
            <a:spLocks noGrp="1"/>
          </p:cNvSpPr>
          <p:nvPr>
            <p:ph type="body" sz="quarter" idx="16" hasCustomPrompt="1"/>
          </p:nvPr>
        </p:nvSpPr>
        <p:spPr>
          <a:xfrm rot="-240000">
            <a:off x="486830" y="3405773"/>
            <a:ext cx="4074190" cy="695218"/>
          </a:xfrm>
        </p:spPr>
        <p:txBody>
          <a:bodyPr/>
          <a:lstStyle>
            <a:lvl1pPr marL="0" marR="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sz="1600">
                <a:solidFill>
                  <a:schemeClr val="bg1"/>
                </a:solidFill>
              </a:defRPr>
            </a:lvl1pPr>
          </a:lstStyle>
          <a:p>
            <a:pPr marL="0" marR="0" lvl="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a:pPr>
            <a:r>
              <a:rPr lang="de-DE" sz="1600" dirty="0">
                <a:solidFill>
                  <a:schemeClr val="bg1"/>
                </a:solidFill>
              </a:rPr>
              <a:t>Themenbeschreibung, Inhalte,</a:t>
            </a:r>
            <a:r>
              <a:rPr lang="de-DE" sz="1600" baseline="0" dirty="0">
                <a:solidFill>
                  <a:schemeClr val="bg1"/>
                </a:solidFill>
              </a:rPr>
              <a:t> Abteilung und Verfasser, Arial, 16 PT, Weiß</a:t>
            </a:r>
            <a:br>
              <a:rPr lang="de-DE" sz="1600" baseline="0" dirty="0">
                <a:solidFill>
                  <a:schemeClr val="bg1"/>
                </a:solidFill>
              </a:rPr>
            </a:br>
            <a:endParaRPr lang="de-DE" sz="1600" baseline="0" dirty="0">
              <a:solidFill>
                <a:schemeClr val="bg1"/>
              </a:solidFill>
            </a:endParaRPr>
          </a:p>
        </p:txBody>
      </p:sp>
    </p:spTree>
    <p:extLst>
      <p:ext uri="{BB962C8B-B14F-4D97-AF65-F5344CB8AC3E}">
        <p14:creationId xmlns:p14="http://schemas.microsoft.com/office/powerpoint/2010/main" val="23921434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el_Motiv_VR">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0" name="Grafik 7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44" y="125860"/>
            <a:ext cx="5505260" cy="4454928"/>
          </a:xfrm>
          <a:prstGeom prst="rect">
            <a:avLst/>
          </a:prstGeom>
        </p:spPr>
      </p:pic>
      <p:pic>
        <p:nvPicPr>
          <p:cNvPr id="85" name="Grafik 8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6394" y="835045"/>
            <a:ext cx="3456384" cy="578928"/>
          </a:xfrm>
          <a:prstGeom prst="rect">
            <a:avLst/>
          </a:prstGeom>
        </p:spPr>
      </p:pic>
      <p:sp>
        <p:nvSpPr>
          <p:cNvPr id="13" name="Rechteck 12"/>
          <p:cNvSpPr/>
          <p:nvPr userDrawn="1"/>
        </p:nvSpPr>
        <p:spPr>
          <a:xfrm>
            <a:off x="0" y="3798267"/>
            <a:ext cx="9144000" cy="1348227"/>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Hilfslinien anzeigen über Menu: </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Ansicht | Anzeigen | Haken bei</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Führungslinien setzten</a:t>
              </a:r>
            </a:p>
            <a:p>
              <a:pPr indent="0" algn="r">
                <a:lnSpc>
                  <a:spcPct val="100000"/>
                </a:lnSpc>
                <a:spcBef>
                  <a:spcPts val="0"/>
                </a:spcBef>
                <a:spcAft>
                  <a:spcPts val="0"/>
                </a:spcAft>
              </a:pPr>
              <a:r>
                <a:rPr lang="de-DE" sz="400" b="0" i="0" dirty="0">
                  <a:solidFill>
                    <a:schemeClr val="tx1"/>
                  </a:solidFill>
                  <a:latin typeface="TheSans LP5 Plain" panose="020B0002050302020203" pitchFamily="34" charset="0"/>
                </a:rPr>
                <a:t>______________________________________________________</a:t>
              </a:r>
            </a:p>
            <a:p>
              <a:pPr indent="0" algn="r">
                <a:lnSpc>
                  <a:spcPct val="100000"/>
                </a:lnSpc>
                <a:spcBef>
                  <a:spcPts val="0"/>
                </a:spcBef>
                <a:spcAft>
                  <a:spcPts val="0"/>
                </a:spcAft>
              </a:pPr>
              <a:endParaRPr lang="de-DE" sz="300" b="0" i="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Folie in</a:t>
              </a:r>
              <a:r>
                <a:rPr lang="de-DE" sz="700" b="0" i="0" baseline="0" dirty="0">
                  <a:solidFill>
                    <a:schemeClr val="tx1"/>
                  </a:solidFill>
                  <a:latin typeface="TheSans LP5 Plain" panose="020B0002050302020203" pitchFamily="34" charset="0"/>
                </a:rPr>
                <a:t> Ursprungsform </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bringen über Menu:</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Start | Folien | Zurücksetzen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Wechsel der Textebene im Menü über: Start | Absatz | Listenebene erhöhen/verringern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dirty="0">
                  <a:solidFill>
                    <a:schemeClr val="tx1"/>
                  </a:solidFill>
                  <a:latin typeface="TheSans LP5 Plain"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baseline="0" dirty="0">
                  <a:solidFill>
                    <a:schemeClr val="tx1"/>
                  </a:solidFill>
                  <a:latin typeface="TheSans LP5 Plain" panose="020B0002050302020203" pitchFamily="34" charset="0"/>
                </a:rPr>
                <a:t>Start | Folien | Layout</a:t>
              </a:r>
            </a:p>
            <a:p>
              <a:pPr indent="0" algn="r">
                <a:lnSpc>
                  <a:spcPct val="100000"/>
                </a:lnSpc>
                <a:spcBef>
                  <a:spcPts val="0"/>
                </a:spcBef>
                <a:spcAft>
                  <a:spcPts val="0"/>
                </a:spcAft>
              </a:pPr>
              <a:endParaRPr lang="de-DE" sz="700" b="0" i="0" baseline="0" noProof="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700" b="0" i="0" noProof="0" dirty="0">
                <a:solidFill>
                  <a:schemeClr val="tx1"/>
                </a:solidFill>
                <a:latin typeface="TheSans LP5 Plain"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Hinweis: Titel der Präsentation ist Fußzeile</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Fußzeile (pro Folie oder für alle) </a:t>
              </a:r>
              <a:br>
                <a:rPr lang="de-DE" sz="700" b="0" i="0" baseline="0" dirty="0">
                  <a:solidFill>
                    <a:schemeClr val="tx1"/>
                  </a:solidFill>
                  <a:latin typeface="TheSans LP5 Plain" panose="020B0002050302020203" pitchFamily="34" charset="0"/>
                </a:rPr>
              </a:br>
              <a:r>
                <a:rPr lang="de-DE" sz="700" b="0" i="0" baseline="0" dirty="0">
                  <a:solidFill>
                    <a:schemeClr val="tx1"/>
                  </a:solidFill>
                  <a:latin typeface="TheSans LP5 Plain" panose="020B0002050302020203" pitchFamily="34" charset="0"/>
                </a:rPr>
                <a:t>anpassen über Menü:</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Einfügen | Text | Kopf- und Fußzeile</a:t>
              </a:r>
            </a:p>
          </p:txBody>
        </p:sp>
      </p:grpSp>
      <p:grpSp>
        <p:nvGrpSpPr>
          <p:cNvPr id="23" name="Gruppieren 22"/>
          <p:cNvGrpSpPr/>
          <p:nvPr userDrawn="1"/>
        </p:nvGrpSpPr>
        <p:grpSpPr>
          <a:xfrm>
            <a:off x="8589100" y="4123704"/>
            <a:ext cx="555433" cy="1021087"/>
            <a:chOff x="8589100" y="4123704"/>
            <a:chExt cx="555433" cy="1021087"/>
          </a:xfrm>
          <a:solidFill>
            <a:srgbClr val="216CE8">
              <a:alpha val="40000"/>
            </a:srgbClr>
          </a:solidFill>
        </p:grpSpPr>
        <p:sp>
          <p:nvSpPr>
            <p:cNvPr id="19" name="Flussdiagramm: Manuelle Eingabe 18"/>
            <p:cNvSpPr/>
            <p:nvPr userDrawn="1"/>
          </p:nvSpPr>
          <p:spPr>
            <a:xfrm rot="16200000" flipH="1">
              <a:off x="8372480" y="4374929"/>
              <a:ext cx="986482" cy="553241"/>
            </a:xfrm>
            <a:prstGeom prst="flowChartManualIn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sp>
          <p:nvSpPr>
            <p:cNvPr id="21" name="Gleichschenkliges Dreieck 20"/>
            <p:cNvSpPr/>
            <p:nvPr userDrawn="1"/>
          </p:nvSpPr>
          <p:spPr>
            <a:xfrm rot="-5580000">
              <a:off x="8896738" y="3921628"/>
              <a:ext cx="45719" cy="4498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grpSp>
        <p:nvGrpSpPr>
          <p:cNvPr id="20" name="Gruppieren 19"/>
          <p:cNvGrpSpPr/>
          <p:nvPr userDrawn="1"/>
        </p:nvGrpSpPr>
        <p:grpSpPr>
          <a:xfrm>
            <a:off x="8379956" y="4374331"/>
            <a:ext cx="539750" cy="539750"/>
            <a:chOff x="8379956" y="4374331"/>
            <a:chExt cx="539750" cy="539750"/>
          </a:xfrm>
        </p:grpSpPr>
        <p:sp>
          <p:nvSpPr>
            <p:cNvPr id="4" name="Rechteck 3"/>
            <p:cNvSpPr>
              <a:spLocks noChangeAspect="1"/>
            </p:cNvSpPr>
            <p:nvPr userDrawn="1"/>
          </p:nvSpPr>
          <p:spPr>
            <a:xfrm>
              <a:off x="8388000" y="4390450"/>
              <a:ext cx="504000" cy="50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nvGrpSpPr>
            <p:cNvPr id="11" name="Gruppieren 10"/>
            <p:cNvGrpSpPr/>
            <p:nvPr userDrawn="1"/>
          </p:nvGrpSpPr>
          <p:grpSpPr>
            <a:xfrm>
              <a:off x="8379956" y="4374331"/>
              <a:ext cx="539750" cy="539750"/>
              <a:chOff x="7583906" y="3939208"/>
              <a:chExt cx="539750" cy="539750"/>
            </a:xfrm>
          </p:grpSpPr>
          <p:sp>
            <p:nvSpPr>
              <p:cNvPr id="7" name="Freeform 5"/>
              <p:cNvSpPr>
                <a:spLocks/>
              </p:cNvSpPr>
              <p:nvPr userDrawn="1"/>
            </p:nvSpPr>
            <p:spPr bwMode="auto">
              <a:xfrm>
                <a:off x="7688681" y="4269408"/>
                <a:ext cx="17463" cy="17463"/>
              </a:xfrm>
              <a:custGeom>
                <a:avLst/>
                <a:gdLst>
                  <a:gd name="T0" fmla="*/ 0 w 513"/>
                  <a:gd name="T1" fmla="*/ 526 h 526"/>
                  <a:gd name="T2" fmla="*/ 513 w 513"/>
                  <a:gd name="T3" fmla="*/ 526 h 526"/>
                  <a:gd name="T4" fmla="*/ 257 w 513"/>
                  <a:gd name="T5" fmla="*/ 0 h 526"/>
                  <a:gd name="T6" fmla="*/ 0 w 513"/>
                  <a:gd name="T7" fmla="*/ 526 h 526"/>
                </a:gdLst>
                <a:ahLst/>
                <a:cxnLst>
                  <a:cxn ang="0">
                    <a:pos x="T0" y="T1"/>
                  </a:cxn>
                  <a:cxn ang="0">
                    <a:pos x="T2" y="T3"/>
                  </a:cxn>
                  <a:cxn ang="0">
                    <a:pos x="T4" y="T5"/>
                  </a:cxn>
                  <a:cxn ang="0">
                    <a:pos x="T6" y="T7"/>
                  </a:cxn>
                </a:cxnLst>
                <a:rect l="0" t="0" r="r" b="b"/>
                <a:pathLst>
                  <a:path w="513" h="526">
                    <a:moveTo>
                      <a:pt x="0" y="526"/>
                    </a:moveTo>
                    <a:lnTo>
                      <a:pt x="513" y="526"/>
                    </a:lnTo>
                    <a:lnTo>
                      <a:pt x="257" y="0"/>
                    </a:lnTo>
                    <a:lnTo>
                      <a:pt x="0" y="526"/>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8" name="Freeform 6"/>
              <p:cNvSpPr>
                <a:spLocks/>
              </p:cNvSpPr>
              <p:nvPr userDrawn="1"/>
            </p:nvSpPr>
            <p:spPr bwMode="auto">
              <a:xfrm>
                <a:off x="8055394" y="4266233"/>
                <a:ext cx="26988" cy="12700"/>
              </a:xfrm>
              <a:custGeom>
                <a:avLst/>
                <a:gdLst>
                  <a:gd name="T0" fmla="*/ 812 w 815"/>
                  <a:gd name="T1" fmla="*/ 149 h 395"/>
                  <a:gd name="T2" fmla="*/ 810 w 815"/>
                  <a:gd name="T3" fmla="*/ 137 h 395"/>
                  <a:gd name="T4" fmla="*/ 807 w 815"/>
                  <a:gd name="T5" fmla="*/ 125 h 395"/>
                  <a:gd name="T6" fmla="*/ 803 w 815"/>
                  <a:gd name="T7" fmla="*/ 114 h 395"/>
                  <a:gd name="T8" fmla="*/ 799 w 815"/>
                  <a:gd name="T9" fmla="*/ 104 h 395"/>
                  <a:gd name="T10" fmla="*/ 794 w 815"/>
                  <a:gd name="T11" fmla="*/ 94 h 395"/>
                  <a:gd name="T12" fmla="*/ 789 w 815"/>
                  <a:gd name="T13" fmla="*/ 85 h 395"/>
                  <a:gd name="T14" fmla="*/ 783 w 815"/>
                  <a:gd name="T15" fmla="*/ 76 h 395"/>
                  <a:gd name="T16" fmla="*/ 777 w 815"/>
                  <a:gd name="T17" fmla="*/ 68 h 395"/>
                  <a:gd name="T18" fmla="*/ 769 w 815"/>
                  <a:gd name="T19" fmla="*/ 61 h 395"/>
                  <a:gd name="T20" fmla="*/ 761 w 815"/>
                  <a:gd name="T21" fmla="*/ 54 h 395"/>
                  <a:gd name="T22" fmla="*/ 754 w 815"/>
                  <a:gd name="T23" fmla="*/ 48 h 395"/>
                  <a:gd name="T24" fmla="*/ 745 w 815"/>
                  <a:gd name="T25" fmla="*/ 42 h 395"/>
                  <a:gd name="T26" fmla="*/ 736 w 815"/>
                  <a:gd name="T27" fmla="*/ 37 h 395"/>
                  <a:gd name="T28" fmla="*/ 727 w 815"/>
                  <a:gd name="T29" fmla="*/ 32 h 395"/>
                  <a:gd name="T30" fmla="*/ 716 w 815"/>
                  <a:gd name="T31" fmla="*/ 26 h 395"/>
                  <a:gd name="T32" fmla="*/ 706 w 815"/>
                  <a:gd name="T33" fmla="*/ 22 h 395"/>
                  <a:gd name="T34" fmla="*/ 695 w 815"/>
                  <a:gd name="T35" fmla="*/ 18 h 395"/>
                  <a:gd name="T36" fmla="*/ 672 w 815"/>
                  <a:gd name="T37" fmla="*/ 12 h 395"/>
                  <a:gd name="T38" fmla="*/ 648 w 815"/>
                  <a:gd name="T39" fmla="*/ 7 h 395"/>
                  <a:gd name="T40" fmla="*/ 621 w 815"/>
                  <a:gd name="T41" fmla="*/ 4 h 395"/>
                  <a:gd name="T42" fmla="*/ 595 w 815"/>
                  <a:gd name="T43" fmla="*/ 2 h 395"/>
                  <a:gd name="T44" fmla="*/ 566 w 815"/>
                  <a:gd name="T45" fmla="*/ 0 h 395"/>
                  <a:gd name="T46" fmla="*/ 0 w 815"/>
                  <a:gd name="T47" fmla="*/ 0 h 395"/>
                  <a:gd name="T48" fmla="*/ 0 w 815"/>
                  <a:gd name="T49" fmla="*/ 395 h 395"/>
                  <a:gd name="T50" fmla="*/ 569 w 815"/>
                  <a:gd name="T51" fmla="*/ 395 h 395"/>
                  <a:gd name="T52" fmla="*/ 599 w 815"/>
                  <a:gd name="T53" fmla="*/ 393 h 395"/>
                  <a:gd name="T54" fmla="*/ 628 w 815"/>
                  <a:gd name="T55" fmla="*/ 390 h 395"/>
                  <a:gd name="T56" fmla="*/ 654 w 815"/>
                  <a:gd name="T57" fmla="*/ 386 h 395"/>
                  <a:gd name="T58" fmla="*/ 667 w 815"/>
                  <a:gd name="T59" fmla="*/ 382 h 395"/>
                  <a:gd name="T60" fmla="*/ 680 w 815"/>
                  <a:gd name="T61" fmla="*/ 379 h 395"/>
                  <a:gd name="T62" fmla="*/ 691 w 815"/>
                  <a:gd name="T63" fmla="*/ 376 h 395"/>
                  <a:gd name="T64" fmla="*/ 702 w 815"/>
                  <a:gd name="T65" fmla="*/ 372 h 395"/>
                  <a:gd name="T66" fmla="*/ 713 w 815"/>
                  <a:gd name="T67" fmla="*/ 368 h 395"/>
                  <a:gd name="T68" fmla="*/ 723 w 815"/>
                  <a:gd name="T69" fmla="*/ 363 h 395"/>
                  <a:gd name="T70" fmla="*/ 733 w 815"/>
                  <a:gd name="T71" fmla="*/ 358 h 395"/>
                  <a:gd name="T72" fmla="*/ 742 w 815"/>
                  <a:gd name="T73" fmla="*/ 352 h 395"/>
                  <a:gd name="T74" fmla="*/ 751 w 815"/>
                  <a:gd name="T75" fmla="*/ 346 h 395"/>
                  <a:gd name="T76" fmla="*/ 759 w 815"/>
                  <a:gd name="T77" fmla="*/ 340 h 395"/>
                  <a:gd name="T78" fmla="*/ 766 w 815"/>
                  <a:gd name="T79" fmla="*/ 332 h 395"/>
                  <a:gd name="T80" fmla="*/ 773 w 815"/>
                  <a:gd name="T81" fmla="*/ 324 h 395"/>
                  <a:gd name="T82" fmla="*/ 781 w 815"/>
                  <a:gd name="T83" fmla="*/ 316 h 395"/>
                  <a:gd name="T84" fmla="*/ 786 w 815"/>
                  <a:gd name="T85" fmla="*/ 308 h 395"/>
                  <a:gd name="T86" fmla="*/ 792 w 815"/>
                  <a:gd name="T87" fmla="*/ 299 h 395"/>
                  <a:gd name="T88" fmla="*/ 797 w 815"/>
                  <a:gd name="T89" fmla="*/ 289 h 395"/>
                  <a:gd name="T90" fmla="*/ 801 w 815"/>
                  <a:gd name="T91" fmla="*/ 278 h 395"/>
                  <a:gd name="T92" fmla="*/ 805 w 815"/>
                  <a:gd name="T93" fmla="*/ 267 h 395"/>
                  <a:gd name="T94" fmla="*/ 808 w 815"/>
                  <a:gd name="T95" fmla="*/ 256 h 395"/>
                  <a:gd name="T96" fmla="*/ 810 w 815"/>
                  <a:gd name="T97" fmla="*/ 244 h 395"/>
                  <a:gd name="T98" fmla="*/ 812 w 815"/>
                  <a:gd name="T99" fmla="*/ 232 h 395"/>
                  <a:gd name="T100" fmla="*/ 814 w 815"/>
                  <a:gd name="T101" fmla="*/ 218 h 395"/>
                  <a:gd name="T102" fmla="*/ 815 w 815"/>
                  <a:gd name="T103" fmla="*/ 204 h 395"/>
                  <a:gd name="T104" fmla="*/ 815 w 815"/>
                  <a:gd name="T105" fmla="*/ 175 h 395"/>
                  <a:gd name="T106" fmla="*/ 814 w 815"/>
                  <a:gd name="T107" fmla="*/ 162 h 395"/>
                  <a:gd name="T108" fmla="*/ 812 w 815"/>
                  <a:gd name="T109" fmla="*/ 14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15" h="395">
                    <a:moveTo>
                      <a:pt x="812" y="149"/>
                    </a:moveTo>
                    <a:lnTo>
                      <a:pt x="810" y="137"/>
                    </a:lnTo>
                    <a:lnTo>
                      <a:pt x="807" y="125"/>
                    </a:lnTo>
                    <a:lnTo>
                      <a:pt x="803" y="114"/>
                    </a:lnTo>
                    <a:lnTo>
                      <a:pt x="799" y="104"/>
                    </a:lnTo>
                    <a:lnTo>
                      <a:pt x="794" y="94"/>
                    </a:lnTo>
                    <a:lnTo>
                      <a:pt x="789" y="85"/>
                    </a:lnTo>
                    <a:lnTo>
                      <a:pt x="783" y="76"/>
                    </a:lnTo>
                    <a:lnTo>
                      <a:pt x="777" y="68"/>
                    </a:lnTo>
                    <a:lnTo>
                      <a:pt x="769" y="61"/>
                    </a:lnTo>
                    <a:lnTo>
                      <a:pt x="761" y="54"/>
                    </a:lnTo>
                    <a:lnTo>
                      <a:pt x="754" y="48"/>
                    </a:lnTo>
                    <a:lnTo>
                      <a:pt x="745" y="42"/>
                    </a:lnTo>
                    <a:lnTo>
                      <a:pt x="736" y="37"/>
                    </a:lnTo>
                    <a:lnTo>
                      <a:pt x="727" y="32"/>
                    </a:lnTo>
                    <a:lnTo>
                      <a:pt x="716" y="26"/>
                    </a:lnTo>
                    <a:lnTo>
                      <a:pt x="706" y="22"/>
                    </a:lnTo>
                    <a:lnTo>
                      <a:pt x="695" y="18"/>
                    </a:lnTo>
                    <a:lnTo>
                      <a:pt x="672" y="12"/>
                    </a:lnTo>
                    <a:lnTo>
                      <a:pt x="648" y="7"/>
                    </a:lnTo>
                    <a:lnTo>
                      <a:pt x="621" y="4"/>
                    </a:lnTo>
                    <a:lnTo>
                      <a:pt x="595" y="2"/>
                    </a:lnTo>
                    <a:lnTo>
                      <a:pt x="566" y="0"/>
                    </a:lnTo>
                    <a:lnTo>
                      <a:pt x="0" y="0"/>
                    </a:lnTo>
                    <a:lnTo>
                      <a:pt x="0" y="395"/>
                    </a:lnTo>
                    <a:lnTo>
                      <a:pt x="569" y="395"/>
                    </a:lnTo>
                    <a:lnTo>
                      <a:pt x="599" y="393"/>
                    </a:lnTo>
                    <a:lnTo>
                      <a:pt x="628" y="390"/>
                    </a:lnTo>
                    <a:lnTo>
                      <a:pt x="654" y="386"/>
                    </a:lnTo>
                    <a:lnTo>
                      <a:pt x="667" y="382"/>
                    </a:lnTo>
                    <a:lnTo>
                      <a:pt x="680" y="379"/>
                    </a:lnTo>
                    <a:lnTo>
                      <a:pt x="691" y="376"/>
                    </a:lnTo>
                    <a:lnTo>
                      <a:pt x="702" y="372"/>
                    </a:lnTo>
                    <a:lnTo>
                      <a:pt x="713" y="368"/>
                    </a:lnTo>
                    <a:lnTo>
                      <a:pt x="723" y="363"/>
                    </a:lnTo>
                    <a:lnTo>
                      <a:pt x="733" y="358"/>
                    </a:lnTo>
                    <a:lnTo>
                      <a:pt x="742" y="352"/>
                    </a:lnTo>
                    <a:lnTo>
                      <a:pt x="751" y="346"/>
                    </a:lnTo>
                    <a:lnTo>
                      <a:pt x="759" y="340"/>
                    </a:lnTo>
                    <a:lnTo>
                      <a:pt x="766" y="332"/>
                    </a:lnTo>
                    <a:lnTo>
                      <a:pt x="773" y="324"/>
                    </a:lnTo>
                    <a:lnTo>
                      <a:pt x="781" y="316"/>
                    </a:lnTo>
                    <a:lnTo>
                      <a:pt x="786" y="308"/>
                    </a:lnTo>
                    <a:lnTo>
                      <a:pt x="792" y="299"/>
                    </a:lnTo>
                    <a:lnTo>
                      <a:pt x="797" y="289"/>
                    </a:lnTo>
                    <a:lnTo>
                      <a:pt x="801" y="278"/>
                    </a:lnTo>
                    <a:lnTo>
                      <a:pt x="805" y="267"/>
                    </a:lnTo>
                    <a:lnTo>
                      <a:pt x="808" y="256"/>
                    </a:lnTo>
                    <a:lnTo>
                      <a:pt x="810" y="244"/>
                    </a:lnTo>
                    <a:lnTo>
                      <a:pt x="812" y="232"/>
                    </a:lnTo>
                    <a:lnTo>
                      <a:pt x="814" y="218"/>
                    </a:lnTo>
                    <a:lnTo>
                      <a:pt x="815" y="204"/>
                    </a:lnTo>
                    <a:lnTo>
                      <a:pt x="815" y="175"/>
                    </a:lnTo>
                    <a:lnTo>
                      <a:pt x="814" y="162"/>
                    </a:lnTo>
                    <a:lnTo>
                      <a:pt x="812" y="149"/>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9" name="Freeform 7"/>
              <p:cNvSpPr>
                <a:spLocks/>
              </p:cNvSpPr>
              <p:nvPr userDrawn="1"/>
            </p:nvSpPr>
            <p:spPr bwMode="auto">
              <a:xfrm>
                <a:off x="7876006" y="4266233"/>
                <a:ext cx="30163" cy="33338"/>
              </a:xfrm>
              <a:custGeom>
                <a:avLst/>
                <a:gdLst>
                  <a:gd name="T0" fmla="*/ 700 w 928"/>
                  <a:gd name="T1" fmla="*/ 974 h 1014"/>
                  <a:gd name="T2" fmla="*/ 743 w 928"/>
                  <a:gd name="T3" fmla="*/ 951 h 1014"/>
                  <a:gd name="T4" fmla="*/ 781 w 928"/>
                  <a:gd name="T5" fmla="*/ 925 h 1014"/>
                  <a:gd name="T6" fmla="*/ 814 w 928"/>
                  <a:gd name="T7" fmla="*/ 895 h 1014"/>
                  <a:gd name="T8" fmla="*/ 841 w 928"/>
                  <a:gd name="T9" fmla="*/ 861 h 1014"/>
                  <a:gd name="T10" fmla="*/ 865 w 928"/>
                  <a:gd name="T11" fmla="*/ 825 h 1014"/>
                  <a:gd name="T12" fmla="*/ 883 w 928"/>
                  <a:gd name="T13" fmla="*/ 785 h 1014"/>
                  <a:gd name="T14" fmla="*/ 898 w 928"/>
                  <a:gd name="T15" fmla="*/ 742 h 1014"/>
                  <a:gd name="T16" fmla="*/ 910 w 928"/>
                  <a:gd name="T17" fmla="*/ 697 h 1014"/>
                  <a:gd name="T18" fmla="*/ 919 w 928"/>
                  <a:gd name="T19" fmla="*/ 651 h 1014"/>
                  <a:gd name="T20" fmla="*/ 924 w 928"/>
                  <a:gd name="T21" fmla="*/ 602 h 1014"/>
                  <a:gd name="T22" fmla="*/ 927 w 928"/>
                  <a:gd name="T23" fmla="*/ 553 h 1014"/>
                  <a:gd name="T24" fmla="*/ 928 w 928"/>
                  <a:gd name="T25" fmla="*/ 477 h 1014"/>
                  <a:gd name="T26" fmla="*/ 926 w 928"/>
                  <a:gd name="T27" fmla="*/ 427 h 1014"/>
                  <a:gd name="T28" fmla="*/ 921 w 928"/>
                  <a:gd name="T29" fmla="*/ 378 h 1014"/>
                  <a:gd name="T30" fmla="*/ 914 w 928"/>
                  <a:gd name="T31" fmla="*/ 331 h 1014"/>
                  <a:gd name="T32" fmla="*/ 903 w 928"/>
                  <a:gd name="T33" fmla="*/ 286 h 1014"/>
                  <a:gd name="T34" fmla="*/ 889 w 928"/>
                  <a:gd name="T35" fmla="*/ 243 h 1014"/>
                  <a:gd name="T36" fmla="*/ 872 w 928"/>
                  <a:gd name="T37" fmla="*/ 203 h 1014"/>
                  <a:gd name="T38" fmla="*/ 850 w 928"/>
                  <a:gd name="T39" fmla="*/ 166 h 1014"/>
                  <a:gd name="T40" fmla="*/ 825 w 928"/>
                  <a:gd name="T41" fmla="*/ 132 h 1014"/>
                  <a:gd name="T42" fmla="*/ 794 w 928"/>
                  <a:gd name="T43" fmla="*/ 100 h 1014"/>
                  <a:gd name="T44" fmla="*/ 759 w 928"/>
                  <a:gd name="T45" fmla="*/ 74 h 1014"/>
                  <a:gd name="T46" fmla="*/ 719 w 928"/>
                  <a:gd name="T47" fmla="*/ 50 h 1014"/>
                  <a:gd name="T48" fmla="*/ 673 w 928"/>
                  <a:gd name="T49" fmla="*/ 31 h 1014"/>
                  <a:gd name="T50" fmla="*/ 622 w 928"/>
                  <a:gd name="T51" fmla="*/ 17 h 1014"/>
                  <a:gd name="T52" fmla="*/ 564 w 928"/>
                  <a:gd name="T53" fmla="*/ 7 h 1014"/>
                  <a:gd name="T54" fmla="*/ 501 w 928"/>
                  <a:gd name="T55" fmla="*/ 2 h 1014"/>
                  <a:gd name="T56" fmla="*/ 431 w 928"/>
                  <a:gd name="T57" fmla="*/ 2 h 1014"/>
                  <a:gd name="T58" fmla="*/ 366 w 928"/>
                  <a:gd name="T59" fmla="*/ 7 h 1014"/>
                  <a:gd name="T60" fmla="*/ 308 w 928"/>
                  <a:gd name="T61" fmla="*/ 17 h 1014"/>
                  <a:gd name="T62" fmla="*/ 256 w 928"/>
                  <a:gd name="T63" fmla="*/ 31 h 1014"/>
                  <a:gd name="T64" fmla="*/ 209 w 928"/>
                  <a:gd name="T65" fmla="*/ 50 h 1014"/>
                  <a:gd name="T66" fmla="*/ 168 w 928"/>
                  <a:gd name="T67" fmla="*/ 73 h 1014"/>
                  <a:gd name="T68" fmla="*/ 133 w 928"/>
                  <a:gd name="T69" fmla="*/ 100 h 1014"/>
                  <a:gd name="T70" fmla="*/ 103 w 928"/>
                  <a:gd name="T71" fmla="*/ 131 h 1014"/>
                  <a:gd name="T72" fmla="*/ 77 w 928"/>
                  <a:gd name="T73" fmla="*/ 165 h 1014"/>
                  <a:gd name="T74" fmla="*/ 56 w 928"/>
                  <a:gd name="T75" fmla="*/ 202 h 1014"/>
                  <a:gd name="T76" fmla="*/ 37 w 928"/>
                  <a:gd name="T77" fmla="*/ 242 h 1014"/>
                  <a:gd name="T78" fmla="*/ 24 w 928"/>
                  <a:gd name="T79" fmla="*/ 285 h 1014"/>
                  <a:gd name="T80" fmla="*/ 14 w 928"/>
                  <a:gd name="T81" fmla="*/ 330 h 1014"/>
                  <a:gd name="T82" fmla="*/ 7 w 928"/>
                  <a:gd name="T83" fmla="*/ 378 h 1014"/>
                  <a:gd name="T84" fmla="*/ 2 w 928"/>
                  <a:gd name="T85" fmla="*/ 427 h 1014"/>
                  <a:gd name="T86" fmla="*/ 0 w 928"/>
                  <a:gd name="T87" fmla="*/ 478 h 1014"/>
                  <a:gd name="T88" fmla="*/ 1 w 928"/>
                  <a:gd name="T89" fmla="*/ 555 h 1014"/>
                  <a:gd name="T90" fmla="*/ 4 w 928"/>
                  <a:gd name="T91" fmla="*/ 605 h 1014"/>
                  <a:gd name="T92" fmla="*/ 10 w 928"/>
                  <a:gd name="T93" fmla="*/ 654 h 1014"/>
                  <a:gd name="T94" fmla="*/ 19 w 928"/>
                  <a:gd name="T95" fmla="*/ 701 h 1014"/>
                  <a:gd name="T96" fmla="*/ 30 w 928"/>
                  <a:gd name="T97" fmla="*/ 745 h 1014"/>
                  <a:gd name="T98" fmla="*/ 47 w 928"/>
                  <a:gd name="T99" fmla="*/ 788 h 1014"/>
                  <a:gd name="T100" fmla="*/ 66 w 928"/>
                  <a:gd name="T101" fmla="*/ 827 h 1014"/>
                  <a:gd name="T102" fmla="*/ 90 w 928"/>
                  <a:gd name="T103" fmla="*/ 863 h 1014"/>
                  <a:gd name="T104" fmla="*/ 118 w 928"/>
                  <a:gd name="T105" fmla="*/ 897 h 1014"/>
                  <a:gd name="T106" fmla="*/ 151 w 928"/>
                  <a:gd name="T107" fmla="*/ 927 h 1014"/>
                  <a:gd name="T108" fmla="*/ 188 w 928"/>
                  <a:gd name="T109" fmla="*/ 952 h 1014"/>
                  <a:gd name="T110" fmla="*/ 232 w 928"/>
                  <a:gd name="T111" fmla="*/ 975 h 1014"/>
                  <a:gd name="T112" fmla="*/ 281 w 928"/>
                  <a:gd name="T113" fmla="*/ 992 h 1014"/>
                  <a:gd name="T114" fmla="*/ 336 w 928"/>
                  <a:gd name="T115" fmla="*/ 1004 h 1014"/>
                  <a:gd name="T116" fmla="*/ 399 w 928"/>
                  <a:gd name="T117" fmla="*/ 1012 h 1014"/>
                  <a:gd name="T118" fmla="*/ 503 w 928"/>
                  <a:gd name="T119" fmla="*/ 1014 h 1014"/>
                  <a:gd name="T120" fmla="*/ 567 w 928"/>
                  <a:gd name="T121" fmla="*/ 1008 h 1014"/>
                  <a:gd name="T122" fmla="*/ 625 w 928"/>
                  <a:gd name="T123" fmla="*/ 998 h 1014"/>
                  <a:gd name="T124" fmla="*/ 677 w 928"/>
                  <a:gd name="T125" fmla="*/ 98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8" h="1014">
                    <a:moveTo>
                      <a:pt x="677" y="983"/>
                    </a:moveTo>
                    <a:lnTo>
                      <a:pt x="700" y="974"/>
                    </a:lnTo>
                    <a:lnTo>
                      <a:pt x="723" y="962"/>
                    </a:lnTo>
                    <a:lnTo>
                      <a:pt x="743" y="951"/>
                    </a:lnTo>
                    <a:lnTo>
                      <a:pt x="763" y="938"/>
                    </a:lnTo>
                    <a:lnTo>
                      <a:pt x="781" y="925"/>
                    </a:lnTo>
                    <a:lnTo>
                      <a:pt x="798" y="910"/>
                    </a:lnTo>
                    <a:lnTo>
                      <a:pt x="814" y="895"/>
                    </a:lnTo>
                    <a:lnTo>
                      <a:pt x="828" y="878"/>
                    </a:lnTo>
                    <a:lnTo>
                      <a:pt x="841" y="861"/>
                    </a:lnTo>
                    <a:lnTo>
                      <a:pt x="853" y="843"/>
                    </a:lnTo>
                    <a:lnTo>
                      <a:pt x="865" y="825"/>
                    </a:lnTo>
                    <a:lnTo>
                      <a:pt x="874" y="804"/>
                    </a:lnTo>
                    <a:lnTo>
                      <a:pt x="883" y="785"/>
                    </a:lnTo>
                    <a:lnTo>
                      <a:pt x="891" y="763"/>
                    </a:lnTo>
                    <a:lnTo>
                      <a:pt x="898" y="742"/>
                    </a:lnTo>
                    <a:lnTo>
                      <a:pt x="904" y="721"/>
                    </a:lnTo>
                    <a:lnTo>
                      <a:pt x="910" y="697"/>
                    </a:lnTo>
                    <a:lnTo>
                      <a:pt x="915" y="675"/>
                    </a:lnTo>
                    <a:lnTo>
                      <a:pt x="919" y="651"/>
                    </a:lnTo>
                    <a:lnTo>
                      <a:pt x="922" y="627"/>
                    </a:lnTo>
                    <a:lnTo>
                      <a:pt x="924" y="602"/>
                    </a:lnTo>
                    <a:lnTo>
                      <a:pt x="926" y="578"/>
                    </a:lnTo>
                    <a:lnTo>
                      <a:pt x="927" y="553"/>
                    </a:lnTo>
                    <a:lnTo>
                      <a:pt x="928" y="528"/>
                    </a:lnTo>
                    <a:lnTo>
                      <a:pt x="928" y="477"/>
                    </a:lnTo>
                    <a:lnTo>
                      <a:pt x="927" y="451"/>
                    </a:lnTo>
                    <a:lnTo>
                      <a:pt x="926" y="427"/>
                    </a:lnTo>
                    <a:lnTo>
                      <a:pt x="924" y="401"/>
                    </a:lnTo>
                    <a:lnTo>
                      <a:pt x="921" y="378"/>
                    </a:lnTo>
                    <a:lnTo>
                      <a:pt x="918" y="353"/>
                    </a:lnTo>
                    <a:lnTo>
                      <a:pt x="914" y="331"/>
                    </a:lnTo>
                    <a:lnTo>
                      <a:pt x="909" y="308"/>
                    </a:lnTo>
                    <a:lnTo>
                      <a:pt x="903" y="286"/>
                    </a:lnTo>
                    <a:lnTo>
                      <a:pt x="896" y="264"/>
                    </a:lnTo>
                    <a:lnTo>
                      <a:pt x="889" y="243"/>
                    </a:lnTo>
                    <a:lnTo>
                      <a:pt x="881" y="223"/>
                    </a:lnTo>
                    <a:lnTo>
                      <a:pt x="872" y="203"/>
                    </a:lnTo>
                    <a:lnTo>
                      <a:pt x="862" y="184"/>
                    </a:lnTo>
                    <a:lnTo>
                      <a:pt x="850" y="166"/>
                    </a:lnTo>
                    <a:lnTo>
                      <a:pt x="838" y="148"/>
                    </a:lnTo>
                    <a:lnTo>
                      <a:pt x="825" y="132"/>
                    </a:lnTo>
                    <a:lnTo>
                      <a:pt x="810" y="116"/>
                    </a:lnTo>
                    <a:lnTo>
                      <a:pt x="794" y="100"/>
                    </a:lnTo>
                    <a:lnTo>
                      <a:pt x="777" y="87"/>
                    </a:lnTo>
                    <a:lnTo>
                      <a:pt x="759" y="74"/>
                    </a:lnTo>
                    <a:lnTo>
                      <a:pt x="739" y="62"/>
                    </a:lnTo>
                    <a:lnTo>
                      <a:pt x="719" y="50"/>
                    </a:lnTo>
                    <a:lnTo>
                      <a:pt x="696" y="40"/>
                    </a:lnTo>
                    <a:lnTo>
                      <a:pt x="673" y="31"/>
                    </a:lnTo>
                    <a:lnTo>
                      <a:pt x="647" y="23"/>
                    </a:lnTo>
                    <a:lnTo>
                      <a:pt x="622" y="17"/>
                    </a:lnTo>
                    <a:lnTo>
                      <a:pt x="593" y="11"/>
                    </a:lnTo>
                    <a:lnTo>
                      <a:pt x="564" y="7"/>
                    </a:lnTo>
                    <a:lnTo>
                      <a:pt x="533" y="4"/>
                    </a:lnTo>
                    <a:lnTo>
                      <a:pt x="501" y="2"/>
                    </a:lnTo>
                    <a:lnTo>
                      <a:pt x="466" y="0"/>
                    </a:lnTo>
                    <a:lnTo>
                      <a:pt x="431" y="2"/>
                    </a:lnTo>
                    <a:lnTo>
                      <a:pt x="398" y="4"/>
                    </a:lnTo>
                    <a:lnTo>
                      <a:pt x="366" y="7"/>
                    </a:lnTo>
                    <a:lnTo>
                      <a:pt x="336" y="11"/>
                    </a:lnTo>
                    <a:lnTo>
                      <a:pt x="308" y="17"/>
                    </a:lnTo>
                    <a:lnTo>
                      <a:pt x="280" y="23"/>
                    </a:lnTo>
                    <a:lnTo>
                      <a:pt x="256" y="31"/>
                    </a:lnTo>
                    <a:lnTo>
                      <a:pt x="231" y="40"/>
                    </a:lnTo>
                    <a:lnTo>
                      <a:pt x="209" y="50"/>
                    </a:lnTo>
                    <a:lnTo>
                      <a:pt x="188" y="61"/>
                    </a:lnTo>
                    <a:lnTo>
                      <a:pt x="168" y="73"/>
                    </a:lnTo>
                    <a:lnTo>
                      <a:pt x="150" y="86"/>
                    </a:lnTo>
                    <a:lnTo>
                      <a:pt x="133" y="100"/>
                    </a:lnTo>
                    <a:lnTo>
                      <a:pt x="117" y="115"/>
                    </a:lnTo>
                    <a:lnTo>
                      <a:pt x="103" y="131"/>
                    </a:lnTo>
                    <a:lnTo>
                      <a:pt x="90" y="147"/>
                    </a:lnTo>
                    <a:lnTo>
                      <a:pt x="77" y="165"/>
                    </a:lnTo>
                    <a:lnTo>
                      <a:pt x="66" y="183"/>
                    </a:lnTo>
                    <a:lnTo>
                      <a:pt x="56" y="202"/>
                    </a:lnTo>
                    <a:lnTo>
                      <a:pt x="47" y="222"/>
                    </a:lnTo>
                    <a:lnTo>
                      <a:pt x="37" y="242"/>
                    </a:lnTo>
                    <a:lnTo>
                      <a:pt x="30" y="264"/>
                    </a:lnTo>
                    <a:lnTo>
                      <a:pt x="24" y="285"/>
                    </a:lnTo>
                    <a:lnTo>
                      <a:pt x="19" y="308"/>
                    </a:lnTo>
                    <a:lnTo>
                      <a:pt x="14" y="330"/>
                    </a:lnTo>
                    <a:lnTo>
                      <a:pt x="10" y="353"/>
                    </a:lnTo>
                    <a:lnTo>
                      <a:pt x="7" y="378"/>
                    </a:lnTo>
                    <a:lnTo>
                      <a:pt x="4" y="402"/>
                    </a:lnTo>
                    <a:lnTo>
                      <a:pt x="2" y="427"/>
                    </a:lnTo>
                    <a:lnTo>
                      <a:pt x="1" y="452"/>
                    </a:lnTo>
                    <a:lnTo>
                      <a:pt x="0" y="478"/>
                    </a:lnTo>
                    <a:lnTo>
                      <a:pt x="0" y="530"/>
                    </a:lnTo>
                    <a:lnTo>
                      <a:pt x="1" y="555"/>
                    </a:lnTo>
                    <a:lnTo>
                      <a:pt x="2" y="581"/>
                    </a:lnTo>
                    <a:lnTo>
                      <a:pt x="4" y="605"/>
                    </a:lnTo>
                    <a:lnTo>
                      <a:pt x="7" y="630"/>
                    </a:lnTo>
                    <a:lnTo>
                      <a:pt x="10" y="654"/>
                    </a:lnTo>
                    <a:lnTo>
                      <a:pt x="14" y="678"/>
                    </a:lnTo>
                    <a:lnTo>
                      <a:pt x="19" y="701"/>
                    </a:lnTo>
                    <a:lnTo>
                      <a:pt x="24" y="724"/>
                    </a:lnTo>
                    <a:lnTo>
                      <a:pt x="30" y="745"/>
                    </a:lnTo>
                    <a:lnTo>
                      <a:pt x="39" y="767"/>
                    </a:lnTo>
                    <a:lnTo>
                      <a:pt x="47" y="788"/>
                    </a:lnTo>
                    <a:lnTo>
                      <a:pt x="56" y="807"/>
                    </a:lnTo>
                    <a:lnTo>
                      <a:pt x="66" y="827"/>
                    </a:lnTo>
                    <a:lnTo>
                      <a:pt x="77" y="846"/>
                    </a:lnTo>
                    <a:lnTo>
                      <a:pt x="90" y="863"/>
                    </a:lnTo>
                    <a:lnTo>
                      <a:pt x="103" y="881"/>
                    </a:lnTo>
                    <a:lnTo>
                      <a:pt x="118" y="897"/>
                    </a:lnTo>
                    <a:lnTo>
                      <a:pt x="133" y="912"/>
                    </a:lnTo>
                    <a:lnTo>
                      <a:pt x="151" y="927"/>
                    </a:lnTo>
                    <a:lnTo>
                      <a:pt x="169" y="940"/>
                    </a:lnTo>
                    <a:lnTo>
                      <a:pt x="188" y="952"/>
                    </a:lnTo>
                    <a:lnTo>
                      <a:pt x="210" y="963"/>
                    </a:lnTo>
                    <a:lnTo>
                      <a:pt x="232" y="975"/>
                    </a:lnTo>
                    <a:lnTo>
                      <a:pt x="256" y="984"/>
                    </a:lnTo>
                    <a:lnTo>
                      <a:pt x="281" y="992"/>
                    </a:lnTo>
                    <a:lnTo>
                      <a:pt x="309" y="998"/>
                    </a:lnTo>
                    <a:lnTo>
                      <a:pt x="336" y="1004"/>
                    </a:lnTo>
                    <a:lnTo>
                      <a:pt x="367" y="1009"/>
                    </a:lnTo>
                    <a:lnTo>
                      <a:pt x="399" y="1012"/>
                    </a:lnTo>
                    <a:lnTo>
                      <a:pt x="432" y="1014"/>
                    </a:lnTo>
                    <a:lnTo>
                      <a:pt x="503" y="1014"/>
                    </a:lnTo>
                    <a:lnTo>
                      <a:pt x="535" y="1012"/>
                    </a:lnTo>
                    <a:lnTo>
                      <a:pt x="567" y="1008"/>
                    </a:lnTo>
                    <a:lnTo>
                      <a:pt x="596" y="1004"/>
                    </a:lnTo>
                    <a:lnTo>
                      <a:pt x="625" y="998"/>
                    </a:lnTo>
                    <a:lnTo>
                      <a:pt x="652" y="991"/>
                    </a:lnTo>
                    <a:lnTo>
                      <a:pt x="677" y="983"/>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10" name="Freeform 8"/>
              <p:cNvSpPr>
                <a:spLocks noEditPoints="1"/>
              </p:cNvSpPr>
              <p:nvPr userDrawn="1"/>
            </p:nvSpPr>
            <p:spPr bwMode="auto">
              <a:xfrm>
                <a:off x="7583906" y="3939208"/>
                <a:ext cx="539750" cy="539750"/>
              </a:xfrm>
              <a:custGeom>
                <a:avLst/>
                <a:gdLst>
                  <a:gd name="T0" fmla="*/ 14823 w 16320"/>
                  <a:gd name="T1" fmla="*/ 10588 h 16320"/>
                  <a:gd name="T2" fmla="*/ 15267 w 16320"/>
                  <a:gd name="T3" fmla="*/ 9704 h 16320"/>
                  <a:gd name="T4" fmla="*/ 15471 w 16320"/>
                  <a:gd name="T5" fmla="*/ 10136 h 16320"/>
                  <a:gd name="T6" fmla="*/ 15215 w 16320"/>
                  <a:gd name="T7" fmla="*/ 10504 h 16320"/>
                  <a:gd name="T8" fmla="*/ 15496 w 16320"/>
                  <a:gd name="T9" fmla="*/ 11094 h 16320"/>
                  <a:gd name="T10" fmla="*/ 12533 w 16320"/>
                  <a:gd name="T11" fmla="*/ 10149 h 16320"/>
                  <a:gd name="T12" fmla="*/ 12835 w 16320"/>
                  <a:gd name="T13" fmla="*/ 10843 h 16320"/>
                  <a:gd name="T14" fmla="*/ 12260 w 16320"/>
                  <a:gd name="T15" fmla="*/ 10896 h 16320"/>
                  <a:gd name="T16" fmla="*/ 12119 w 16320"/>
                  <a:gd name="T17" fmla="*/ 10120 h 16320"/>
                  <a:gd name="T18" fmla="*/ 12670 w 16320"/>
                  <a:gd name="T19" fmla="*/ 9637 h 16320"/>
                  <a:gd name="T20" fmla="*/ 11840 w 16320"/>
                  <a:gd name="T21" fmla="*/ 11863 h 16320"/>
                  <a:gd name="T22" fmla="*/ 11980 w 16320"/>
                  <a:gd name="T23" fmla="*/ 12629 h 16320"/>
                  <a:gd name="T24" fmla="*/ 11685 w 16320"/>
                  <a:gd name="T25" fmla="*/ 12844 h 16320"/>
                  <a:gd name="T26" fmla="*/ 11358 w 16320"/>
                  <a:gd name="T27" fmla="*/ 12109 h 16320"/>
                  <a:gd name="T28" fmla="*/ 11765 w 16320"/>
                  <a:gd name="T29" fmla="*/ 11506 h 16320"/>
                  <a:gd name="T30" fmla="*/ 11102 w 16320"/>
                  <a:gd name="T31" fmla="*/ 12640 h 16320"/>
                  <a:gd name="T32" fmla="*/ 10504 w 16320"/>
                  <a:gd name="T33" fmla="*/ 12944 h 16320"/>
                  <a:gd name="T34" fmla="*/ 10698 w 16320"/>
                  <a:gd name="T35" fmla="*/ 12494 h 16320"/>
                  <a:gd name="T36" fmla="*/ 9928 w 16320"/>
                  <a:gd name="T37" fmla="*/ 12309 h 16320"/>
                  <a:gd name="T38" fmla="*/ 9455 w 16320"/>
                  <a:gd name="T39" fmla="*/ 12021 h 16320"/>
                  <a:gd name="T40" fmla="*/ 9695 w 16320"/>
                  <a:gd name="T41" fmla="*/ 11496 h 16320"/>
                  <a:gd name="T42" fmla="*/ 9877 w 16320"/>
                  <a:gd name="T43" fmla="*/ 11794 h 16320"/>
                  <a:gd name="T44" fmla="*/ 10526 w 16320"/>
                  <a:gd name="T45" fmla="*/ 12049 h 16320"/>
                  <a:gd name="T46" fmla="*/ 11087 w 16320"/>
                  <a:gd name="T47" fmla="*/ 12312 h 16320"/>
                  <a:gd name="T48" fmla="*/ 8615 w 16320"/>
                  <a:gd name="T49" fmla="*/ 10945 h 16320"/>
                  <a:gd name="T50" fmla="*/ 8404 w 16320"/>
                  <a:gd name="T51" fmla="*/ 10164 h 16320"/>
                  <a:gd name="T52" fmla="*/ 9438 w 16320"/>
                  <a:gd name="T53" fmla="*/ 9623 h 16320"/>
                  <a:gd name="T54" fmla="*/ 10158 w 16320"/>
                  <a:gd name="T55" fmla="*/ 10437 h 16320"/>
                  <a:gd name="T56" fmla="*/ 9353 w 16320"/>
                  <a:gd name="T57" fmla="*/ 11132 h 16320"/>
                  <a:gd name="T58" fmla="*/ 8874 w 16320"/>
                  <a:gd name="T59" fmla="*/ 12923 h 16320"/>
                  <a:gd name="T60" fmla="*/ 8775 w 16320"/>
                  <a:gd name="T61" fmla="*/ 12583 h 16320"/>
                  <a:gd name="T62" fmla="*/ 8549 w 16320"/>
                  <a:gd name="T63" fmla="*/ 12315 h 16320"/>
                  <a:gd name="T64" fmla="*/ 7587 w 16320"/>
                  <a:gd name="T65" fmla="*/ 12091 h 16320"/>
                  <a:gd name="T66" fmla="*/ 7720 w 16320"/>
                  <a:gd name="T67" fmla="*/ 11534 h 16320"/>
                  <a:gd name="T68" fmla="*/ 8016 w 16320"/>
                  <a:gd name="T69" fmla="*/ 11751 h 16320"/>
                  <a:gd name="T70" fmla="*/ 8144 w 16320"/>
                  <a:gd name="T71" fmla="*/ 12042 h 16320"/>
                  <a:gd name="T72" fmla="*/ 9150 w 16320"/>
                  <a:gd name="T73" fmla="*/ 12246 h 16320"/>
                  <a:gd name="T74" fmla="*/ 6335 w 16320"/>
                  <a:gd name="T75" fmla="*/ 11795 h 16320"/>
                  <a:gd name="T76" fmla="*/ 6336 w 16320"/>
                  <a:gd name="T77" fmla="*/ 12579 h 16320"/>
                  <a:gd name="T78" fmla="*/ 6267 w 16320"/>
                  <a:gd name="T79" fmla="*/ 12900 h 16320"/>
                  <a:gd name="T80" fmla="*/ 5796 w 16320"/>
                  <a:gd name="T81" fmla="*/ 12258 h 16320"/>
                  <a:gd name="T82" fmla="*/ 6062 w 16320"/>
                  <a:gd name="T83" fmla="*/ 11592 h 16320"/>
                  <a:gd name="T84" fmla="*/ 6177 w 16320"/>
                  <a:gd name="T85" fmla="*/ 11124 h 16320"/>
                  <a:gd name="T86" fmla="*/ 1214 w 16320"/>
                  <a:gd name="T87" fmla="*/ 11124 h 16320"/>
                  <a:gd name="T88" fmla="*/ 6585 w 16320"/>
                  <a:gd name="T89" fmla="*/ 4506 h 16320"/>
                  <a:gd name="T90" fmla="*/ 7326 w 16320"/>
                  <a:gd name="T91" fmla="*/ 3567 h 16320"/>
                  <a:gd name="T92" fmla="*/ 8698 w 16320"/>
                  <a:gd name="T93" fmla="*/ 3402 h 16320"/>
                  <a:gd name="T94" fmla="*/ 9789 w 16320"/>
                  <a:gd name="T95" fmla="*/ 4141 h 16320"/>
                  <a:gd name="T96" fmla="*/ 7957 w 16320"/>
                  <a:gd name="T97" fmla="*/ 3707 h 16320"/>
                  <a:gd name="T98" fmla="*/ 7153 w 16320"/>
                  <a:gd name="T99" fmla="*/ 4168 h 16320"/>
                  <a:gd name="T100" fmla="*/ 7693 w 16320"/>
                  <a:gd name="T101" fmla="*/ 4858 h 16320"/>
                  <a:gd name="T102" fmla="*/ 7877 w 16320"/>
                  <a:gd name="T103" fmla="*/ 4374 h 16320"/>
                  <a:gd name="T104" fmla="*/ 8877 w 16320"/>
                  <a:gd name="T105" fmla="*/ 4206 h 16320"/>
                  <a:gd name="T106" fmla="*/ 10039 w 16320"/>
                  <a:gd name="T107" fmla="*/ 4489 h 16320"/>
                  <a:gd name="T108" fmla="*/ 8512 w 16320"/>
                  <a:gd name="T109" fmla="*/ 4601 h 16320"/>
                  <a:gd name="T110" fmla="*/ 8114 w 16320"/>
                  <a:gd name="T111" fmla="*/ 4835 h 16320"/>
                  <a:gd name="T112" fmla="*/ 7234 w 16320"/>
                  <a:gd name="T113" fmla="*/ 6423 h 16320"/>
                  <a:gd name="T114" fmla="*/ 7669 w 16320"/>
                  <a:gd name="T115" fmla="*/ 6984 h 16320"/>
                  <a:gd name="T116" fmla="*/ 7213 w 16320"/>
                  <a:gd name="T117" fmla="*/ 7481 h 16320"/>
                  <a:gd name="T118" fmla="*/ 7728 w 16320"/>
                  <a:gd name="T119" fmla="*/ 8248 h 16320"/>
                  <a:gd name="T120" fmla="*/ 7080 w 16320"/>
                  <a:gd name="T121" fmla="*/ 7174 h 16320"/>
                  <a:gd name="T122" fmla="*/ 7186 w 16320"/>
                  <a:gd name="T123" fmla="*/ 6787 h 16320"/>
                  <a:gd name="T124" fmla="*/ 6491 w 16320"/>
                  <a:gd name="T125" fmla="*/ 5230 h 16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320" h="16320">
                    <a:moveTo>
                      <a:pt x="15078" y="11124"/>
                    </a:moveTo>
                    <a:lnTo>
                      <a:pt x="15068" y="11098"/>
                    </a:lnTo>
                    <a:lnTo>
                      <a:pt x="15061" y="11071"/>
                    </a:lnTo>
                    <a:lnTo>
                      <a:pt x="15055" y="11045"/>
                    </a:lnTo>
                    <a:lnTo>
                      <a:pt x="15051" y="11018"/>
                    </a:lnTo>
                    <a:lnTo>
                      <a:pt x="15047" y="10991"/>
                    </a:lnTo>
                    <a:lnTo>
                      <a:pt x="15044" y="10964"/>
                    </a:lnTo>
                    <a:lnTo>
                      <a:pt x="15041" y="10937"/>
                    </a:lnTo>
                    <a:lnTo>
                      <a:pt x="15037" y="10911"/>
                    </a:lnTo>
                    <a:lnTo>
                      <a:pt x="15034" y="10885"/>
                    </a:lnTo>
                    <a:lnTo>
                      <a:pt x="15030" y="10861"/>
                    </a:lnTo>
                    <a:lnTo>
                      <a:pt x="15025" y="10838"/>
                    </a:lnTo>
                    <a:lnTo>
                      <a:pt x="15020" y="10815"/>
                    </a:lnTo>
                    <a:lnTo>
                      <a:pt x="15014" y="10795"/>
                    </a:lnTo>
                    <a:lnTo>
                      <a:pt x="15007" y="10774"/>
                    </a:lnTo>
                    <a:lnTo>
                      <a:pt x="15001" y="10755"/>
                    </a:lnTo>
                    <a:lnTo>
                      <a:pt x="14993" y="10738"/>
                    </a:lnTo>
                    <a:lnTo>
                      <a:pt x="14985" y="10720"/>
                    </a:lnTo>
                    <a:lnTo>
                      <a:pt x="14976" y="10705"/>
                    </a:lnTo>
                    <a:lnTo>
                      <a:pt x="14965" y="10690"/>
                    </a:lnTo>
                    <a:lnTo>
                      <a:pt x="14955" y="10675"/>
                    </a:lnTo>
                    <a:lnTo>
                      <a:pt x="14944" y="10662"/>
                    </a:lnTo>
                    <a:lnTo>
                      <a:pt x="14932" y="10650"/>
                    </a:lnTo>
                    <a:lnTo>
                      <a:pt x="14920" y="10639"/>
                    </a:lnTo>
                    <a:lnTo>
                      <a:pt x="14905" y="10628"/>
                    </a:lnTo>
                    <a:lnTo>
                      <a:pt x="14891" y="10618"/>
                    </a:lnTo>
                    <a:lnTo>
                      <a:pt x="14876" y="10610"/>
                    </a:lnTo>
                    <a:lnTo>
                      <a:pt x="14858" y="10602"/>
                    </a:lnTo>
                    <a:lnTo>
                      <a:pt x="14841" y="10594"/>
                    </a:lnTo>
                    <a:lnTo>
                      <a:pt x="14823" y="10588"/>
                    </a:lnTo>
                    <a:lnTo>
                      <a:pt x="14803" y="10581"/>
                    </a:lnTo>
                    <a:lnTo>
                      <a:pt x="14783" y="10576"/>
                    </a:lnTo>
                    <a:lnTo>
                      <a:pt x="14761" y="10571"/>
                    </a:lnTo>
                    <a:lnTo>
                      <a:pt x="14739" y="10567"/>
                    </a:lnTo>
                    <a:lnTo>
                      <a:pt x="14716" y="10564"/>
                    </a:lnTo>
                    <a:lnTo>
                      <a:pt x="14691" y="10561"/>
                    </a:lnTo>
                    <a:lnTo>
                      <a:pt x="14666" y="10559"/>
                    </a:lnTo>
                    <a:lnTo>
                      <a:pt x="14638" y="10558"/>
                    </a:lnTo>
                    <a:lnTo>
                      <a:pt x="14610" y="10556"/>
                    </a:lnTo>
                    <a:lnTo>
                      <a:pt x="14243" y="10556"/>
                    </a:lnTo>
                    <a:lnTo>
                      <a:pt x="14243" y="11124"/>
                    </a:lnTo>
                    <a:lnTo>
                      <a:pt x="13861" y="11124"/>
                    </a:lnTo>
                    <a:lnTo>
                      <a:pt x="13861" y="9625"/>
                    </a:lnTo>
                    <a:lnTo>
                      <a:pt x="14790" y="9625"/>
                    </a:lnTo>
                    <a:lnTo>
                      <a:pt x="14841" y="9626"/>
                    </a:lnTo>
                    <a:lnTo>
                      <a:pt x="14892" y="9628"/>
                    </a:lnTo>
                    <a:lnTo>
                      <a:pt x="14943" y="9630"/>
                    </a:lnTo>
                    <a:lnTo>
                      <a:pt x="14994" y="9634"/>
                    </a:lnTo>
                    <a:lnTo>
                      <a:pt x="15044" y="9640"/>
                    </a:lnTo>
                    <a:lnTo>
                      <a:pt x="15068" y="9643"/>
                    </a:lnTo>
                    <a:lnTo>
                      <a:pt x="15094" y="9647"/>
                    </a:lnTo>
                    <a:lnTo>
                      <a:pt x="15117" y="9652"/>
                    </a:lnTo>
                    <a:lnTo>
                      <a:pt x="15142" y="9657"/>
                    </a:lnTo>
                    <a:lnTo>
                      <a:pt x="15161" y="9662"/>
                    </a:lnTo>
                    <a:lnTo>
                      <a:pt x="15181" y="9668"/>
                    </a:lnTo>
                    <a:lnTo>
                      <a:pt x="15199" y="9674"/>
                    </a:lnTo>
                    <a:lnTo>
                      <a:pt x="15216" y="9681"/>
                    </a:lnTo>
                    <a:lnTo>
                      <a:pt x="15234" y="9688"/>
                    </a:lnTo>
                    <a:lnTo>
                      <a:pt x="15251" y="9696"/>
                    </a:lnTo>
                    <a:lnTo>
                      <a:pt x="15267" y="9704"/>
                    </a:lnTo>
                    <a:lnTo>
                      <a:pt x="15284" y="9713"/>
                    </a:lnTo>
                    <a:lnTo>
                      <a:pt x="15299" y="9723"/>
                    </a:lnTo>
                    <a:lnTo>
                      <a:pt x="15313" y="9733"/>
                    </a:lnTo>
                    <a:lnTo>
                      <a:pt x="15328" y="9743"/>
                    </a:lnTo>
                    <a:lnTo>
                      <a:pt x="15341" y="9753"/>
                    </a:lnTo>
                    <a:lnTo>
                      <a:pt x="15354" y="9764"/>
                    </a:lnTo>
                    <a:lnTo>
                      <a:pt x="15366" y="9777"/>
                    </a:lnTo>
                    <a:lnTo>
                      <a:pt x="15379" y="9789"/>
                    </a:lnTo>
                    <a:lnTo>
                      <a:pt x="15390" y="9801"/>
                    </a:lnTo>
                    <a:lnTo>
                      <a:pt x="15400" y="9814"/>
                    </a:lnTo>
                    <a:lnTo>
                      <a:pt x="15410" y="9828"/>
                    </a:lnTo>
                    <a:lnTo>
                      <a:pt x="15419" y="9841"/>
                    </a:lnTo>
                    <a:lnTo>
                      <a:pt x="15428" y="9855"/>
                    </a:lnTo>
                    <a:lnTo>
                      <a:pt x="15436" y="9870"/>
                    </a:lnTo>
                    <a:lnTo>
                      <a:pt x="15443" y="9884"/>
                    </a:lnTo>
                    <a:lnTo>
                      <a:pt x="15450" y="9898"/>
                    </a:lnTo>
                    <a:lnTo>
                      <a:pt x="15456" y="9913"/>
                    </a:lnTo>
                    <a:lnTo>
                      <a:pt x="15461" y="9929"/>
                    </a:lnTo>
                    <a:lnTo>
                      <a:pt x="15466" y="9945"/>
                    </a:lnTo>
                    <a:lnTo>
                      <a:pt x="15470" y="9960"/>
                    </a:lnTo>
                    <a:lnTo>
                      <a:pt x="15473" y="9977"/>
                    </a:lnTo>
                    <a:lnTo>
                      <a:pt x="15475" y="9993"/>
                    </a:lnTo>
                    <a:lnTo>
                      <a:pt x="15477" y="10009"/>
                    </a:lnTo>
                    <a:lnTo>
                      <a:pt x="15479" y="10027"/>
                    </a:lnTo>
                    <a:lnTo>
                      <a:pt x="15480" y="10043"/>
                    </a:lnTo>
                    <a:lnTo>
                      <a:pt x="15479" y="10062"/>
                    </a:lnTo>
                    <a:lnTo>
                      <a:pt x="15477" y="10081"/>
                    </a:lnTo>
                    <a:lnTo>
                      <a:pt x="15476" y="10100"/>
                    </a:lnTo>
                    <a:lnTo>
                      <a:pt x="15474" y="10118"/>
                    </a:lnTo>
                    <a:lnTo>
                      <a:pt x="15471" y="10136"/>
                    </a:lnTo>
                    <a:lnTo>
                      <a:pt x="15468" y="10154"/>
                    </a:lnTo>
                    <a:lnTo>
                      <a:pt x="15464" y="10171"/>
                    </a:lnTo>
                    <a:lnTo>
                      <a:pt x="15460" y="10189"/>
                    </a:lnTo>
                    <a:lnTo>
                      <a:pt x="15455" y="10205"/>
                    </a:lnTo>
                    <a:lnTo>
                      <a:pt x="15449" y="10222"/>
                    </a:lnTo>
                    <a:lnTo>
                      <a:pt x="15443" y="10239"/>
                    </a:lnTo>
                    <a:lnTo>
                      <a:pt x="15436" y="10254"/>
                    </a:lnTo>
                    <a:lnTo>
                      <a:pt x="15428" y="10269"/>
                    </a:lnTo>
                    <a:lnTo>
                      <a:pt x="15419" y="10285"/>
                    </a:lnTo>
                    <a:lnTo>
                      <a:pt x="15409" y="10299"/>
                    </a:lnTo>
                    <a:lnTo>
                      <a:pt x="15400" y="10314"/>
                    </a:lnTo>
                    <a:lnTo>
                      <a:pt x="15389" y="10328"/>
                    </a:lnTo>
                    <a:lnTo>
                      <a:pt x="15378" y="10341"/>
                    </a:lnTo>
                    <a:lnTo>
                      <a:pt x="15365" y="10354"/>
                    </a:lnTo>
                    <a:lnTo>
                      <a:pt x="15353" y="10366"/>
                    </a:lnTo>
                    <a:lnTo>
                      <a:pt x="15339" y="10379"/>
                    </a:lnTo>
                    <a:lnTo>
                      <a:pt x="15324" y="10391"/>
                    </a:lnTo>
                    <a:lnTo>
                      <a:pt x="15309" y="10402"/>
                    </a:lnTo>
                    <a:lnTo>
                      <a:pt x="15294" y="10412"/>
                    </a:lnTo>
                    <a:lnTo>
                      <a:pt x="15277" y="10422"/>
                    </a:lnTo>
                    <a:lnTo>
                      <a:pt x="15259" y="10433"/>
                    </a:lnTo>
                    <a:lnTo>
                      <a:pt x="15241" y="10441"/>
                    </a:lnTo>
                    <a:lnTo>
                      <a:pt x="15221" y="10450"/>
                    </a:lnTo>
                    <a:lnTo>
                      <a:pt x="15202" y="10458"/>
                    </a:lnTo>
                    <a:lnTo>
                      <a:pt x="15181" y="10465"/>
                    </a:lnTo>
                    <a:lnTo>
                      <a:pt x="15159" y="10472"/>
                    </a:lnTo>
                    <a:lnTo>
                      <a:pt x="15137" y="10478"/>
                    </a:lnTo>
                    <a:lnTo>
                      <a:pt x="15165" y="10488"/>
                    </a:lnTo>
                    <a:lnTo>
                      <a:pt x="15191" y="10496"/>
                    </a:lnTo>
                    <a:lnTo>
                      <a:pt x="15215" y="10504"/>
                    </a:lnTo>
                    <a:lnTo>
                      <a:pt x="15238" y="10513"/>
                    </a:lnTo>
                    <a:lnTo>
                      <a:pt x="15258" y="10522"/>
                    </a:lnTo>
                    <a:lnTo>
                      <a:pt x="15277" y="10533"/>
                    </a:lnTo>
                    <a:lnTo>
                      <a:pt x="15295" y="10543"/>
                    </a:lnTo>
                    <a:lnTo>
                      <a:pt x="15311" y="10554"/>
                    </a:lnTo>
                    <a:lnTo>
                      <a:pt x="15327" y="10566"/>
                    </a:lnTo>
                    <a:lnTo>
                      <a:pt x="15341" y="10579"/>
                    </a:lnTo>
                    <a:lnTo>
                      <a:pt x="15355" y="10595"/>
                    </a:lnTo>
                    <a:lnTo>
                      <a:pt x="15367" y="10610"/>
                    </a:lnTo>
                    <a:lnTo>
                      <a:pt x="15381" y="10628"/>
                    </a:lnTo>
                    <a:lnTo>
                      <a:pt x="15393" y="10648"/>
                    </a:lnTo>
                    <a:lnTo>
                      <a:pt x="15405" y="10669"/>
                    </a:lnTo>
                    <a:lnTo>
                      <a:pt x="15416" y="10692"/>
                    </a:lnTo>
                    <a:lnTo>
                      <a:pt x="15425" y="10711"/>
                    </a:lnTo>
                    <a:lnTo>
                      <a:pt x="15433" y="10729"/>
                    </a:lnTo>
                    <a:lnTo>
                      <a:pt x="15439" y="10749"/>
                    </a:lnTo>
                    <a:lnTo>
                      <a:pt x="15444" y="10768"/>
                    </a:lnTo>
                    <a:lnTo>
                      <a:pt x="15449" y="10788"/>
                    </a:lnTo>
                    <a:lnTo>
                      <a:pt x="15452" y="10807"/>
                    </a:lnTo>
                    <a:lnTo>
                      <a:pt x="15455" y="10826"/>
                    </a:lnTo>
                    <a:lnTo>
                      <a:pt x="15458" y="10846"/>
                    </a:lnTo>
                    <a:lnTo>
                      <a:pt x="15462" y="10885"/>
                    </a:lnTo>
                    <a:lnTo>
                      <a:pt x="15465" y="10924"/>
                    </a:lnTo>
                    <a:lnTo>
                      <a:pt x="15468" y="10964"/>
                    </a:lnTo>
                    <a:lnTo>
                      <a:pt x="15472" y="11003"/>
                    </a:lnTo>
                    <a:lnTo>
                      <a:pt x="15475" y="11018"/>
                    </a:lnTo>
                    <a:lnTo>
                      <a:pt x="15479" y="11034"/>
                    </a:lnTo>
                    <a:lnTo>
                      <a:pt x="15482" y="11049"/>
                    </a:lnTo>
                    <a:lnTo>
                      <a:pt x="15486" y="11064"/>
                    </a:lnTo>
                    <a:lnTo>
                      <a:pt x="15496" y="11094"/>
                    </a:lnTo>
                    <a:lnTo>
                      <a:pt x="15507" y="11124"/>
                    </a:lnTo>
                    <a:lnTo>
                      <a:pt x="15078" y="11124"/>
                    </a:lnTo>
                    <a:close/>
                    <a:moveTo>
                      <a:pt x="13531" y="9892"/>
                    </a:moveTo>
                    <a:lnTo>
                      <a:pt x="12999" y="9892"/>
                    </a:lnTo>
                    <a:lnTo>
                      <a:pt x="12961" y="9893"/>
                    </a:lnTo>
                    <a:lnTo>
                      <a:pt x="12921" y="9894"/>
                    </a:lnTo>
                    <a:lnTo>
                      <a:pt x="12880" y="9896"/>
                    </a:lnTo>
                    <a:lnTo>
                      <a:pt x="12839" y="9899"/>
                    </a:lnTo>
                    <a:lnTo>
                      <a:pt x="12799" y="9904"/>
                    </a:lnTo>
                    <a:lnTo>
                      <a:pt x="12780" y="9907"/>
                    </a:lnTo>
                    <a:lnTo>
                      <a:pt x="12761" y="9910"/>
                    </a:lnTo>
                    <a:lnTo>
                      <a:pt x="12745" y="9914"/>
                    </a:lnTo>
                    <a:lnTo>
                      <a:pt x="12730" y="9920"/>
                    </a:lnTo>
                    <a:lnTo>
                      <a:pt x="12710" y="9927"/>
                    </a:lnTo>
                    <a:lnTo>
                      <a:pt x="12692" y="9934"/>
                    </a:lnTo>
                    <a:lnTo>
                      <a:pt x="12675" y="9943"/>
                    </a:lnTo>
                    <a:lnTo>
                      <a:pt x="12658" y="9953"/>
                    </a:lnTo>
                    <a:lnTo>
                      <a:pt x="12643" y="9964"/>
                    </a:lnTo>
                    <a:lnTo>
                      <a:pt x="12629" y="9976"/>
                    </a:lnTo>
                    <a:lnTo>
                      <a:pt x="12614" y="9989"/>
                    </a:lnTo>
                    <a:lnTo>
                      <a:pt x="12601" y="10003"/>
                    </a:lnTo>
                    <a:lnTo>
                      <a:pt x="12589" y="10015"/>
                    </a:lnTo>
                    <a:lnTo>
                      <a:pt x="12579" y="10030"/>
                    </a:lnTo>
                    <a:lnTo>
                      <a:pt x="12569" y="10043"/>
                    </a:lnTo>
                    <a:lnTo>
                      <a:pt x="12562" y="10057"/>
                    </a:lnTo>
                    <a:lnTo>
                      <a:pt x="12555" y="10073"/>
                    </a:lnTo>
                    <a:lnTo>
                      <a:pt x="12549" y="10087"/>
                    </a:lnTo>
                    <a:lnTo>
                      <a:pt x="12544" y="10102"/>
                    </a:lnTo>
                    <a:lnTo>
                      <a:pt x="12540" y="10117"/>
                    </a:lnTo>
                    <a:lnTo>
                      <a:pt x="12533" y="10149"/>
                    </a:lnTo>
                    <a:lnTo>
                      <a:pt x="12528" y="10181"/>
                    </a:lnTo>
                    <a:lnTo>
                      <a:pt x="12523" y="10213"/>
                    </a:lnTo>
                    <a:lnTo>
                      <a:pt x="12518" y="10245"/>
                    </a:lnTo>
                    <a:lnTo>
                      <a:pt x="13531" y="10245"/>
                    </a:lnTo>
                    <a:lnTo>
                      <a:pt x="13531" y="10510"/>
                    </a:lnTo>
                    <a:lnTo>
                      <a:pt x="12518" y="10510"/>
                    </a:lnTo>
                    <a:lnTo>
                      <a:pt x="12523" y="10537"/>
                    </a:lnTo>
                    <a:lnTo>
                      <a:pt x="12527" y="10562"/>
                    </a:lnTo>
                    <a:lnTo>
                      <a:pt x="12532" y="10586"/>
                    </a:lnTo>
                    <a:lnTo>
                      <a:pt x="12537" y="10608"/>
                    </a:lnTo>
                    <a:lnTo>
                      <a:pt x="12544" y="10629"/>
                    </a:lnTo>
                    <a:lnTo>
                      <a:pt x="12551" y="10649"/>
                    </a:lnTo>
                    <a:lnTo>
                      <a:pt x="12560" y="10668"/>
                    </a:lnTo>
                    <a:lnTo>
                      <a:pt x="12569" y="10686"/>
                    </a:lnTo>
                    <a:lnTo>
                      <a:pt x="12580" y="10703"/>
                    </a:lnTo>
                    <a:lnTo>
                      <a:pt x="12591" y="10718"/>
                    </a:lnTo>
                    <a:lnTo>
                      <a:pt x="12602" y="10732"/>
                    </a:lnTo>
                    <a:lnTo>
                      <a:pt x="12615" y="10747"/>
                    </a:lnTo>
                    <a:lnTo>
                      <a:pt x="12629" y="10759"/>
                    </a:lnTo>
                    <a:lnTo>
                      <a:pt x="12643" y="10770"/>
                    </a:lnTo>
                    <a:lnTo>
                      <a:pt x="12658" y="10781"/>
                    </a:lnTo>
                    <a:lnTo>
                      <a:pt x="12675" y="10792"/>
                    </a:lnTo>
                    <a:lnTo>
                      <a:pt x="12692" y="10800"/>
                    </a:lnTo>
                    <a:lnTo>
                      <a:pt x="12709" y="10809"/>
                    </a:lnTo>
                    <a:lnTo>
                      <a:pt x="12729" y="10816"/>
                    </a:lnTo>
                    <a:lnTo>
                      <a:pt x="12748" y="10822"/>
                    </a:lnTo>
                    <a:lnTo>
                      <a:pt x="12768" y="10828"/>
                    </a:lnTo>
                    <a:lnTo>
                      <a:pt x="12790" y="10833"/>
                    </a:lnTo>
                    <a:lnTo>
                      <a:pt x="12811" y="10839"/>
                    </a:lnTo>
                    <a:lnTo>
                      <a:pt x="12835" y="10843"/>
                    </a:lnTo>
                    <a:lnTo>
                      <a:pt x="12858" y="10846"/>
                    </a:lnTo>
                    <a:lnTo>
                      <a:pt x="12883" y="10849"/>
                    </a:lnTo>
                    <a:lnTo>
                      <a:pt x="12908" y="10851"/>
                    </a:lnTo>
                    <a:lnTo>
                      <a:pt x="12935" y="10853"/>
                    </a:lnTo>
                    <a:lnTo>
                      <a:pt x="12990" y="10856"/>
                    </a:lnTo>
                    <a:lnTo>
                      <a:pt x="13531" y="10856"/>
                    </a:lnTo>
                    <a:lnTo>
                      <a:pt x="13531" y="11124"/>
                    </a:lnTo>
                    <a:lnTo>
                      <a:pt x="12971" y="11124"/>
                    </a:lnTo>
                    <a:lnTo>
                      <a:pt x="12908" y="11122"/>
                    </a:lnTo>
                    <a:lnTo>
                      <a:pt x="12844" y="11120"/>
                    </a:lnTo>
                    <a:lnTo>
                      <a:pt x="12778" y="11115"/>
                    </a:lnTo>
                    <a:lnTo>
                      <a:pt x="12745" y="11112"/>
                    </a:lnTo>
                    <a:lnTo>
                      <a:pt x="12712" y="11108"/>
                    </a:lnTo>
                    <a:lnTo>
                      <a:pt x="12681" y="11104"/>
                    </a:lnTo>
                    <a:lnTo>
                      <a:pt x="12649" y="11099"/>
                    </a:lnTo>
                    <a:lnTo>
                      <a:pt x="12618" y="11094"/>
                    </a:lnTo>
                    <a:lnTo>
                      <a:pt x="12588" y="11086"/>
                    </a:lnTo>
                    <a:lnTo>
                      <a:pt x="12558" y="11079"/>
                    </a:lnTo>
                    <a:lnTo>
                      <a:pt x="12530" y="11071"/>
                    </a:lnTo>
                    <a:lnTo>
                      <a:pt x="12499" y="11062"/>
                    </a:lnTo>
                    <a:lnTo>
                      <a:pt x="12471" y="11050"/>
                    </a:lnTo>
                    <a:lnTo>
                      <a:pt x="12442" y="11037"/>
                    </a:lnTo>
                    <a:lnTo>
                      <a:pt x="12415" y="11023"/>
                    </a:lnTo>
                    <a:lnTo>
                      <a:pt x="12389" y="11008"/>
                    </a:lnTo>
                    <a:lnTo>
                      <a:pt x="12364" y="10992"/>
                    </a:lnTo>
                    <a:lnTo>
                      <a:pt x="12342" y="10974"/>
                    </a:lnTo>
                    <a:lnTo>
                      <a:pt x="12320" y="10956"/>
                    </a:lnTo>
                    <a:lnTo>
                      <a:pt x="12298" y="10936"/>
                    </a:lnTo>
                    <a:lnTo>
                      <a:pt x="12279" y="10917"/>
                    </a:lnTo>
                    <a:lnTo>
                      <a:pt x="12260" y="10896"/>
                    </a:lnTo>
                    <a:lnTo>
                      <a:pt x="12242" y="10873"/>
                    </a:lnTo>
                    <a:lnTo>
                      <a:pt x="12226" y="10851"/>
                    </a:lnTo>
                    <a:lnTo>
                      <a:pt x="12210" y="10828"/>
                    </a:lnTo>
                    <a:lnTo>
                      <a:pt x="12196" y="10804"/>
                    </a:lnTo>
                    <a:lnTo>
                      <a:pt x="12182" y="10779"/>
                    </a:lnTo>
                    <a:lnTo>
                      <a:pt x="12170" y="10755"/>
                    </a:lnTo>
                    <a:lnTo>
                      <a:pt x="12158" y="10729"/>
                    </a:lnTo>
                    <a:lnTo>
                      <a:pt x="12147" y="10704"/>
                    </a:lnTo>
                    <a:lnTo>
                      <a:pt x="12138" y="10677"/>
                    </a:lnTo>
                    <a:lnTo>
                      <a:pt x="12129" y="10651"/>
                    </a:lnTo>
                    <a:lnTo>
                      <a:pt x="12121" y="10624"/>
                    </a:lnTo>
                    <a:lnTo>
                      <a:pt x="12114" y="10598"/>
                    </a:lnTo>
                    <a:lnTo>
                      <a:pt x="12107" y="10571"/>
                    </a:lnTo>
                    <a:lnTo>
                      <a:pt x="12102" y="10545"/>
                    </a:lnTo>
                    <a:lnTo>
                      <a:pt x="12097" y="10518"/>
                    </a:lnTo>
                    <a:lnTo>
                      <a:pt x="12093" y="10491"/>
                    </a:lnTo>
                    <a:lnTo>
                      <a:pt x="12090" y="10464"/>
                    </a:lnTo>
                    <a:lnTo>
                      <a:pt x="12088" y="10439"/>
                    </a:lnTo>
                    <a:lnTo>
                      <a:pt x="12086" y="10412"/>
                    </a:lnTo>
                    <a:lnTo>
                      <a:pt x="12085" y="10387"/>
                    </a:lnTo>
                    <a:lnTo>
                      <a:pt x="12085" y="10337"/>
                    </a:lnTo>
                    <a:lnTo>
                      <a:pt x="12086" y="10312"/>
                    </a:lnTo>
                    <a:lnTo>
                      <a:pt x="12088" y="10288"/>
                    </a:lnTo>
                    <a:lnTo>
                      <a:pt x="12090" y="10263"/>
                    </a:lnTo>
                    <a:lnTo>
                      <a:pt x="12093" y="10240"/>
                    </a:lnTo>
                    <a:lnTo>
                      <a:pt x="12097" y="10215"/>
                    </a:lnTo>
                    <a:lnTo>
                      <a:pt x="12101" y="10192"/>
                    </a:lnTo>
                    <a:lnTo>
                      <a:pt x="12106" y="10167"/>
                    </a:lnTo>
                    <a:lnTo>
                      <a:pt x="12113" y="10144"/>
                    </a:lnTo>
                    <a:lnTo>
                      <a:pt x="12119" y="10120"/>
                    </a:lnTo>
                    <a:lnTo>
                      <a:pt x="12127" y="10097"/>
                    </a:lnTo>
                    <a:lnTo>
                      <a:pt x="12135" y="10075"/>
                    </a:lnTo>
                    <a:lnTo>
                      <a:pt x="12143" y="10051"/>
                    </a:lnTo>
                    <a:lnTo>
                      <a:pt x="12153" y="10029"/>
                    </a:lnTo>
                    <a:lnTo>
                      <a:pt x="12164" y="10007"/>
                    </a:lnTo>
                    <a:lnTo>
                      <a:pt x="12175" y="9985"/>
                    </a:lnTo>
                    <a:lnTo>
                      <a:pt x="12187" y="9963"/>
                    </a:lnTo>
                    <a:lnTo>
                      <a:pt x="12199" y="9942"/>
                    </a:lnTo>
                    <a:lnTo>
                      <a:pt x="12213" y="9922"/>
                    </a:lnTo>
                    <a:lnTo>
                      <a:pt x="12228" y="9901"/>
                    </a:lnTo>
                    <a:lnTo>
                      <a:pt x="12243" y="9881"/>
                    </a:lnTo>
                    <a:lnTo>
                      <a:pt x="12259" y="9861"/>
                    </a:lnTo>
                    <a:lnTo>
                      <a:pt x="12277" y="9843"/>
                    </a:lnTo>
                    <a:lnTo>
                      <a:pt x="12294" y="9824"/>
                    </a:lnTo>
                    <a:lnTo>
                      <a:pt x="12313" y="9806"/>
                    </a:lnTo>
                    <a:lnTo>
                      <a:pt x="12333" y="9789"/>
                    </a:lnTo>
                    <a:lnTo>
                      <a:pt x="12353" y="9772"/>
                    </a:lnTo>
                    <a:lnTo>
                      <a:pt x="12376" y="9755"/>
                    </a:lnTo>
                    <a:lnTo>
                      <a:pt x="12398" y="9739"/>
                    </a:lnTo>
                    <a:lnTo>
                      <a:pt x="12421" y="9724"/>
                    </a:lnTo>
                    <a:lnTo>
                      <a:pt x="12445" y="9709"/>
                    </a:lnTo>
                    <a:lnTo>
                      <a:pt x="12471" y="9696"/>
                    </a:lnTo>
                    <a:lnTo>
                      <a:pt x="12494" y="9685"/>
                    </a:lnTo>
                    <a:lnTo>
                      <a:pt x="12517" y="9675"/>
                    </a:lnTo>
                    <a:lnTo>
                      <a:pt x="12542" y="9666"/>
                    </a:lnTo>
                    <a:lnTo>
                      <a:pt x="12567" y="9658"/>
                    </a:lnTo>
                    <a:lnTo>
                      <a:pt x="12593" y="9651"/>
                    </a:lnTo>
                    <a:lnTo>
                      <a:pt x="12618" y="9646"/>
                    </a:lnTo>
                    <a:lnTo>
                      <a:pt x="12644" y="9641"/>
                    </a:lnTo>
                    <a:lnTo>
                      <a:pt x="12670" y="9637"/>
                    </a:lnTo>
                    <a:lnTo>
                      <a:pt x="12697" y="9634"/>
                    </a:lnTo>
                    <a:lnTo>
                      <a:pt x="12723" y="9631"/>
                    </a:lnTo>
                    <a:lnTo>
                      <a:pt x="12751" y="9629"/>
                    </a:lnTo>
                    <a:lnTo>
                      <a:pt x="12778" y="9627"/>
                    </a:lnTo>
                    <a:lnTo>
                      <a:pt x="12831" y="9626"/>
                    </a:lnTo>
                    <a:lnTo>
                      <a:pt x="12884" y="9625"/>
                    </a:lnTo>
                    <a:lnTo>
                      <a:pt x="13531" y="9625"/>
                    </a:lnTo>
                    <a:lnTo>
                      <a:pt x="13531" y="9892"/>
                    </a:lnTo>
                    <a:close/>
                    <a:moveTo>
                      <a:pt x="12802" y="11713"/>
                    </a:moveTo>
                    <a:lnTo>
                      <a:pt x="12269" y="11713"/>
                    </a:lnTo>
                    <a:lnTo>
                      <a:pt x="12232" y="11714"/>
                    </a:lnTo>
                    <a:lnTo>
                      <a:pt x="12192" y="11715"/>
                    </a:lnTo>
                    <a:lnTo>
                      <a:pt x="12150" y="11717"/>
                    </a:lnTo>
                    <a:lnTo>
                      <a:pt x="12108" y="11720"/>
                    </a:lnTo>
                    <a:lnTo>
                      <a:pt x="12069" y="11724"/>
                    </a:lnTo>
                    <a:lnTo>
                      <a:pt x="12050" y="11727"/>
                    </a:lnTo>
                    <a:lnTo>
                      <a:pt x="12032" y="11730"/>
                    </a:lnTo>
                    <a:lnTo>
                      <a:pt x="12016" y="11734"/>
                    </a:lnTo>
                    <a:lnTo>
                      <a:pt x="11999" y="11738"/>
                    </a:lnTo>
                    <a:lnTo>
                      <a:pt x="11980" y="11746"/>
                    </a:lnTo>
                    <a:lnTo>
                      <a:pt x="11963" y="11754"/>
                    </a:lnTo>
                    <a:lnTo>
                      <a:pt x="11945" y="11764"/>
                    </a:lnTo>
                    <a:lnTo>
                      <a:pt x="11929" y="11773"/>
                    </a:lnTo>
                    <a:lnTo>
                      <a:pt x="11914" y="11784"/>
                    </a:lnTo>
                    <a:lnTo>
                      <a:pt x="11898" y="11795"/>
                    </a:lnTo>
                    <a:lnTo>
                      <a:pt x="11885" y="11809"/>
                    </a:lnTo>
                    <a:lnTo>
                      <a:pt x="11871" y="11822"/>
                    </a:lnTo>
                    <a:lnTo>
                      <a:pt x="11860" y="11835"/>
                    </a:lnTo>
                    <a:lnTo>
                      <a:pt x="11849" y="11849"/>
                    </a:lnTo>
                    <a:lnTo>
                      <a:pt x="11840" y="11863"/>
                    </a:lnTo>
                    <a:lnTo>
                      <a:pt x="11832" y="11877"/>
                    </a:lnTo>
                    <a:lnTo>
                      <a:pt x="11825" y="11892"/>
                    </a:lnTo>
                    <a:lnTo>
                      <a:pt x="11820" y="11906"/>
                    </a:lnTo>
                    <a:lnTo>
                      <a:pt x="11814" y="11922"/>
                    </a:lnTo>
                    <a:lnTo>
                      <a:pt x="11810" y="11937"/>
                    </a:lnTo>
                    <a:lnTo>
                      <a:pt x="11802" y="11969"/>
                    </a:lnTo>
                    <a:lnTo>
                      <a:pt x="11797" y="12000"/>
                    </a:lnTo>
                    <a:lnTo>
                      <a:pt x="11793" y="12033"/>
                    </a:lnTo>
                    <a:lnTo>
                      <a:pt x="11789" y="12065"/>
                    </a:lnTo>
                    <a:lnTo>
                      <a:pt x="12802" y="12065"/>
                    </a:lnTo>
                    <a:lnTo>
                      <a:pt x="12802" y="12330"/>
                    </a:lnTo>
                    <a:lnTo>
                      <a:pt x="11789" y="12330"/>
                    </a:lnTo>
                    <a:lnTo>
                      <a:pt x="11792" y="12356"/>
                    </a:lnTo>
                    <a:lnTo>
                      <a:pt x="11796" y="12382"/>
                    </a:lnTo>
                    <a:lnTo>
                      <a:pt x="11801" y="12405"/>
                    </a:lnTo>
                    <a:lnTo>
                      <a:pt x="11808" y="12428"/>
                    </a:lnTo>
                    <a:lnTo>
                      <a:pt x="11815" y="12449"/>
                    </a:lnTo>
                    <a:lnTo>
                      <a:pt x="11822" y="12468"/>
                    </a:lnTo>
                    <a:lnTo>
                      <a:pt x="11830" y="12488"/>
                    </a:lnTo>
                    <a:lnTo>
                      <a:pt x="11840" y="12505"/>
                    </a:lnTo>
                    <a:lnTo>
                      <a:pt x="11850" y="12523"/>
                    </a:lnTo>
                    <a:lnTo>
                      <a:pt x="11861" y="12538"/>
                    </a:lnTo>
                    <a:lnTo>
                      <a:pt x="11873" y="12552"/>
                    </a:lnTo>
                    <a:lnTo>
                      <a:pt x="11886" y="12566"/>
                    </a:lnTo>
                    <a:lnTo>
                      <a:pt x="11899" y="12579"/>
                    </a:lnTo>
                    <a:lnTo>
                      <a:pt x="11914" y="12591"/>
                    </a:lnTo>
                    <a:lnTo>
                      <a:pt x="11929" y="12601"/>
                    </a:lnTo>
                    <a:lnTo>
                      <a:pt x="11945" y="12611"/>
                    </a:lnTo>
                    <a:lnTo>
                      <a:pt x="11963" y="12620"/>
                    </a:lnTo>
                    <a:lnTo>
                      <a:pt x="11980" y="12629"/>
                    </a:lnTo>
                    <a:lnTo>
                      <a:pt x="11998" y="12637"/>
                    </a:lnTo>
                    <a:lnTo>
                      <a:pt x="12019" y="12643"/>
                    </a:lnTo>
                    <a:lnTo>
                      <a:pt x="12038" y="12649"/>
                    </a:lnTo>
                    <a:lnTo>
                      <a:pt x="12059" y="12654"/>
                    </a:lnTo>
                    <a:lnTo>
                      <a:pt x="12082" y="12659"/>
                    </a:lnTo>
                    <a:lnTo>
                      <a:pt x="12104" y="12663"/>
                    </a:lnTo>
                    <a:lnTo>
                      <a:pt x="12129" y="12666"/>
                    </a:lnTo>
                    <a:lnTo>
                      <a:pt x="12153" y="12669"/>
                    </a:lnTo>
                    <a:lnTo>
                      <a:pt x="12179" y="12672"/>
                    </a:lnTo>
                    <a:lnTo>
                      <a:pt x="12204" y="12674"/>
                    </a:lnTo>
                    <a:lnTo>
                      <a:pt x="12259" y="12677"/>
                    </a:lnTo>
                    <a:lnTo>
                      <a:pt x="12318" y="12678"/>
                    </a:lnTo>
                    <a:lnTo>
                      <a:pt x="12802" y="12678"/>
                    </a:lnTo>
                    <a:lnTo>
                      <a:pt x="12802" y="12944"/>
                    </a:lnTo>
                    <a:lnTo>
                      <a:pt x="12242" y="12944"/>
                    </a:lnTo>
                    <a:lnTo>
                      <a:pt x="12179" y="12942"/>
                    </a:lnTo>
                    <a:lnTo>
                      <a:pt x="12114" y="12940"/>
                    </a:lnTo>
                    <a:lnTo>
                      <a:pt x="12048" y="12935"/>
                    </a:lnTo>
                    <a:lnTo>
                      <a:pt x="12016" y="12932"/>
                    </a:lnTo>
                    <a:lnTo>
                      <a:pt x="11983" y="12929"/>
                    </a:lnTo>
                    <a:lnTo>
                      <a:pt x="11951" y="12924"/>
                    </a:lnTo>
                    <a:lnTo>
                      <a:pt x="11920" y="12919"/>
                    </a:lnTo>
                    <a:lnTo>
                      <a:pt x="11888" y="12914"/>
                    </a:lnTo>
                    <a:lnTo>
                      <a:pt x="11859" y="12907"/>
                    </a:lnTo>
                    <a:lnTo>
                      <a:pt x="11829" y="12900"/>
                    </a:lnTo>
                    <a:lnTo>
                      <a:pt x="11800" y="12893"/>
                    </a:lnTo>
                    <a:lnTo>
                      <a:pt x="11770" y="12883"/>
                    </a:lnTo>
                    <a:lnTo>
                      <a:pt x="11740" y="12870"/>
                    </a:lnTo>
                    <a:lnTo>
                      <a:pt x="11713" y="12858"/>
                    </a:lnTo>
                    <a:lnTo>
                      <a:pt x="11685" y="12844"/>
                    </a:lnTo>
                    <a:lnTo>
                      <a:pt x="11660" y="12829"/>
                    </a:lnTo>
                    <a:lnTo>
                      <a:pt x="11635" y="12812"/>
                    </a:lnTo>
                    <a:lnTo>
                      <a:pt x="11612" y="12795"/>
                    </a:lnTo>
                    <a:lnTo>
                      <a:pt x="11590" y="12777"/>
                    </a:lnTo>
                    <a:lnTo>
                      <a:pt x="11569" y="12757"/>
                    </a:lnTo>
                    <a:lnTo>
                      <a:pt x="11549" y="12737"/>
                    </a:lnTo>
                    <a:lnTo>
                      <a:pt x="11530" y="12715"/>
                    </a:lnTo>
                    <a:lnTo>
                      <a:pt x="11513" y="12694"/>
                    </a:lnTo>
                    <a:lnTo>
                      <a:pt x="11496" y="12670"/>
                    </a:lnTo>
                    <a:lnTo>
                      <a:pt x="11480" y="12648"/>
                    </a:lnTo>
                    <a:lnTo>
                      <a:pt x="11466" y="12624"/>
                    </a:lnTo>
                    <a:lnTo>
                      <a:pt x="11453" y="12599"/>
                    </a:lnTo>
                    <a:lnTo>
                      <a:pt x="11440" y="12575"/>
                    </a:lnTo>
                    <a:lnTo>
                      <a:pt x="11428" y="12549"/>
                    </a:lnTo>
                    <a:lnTo>
                      <a:pt x="11418" y="12524"/>
                    </a:lnTo>
                    <a:lnTo>
                      <a:pt x="11408" y="12497"/>
                    </a:lnTo>
                    <a:lnTo>
                      <a:pt x="11400" y="12472"/>
                    </a:lnTo>
                    <a:lnTo>
                      <a:pt x="11391" y="12445"/>
                    </a:lnTo>
                    <a:lnTo>
                      <a:pt x="11384" y="12419"/>
                    </a:lnTo>
                    <a:lnTo>
                      <a:pt x="11378" y="12391"/>
                    </a:lnTo>
                    <a:lnTo>
                      <a:pt x="11372" y="12364"/>
                    </a:lnTo>
                    <a:lnTo>
                      <a:pt x="11368" y="12338"/>
                    </a:lnTo>
                    <a:lnTo>
                      <a:pt x="11364" y="12311"/>
                    </a:lnTo>
                    <a:lnTo>
                      <a:pt x="11361" y="12285"/>
                    </a:lnTo>
                    <a:lnTo>
                      <a:pt x="11358" y="12258"/>
                    </a:lnTo>
                    <a:lnTo>
                      <a:pt x="11357" y="12233"/>
                    </a:lnTo>
                    <a:lnTo>
                      <a:pt x="11356" y="12207"/>
                    </a:lnTo>
                    <a:lnTo>
                      <a:pt x="11356" y="12157"/>
                    </a:lnTo>
                    <a:lnTo>
                      <a:pt x="11357" y="12133"/>
                    </a:lnTo>
                    <a:lnTo>
                      <a:pt x="11358" y="12109"/>
                    </a:lnTo>
                    <a:lnTo>
                      <a:pt x="11361" y="12085"/>
                    </a:lnTo>
                    <a:lnTo>
                      <a:pt x="11364" y="12060"/>
                    </a:lnTo>
                    <a:lnTo>
                      <a:pt x="11367" y="12036"/>
                    </a:lnTo>
                    <a:lnTo>
                      <a:pt x="11372" y="12013"/>
                    </a:lnTo>
                    <a:lnTo>
                      <a:pt x="11377" y="11988"/>
                    </a:lnTo>
                    <a:lnTo>
                      <a:pt x="11382" y="11965"/>
                    </a:lnTo>
                    <a:lnTo>
                      <a:pt x="11389" y="11941"/>
                    </a:lnTo>
                    <a:lnTo>
                      <a:pt x="11396" y="11918"/>
                    </a:lnTo>
                    <a:lnTo>
                      <a:pt x="11405" y="11895"/>
                    </a:lnTo>
                    <a:lnTo>
                      <a:pt x="11414" y="11872"/>
                    </a:lnTo>
                    <a:lnTo>
                      <a:pt x="11423" y="11849"/>
                    </a:lnTo>
                    <a:lnTo>
                      <a:pt x="11434" y="11827"/>
                    </a:lnTo>
                    <a:lnTo>
                      <a:pt x="11445" y="11805"/>
                    </a:lnTo>
                    <a:lnTo>
                      <a:pt x="11457" y="11784"/>
                    </a:lnTo>
                    <a:lnTo>
                      <a:pt x="11470" y="11763"/>
                    </a:lnTo>
                    <a:lnTo>
                      <a:pt x="11483" y="11742"/>
                    </a:lnTo>
                    <a:lnTo>
                      <a:pt x="11498" y="11722"/>
                    </a:lnTo>
                    <a:lnTo>
                      <a:pt x="11514" y="11701"/>
                    </a:lnTo>
                    <a:lnTo>
                      <a:pt x="11530" y="11682"/>
                    </a:lnTo>
                    <a:lnTo>
                      <a:pt x="11546" y="11663"/>
                    </a:lnTo>
                    <a:lnTo>
                      <a:pt x="11565" y="11644"/>
                    </a:lnTo>
                    <a:lnTo>
                      <a:pt x="11583" y="11626"/>
                    </a:lnTo>
                    <a:lnTo>
                      <a:pt x="11604" y="11609"/>
                    </a:lnTo>
                    <a:lnTo>
                      <a:pt x="11624" y="11592"/>
                    </a:lnTo>
                    <a:lnTo>
                      <a:pt x="11645" y="11576"/>
                    </a:lnTo>
                    <a:lnTo>
                      <a:pt x="11668" y="11560"/>
                    </a:lnTo>
                    <a:lnTo>
                      <a:pt x="11691" y="11544"/>
                    </a:lnTo>
                    <a:lnTo>
                      <a:pt x="11716" y="11530"/>
                    </a:lnTo>
                    <a:lnTo>
                      <a:pt x="11741" y="11517"/>
                    </a:lnTo>
                    <a:lnTo>
                      <a:pt x="11765" y="11506"/>
                    </a:lnTo>
                    <a:lnTo>
                      <a:pt x="11788" y="11495"/>
                    </a:lnTo>
                    <a:lnTo>
                      <a:pt x="11813" y="11486"/>
                    </a:lnTo>
                    <a:lnTo>
                      <a:pt x="11837" y="11479"/>
                    </a:lnTo>
                    <a:lnTo>
                      <a:pt x="11863" y="11472"/>
                    </a:lnTo>
                    <a:lnTo>
                      <a:pt x="11888" y="11466"/>
                    </a:lnTo>
                    <a:lnTo>
                      <a:pt x="11915" y="11462"/>
                    </a:lnTo>
                    <a:lnTo>
                      <a:pt x="11941" y="11457"/>
                    </a:lnTo>
                    <a:lnTo>
                      <a:pt x="11968" y="11454"/>
                    </a:lnTo>
                    <a:lnTo>
                      <a:pt x="11994" y="11451"/>
                    </a:lnTo>
                    <a:lnTo>
                      <a:pt x="12021" y="11448"/>
                    </a:lnTo>
                    <a:lnTo>
                      <a:pt x="12047" y="11446"/>
                    </a:lnTo>
                    <a:lnTo>
                      <a:pt x="12101" y="11445"/>
                    </a:lnTo>
                    <a:lnTo>
                      <a:pt x="12154" y="11444"/>
                    </a:lnTo>
                    <a:lnTo>
                      <a:pt x="12802" y="11444"/>
                    </a:lnTo>
                    <a:lnTo>
                      <a:pt x="12802" y="11713"/>
                    </a:lnTo>
                    <a:close/>
                    <a:moveTo>
                      <a:pt x="10931" y="11124"/>
                    </a:moveTo>
                    <a:lnTo>
                      <a:pt x="10172" y="9625"/>
                    </a:lnTo>
                    <a:lnTo>
                      <a:pt x="10603" y="9625"/>
                    </a:lnTo>
                    <a:lnTo>
                      <a:pt x="11131" y="10753"/>
                    </a:lnTo>
                    <a:lnTo>
                      <a:pt x="11670" y="9625"/>
                    </a:lnTo>
                    <a:lnTo>
                      <a:pt x="12101" y="9625"/>
                    </a:lnTo>
                    <a:lnTo>
                      <a:pt x="11314" y="11124"/>
                    </a:lnTo>
                    <a:lnTo>
                      <a:pt x="10931" y="11124"/>
                    </a:lnTo>
                    <a:close/>
                    <a:moveTo>
                      <a:pt x="11123" y="12522"/>
                    </a:moveTo>
                    <a:lnTo>
                      <a:pt x="11122" y="12541"/>
                    </a:lnTo>
                    <a:lnTo>
                      <a:pt x="11120" y="12561"/>
                    </a:lnTo>
                    <a:lnTo>
                      <a:pt x="11117" y="12581"/>
                    </a:lnTo>
                    <a:lnTo>
                      <a:pt x="11113" y="12601"/>
                    </a:lnTo>
                    <a:lnTo>
                      <a:pt x="11108" y="12620"/>
                    </a:lnTo>
                    <a:lnTo>
                      <a:pt x="11102" y="12640"/>
                    </a:lnTo>
                    <a:lnTo>
                      <a:pt x="11095" y="12659"/>
                    </a:lnTo>
                    <a:lnTo>
                      <a:pt x="11086" y="12679"/>
                    </a:lnTo>
                    <a:lnTo>
                      <a:pt x="11078" y="12697"/>
                    </a:lnTo>
                    <a:lnTo>
                      <a:pt x="11068" y="12715"/>
                    </a:lnTo>
                    <a:lnTo>
                      <a:pt x="11058" y="12734"/>
                    </a:lnTo>
                    <a:lnTo>
                      <a:pt x="11046" y="12751"/>
                    </a:lnTo>
                    <a:lnTo>
                      <a:pt x="11033" y="12768"/>
                    </a:lnTo>
                    <a:lnTo>
                      <a:pt x="11019" y="12785"/>
                    </a:lnTo>
                    <a:lnTo>
                      <a:pt x="11005" y="12801"/>
                    </a:lnTo>
                    <a:lnTo>
                      <a:pt x="10991" y="12814"/>
                    </a:lnTo>
                    <a:lnTo>
                      <a:pt x="10976" y="12828"/>
                    </a:lnTo>
                    <a:lnTo>
                      <a:pt x="10961" y="12840"/>
                    </a:lnTo>
                    <a:lnTo>
                      <a:pt x="10946" y="12851"/>
                    </a:lnTo>
                    <a:lnTo>
                      <a:pt x="10929" y="12861"/>
                    </a:lnTo>
                    <a:lnTo>
                      <a:pt x="10914" y="12871"/>
                    </a:lnTo>
                    <a:lnTo>
                      <a:pt x="10898" y="12881"/>
                    </a:lnTo>
                    <a:lnTo>
                      <a:pt x="10880" y="12889"/>
                    </a:lnTo>
                    <a:lnTo>
                      <a:pt x="10864" y="12896"/>
                    </a:lnTo>
                    <a:lnTo>
                      <a:pt x="10847" y="12902"/>
                    </a:lnTo>
                    <a:lnTo>
                      <a:pt x="10829" y="12908"/>
                    </a:lnTo>
                    <a:lnTo>
                      <a:pt x="10812" y="12914"/>
                    </a:lnTo>
                    <a:lnTo>
                      <a:pt x="10794" y="12918"/>
                    </a:lnTo>
                    <a:lnTo>
                      <a:pt x="10775" y="12923"/>
                    </a:lnTo>
                    <a:lnTo>
                      <a:pt x="10757" y="12926"/>
                    </a:lnTo>
                    <a:lnTo>
                      <a:pt x="10739" y="12931"/>
                    </a:lnTo>
                    <a:lnTo>
                      <a:pt x="10701" y="12936"/>
                    </a:lnTo>
                    <a:lnTo>
                      <a:pt x="10663" y="12940"/>
                    </a:lnTo>
                    <a:lnTo>
                      <a:pt x="10623" y="12942"/>
                    </a:lnTo>
                    <a:lnTo>
                      <a:pt x="10585" y="12943"/>
                    </a:lnTo>
                    <a:lnTo>
                      <a:pt x="10504" y="12944"/>
                    </a:lnTo>
                    <a:lnTo>
                      <a:pt x="9519" y="12944"/>
                    </a:lnTo>
                    <a:lnTo>
                      <a:pt x="9519" y="12678"/>
                    </a:lnTo>
                    <a:lnTo>
                      <a:pt x="10340" y="12678"/>
                    </a:lnTo>
                    <a:lnTo>
                      <a:pt x="10368" y="12677"/>
                    </a:lnTo>
                    <a:lnTo>
                      <a:pt x="10398" y="12677"/>
                    </a:lnTo>
                    <a:lnTo>
                      <a:pt x="10428" y="12676"/>
                    </a:lnTo>
                    <a:lnTo>
                      <a:pt x="10459" y="12674"/>
                    </a:lnTo>
                    <a:lnTo>
                      <a:pt x="10490" y="12671"/>
                    </a:lnTo>
                    <a:lnTo>
                      <a:pt x="10519" y="12667"/>
                    </a:lnTo>
                    <a:lnTo>
                      <a:pt x="10534" y="12664"/>
                    </a:lnTo>
                    <a:lnTo>
                      <a:pt x="10548" y="12661"/>
                    </a:lnTo>
                    <a:lnTo>
                      <a:pt x="10562" y="12658"/>
                    </a:lnTo>
                    <a:lnTo>
                      <a:pt x="10575" y="12654"/>
                    </a:lnTo>
                    <a:lnTo>
                      <a:pt x="10589" y="12650"/>
                    </a:lnTo>
                    <a:lnTo>
                      <a:pt x="10601" y="12645"/>
                    </a:lnTo>
                    <a:lnTo>
                      <a:pt x="10613" y="12640"/>
                    </a:lnTo>
                    <a:lnTo>
                      <a:pt x="10624" y="12634"/>
                    </a:lnTo>
                    <a:lnTo>
                      <a:pt x="10636" y="12627"/>
                    </a:lnTo>
                    <a:lnTo>
                      <a:pt x="10645" y="12619"/>
                    </a:lnTo>
                    <a:lnTo>
                      <a:pt x="10655" y="12611"/>
                    </a:lnTo>
                    <a:lnTo>
                      <a:pt x="10663" y="12602"/>
                    </a:lnTo>
                    <a:lnTo>
                      <a:pt x="10671" y="12593"/>
                    </a:lnTo>
                    <a:lnTo>
                      <a:pt x="10677" y="12583"/>
                    </a:lnTo>
                    <a:lnTo>
                      <a:pt x="10683" y="12572"/>
                    </a:lnTo>
                    <a:lnTo>
                      <a:pt x="10689" y="12560"/>
                    </a:lnTo>
                    <a:lnTo>
                      <a:pt x="10693" y="12547"/>
                    </a:lnTo>
                    <a:lnTo>
                      <a:pt x="10696" y="12534"/>
                    </a:lnTo>
                    <a:lnTo>
                      <a:pt x="10697" y="12518"/>
                    </a:lnTo>
                    <a:lnTo>
                      <a:pt x="10698" y="12503"/>
                    </a:lnTo>
                    <a:lnTo>
                      <a:pt x="10698" y="12494"/>
                    </a:lnTo>
                    <a:lnTo>
                      <a:pt x="10697" y="12485"/>
                    </a:lnTo>
                    <a:lnTo>
                      <a:pt x="10696" y="12476"/>
                    </a:lnTo>
                    <a:lnTo>
                      <a:pt x="10694" y="12466"/>
                    </a:lnTo>
                    <a:lnTo>
                      <a:pt x="10691" y="12458"/>
                    </a:lnTo>
                    <a:lnTo>
                      <a:pt x="10688" y="12449"/>
                    </a:lnTo>
                    <a:lnTo>
                      <a:pt x="10685" y="12441"/>
                    </a:lnTo>
                    <a:lnTo>
                      <a:pt x="10680" y="12433"/>
                    </a:lnTo>
                    <a:lnTo>
                      <a:pt x="10676" y="12425"/>
                    </a:lnTo>
                    <a:lnTo>
                      <a:pt x="10671" y="12416"/>
                    </a:lnTo>
                    <a:lnTo>
                      <a:pt x="10666" y="12408"/>
                    </a:lnTo>
                    <a:lnTo>
                      <a:pt x="10660" y="12401"/>
                    </a:lnTo>
                    <a:lnTo>
                      <a:pt x="10647" y="12387"/>
                    </a:lnTo>
                    <a:lnTo>
                      <a:pt x="10631" y="12374"/>
                    </a:lnTo>
                    <a:lnTo>
                      <a:pt x="10620" y="12363"/>
                    </a:lnTo>
                    <a:lnTo>
                      <a:pt x="10607" y="12355"/>
                    </a:lnTo>
                    <a:lnTo>
                      <a:pt x="10594" y="12347"/>
                    </a:lnTo>
                    <a:lnTo>
                      <a:pt x="10579" y="12341"/>
                    </a:lnTo>
                    <a:lnTo>
                      <a:pt x="10564" y="12335"/>
                    </a:lnTo>
                    <a:lnTo>
                      <a:pt x="10549" y="12331"/>
                    </a:lnTo>
                    <a:lnTo>
                      <a:pt x="10534" y="12327"/>
                    </a:lnTo>
                    <a:lnTo>
                      <a:pt x="10517" y="12323"/>
                    </a:lnTo>
                    <a:lnTo>
                      <a:pt x="10500" y="12321"/>
                    </a:lnTo>
                    <a:lnTo>
                      <a:pt x="10484" y="12319"/>
                    </a:lnTo>
                    <a:lnTo>
                      <a:pt x="10467" y="12317"/>
                    </a:lnTo>
                    <a:lnTo>
                      <a:pt x="10450" y="12315"/>
                    </a:lnTo>
                    <a:lnTo>
                      <a:pt x="10417" y="12314"/>
                    </a:lnTo>
                    <a:lnTo>
                      <a:pt x="10385" y="12313"/>
                    </a:lnTo>
                    <a:lnTo>
                      <a:pt x="10014" y="12313"/>
                    </a:lnTo>
                    <a:lnTo>
                      <a:pt x="9972" y="12312"/>
                    </a:lnTo>
                    <a:lnTo>
                      <a:pt x="9928" y="12309"/>
                    </a:lnTo>
                    <a:lnTo>
                      <a:pt x="9884" y="12306"/>
                    </a:lnTo>
                    <a:lnTo>
                      <a:pt x="9840" y="12300"/>
                    </a:lnTo>
                    <a:lnTo>
                      <a:pt x="9797" y="12293"/>
                    </a:lnTo>
                    <a:lnTo>
                      <a:pt x="9777" y="12289"/>
                    </a:lnTo>
                    <a:lnTo>
                      <a:pt x="9756" y="12285"/>
                    </a:lnTo>
                    <a:lnTo>
                      <a:pt x="9737" y="12280"/>
                    </a:lnTo>
                    <a:lnTo>
                      <a:pt x="9718" y="12274"/>
                    </a:lnTo>
                    <a:lnTo>
                      <a:pt x="9700" y="12268"/>
                    </a:lnTo>
                    <a:lnTo>
                      <a:pt x="9684" y="12261"/>
                    </a:lnTo>
                    <a:lnTo>
                      <a:pt x="9668" y="12254"/>
                    </a:lnTo>
                    <a:lnTo>
                      <a:pt x="9652" y="12246"/>
                    </a:lnTo>
                    <a:lnTo>
                      <a:pt x="9637" y="12238"/>
                    </a:lnTo>
                    <a:lnTo>
                      <a:pt x="9623" y="12230"/>
                    </a:lnTo>
                    <a:lnTo>
                      <a:pt x="9608" y="12221"/>
                    </a:lnTo>
                    <a:lnTo>
                      <a:pt x="9595" y="12210"/>
                    </a:lnTo>
                    <a:lnTo>
                      <a:pt x="9582" y="12200"/>
                    </a:lnTo>
                    <a:lnTo>
                      <a:pt x="9570" y="12190"/>
                    </a:lnTo>
                    <a:lnTo>
                      <a:pt x="9557" y="12179"/>
                    </a:lnTo>
                    <a:lnTo>
                      <a:pt x="9546" y="12167"/>
                    </a:lnTo>
                    <a:lnTo>
                      <a:pt x="9535" y="12155"/>
                    </a:lnTo>
                    <a:lnTo>
                      <a:pt x="9525" y="12143"/>
                    </a:lnTo>
                    <a:lnTo>
                      <a:pt x="9515" y="12131"/>
                    </a:lnTo>
                    <a:lnTo>
                      <a:pt x="9505" y="12118"/>
                    </a:lnTo>
                    <a:lnTo>
                      <a:pt x="9496" y="12104"/>
                    </a:lnTo>
                    <a:lnTo>
                      <a:pt x="9488" y="12091"/>
                    </a:lnTo>
                    <a:lnTo>
                      <a:pt x="9481" y="12078"/>
                    </a:lnTo>
                    <a:lnTo>
                      <a:pt x="9474" y="12064"/>
                    </a:lnTo>
                    <a:lnTo>
                      <a:pt x="9467" y="12049"/>
                    </a:lnTo>
                    <a:lnTo>
                      <a:pt x="9461" y="12035"/>
                    </a:lnTo>
                    <a:lnTo>
                      <a:pt x="9455" y="12021"/>
                    </a:lnTo>
                    <a:lnTo>
                      <a:pt x="9450" y="12006"/>
                    </a:lnTo>
                    <a:lnTo>
                      <a:pt x="9446" y="11991"/>
                    </a:lnTo>
                    <a:lnTo>
                      <a:pt x="9442" y="11977"/>
                    </a:lnTo>
                    <a:lnTo>
                      <a:pt x="9439" y="11963"/>
                    </a:lnTo>
                    <a:lnTo>
                      <a:pt x="9436" y="11947"/>
                    </a:lnTo>
                    <a:lnTo>
                      <a:pt x="9434" y="11932"/>
                    </a:lnTo>
                    <a:lnTo>
                      <a:pt x="9433" y="11918"/>
                    </a:lnTo>
                    <a:lnTo>
                      <a:pt x="9432" y="11902"/>
                    </a:lnTo>
                    <a:lnTo>
                      <a:pt x="9432" y="11865"/>
                    </a:lnTo>
                    <a:lnTo>
                      <a:pt x="9435" y="11841"/>
                    </a:lnTo>
                    <a:lnTo>
                      <a:pt x="9438" y="11818"/>
                    </a:lnTo>
                    <a:lnTo>
                      <a:pt x="9443" y="11794"/>
                    </a:lnTo>
                    <a:lnTo>
                      <a:pt x="9450" y="11770"/>
                    </a:lnTo>
                    <a:lnTo>
                      <a:pt x="9458" y="11746"/>
                    </a:lnTo>
                    <a:lnTo>
                      <a:pt x="9468" y="11723"/>
                    </a:lnTo>
                    <a:lnTo>
                      <a:pt x="9478" y="11700"/>
                    </a:lnTo>
                    <a:lnTo>
                      <a:pt x="9490" y="11678"/>
                    </a:lnTo>
                    <a:lnTo>
                      <a:pt x="9503" y="11656"/>
                    </a:lnTo>
                    <a:lnTo>
                      <a:pt x="9519" y="11635"/>
                    </a:lnTo>
                    <a:lnTo>
                      <a:pt x="9534" y="11615"/>
                    </a:lnTo>
                    <a:lnTo>
                      <a:pt x="9551" y="11595"/>
                    </a:lnTo>
                    <a:lnTo>
                      <a:pt x="9569" y="11577"/>
                    </a:lnTo>
                    <a:lnTo>
                      <a:pt x="9588" y="11560"/>
                    </a:lnTo>
                    <a:lnTo>
                      <a:pt x="9608" y="11544"/>
                    </a:lnTo>
                    <a:lnTo>
                      <a:pt x="9622" y="11534"/>
                    </a:lnTo>
                    <a:lnTo>
                      <a:pt x="9636" y="11526"/>
                    </a:lnTo>
                    <a:lnTo>
                      <a:pt x="9650" y="11518"/>
                    </a:lnTo>
                    <a:lnTo>
                      <a:pt x="9666" y="11510"/>
                    </a:lnTo>
                    <a:lnTo>
                      <a:pt x="9680" y="11503"/>
                    </a:lnTo>
                    <a:lnTo>
                      <a:pt x="9695" y="11496"/>
                    </a:lnTo>
                    <a:lnTo>
                      <a:pt x="9710" y="11490"/>
                    </a:lnTo>
                    <a:lnTo>
                      <a:pt x="9726" y="11484"/>
                    </a:lnTo>
                    <a:lnTo>
                      <a:pt x="9757" y="11475"/>
                    </a:lnTo>
                    <a:lnTo>
                      <a:pt x="9790" y="11467"/>
                    </a:lnTo>
                    <a:lnTo>
                      <a:pt x="9824" y="11460"/>
                    </a:lnTo>
                    <a:lnTo>
                      <a:pt x="9857" y="11455"/>
                    </a:lnTo>
                    <a:lnTo>
                      <a:pt x="9891" y="11452"/>
                    </a:lnTo>
                    <a:lnTo>
                      <a:pt x="9926" y="11448"/>
                    </a:lnTo>
                    <a:lnTo>
                      <a:pt x="9960" y="11446"/>
                    </a:lnTo>
                    <a:lnTo>
                      <a:pt x="9995" y="11445"/>
                    </a:lnTo>
                    <a:lnTo>
                      <a:pt x="10064" y="11444"/>
                    </a:lnTo>
                    <a:lnTo>
                      <a:pt x="11021" y="11444"/>
                    </a:lnTo>
                    <a:lnTo>
                      <a:pt x="11021" y="11713"/>
                    </a:lnTo>
                    <a:lnTo>
                      <a:pt x="10093" y="11713"/>
                    </a:lnTo>
                    <a:lnTo>
                      <a:pt x="10062" y="11714"/>
                    </a:lnTo>
                    <a:lnTo>
                      <a:pt x="10033" y="11717"/>
                    </a:lnTo>
                    <a:lnTo>
                      <a:pt x="10018" y="11718"/>
                    </a:lnTo>
                    <a:lnTo>
                      <a:pt x="10004" y="11721"/>
                    </a:lnTo>
                    <a:lnTo>
                      <a:pt x="9990" y="11723"/>
                    </a:lnTo>
                    <a:lnTo>
                      <a:pt x="9977" y="11726"/>
                    </a:lnTo>
                    <a:lnTo>
                      <a:pt x="9964" y="11730"/>
                    </a:lnTo>
                    <a:lnTo>
                      <a:pt x="9951" y="11734"/>
                    </a:lnTo>
                    <a:lnTo>
                      <a:pt x="9940" y="11739"/>
                    </a:lnTo>
                    <a:lnTo>
                      <a:pt x="9929" y="11744"/>
                    </a:lnTo>
                    <a:lnTo>
                      <a:pt x="9918" y="11751"/>
                    </a:lnTo>
                    <a:lnTo>
                      <a:pt x="9908" y="11759"/>
                    </a:lnTo>
                    <a:lnTo>
                      <a:pt x="9899" y="11766"/>
                    </a:lnTo>
                    <a:lnTo>
                      <a:pt x="9891" y="11775"/>
                    </a:lnTo>
                    <a:lnTo>
                      <a:pt x="9884" y="11784"/>
                    </a:lnTo>
                    <a:lnTo>
                      <a:pt x="9877" y="11794"/>
                    </a:lnTo>
                    <a:lnTo>
                      <a:pt x="9872" y="11805"/>
                    </a:lnTo>
                    <a:lnTo>
                      <a:pt x="9866" y="11818"/>
                    </a:lnTo>
                    <a:lnTo>
                      <a:pt x="9862" y="11832"/>
                    </a:lnTo>
                    <a:lnTo>
                      <a:pt x="9859" y="11846"/>
                    </a:lnTo>
                    <a:lnTo>
                      <a:pt x="9858" y="11862"/>
                    </a:lnTo>
                    <a:lnTo>
                      <a:pt x="9857" y="11878"/>
                    </a:lnTo>
                    <a:lnTo>
                      <a:pt x="9858" y="11893"/>
                    </a:lnTo>
                    <a:lnTo>
                      <a:pt x="9859" y="11906"/>
                    </a:lnTo>
                    <a:lnTo>
                      <a:pt x="9862" y="11920"/>
                    </a:lnTo>
                    <a:lnTo>
                      <a:pt x="9865" y="11932"/>
                    </a:lnTo>
                    <a:lnTo>
                      <a:pt x="9871" y="11943"/>
                    </a:lnTo>
                    <a:lnTo>
                      <a:pt x="9876" y="11954"/>
                    </a:lnTo>
                    <a:lnTo>
                      <a:pt x="9882" y="11965"/>
                    </a:lnTo>
                    <a:lnTo>
                      <a:pt x="9888" y="11974"/>
                    </a:lnTo>
                    <a:lnTo>
                      <a:pt x="9896" y="11982"/>
                    </a:lnTo>
                    <a:lnTo>
                      <a:pt x="9904" y="11990"/>
                    </a:lnTo>
                    <a:lnTo>
                      <a:pt x="9913" y="11997"/>
                    </a:lnTo>
                    <a:lnTo>
                      <a:pt x="9924" y="12003"/>
                    </a:lnTo>
                    <a:lnTo>
                      <a:pt x="9934" y="12009"/>
                    </a:lnTo>
                    <a:lnTo>
                      <a:pt x="9944" y="12015"/>
                    </a:lnTo>
                    <a:lnTo>
                      <a:pt x="9955" y="12020"/>
                    </a:lnTo>
                    <a:lnTo>
                      <a:pt x="9967" y="12025"/>
                    </a:lnTo>
                    <a:lnTo>
                      <a:pt x="9992" y="12032"/>
                    </a:lnTo>
                    <a:lnTo>
                      <a:pt x="10018" y="12038"/>
                    </a:lnTo>
                    <a:lnTo>
                      <a:pt x="10046" y="12042"/>
                    </a:lnTo>
                    <a:lnTo>
                      <a:pt x="10074" y="12045"/>
                    </a:lnTo>
                    <a:lnTo>
                      <a:pt x="10102" y="12047"/>
                    </a:lnTo>
                    <a:lnTo>
                      <a:pt x="10131" y="12048"/>
                    </a:lnTo>
                    <a:lnTo>
                      <a:pt x="10474" y="12048"/>
                    </a:lnTo>
                    <a:lnTo>
                      <a:pt x="10526" y="12049"/>
                    </a:lnTo>
                    <a:lnTo>
                      <a:pt x="10578" y="12050"/>
                    </a:lnTo>
                    <a:lnTo>
                      <a:pt x="10629" y="12052"/>
                    </a:lnTo>
                    <a:lnTo>
                      <a:pt x="10680" y="12056"/>
                    </a:lnTo>
                    <a:lnTo>
                      <a:pt x="10706" y="12059"/>
                    </a:lnTo>
                    <a:lnTo>
                      <a:pt x="10730" y="12064"/>
                    </a:lnTo>
                    <a:lnTo>
                      <a:pt x="10756" y="12069"/>
                    </a:lnTo>
                    <a:lnTo>
                      <a:pt x="10780" y="12074"/>
                    </a:lnTo>
                    <a:lnTo>
                      <a:pt x="10805" y="12080"/>
                    </a:lnTo>
                    <a:lnTo>
                      <a:pt x="10829" y="12087"/>
                    </a:lnTo>
                    <a:lnTo>
                      <a:pt x="10854" y="12095"/>
                    </a:lnTo>
                    <a:lnTo>
                      <a:pt x="10878" y="12105"/>
                    </a:lnTo>
                    <a:lnTo>
                      <a:pt x="10895" y="12111"/>
                    </a:lnTo>
                    <a:lnTo>
                      <a:pt x="10910" y="12120"/>
                    </a:lnTo>
                    <a:lnTo>
                      <a:pt x="10925" y="12128"/>
                    </a:lnTo>
                    <a:lnTo>
                      <a:pt x="10940" y="12136"/>
                    </a:lnTo>
                    <a:lnTo>
                      <a:pt x="10954" y="12145"/>
                    </a:lnTo>
                    <a:lnTo>
                      <a:pt x="10967" y="12155"/>
                    </a:lnTo>
                    <a:lnTo>
                      <a:pt x="10979" y="12166"/>
                    </a:lnTo>
                    <a:lnTo>
                      <a:pt x="10992" y="12176"/>
                    </a:lnTo>
                    <a:lnTo>
                      <a:pt x="11003" y="12186"/>
                    </a:lnTo>
                    <a:lnTo>
                      <a:pt x="11014" y="12197"/>
                    </a:lnTo>
                    <a:lnTo>
                      <a:pt x="11024" y="12209"/>
                    </a:lnTo>
                    <a:lnTo>
                      <a:pt x="11034" y="12222"/>
                    </a:lnTo>
                    <a:lnTo>
                      <a:pt x="11044" y="12234"/>
                    </a:lnTo>
                    <a:lnTo>
                      <a:pt x="11052" y="12246"/>
                    </a:lnTo>
                    <a:lnTo>
                      <a:pt x="11060" y="12259"/>
                    </a:lnTo>
                    <a:lnTo>
                      <a:pt x="11068" y="12272"/>
                    </a:lnTo>
                    <a:lnTo>
                      <a:pt x="11075" y="12286"/>
                    </a:lnTo>
                    <a:lnTo>
                      <a:pt x="11081" y="12299"/>
                    </a:lnTo>
                    <a:lnTo>
                      <a:pt x="11087" y="12312"/>
                    </a:lnTo>
                    <a:lnTo>
                      <a:pt x="11094" y="12327"/>
                    </a:lnTo>
                    <a:lnTo>
                      <a:pt x="11103" y="12355"/>
                    </a:lnTo>
                    <a:lnTo>
                      <a:pt x="11111" y="12384"/>
                    </a:lnTo>
                    <a:lnTo>
                      <a:pt x="11117" y="12413"/>
                    </a:lnTo>
                    <a:lnTo>
                      <a:pt x="11121" y="12443"/>
                    </a:lnTo>
                    <a:lnTo>
                      <a:pt x="11123" y="12473"/>
                    </a:lnTo>
                    <a:lnTo>
                      <a:pt x="11124" y="12502"/>
                    </a:lnTo>
                    <a:lnTo>
                      <a:pt x="11123" y="12522"/>
                    </a:lnTo>
                    <a:close/>
                    <a:moveTo>
                      <a:pt x="9353" y="11132"/>
                    </a:moveTo>
                    <a:lnTo>
                      <a:pt x="9261" y="11132"/>
                    </a:lnTo>
                    <a:lnTo>
                      <a:pt x="9221" y="11130"/>
                    </a:lnTo>
                    <a:lnTo>
                      <a:pt x="9180" y="11128"/>
                    </a:lnTo>
                    <a:lnTo>
                      <a:pt x="9139" y="11125"/>
                    </a:lnTo>
                    <a:lnTo>
                      <a:pt x="9097" y="11120"/>
                    </a:lnTo>
                    <a:lnTo>
                      <a:pt x="9056" y="11114"/>
                    </a:lnTo>
                    <a:lnTo>
                      <a:pt x="9014" y="11108"/>
                    </a:lnTo>
                    <a:lnTo>
                      <a:pt x="8973" y="11100"/>
                    </a:lnTo>
                    <a:lnTo>
                      <a:pt x="8932" y="11089"/>
                    </a:lnTo>
                    <a:lnTo>
                      <a:pt x="8891" y="11079"/>
                    </a:lnTo>
                    <a:lnTo>
                      <a:pt x="8852" y="11067"/>
                    </a:lnTo>
                    <a:lnTo>
                      <a:pt x="8814" y="11054"/>
                    </a:lnTo>
                    <a:lnTo>
                      <a:pt x="8776" y="11039"/>
                    </a:lnTo>
                    <a:lnTo>
                      <a:pt x="8740" y="11023"/>
                    </a:lnTo>
                    <a:lnTo>
                      <a:pt x="8723" y="11015"/>
                    </a:lnTo>
                    <a:lnTo>
                      <a:pt x="8707" y="11006"/>
                    </a:lnTo>
                    <a:lnTo>
                      <a:pt x="8689" y="10997"/>
                    </a:lnTo>
                    <a:lnTo>
                      <a:pt x="8674" y="10986"/>
                    </a:lnTo>
                    <a:lnTo>
                      <a:pt x="8654" y="10973"/>
                    </a:lnTo>
                    <a:lnTo>
                      <a:pt x="8634" y="10959"/>
                    </a:lnTo>
                    <a:lnTo>
                      <a:pt x="8615" y="10945"/>
                    </a:lnTo>
                    <a:lnTo>
                      <a:pt x="8598" y="10929"/>
                    </a:lnTo>
                    <a:lnTo>
                      <a:pt x="8580" y="10914"/>
                    </a:lnTo>
                    <a:lnTo>
                      <a:pt x="8564" y="10898"/>
                    </a:lnTo>
                    <a:lnTo>
                      <a:pt x="8549" y="10881"/>
                    </a:lnTo>
                    <a:lnTo>
                      <a:pt x="8534" y="10864"/>
                    </a:lnTo>
                    <a:lnTo>
                      <a:pt x="8521" y="10847"/>
                    </a:lnTo>
                    <a:lnTo>
                      <a:pt x="8508" y="10829"/>
                    </a:lnTo>
                    <a:lnTo>
                      <a:pt x="8496" y="10811"/>
                    </a:lnTo>
                    <a:lnTo>
                      <a:pt x="8484" y="10792"/>
                    </a:lnTo>
                    <a:lnTo>
                      <a:pt x="8473" y="10773"/>
                    </a:lnTo>
                    <a:lnTo>
                      <a:pt x="8463" y="10754"/>
                    </a:lnTo>
                    <a:lnTo>
                      <a:pt x="8454" y="10734"/>
                    </a:lnTo>
                    <a:lnTo>
                      <a:pt x="8446" y="10714"/>
                    </a:lnTo>
                    <a:lnTo>
                      <a:pt x="8437" y="10694"/>
                    </a:lnTo>
                    <a:lnTo>
                      <a:pt x="8429" y="10674"/>
                    </a:lnTo>
                    <a:lnTo>
                      <a:pt x="8423" y="10654"/>
                    </a:lnTo>
                    <a:lnTo>
                      <a:pt x="8417" y="10632"/>
                    </a:lnTo>
                    <a:lnTo>
                      <a:pt x="8411" y="10612"/>
                    </a:lnTo>
                    <a:lnTo>
                      <a:pt x="8406" y="10591"/>
                    </a:lnTo>
                    <a:lnTo>
                      <a:pt x="8402" y="10570"/>
                    </a:lnTo>
                    <a:lnTo>
                      <a:pt x="8398" y="10549"/>
                    </a:lnTo>
                    <a:lnTo>
                      <a:pt x="8392" y="10507"/>
                    </a:lnTo>
                    <a:lnTo>
                      <a:pt x="8387" y="10465"/>
                    </a:lnTo>
                    <a:lnTo>
                      <a:pt x="8384" y="10423"/>
                    </a:lnTo>
                    <a:lnTo>
                      <a:pt x="8383" y="10382"/>
                    </a:lnTo>
                    <a:lnTo>
                      <a:pt x="8384" y="10336"/>
                    </a:lnTo>
                    <a:lnTo>
                      <a:pt x="8386" y="10291"/>
                    </a:lnTo>
                    <a:lnTo>
                      <a:pt x="8391" y="10247"/>
                    </a:lnTo>
                    <a:lnTo>
                      <a:pt x="8397" y="10205"/>
                    </a:lnTo>
                    <a:lnTo>
                      <a:pt x="8404" y="10164"/>
                    </a:lnTo>
                    <a:lnTo>
                      <a:pt x="8413" y="10125"/>
                    </a:lnTo>
                    <a:lnTo>
                      <a:pt x="8424" y="10087"/>
                    </a:lnTo>
                    <a:lnTo>
                      <a:pt x="8436" y="10050"/>
                    </a:lnTo>
                    <a:lnTo>
                      <a:pt x="8450" y="10015"/>
                    </a:lnTo>
                    <a:lnTo>
                      <a:pt x="8466" y="9982"/>
                    </a:lnTo>
                    <a:lnTo>
                      <a:pt x="8483" y="9949"/>
                    </a:lnTo>
                    <a:lnTo>
                      <a:pt x="8503" y="9918"/>
                    </a:lnTo>
                    <a:lnTo>
                      <a:pt x="8524" y="9889"/>
                    </a:lnTo>
                    <a:lnTo>
                      <a:pt x="8547" y="9861"/>
                    </a:lnTo>
                    <a:lnTo>
                      <a:pt x="8571" y="9835"/>
                    </a:lnTo>
                    <a:lnTo>
                      <a:pt x="8598" y="9810"/>
                    </a:lnTo>
                    <a:lnTo>
                      <a:pt x="8626" y="9787"/>
                    </a:lnTo>
                    <a:lnTo>
                      <a:pt x="8656" y="9764"/>
                    </a:lnTo>
                    <a:lnTo>
                      <a:pt x="8687" y="9744"/>
                    </a:lnTo>
                    <a:lnTo>
                      <a:pt x="8721" y="9726"/>
                    </a:lnTo>
                    <a:lnTo>
                      <a:pt x="8757" y="9708"/>
                    </a:lnTo>
                    <a:lnTo>
                      <a:pt x="8793" y="9692"/>
                    </a:lnTo>
                    <a:lnTo>
                      <a:pt x="8833" y="9678"/>
                    </a:lnTo>
                    <a:lnTo>
                      <a:pt x="8874" y="9665"/>
                    </a:lnTo>
                    <a:lnTo>
                      <a:pt x="8917" y="9653"/>
                    </a:lnTo>
                    <a:lnTo>
                      <a:pt x="8962" y="9643"/>
                    </a:lnTo>
                    <a:lnTo>
                      <a:pt x="9009" y="9635"/>
                    </a:lnTo>
                    <a:lnTo>
                      <a:pt x="9058" y="9628"/>
                    </a:lnTo>
                    <a:lnTo>
                      <a:pt x="9109" y="9623"/>
                    </a:lnTo>
                    <a:lnTo>
                      <a:pt x="9162" y="9619"/>
                    </a:lnTo>
                    <a:lnTo>
                      <a:pt x="9216" y="9617"/>
                    </a:lnTo>
                    <a:lnTo>
                      <a:pt x="9273" y="9616"/>
                    </a:lnTo>
                    <a:lnTo>
                      <a:pt x="9330" y="9617"/>
                    </a:lnTo>
                    <a:lnTo>
                      <a:pt x="9385" y="9619"/>
                    </a:lnTo>
                    <a:lnTo>
                      <a:pt x="9438" y="9623"/>
                    </a:lnTo>
                    <a:lnTo>
                      <a:pt x="9489" y="9628"/>
                    </a:lnTo>
                    <a:lnTo>
                      <a:pt x="9538" y="9635"/>
                    </a:lnTo>
                    <a:lnTo>
                      <a:pt x="9585" y="9644"/>
                    </a:lnTo>
                    <a:lnTo>
                      <a:pt x="9630" y="9654"/>
                    </a:lnTo>
                    <a:lnTo>
                      <a:pt x="9674" y="9667"/>
                    </a:lnTo>
                    <a:lnTo>
                      <a:pt x="9714" y="9680"/>
                    </a:lnTo>
                    <a:lnTo>
                      <a:pt x="9753" y="9694"/>
                    </a:lnTo>
                    <a:lnTo>
                      <a:pt x="9791" y="9711"/>
                    </a:lnTo>
                    <a:lnTo>
                      <a:pt x="9827" y="9729"/>
                    </a:lnTo>
                    <a:lnTo>
                      <a:pt x="9860" y="9748"/>
                    </a:lnTo>
                    <a:lnTo>
                      <a:pt x="9891" y="9770"/>
                    </a:lnTo>
                    <a:lnTo>
                      <a:pt x="9922" y="9792"/>
                    </a:lnTo>
                    <a:lnTo>
                      <a:pt x="9949" y="9815"/>
                    </a:lnTo>
                    <a:lnTo>
                      <a:pt x="9976" y="9841"/>
                    </a:lnTo>
                    <a:lnTo>
                      <a:pt x="9999" y="9869"/>
                    </a:lnTo>
                    <a:lnTo>
                      <a:pt x="10022" y="9896"/>
                    </a:lnTo>
                    <a:lnTo>
                      <a:pt x="10043" y="9926"/>
                    </a:lnTo>
                    <a:lnTo>
                      <a:pt x="10061" y="9957"/>
                    </a:lnTo>
                    <a:lnTo>
                      <a:pt x="10079" y="9990"/>
                    </a:lnTo>
                    <a:lnTo>
                      <a:pt x="10095" y="10024"/>
                    </a:lnTo>
                    <a:lnTo>
                      <a:pt x="10108" y="10059"/>
                    </a:lnTo>
                    <a:lnTo>
                      <a:pt x="10120" y="10096"/>
                    </a:lnTo>
                    <a:lnTo>
                      <a:pt x="10131" y="10135"/>
                    </a:lnTo>
                    <a:lnTo>
                      <a:pt x="10140" y="10175"/>
                    </a:lnTo>
                    <a:lnTo>
                      <a:pt x="10147" y="10215"/>
                    </a:lnTo>
                    <a:lnTo>
                      <a:pt x="10152" y="10258"/>
                    </a:lnTo>
                    <a:lnTo>
                      <a:pt x="10156" y="10302"/>
                    </a:lnTo>
                    <a:lnTo>
                      <a:pt x="10158" y="10347"/>
                    </a:lnTo>
                    <a:lnTo>
                      <a:pt x="10159" y="10393"/>
                    </a:lnTo>
                    <a:lnTo>
                      <a:pt x="10158" y="10437"/>
                    </a:lnTo>
                    <a:lnTo>
                      <a:pt x="10156" y="10479"/>
                    </a:lnTo>
                    <a:lnTo>
                      <a:pt x="10152" y="10521"/>
                    </a:lnTo>
                    <a:lnTo>
                      <a:pt x="10146" y="10561"/>
                    </a:lnTo>
                    <a:lnTo>
                      <a:pt x="10139" y="10600"/>
                    </a:lnTo>
                    <a:lnTo>
                      <a:pt x="10130" y="10638"/>
                    </a:lnTo>
                    <a:lnTo>
                      <a:pt x="10119" y="10673"/>
                    </a:lnTo>
                    <a:lnTo>
                      <a:pt x="10106" y="10709"/>
                    </a:lnTo>
                    <a:lnTo>
                      <a:pt x="10092" y="10743"/>
                    </a:lnTo>
                    <a:lnTo>
                      <a:pt x="10077" y="10775"/>
                    </a:lnTo>
                    <a:lnTo>
                      <a:pt x="10059" y="10806"/>
                    </a:lnTo>
                    <a:lnTo>
                      <a:pt x="10040" y="10835"/>
                    </a:lnTo>
                    <a:lnTo>
                      <a:pt x="10019" y="10864"/>
                    </a:lnTo>
                    <a:lnTo>
                      <a:pt x="9997" y="10891"/>
                    </a:lnTo>
                    <a:lnTo>
                      <a:pt x="9973" y="10916"/>
                    </a:lnTo>
                    <a:lnTo>
                      <a:pt x="9947" y="10941"/>
                    </a:lnTo>
                    <a:lnTo>
                      <a:pt x="9918" y="10964"/>
                    </a:lnTo>
                    <a:lnTo>
                      <a:pt x="9890" y="10985"/>
                    </a:lnTo>
                    <a:lnTo>
                      <a:pt x="9858" y="11005"/>
                    </a:lnTo>
                    <a:lnTo>
                      <a:pt x="9826" y="11024"/>
                    </a:lnTo>
                    <a:lnTo>
                      <a:pt x="9792" y="11040"/>
                    </a:lnTo>
                    <a:lnTo>
                      <a:pt x="9755" y="11057"/>
                    </a:lnTo>
                    <a:lnTo>
                      <a:pt x="9718" y="11071"/>
                    </a:lnTo>
                    <a:lnTo>
                      <a:pt x="9678" y="11083"/>
                    </a:lnTo>
                    <a:lnTo>
                      <a:pt x="9637" y="11096"/>
                    </a:lnTo>
                    <a:lnTo>
                      <a:pt x="9594" y="11105"/>
                    </a:lnTo>
                    <a:lnTo>
                      <a:pt x="9549" y="11113"/>
                    </a:lnTo>
                    <a:lnTo>
                      <a:pt x="9502" y="11120"/>
                    </a:lnTo>
                    <a:lnTo>
                      <a:pt x="9454" y="11125"/>
                    </a:lnTo>
                    <a:lnTo>
                      <a:pt x="9404" y="11129"/>
                    </a:lnTo>
                    <a:lnTo>
                      <a:pt x="9353" y="11132"/>
                    </a:lnTo>
                    <a:close/>
                    <a:moveTo>
                      <a:pt x="9221" y="12522"/>
                    </a:moveTo>
                    <a:lnTo>
                      <a:pt x="9219" y="12541"/>
                    </a:lnTo>
                    <a:lnTo>
                      <a:pt x="9217" y="12561"/>
                    </a:lnTo>
                    <a:lnTo>
                      <a:pt x="9214" y="12581"/>
                    </a:lnTo>
                    <a:lnTo>
                      <a:pt x="9210" y="12601"/>
                    </a:lnTo>
                    <a:lnTo>
                      <a:pt x="9204" y="12620"/>
                    </a:lnTo>
                    <a:lnTo>
                      <a:pt x="9199" y="12640"/>
                    </a:lnTo>
                    <a:lnTo>
                      <a:pt x="9192" y="12659"/>
                    </a:lnTo>
                    <a:lnTo>
                      <a:pt x="9185" y="12679"/>
                    </a:lnTo>
                    <a:lnTo>
                      <a:pt x="9176" y="12697"/>
                    </a:lnTo>
                    <a:lnTo>
                      <a:pt x="9167" y="12715"/>
                    </a:lnTo>
                    <a:lnTo>
                      <a:pt x="9156" y="12734"/>
                    </a:lnTo>
                    <a:lnTo>
                      <a:pt x="9144" y="12751"/>
                    </a:lnTo>
                    <a:lnTo>
                      <a:pt x="9132" y="12768"/>
                    </a:lnTo>
                    <a:lnTo>
                      <a:pt x="9118" y="12785"/>
                    </a:lnTo>
                    <a:lnTo>
                      <a:pt x="9104" y="12801"/>
                    </a:lnTo>
                    <a:lnTo>
                      <a:pt x="9089" y="12814"/>
                    </a:lnTo>
                    <a:lnTo>
                      <a:pt x="9075" y="12828"/>
                    </a:lnTo>
                    <a:lnTo>
                      <a:pt x="9060" y="12840"/>
                    </a:lnTo>
                    <a:lnTo>
                      <a:pt x="9044" y="12851"/>
                    </a:lnTo>
                    <a:lnTo>
                      <a:pt x="9028" y="12861"/>
                    </a:lnTo>
                    <a:lnTo>
                      <a:pt x="9013" y="12871"/>
                    </a:lnTo>
                    <a:lnTo>
                      <a:pt x="8995" y="12881"/>
                    </a:lnTo>
                    <a:lnTo>
                      <a:pt x="8979" y="12889"/>
                    </a:lnTo>
                    <a:lnTo>
                      <a:pt x="8963" y="12896"/>
                    </a:lnTo>
                    <a:lnTo>
                      <a:pt x="8945" y="12902"/>
                    </a:lnTo>
                    <a:lnTo>
                      <a:pt x="8928" y="12908"/>
                    </a:lnTo>
                    <a:lnTo>
                      <a:pt x="8910" y="12914"/>
                    </a:lnTo>
                    <a:lnTo>
                      <a:pt x="8892" y="12918"/>
                    </a:lnTo>
                    <a:lnTo>
                      <a:pt x="8874" y="12923"/>
                    </a:lnTo>
                    <a:lnTo>
                      <a:pt x="8856" y="12926"/>
                    </a:lnTo>
                    <a:lnTo>
                      <a:pt x="8837" y="12931"/>
                    </a:lnTo>
                    <a:lnTo>
                      <a:pt x="8800" y="12936"/>
                    </a:lnTo>
                    <a:lnTo>
                      <a:pt x="8761" y="12940"/>
                    </a:lnTo>
                    <a:lnTo>
                      <a:pt x="8722" y="12942"/>
                    </a:lnTo>
                    <a:lnTo>
                      <a:pt x="8682" y="12943"/>
                    </a:lnTo>
                    <a:lnTo>
                      <a:pt x="8603" y="12944"/>
                    </a:lnTo>
                    <a:lnTo>
                      <a:pt x="7617" y="12944"/>
                    </a:lnTo>
                    <a:lnTo>
                      <a:pt x="7617" y="12678"/>
                    </a:lnTo>
                    <a:lnTo>
                      <a:pt x="8437" y="12678"/>
                    </a:lnTo>
                    <a:lnTo>
                      <a:pt x="8467" y="12677"/>
                    </a:lnTo>
                    <a:lnTo>
                      <a:pt x="8497" y="12677"/>
                    </a:lnTo>
                    <a:lnTo>
                      <a:pt x="8527" y="12676"/>
                    </a:lnTo>
                    <a:lnTo>
                      <a:pt x="8557" y="12674"/>
                    </a:lnTo>
                    <a:lnTo>
                      <a:pt x="8587" y="12671"/>
                    </a:lnTo>
                    <a:lnTo>
                      <a:pt x="8617" y="12667"/>
                    </a:lnTo>
                    <a:lnTo>
                      <a:pt x="8631" y="12664"/>
                    </a:lnTo>
                    <a:lnTo>
                      <a:pt x="8646" y="12661"/>
                    </a:lnTo>
                    <a:lnTo>
                      <a:pt x="8660" y="12658"/>
                    </a:lnTo>
                    <a:lnTo>
                      <a:pt x="8673" y="12654"/>
                    </a:lnTo>
                    <a:lnTo>
                      <a:pt x="8686" y="12650"/>
                    </a:lnTo>
                    <a:lnTo>
                      <a:pt x="8699" y="12645"/>
                    </a:lnTo>
                    <a:lnTo>
                      <a:pt x="8711" y="12640"/>
                    </a:lnTo>
                    <a:lnTo>
                      <a:pt x="8722" y="12634"/>
                    </a:lnTo>
                    <a:lnTo>
                      <a:pt x="8732" y="12627"/>
                    </a:lnTo>
                    <a:lnTo>
                      <a:pt x="8742" y="12619"/>
                    </a:lnTo>
                    <a:lnTo>
                      <a:pt x="8752" y="12611"/>
                    </a:lnTo>
                    <a:lnTo>
                      <a:pt x="8761" y="12602"/>
                    </a:lnTo>
                    <a:lnTo>
                      <a:pt x="8768" y="12593"/>
                    </a:lnTo>
                    <a:lnTo>
                      <a:pt x="8775" y="12583"/>
                    </a:lnTo>
                    <a:lnTo>
                      <a:pt x="8781" y="12572"/>
                    </a:lnTo>
                    <a:lnTo>
                      <a:pt x="8786" y="12560"/>
                    </a:lnTo>
                    <a:lnTo>
                      <a:pt x="8790" y="12547"/>
                    </a:lnTo>
                    <a:lnTo>
                      <a:pt x="8792" y="12534"/>
                    </a:lnTo>
                    <a:lnTo>
                      <a:pt x="8794" y="12518"/>
                    </a:lnTo>
                    <a:lnTo>
                      <a:pt x="8795" y="12503"/>
                    </a:lnTo>
                    <a:lnTo>
                      <a:pt x="8794" y="12494"/>
                    </a:lnTo>
                    <a:lnTo>
                      <a:pt x="8794" y="12485"/>
                    </a:lnTo>
                    <a:lnTo>
                      <a:pt x="8792" y="12476"/>
                    </a:lnTo>
                    <a:lnTo>
                      <a:pt x="8790" y="12466"/>
                    </a:lnTo>
                    <a:lnTo>
                      <a:pt x="8788" y="12458"/>
                    </a:lnTo>
                    <a:lnTo>
                      <a:pt x="8785" y="12449"/>
                    </a:lnTo>
                    <a:lnTo>
                      <a:pt x="8782" y="12441"/>
                    </a:lnTo>
                    <a:lnTo>
                      <a:pt x="8778" y="12433"/>
                    </a:lnTo>
                    <a:lnTo>
                      <a:pt x="8769" y="12416"/>
                    </a:lnTo>
                    <a:lnTo>
                      <a:pt x="8758" y="12401"/>
                    </a:lnTo>
                    <a:lnTo>
                      <a:pt x="8745" y="12387"/>
                    </a:lnTo>
                    <a:lnTo>
                      <a:pt x="8731" y="12374"/>
                    </a:lnTo>
                    <a:lnTo>
                      <a:pt x="8719" y="12363"/>
                    </a:lnTo>
                    <a:lnTo>
                      <a:pt x="8706" y="12355"/>
                    </a:lnTo>
                    <a:lnTo>
                      <a:pt x="8692" y="12347"/>
                    </a:lnTo>
                    <a:lnTo>
                      <a:pt x="8678" y="12341"/>
                    </a:lnTo>
                    <a:lnTo>
                      <a:pt x="8663" y="12335"/>
                    </a:lnTo>
                    <a:lnTo>
                      <a:pt x="8648" y="12331"/>
                    </a:lnTo>
                    <a:lnTo>
                      <a:pt x="8631" y="12327"/>
                    </a:lnTo>
                    <a:lnTo>
                      <a:pt x="8615" y="12323"/>
                    </a:lnTo>
                    <a:lnTo>
                      <a:pt x="8599" y="12321"/>
                    </a:lnTo>
                    <a:lnTo>
                      <a:pt x="8582" y="12319"/>
                    </a:lnTo>
                    <a:lnTo>
                      <a:pt x="8565" y="12317"/>
                    </a:lnTo>
                    <a:lnTo>
                      <a:pt x="8549" y="12315"/>
                    </a:lnTo>
                    <a:lnTo>
                      <a:pt x="8515" y="12314"/>
                    </a:lnTo>
                    <a:lnTo>
                      <a:pt x="8483" y="12313"/>
                    </a:lnTo>
                    <a:lnTo>
                      <a:pt x="8112" y="12313"/>
                    </a:lnTo>
                    <a:lnTo>
                      <a:pt x="8069" y="12312"/>
                    </a:lnTo>
                    <a:lnTo>
                      <a:pt x="8026" y="12309"/>
                    </a:lnTo>
                    <a:lnTo>
                      <a:pt x="7982" y="12306"/>
                    </a:lnTo>
                    <a:lnTo>
                      <a:pt x="7938" y="12300"/>
                    </a:lnTo>
                    <a:lnTo>
                      <a:pt x="7895" y="12293"/>
                    </a:lnTo>
                    <a:lnTo>
                      <a:pt x="7874" y="12289"/>
                    </a:lnTo>
                    <a:lnTo>
                      <a:pt x="7854" y="12285"/>
                    </a:lnTo>
                    <a:lnTo>
                      <a:pt x="7834" y="12280"/>
                    </a:lnTo>
                    <a:lnTo>
                      <a:pt x="7814" y="12274"/>
                    </a:lnTo>
                    <a:lnTo>
                      <a:pt x="7798" y="12268"/>
                    </a:lnTo>
                    <a:lnTo>
                      <a:pt x="7782" y="12261"/>
                    </a:lnTo>
                    <a:lnTo>
                      <a:pt x="7765" y="12254"/>
                    </a:lnTo>
                    <a:lnTo>
                      <a:pt x="7750" y="12246"/>
                    </a:lnTo>
                    <a:lnTo>
                      <a:pt x="7735" y="12238"/>
                    </a:lnTo>
                    <a:lnTo>
                      <a:pt x="7720" y="12230"/>
                    </a:lnTo>
                    <a:lnTo>
                      <a:pt x="7706" y="12221"/>
                    </a:lnTo>
                    <a:lnTo>
                      <a:pt x="7693" y="12210"/>
                    </a:lnTo>
                    <a:lnTo>
                      <a:pt x="7680" y="12200"/>
                    </a:lnTo>
                    <a:lnTo>
                      <a:pt x="7667" y="12190"/>
                    </a:lnTo>
                    <a:lnTo>
                      <a:pt x="7655" y="12179"/>
                    </a:lnTo>
                    <a:lnTo>
                      <a:pt x="7644" y="12167"/>
                    </a:lnTo>
                    <a:lnTo>
                      <a:pt x="7633" y="12155"/>
                    </a:lnTo>
                    <a:lnTo>
                      <a:pt x="7622" y="12143"/>
                    </a:lnTo>
                    <a:lnTo>
                      <a:pt x="7613" y="12131"/>
                    </a:lnTo>
                    <a:lnTo>
                      <a:pt x="7603" y="12118"/>
                    </a:lnTo>
                    <a:lnTo>
                      <a:pt x="7595" y="12104"/>
                    </a:lnTo>
                    <a:lnTo>
                      <a:pt x="7587" y="12091"/>
                    </a:lnTo>
                    <a:lnTo>
                      <a:pt x="7579" y="12078"/>
                    </a:lnTo>
                    <a:lnTo>
                      <a:pt x="7571" y="12064"/>
                    </a:lnTo>
                    <a:lnTo>
                      <a:pt x="7565" y="12049"/>
                    </a:lnTo>
                    <a:lnTo>
                      <a:pt x="7559" y="12035"/>
                    </a:lnTo>
                    <a:lnTo>
                      <a:pt x="7554" y="12021"/>
                    </a:lnTo>
                    <a:lnTo>
                      <a:pt x="7549" y="12006"/>
                    </a:lnTo>
                    <a:lnTo>
                      <a:pt x="7545" y="11991"/>
                    </a:lnTo>
                    <a:lnTo>
                      <a:pt x="7541" y="11977"/>
                    </a:lnTo>
                    <a:lnTo>
                      <a:pt x="7538" y="11963"/>
                    </a:lnTo>
                    <a:lnTo>
                      <a:pt x="7535" y="11947"/>
                    </a:lnTo>
                    <a:lnTo>
                      <a:pt x="7533" y="11932"/>
                    </a:lnTo>
                    <a:lnTo>
                      <a:pt x="7532" y="11918"/>
                    </a:lnTo>
                    <a:lnTo>
                      <a:pt x="7531" y="11902"/>
                    </a:lnTo>
                    <a:lnTo>
                      <a:pt x="7531" y="11865"/>
                    </a:lnTo>
                    <a:lnTo>
                      <a:pt x="7534" y="11841"/>
                    </a:lnTo>
                    <a:lnTo>
                      <a:pt x="7537" y="11818"/>
                    </a:lnTo>
                    <a:lnTo>
                      <a:pt x="7542" y="11794"/>
                    </a:lnTo>
                    <a:lnTo>
                      <a:pt x="7549" y="11770"/>
                    </a:lnTo>
                    <a:lnTo>
                      <a:pt x="7557" y="11746"/>
                    </a:lnTo>
                    <a:lnTo>
                      <a:pt x="7566" y="11723"/>
                    </a:lnTo>
                    <a:lnTo>
                      <a:pt x="7577" y="11700"/>
                    </a:lnTo>
                    <a:lnTo>
                      <a:pt x="7589" y="11678"/>
                    </a:lnTo>
                    <a:lnTo>
                      <a:pt x="7602" y="11656"/>
                    </a:lnTo>
                    <a:lnTo>
                      <a:pt x="7616" y="11635"/>
                    </a:lnTo>
                    <a:lnTo>
                      <a:pt x="7632" y="11615"/>
                    </a:lnTo>
                    <a:lnTo>
                      <a:pt x="7649" y="11595"/>
                    </a:lnTo>
                    <a:lnTo>
                      <a:pt x="7667" y="11577"/>
                    </a:lnTo>
                    <a:lnTo>
                      <a:pt x="7686" y="11560"/>
                    </a:lnTo>
                    <a:lnTo>
                      <a:pt x="7706" y="11544"/>
                    </a:lnTo>
                    <a:lnTo>
                      <a:pt x="7720" y="11534"/>
                    </a:lnTo>
                    <a:lnTo>
                      <a:pt x="7734" y="11526"/>
                    </a:lnTo>
                    <a:lnTo>
                      <a:pt x="7748" y="11518"/>
                    </a:lnTo>
                    <a:lnTo>
                      <a:pt x="7763" y="11510"/>
                    </a:lnTo>
                    <a:lnTo>
                      <a:pt x="7778" y="11503"/>
                    </a:lnTo>
                    <a:lnTo>
                      <a:pt x="7793" y="11496"/>
                    </a:lnTo>
                    <a:lnTo>
                      <a:pt x="7808" y="11490"/>
                    </a:lnTo>
                    <a:lnTo>
                      <a:pt x="7823" y="11484"/>
                    </a:lnTo>
                    <a:lnTo>
                      <a:pt x="7855" y="11475"/>
                    </a:lnTo>
                    <a:lnTo>
                      <a:pt x="7888" y="11467"/>
                    </a:lnTo>
                    <a:lnTo>
                      <a:pt x="7921" y="11460"/>
                    </a:lnTo>
                    <a:lnTo>
                      <a:pt x="7955" y="11455"/>
                    </a:lnTo>
                    <a:lnTo>
                      <a:pt x="7989" y="11452"/>
                    </a:lnTo>
                    <a:lnTo>
                      <a:pt x="8023" y="11448"/>
                    </a:lnTo>
                    <a:lnTo>
                      <a:pt x="8058" y="11446"/>
                    </a:lnTo>
                    <a:lnTo>
                      <a:pt x="8093" y="11445"/>
                    </a:lnTo>
                    <a:lnTo>
                      <a:pt x="8162" y="11444"/>
                    </a:lnTo>
                    <a:lnTo>
                      <a:pt x="9120" y="11444"/>
                    </a:lnTo>
                    <a:lnTo>
                      <a:pt x="9120" y="11713"/>
                    </a:lnTo>
                    <a:lnTo>
                      <a:pt x="8191" y="11713"/>
                    </a:lnTo>
                    <a:lnTo>
                      <a:pt x="8160" y="11714"/>
                    </a:lnTo>
                    <a:lnTo>
                      <a:pt x="8130" y="11717"/>
                    </a:lnTo>
                    <a:lnTo>
                      <a:pt x="8116" y="11718"/>
                    </a:lnTo>
                    <a:lnTo>
                      <a:pt x="8102" y="11721"/>
                    </a:lnTo>
                    <a:lnTo>
                      <a:pt x="8088" y="11723"/>
                    </a:lnTo>
                    <a:lnTo>
                      <a:pt x="8074" y="11726"/>
                    </a:lnTo>
                    <a:lnTo>
                      <a:pt x="8062" y="11730"/>
                    </a:lnTo>
                    <a:lnTo>
                      <a:pt x="8050" y="11734"/>
                    </a:lnTo>
                    <a:lnTo>
                      <a:pt x="8038" y="11739"/>
                    </a:lnTo>
                    <a:lnTo>
                      <a:pt x="8027" y="11744"/>
                    </a:lnTo>
                    <a:lnTo>
                      <a:pt x="8016" y="11751"/>
                    </a:lnTo>
                    <a:lnTo>
                      <a:pt x="8007" y="11759"/>
                    </a:lnTo>
                    <a:lnTo>
                      <a:pt x="7998" y="11766"/>
                    </a:lnTo>
                    <a:lnTo>
                      <a:pt x="7990" y="11775"/>
                    </a:lnTo>
                    <a:lnTo>
                      <a:pt x="7983" y="11784"/>
                    </a:lnTo>
                    <a:lnTo>
                      <a:pt x="7975" y="11794"/>
                    </a:lnTo>
                    <a:lnTo>
                      <a:pt x="7970" y="11805"/>
                    </a:lnTo>
                    <a:lnTo>
                      <a:pt x="7965" y="11818"/>
                    </a:lnTo>
                    <a:lnTo>
                      <a:pt x="7961" y="11832"/>
                    </a:lnTo>
                    <a:lnTo>
                      <a:pt x="7958" y="11846"/>
                    </a:lnTo>
                    <a:lnTo>
                      <a:pt x="7957" y="11862"/>
                    </a:lnTo>
                    <a:lnTo>
                      <a:pt x="7956" y="11878"/>
                    </a:lnTo>
                    <a:lnTo>
                      <a:pt x="7957" y="11893"/>
                    </a:lnTo>
                    <a:lnTo>
                      <a:pt x="7958" y="11906"/>
                    </a:lnTo>
                    <a:lnTo>
                      <a:pt x="7961" y="11920"/>
                    </a:lnTo>
                    <a:lnTo>
                      <a:pt x="7964" y="11932"/>
                    </a:lnTo>
                    <a:lnTo>
                      <a:pt x="7969" y="11943"/>
                    </a:lnTo>
                    <a:lnTo>
                      <a:pt x="7974" y="11954"/>
                    </a:lnTo>
                    <a:lnTo>
                      <a:pt x="7980" y="11965"/>
                    </a:lnTo>
                    <a:lnTo>
                      <a:pt x="7988" y="11974"/>
                    </a:lnTo>
                    <a:lnTo>
                      <a:pt x="7995" y="11982"/>
                    </a:lnTo>
                    <a:lnTo>
                      <a:pt x="8003" y="11990"/>
                    </a:lnTo>
                    <a:lnTo>
                      <a:pt x="8012" y="11997"/>
                    </a:lnTo>
                    <a:lnTo>
                      <a:pt x="8022" y="12003"/>
                    </a:lnTo>
                    <a:lnTo>
                      <a:pt x="8033" y="12009"/>
                    </a:lnTo>
                    <a:lnTo>
                      <a:pt x="8043" y="12015"/>
                    </a:lnTo>
                    <a:lnTo>
                      <a:pt x="8054" y="12020"/>
                    </a:lnTo>
                    <a:lnTo>
                      <a:pt x="8066" y="12025"/>
                    </a:lnTo>
                    <a:lnTo>
                      <a:pt x="8091" y="12032"/>
                    </a:lnTo>
                    <a:lnTo>
                      <a:pt x="8117" y="12038"/>
                    </a:lnTo>
                    <a:lnTo>
                      <a:pt x="8144" y="12042"/>
                    </a:lnTo>
                    <a:lnTo>
                      <a:pt x="8172" y="12045"/>
                    </a:lnTo>
                    <a:lnTo>
                      <a:pt x="8200" y="12047"/>
                    </a:lnTo>
                    <a:lnTo>
                      <a:pt x="8228" y="12048"/>
                    </a:lnTo>
                    <a:lnTo>
                      <a:pt x="8573" y="12048"/>
                    </a:lnTo>
                    <a:lnTo>
                      <a:pt x="8625" y="12049"/>
                    </a:lnTo>
                    <a:lnTo>
                      <a:pt x="8676" y="12050"/>
                    </a:lnTo>
                    <a:lnTo>
                      <a:pt x="8727" y="12052"/>
                    </a:lnTo>
                    <a:lnTo>
                      <a:pt x="8778" y="12056"/>
                    </a:lnTo>
                    <a:lnTo>
                      <a:pt x="8804" y="12059"/>
                    </a:lnTo>
                    <a:lnTo>
                      <a:pt x="8828" y="12064"/>
                    </a:lnTo>
                    <a:lnTo>
                      <a:pt x="8854" y="12069"/>
                    </a:lnTo>
                    <a:lnTo>
                      <a:pt x="8878" y="12074"/>
                    </a:lnTo>
                    <a:lnTo>
                      <a:pt x="8903" y="12080"/>
                    </a:lnTo>
                    <a:lnTo>
                      <a:pt x="8927" y="12087"/>
                    </a:lnTo>
                    <a:lnTo>
                      <a:pt x="8952" y="12095"/>
                    </a:lnTo>
                    <a:lnTo>
                      <a:pt x="8976" y="12105"/>
                    </a:lnTo>
                    <a:lnTo>
                      <a:pt x="8992" y="12111"/>
                    </a:lnTo>
                    <a:lnTo>
                      <a:pt x="9008" y="12120"/>
                    </a:lnTo>
                    <a:lnTo>
                      <a:pt x="9023" y="12128"/>
                    </a:lnTo>
                    <a:lnTo>
                      <a:pt x="9038" y="12136"/>
                    </a:lnTo>
                    <a:lnTo>
                      <a:pt x="9051" y="12145"/>
                    </a:lnTo>
                    <a:lnTo>
                      <a:pt x="9065" y="12155"/>
                    </a:lnTo>
                    <a:lnTo>
                      <a:pt x="9078" y="12166"/>
                    </a:lnTo>
                    <a:lnTo>
                      <a:pt x="9090" y="12176"/>
                    </a:lnTo>
                    <a:lnTo>
                      <a:pt x="9101" y="12186"/>
                    </a:lnTo>
                    <a:lnTo>
                      <a:pt x="9112" y="12197"/>
                    </a:lnTo>
                    <a:lnTo>
                      <a:pt x="9123" y="12209"/>
                    </a:lnTo>
                    <a:lnTo>
                      <a:pt x="9132" y="12222"/>
                    </a:lnTo>
                    <a:lnTo>
                      <a:pt x="9141" y="12234"/>
                    </a:lnTo>
                    <a:lnTo>
                      <a:pt x="9150" y="12246"/>
                    </a:lnTo>
                    <a:lnTo>
                      <a:pt x="9158" y="12259"/>
                    </a:lnTo>
                    <a:lnTo>
                      <a:pt x="9166" y="12272"/>
                    </a:lnTo>
                    <a:lnTo>
                      <a:pt x="9173" y="12286"/>
                    </a:lnTo>
                    <a:lnTo>
                      <a:pt x="9179" y="12299"/>
                    </a:lnTo>
                    <a:lnTo>
                      <a:pt x="9185" y="12312"/>
                    </a:lnTo>
                    <a:lnTo>
                      <a:pt x="9190" y="12327"/>
                    </a:lnTo>
                    <a:lnTo>
                      <a:pt x="9200" y="12355"/>
                    </a:lnTo>
                    <a:lnTo>
                      <a:pt x="9208" y="12384"/>
                    </a:lnTo>
                    <a:lnTo>
                      <a:pt x="9214" y="12413"/>
                    </a:lnTo>
                    <a:lnTo>
                      <a:pt x="9218" y="12443"/>
                    </a:lnTo>
                    <a:lnTo>
                      <a:pt x="9220" y="12473"/>
                    </a:lnTo>
                    <a:lnTo>
                      <a:pt x="9221" y="12502"/>
                    </a:lnTo>
                    <a:lnTo>
                      <a:pt x="9221" y="12522"/>
                    </a:lnTo>
                    <a:close/>
                    <a:moveTo>
                      <a:pt x="7239" y="11713"/>
                    </a:moveTo>
                    <a:lnTo>
                      <a:pt x="6707" y="11713"/>
                    </a:lnTo>
                    <a:lnTo>
                      <a:pt x="6670" y="11714"/>
                    </a:lnTo>
                    <a:lnTo>
                      <a:pt x="6629" y="11715"/>
                    </a:lnTo>
                    <a:lnTo>
                      <a:pt x="6588" y="11717"/>
                    </a:lnTo>
                    <a:lnTo>
                      <a:pt x="6546" y="11720"/>
                    </a:lnTo>
                    <a:lnTo>
                      <a:pt x="6507" y="11724"/>
                    </a:lnTo>
                    <a:lnTo>
                      <a:pt x="6487" y="11727"/>
                    </a:lnTo>
                    <a:lnTo>
                      <a:pt x="6470" y="11730"/>
                    </a:lnTo>
                    <a:lnTo>
                      <a:pt x="6453" y="11734"/>
                    </a:lnTo>
                    <a:lnTo>
                      <a:pt x="6437" y="11738"/>
                    </a:lnTo>
                    <a:lnTo>
                      <a:pt x="6418" y="11746"/>
                    </a:lnTo>
                    <a:lnTo>
                      <a:pt x="6399" y="11754"/>
                    </a:lnTo>
                    <a:lnTo>
                      <a:pt x="6382" y="11764"/>
                    </a:lnTo>
                    <a:lnTo>
                      <a:pt x="6366" y="11773"/>
                    </a:lnTo>
                    <a:lnTo>
                      <a:pt x="6351" y="11784"/>
                    </a:lnTo>
                    <a:lnTo>
                      <a:pt x="6335" y="11795"/>
                    </a:lnTo>
                    <a:lnTo>
                      <a:pt x="6322" y="11809"/>
                    </a:lnTo>
                    <a:lnTo>
                      <a:pt x="6308" y="11822"/>
                    </a:lnTo>
                    <a:lnTo>
                      <a:pt x="6296" y="11835"/>
                    </a:lnTo>
                    <a:lnTo>
                      <a:pt x="6286" y="11849"/>
                    </a:lnTo>
                    <a:lnTo>
                      <a:pt x="6277" y="11863"/>
                    </a:lnTo>
                    <a:lnTo>
                      <a:pt x="6270" y="11877"/>
                    </a:lnTo>
                    <a:lnTo>
                      <a:pt x="6263" y="11892"/>
                    </a:lnTo>
                    <a:lnTo>
                      <a:pt x="6257" y="11906"/>
                    </a:lnTo>
                    <a:lnTo>
                      <a:pt x="6252" y="11922"/>
                    </a:lnTo>
                    <a:lnTo>
                      <a:pt x="6248" y="11937"/>
                    </a:lnTo>
                    <a:lnTo>
                      <a:pt x="6240" y="11969"/>
                    </a:lnTo>
                    <a:lnTo>
                      <a:pt x="6235" y="12000"/>
                    </a:lnTo>
                    <a:lnTo>
                      <a:pt x="6231" y="12033"/>
                    </a:lnTo>
                    <a:lnTo>
                      <a:pt x="6227" y="12065"/>
                    </a:lnTo>
                    <a:lnTo>
                      <a:pt x="7239" y="12065"/>
                    </a:lnTo>
                    <a:lnTo>
                      <a:pt x="7239" y="12330"/>
                    </a:lnTo>
                    <a:lnTo>
                      <a:pt x="6227" y="12330"/>
                    </a:lnTo>
                    <a:lnTo>
                      <a:pt x="6230" y="12356"/>
                    </a:lnTo>
                    <a:lnTo>
                      <a:pt x="6234" y="12382"/>
                    </a:lnTo>
                    <a:lnTo>
                      <a:pt x="6239" y="12405"/>
                    </a:lnTo>
                    <a:lnTo>
                      <a:pt x="6245" y="12428"/>
                    </a:lnTo>
                    <a:lnTo>
                      <a:pt x="6252" y="12449"/>
                    </a:lnTo>
                    <a:lnTo>
                      <a:pt x="6260" y="12468"/>
                    </a:lnTo>
                    <a:lnTo>
                      <a:pt x="6268" y="12488"/>
                    </a:lnTo>
                    <a:lnTo>
                      <a:pt x="6277" y="12505"/>
                    </a:lnTo>
                    <a:lnTo>
                      <a:pt x="6287" y="12523"/>
                    </a:lnTo>
                    <a:lnTo>
                      <a:pt x="6299" y="12538"/>
                    </a:lnTo>
                    <a:lnTo>
                      <a:pt x="6310" y="12552"/>
                    </a:lnTo>
                    <a:lnTo>
                      <a:pt x="6323" y="12566"/>
                    </a:lnTo>
                    <a:lnTo>
                      <a:pt x="6336" y="12579"/>
                    </a:lnTo>
                    <a:lnTo>
                      <a:pt x="6351" y="12591"/>
                    </a:lnTo>
                    <a:lnTo>
                      <a:pt x="6366" y="12601"/>
                    </a:lnTo>
                    <a:lnTo>
                      <a:pt x="6382" y="12611"/>
                    </a:lnTo>
                    <a:lnTo>
                      <a:pt x="6399" y="12620"/>
                    </a:lnTo>
                    <a:lnTo>
                      <a:pt x="6417" y="12629"/>
                    </a:lnTo>
                    <a:lnTo>
                      <a:pt x="6435" y="12637"/>
                    </a:lnTo>
                    <a:lnTo>
                      <a:pt x="6456" y="12643"/>
                    </a:lnTo>
                    <a:lnTo>
                      <a:pt x="6476" y="12649"/>
                    </a:lnTo>
                    <a:lnTo>
                      <a:pt x="6496" y="12654"/>
                    </a:lnTo>
                    <a:lnTo>
                      <a:pt x="6519" y="12659"/>
                    </a:lnTo>
                    <a:lnTo>
                      <a:pt x="6542" y="12663"/>
                    </a:lnTo>
                    <a:lnTo>
                      <a:pt x="6566" y="12666"/>
                    </a:lnTo>
                    <a:lnTo>
                      <a:pt x="6590" y="12669"/>
                    </a:lnTo>
                    <a:lnTo>
                      <a:pt x="6616" y="12672"/>
                    </a:lnTo>
                    <a:lnTo>
                      <a:pt x="6642" y="12674"/>
                    </a:lnTo>
                    <a:lnTo>
                      <a:pt x="6697" y="12677"/>
                    </a:lnTo>
                    <a:lnTo>
                      <a:pt x="6755" y="12678"/>
                    </a:lnTo>
                    <a:lnTo>
                      <a:pt x="7239" y="12678"/>
                    </a:lnTo>
                    <a:lnTo>
                      <a:pt x="7239" y="12944"/>
                    </a:lnTo>
                    <a:lnTo>
                      <a:pt x="6679" y="12944"/>
                    </a:lnTo>
                    <a:lnTo>
                      <a:pt x="6617" y="12942"/>
                    </a:lnTo>
                    <a:lnTo>
                      <a:pt x="6551" y="12940"/>
                    </a:lnTo>
                    <a:lnTo>
                      <a:pt x="6486" y="12935"/>
                    </a:lnTo>
                    <a:lnTo>
                      <a:pt x="6454" y="12932"/>
                    </a:lnTo>
                    <a:lnTo>
                      <a:pt x="6421" y="12929"/>
                    </a:lnTo>
                    <a:lnTo>
                      <a:pt x="6388" y="12924"/>
                    </a:lnTo>
                    <a:lnTo>
                      <a:pt x="6357" y="12919"/>
                    </a:lnTo>
                    <a:lnTo>
                      <a:pt x="6326" y="12914"/>
                    </a:lnTo>
                    <a:lnTo>
                      <a:pt x="6295" y="12907"/>
                    </a:lnTo>
                    <a:lnTo>
                      <a:pt x="6267" y="12900"/>
                    </a:lnTo>
                    <a:lnTo>
                      <a:pt x="6238" y="12893"/>
                    </a:lnTo>
                    <a:lnTo>
                      <a:pt x="6208" y="12883"/>
                    </a:lnTo>
                    <a:lnTo>
                      <a:pt x="6178" y="12870"/>
                    </a:lnTo>
                    <a:lnTo>
                      <a:pt x="6150" y="12858"/>
                    </a:lnTo>
                    <a:lnTo>
                      <a:pt x="6123" y="12844"/>
                    </a:lnTo>
                    <a:lnTo>
                      <a:pt x="6098" y="12829"/>
                    </a:lnTo>
                    <a:lnTo>
                      <a:pt x="6073" y="12812"/>
                    </a:lnTo>
                    <a:lnTo>
                      <a:pt x="6050" y="12795"/>
                    </a:lnTo>
                    <a:lnTo>
                      <a:pt x="6027" y="12777"/>
                    </a:lnTo>
                    <a:lnTo>
                      <a:pt x="6006" y="12757"/>
                    </a:lnTo>
                    <a:lnTo>
                      <a:pt x="5986" y="12737"/>
                    </a:lnTo>
                    <a:lnTo>
                      <a:pt x="5968" y="12715"/>
                    </a:lnTo>
                    <a:lnTo>
                      <a:pt x="5950" y="12694"/>
                    </a:lnTo>
                    <a:lnTo>
                      <a:pt x="5933" y="12670"/>
                    </a:lnTo>
                    <a:lnTo>
                      <a:pt x="5918" y="12648"/>
                    </a:lnTo>
                    <a:lnTo>
                      <a:pt x="5904" y="12624"/>
                    </a:lnTo>
                    <a:lnTo>
                      <a:pt x="5889" y="12599"/>
                    </a:lnTo>
                    <a:lnTo>
                      <a:pt x="5877" y="12575"/>
                    </a:lnTo>
                    <a:lnTo>
                      <a:pt x="5866" y="12549"/>
                    </a:lnTo>
                    <a:lnTo>
                      <a:pt x="5855" y="12524"/>
                    </a:lnTo>
                    <a:lnTo>
                      <a:pt x="5846" y="12497"/>
                    </a:lnTo>
                    <a:lnTo>
                      <a:pt x="5836" y="12472"/>
                    </a:lnTo>
                    <a:lnTo>
                      <a:pt x="5828" y="12445"/>
                    </a:lnTo>
                    <a:lnTo>
                      <a:pt x="5821" y="12419"/>
                    </a:lnTo>
                    <a:lnTo>
                      <a:pt x="5815" y="12391"/>
                    </a:lnTo>
                    <a:lnTo>
                      <a:pt x="5810" y="12364"/>
                    </a:lnTo>
                    <a:lnTo>
                      <a:pt x="5805" y="12338"/>
                    </a:lnTo>
                    <a:lnTo>
                      <a:pt x="5802" y="12311"/>
                    </a:lnTo>
                    <a:lnTo>
                      <a:pt x="5799" y="12285"/>
                    </a:lnTo>
                    <a:lnTo>
                      <a:pt x="5796" y="12258"/>
                    </a:lnTo>
                    <a:lnTo>
                      <a:pt x="5795" y="12233"/>
                    </a:lnTo>
                    <a:lnTo>
                      <a:pt x="5794" y="12207"/>
                    </a:lnTo>
                    <a:lnTo>
                      <a:pt x="5793" y="12182"/>
                    </a:lnTo>
                    <a:lnTo>
                      <a:pt x="5794" y="12157"/>
                    </a:lnTo>
                    <a:lnTo>
                      <a:pt x="5795" y="12133"/>
                    </a:lnTo>
                    <a:lnTo>
                      <a:pt x="5796" y="12109"/>
                    </a:lnTo>
                    <a:lnTo>
                      <a:pt x="5798" y="12085"/>
                    </a:lnTo>
                    <a:lnTo>
                      <a:pt x="5801" y="12060"/>
                    </a:lnTo>
                    <a:lnTo>
                      <a:pt x="5805" y="12036"/>
                    </a:lnTo>
                    <a:lnTo>
                      <a:pt x="5809" y="12013"/>
                    </a:lnTo>
                    <a:lnTo>
                      <a:pt x="5814" y="11988"/>
                    </a:lnTo>
                    <a:lnTo>
                      <a:pt x="5820" y="11965"/>
                    </a:lnTo>
                    <a:lnTo>
                      <a:pt x="5827" y="11941"/>
                    </a:lnTo>
                    <a:lnTo>
                      <a:pt x="5834" y="11918"/>
                    </a:lnTo>
                    <a:lnTo>
                      <a:pt x="5843" y="11895"/>
                    </a:lnTo>
                    <a:lnTo>
                      <a:pt x="5851" y="11872"/>
                    </a:lnTo>
                    <a:lnTo>
                      <a:pt x="5861" y="11849"/>
                    </a:lnTo>
                    <a:lnTo>
                      <a:pt x="5871" y="11827"/>
                    </a:lnTo>
                    <a:lnTo>
                      <a:pt x="5882" y="11805"/>
                    </a:lnTo>
                    <a:lnTo>
                      <a:pt x="5895" y="11784"/>
                    </a:lnTo>
                    <a:lnTo>
                      <a:pt x="5907" y="11763"/>
                    </a:lnTo>
                    <a:lnTo>
                      <a:pt x="5921" y="11742"/>
                    </a:lnTo>
                    <a:lnTo>
                      <a:pt x="5935" y="11722"/>
                    </a:lnTo>
                    <a:lnTo>
                      <a:pt x="5951" y="11701"/>
                    </a:lnTo>
                    <a:lnTo>
                      <a:pt x="5967" y="11682"/>
                    </a:lnTo>
                    <a:lnTo>
                      <a:pt x="5984" y="11663"/>
                    </a:lnTo>
                    <a:lnTo>
                      <a:pt x="6002" y="11644"/>
                    </a:lnTo>
                    <a:lnTo>
                      <a:pt x="6021" y="11626"/>
                    </a:lnTo>
                    <a:lnTo>
                      <a:pt x="6040" y="11609"/>
                    </a:lnTo>
                    <a:lnTo>
                      <a:pt x="6062" y="11592"/>
                    </a:lnTo>
                    <a:lnTo>
                      <a:pt x="6083" y="11576"/>
                    </a:lnTo>
                    <a:lnTo>
                      <a:pt x="6106" y="11560"/>
                    </a:lnTo>
                    <a:lnTo>
                      <a:pt x="6129" y="11544"/>
                    </a:lnTo>
                    <a:lnTo>
                      <a:pt x="6154" y="11530"/>
                    </a:lnTo>
                    <a:lnTo>
                      <a:pt x="6179" y="11517"/>
                    </a:lnTo>
                    <a:lnTo>
                      <a:pt x="6202" y="11506"/>
                    </a:lnTo>
                    <a:lnTo>
                      <a:pt x="6225" y="11495"/>
                    </a:lnTo>
                    <a:lnTo>
                      <a:pt x="6250" y="11486"/>
                    </a:lnTo>
                    <a:lnTo>
                      <a:pt x="6275" y="11479"/>
                    </a:lnTo>
                    <a:lnTo>
                      <a:pt x="6300" y="11472"/>
                    </a:lnTo>
                    <a:lnTo>
                      <a:pt x="6326" y="11466"/>
                    </a:lnTo>
                    <a:lnTo>
                      <a:pt x="6352" y="11462"/>
                    </a:lnTo>
                    <a:lnTo>
                      <a:pt x="6378" y="11457"/>
                    </a:lnTo>
                    <a:lnTo>
                      <a:pt x="6405" y="11454"/>
                    </a:lnTo>
                    <a:lnTo>
                      <a:pt x="6431" y="11451"/>
                    </a:lnTo>
                    <a:lnTo>
                      <a:pt x="6458" y="11448"/>
                    </a:lnTo>
                    <a:lnTo>
                      <a:pt x="6485" y="11446"/>
                    </a:lnTo>
                    <a:lnTo>
                      <a:pt x="6538" y="11445"/>
                    </a:lnTo>
                    <a:lnTo>
                      <a:pt x="6591" y="11444"/>
                    </a:lnTo>
                    <a:lnTo>
                      <a:pt x="7239" y="11444"/>
                    </a:lnTo>
                    <a:lnTo>
                      <a:pt x="7239" y="11713"/>
                    </a:lnTo>
                    <a:close/>
                    <a:moveTo>
                      <a:pt x="4975" y="10026"/>
                    </a:moveTo>
                    <a:lnTo>
                      <a:pt x="4975" y="11124"/>
                    </a:lnTo>
                    <a:lnTo>
                      <a:pt x="4607" y="11124"/>
                    </a:lnTo>
                    <a:lnTo>
                      <a:pt x="4607" y="9625"/>
                    </a:lnTo>
                    <a:lnTo>
                      <a:pt x="5098" y="9625"/>
                    </a:lnTo>
                    <a:lnTo>
                      <a:pt x="5813" y="10742"/>
                    </a:lnTo>
                    <a:lnTo>
                      <a:pt x="5813" y="9625"/>
                    </a:lnTo>
                    <a:lnTo>
                      <a:pt x="6177" y="9625"/>
                    </a:lnTo>
                    <a:lnTo>
                      <a:pt x="6177" y="11124"/>
                    </a:lnTo>
                    <a:lnTo>
                      <a:pt x="5705" y="11124"/>
                    </a:lnTo>
                    <a:lnTo>
                      <a:pt x="4975" y="10026"/>
                    </a:lnTo>
                    <a:close/>
                    <a:moveTo>
                      <a:pt x="5550" y="12944"/>
                    </a:moveTo>
                    <a:lnTo>
                      <a:pt x="5183" y="12944"/>
                    </a:lnTo>
                    <a:lnTo>
                      <a:pt x="5183" y="11817"/>
                    </a:lnTo>
                    <a:lnTo>
                      <a:pt x="4713" y="12944"/>
                    </a:lnTo>
                    <a:lnTo>
                      <a:pt x="4320" y="12944"/>
                    </a:lnTo>
                    <a:lnTo>
                      <a:pt x="3875" y="11817"/>
                    </a:lnTo>
                    <a:lnTo>
                      <a:pt x="3875" y="12944"/>
                    </a:lnTo>
                    <a:lnTo>
                      <a:pt x="3510" y="12944"/>
                    </a:lnTo>
                    <a:lnTo>
                      <a:pt x="3510" y="11444"/>
                    </a:lnTo>
                    <a:lnTo>
                      <a:pt x="4072" y="11444"/>
                    </a:lnTo>
                    <a:lnTo>
                      <a:pt x="4520" y="12616"/>
                    </a:lnTo>
                    <a:lnTo>
                      <a:pt x="4990" y="11444"/>
                    </a:lnTo>
                    <a:lnTo>
                      <a:pt x="5550" y="11444"/>
                    </a:lnTo>
                    <a:lnTo>
                      <a:pt x="5550" y="12944"/>
                    </a:lnTo>
                    <a:close/>
                    <a:moveTo>
                      <a:pt x="2931" y="11124"/>
                    </a:moveTo>
                    <a:lnTo>
                      <a:pt x="2484" y="11124"/>
                    </a:lnTo>
                    <a:lnTo>
                      <a:pt x="3228" y="9625"/>
                    </a:lnTo>
                    <a:lnTo>
                      <a:pt x="3668" y="9625"/>
                    </a:lnTo>
                    <a:lnTo>
                      <a:pt x="4414" y="11124"/>
                    </a:lnTo>
                    <a:lnTo>
                      <a:pt x="3963" y="11124"/>
                    </a:lnTo>
                    <a:lnTo>
                      <a:pt x="3789" y="10775"/>
                    </a:lnTo>
                    <a:lnTo>
                      <a:pt x="3104" y="10775"/>
                    </a:lnTo>
                    <a:lnTo>
                      <a:pt x="2931" y="11124"/>
                    </a:lnTo>
                    <a:close/>
                    <a:moveTo>
                      <a:pt x="2290" y="11124"/>
                    </a:moveTo>
                    <a:lnTo>
                      <a:pt x="1909" y="11124"/>
                    </a:lnTo>
                    <a:lnTo>
                      <a:pt x="1909" y="10504"/>
                    </a:lnTo>
                    <a:lnTo>
                      <a:pt x="1214" y="10504"/>
                    </a:lnTo>
                    <a:lnTo>
                      <a:pt x="1214" y="11124"/>
                    </a:lnTo>
                    <a:lnTo>
                      <a:pt x="830" y="11124"/>
                    </a:lnTo>
                    <a:lnTo>
                      <a:pt x="830" y="9625"/>
                    </a:lnTo>
                    <a:lnTo>
                      <a:pt x="1214" y="9625"/>
                    </a:lnTo>
                    <a:lnTo>
                      <a:pt x="1214" y="10238"/>
                    </a:lnTo>
                    <a:lnTo>
                      <a:pt x="1909" y="10238"/>
                    </a:lnTo>
                    <a:lnTo>
                      <a:pt x="1909" y="9625"/>
                    </a:lnTo>
                    <a:lnTo>
                      <a:pt x="2290" y="9625"/>
                    </a:lnTo>
                    <a:lnTo>
                      <a:pt x="2290" y="11124"/>
                    </a:lnTo>
                    <a:close/>
                    <a:moveTo>
                      <a:pt x="8114" y="9625"/>
                    </a:moveTo>
                    <a:lnTo>
                      <a:pt x="8114" y="11124"/>
                    </a:lnTo>
                    <a:lnTo>
                      <a:pt x="7642" y="11124"/>
                    </a:lnTo>
                    <a:lnTo>
                      <a:pt x="6911" y="10026"/>
                    </a:lnTo>
                    <a:lnTo>
                      <a:pt x="6911" y="11124"/>
                    </a:lnTo>
                    <a:lnTo>
                      <a:pt x="6543" y="11124"/>
                    </a:lnTo>
                    <a:lnTo>
                      <a:pt x="6543" y="9625"/>
                    </a:lnTo>
                    <a:lnTo>
                      <a:pt x="7035" y="9625"/>
                    </a:lnTo>
                    <a:lnTo>
                      <a:pt x="7750" y="10742"/>
                    </a:lnTo>
                    <a:lnTo>
                      <a:pt x="7750" y="9625"/>
                    </a:lnTo>
                    <a:lnTo>
                      <a:pt x="8114" y="9625"/>
                    </a:lnTo>
                    <a:close/>
                    <a:moveTo>
                      <a:pt x="6191" y="4872"/>
                    </a:moveTo>
                    <a:lnTo>
                      <a:pt x="6520" y="4872"/>
                    </a:lnTo>
                    <a:lnTo>
                      <a:pt x="6527" y="4808"/>
                    </a:lnTo>
                    <a:lnTo>
                      <a:pt x="6535" y="4744"/>
                    </a:lnTo>
                    <a:lnTo>
                      <a:pt x="6541" y="4710"/>
                    </a:lnTo>
                    <a:lnTo>
                      <a:pt x="6546" y="4678"/>
                    </a:lnTo>
                    <a:lnTo>
                      <a:pt x="6554" y="4644"/>
                    </a:lnTo>
                    <a:lnTo>
                      <a:pt x="6560" y="4609"/>
                    </a:lnTo>
                    <a:lnTo>
                      <a:pt x="6568" y="4576"/>
                    </a:lnTo>
                    <a:lnTo>
                      <a:pt x="6576" y="4541"/>
                    </a:lnTo>
                    <a:lnTo>
                      <a:pt x="6585" y="4506"/>
                    </a:lnTo>
                    <a:lnTo>
                      <a:pt x="6595" y="4472"/>
                    </a:lnTo>
                    <a:lnTo>
                      <a:pt x="6607" y="4437"/>
                    </a:lnTo>
                    <a:lnTo>
                      <a:pt x="6618" y="4402"/>
                    </a:lnTo>
                    <a:lnTo>
                      <a:pt x="6630" y="4368"/>
                    </a:lnTo>
                    <a:lnTo>
                      <a:pt x="6644" y="4332"/>
                    </a:lnTo>
                    <a:lnTo>
                      <a:pt x="6659" y="4297"/>
                    </a:lnTo>
                    <a:lnTo>
                      <a:pt x="6674" y="4262"/>
                    </a:lnTo>
                    <a:lnTo>
                      <a:pt x="6691" y="4227"/>
                    </a:lnTo>
                    <a:lnTo>
                      <a:pt x="6709" y="4192"/>
                    </a:lnTo>
                    <a:lnTo>
                      <a:pt x="6728" y="4157"/>
                    </a:lnTo>
                    <a:lnTo>
                      <a:pt x="6748" y="4122"/>
                    </a:lnTo>
                    <a:lnTo>
                      <a:pt x="6770" y="4087"/>
                    </a:lnTo>
                    <a:lnTo>
                      <a:pt x="6792" y="4052"/>
                    </a:lnTo>
                    <a:lnTo>
                      <a:pt x="6817" y="4018"/>
                    </a:lnTo>
                    <a:lnTo>
                      <a:pt x="6842" y="3984"/>
                    </a:lnTo>
                    <a:lnTo>
                      <a:pt x="6870" y="3950"/>
                    </a:lnTo>
                    <a:lnTo>
                      <a:pt x="6898" y="3917"/>
                    </a:lnTo>
                    <a:lnTo>
                      <a:pt x="6928" y="3883"/>
                    </a:lnTo>
                    <a:lnTo>
                      <a:pt x="6959" y="3849"/>
                    </a:lnTo>
                    <a:lnTo>
                      <a:pt x="6992" y="3817"/>
                    </a:lnTo>
                    <a:lnTo>
                      <a:pt x="7027" y="3784"/>
                    </a:lnTo>
                    <a:lnTo>
                      <a:pt x="7058" y="3757"/>
                    </a:lnTo>
                    <a:lnTo>
                      <a:pt x="7091" y="3730"/>
                    </a:lnTo>
                    <a:lnTo>
                      <a:pt x="7123" y="3704"/>
                    </a:lnTo>
                    <a:lnTo>
                      <a:pt x="7156" y="3679"/>
                    </a:lnTo>
                    <a:lnTo>
                      <a:pt x="7189" y="3655"/>
                    </a:lnTo>
                    <a:lnTo>
                      <a:pt x="7223" y="3631"/>
                    </a:lnTo>
                    <a:lnTo>
                      <a:pt x="7256" y="3609"/>
                    </a:lnTo>
                    <a:lnTo>
                      <a:pt x="7291" y="3587"/>
                    </a:lnTo>
                    <a:lnTo>
                      <a:pt x="7326" y="3567"/>
                    </a:lnTo>
                    <a:lnTo>
                      <a:pt x="7360" y="3548"/>
                    </a:lnTo>
                    <a:lnTo>
                      <a:pt x="7396" y="3529"/>
                    </a:lnTo>
                    <a:lnTo>
                      <a:pt x="7432" y="3511"/>
                    </a:lnTo>
                    <a:lnTo>
                      <a:pt x="7467" y="3495"/>
                    </a:lnTo>
                    <a:lnTo>
                      <a:pt x="7504" y="3478"/>
                    </a:lnTo>
                    <a:lnTo>
                      <a:pt x="7541" y="3464"/>
                    </a:lnTo>
                    <a:lnTo>
                      <a:pt x="7578" y="3450"/>
                    </a:lnTo>
                    <a:lnTo>
                      <a:pt x="7615" y="3436"/>
                    </a:lnTo>
                    <a:lnTo>
                      <a:pt x="7653" y="3424"/>
                    </a:lnTo>
                    <a:lnTo>
                      <a:pt x="7691" y="3412"/>
                    </a:lnTo>
                    <a:lnTo>
                      <a:pt x="7729" y="3402"/>
                    </a:lnTo>
                    <a:lnTo>
                      <a:pt x="7766" y="3392"/>
                    </a:lnTo>
                    <a:lnTo>
                      <a:pt x="7805" y="3383"/>
                    </a:lnTo>
                    <a:lnTo>
                      <a:pt x="7844" y="3375"/>
                    </a:lnTo>
                    <a:lnTo>
                      <a:pt x="7883" y="3368"/>
                    </a:lnTo>
                    <a:lnTo>
                      <a:pt x="7922" y="3362"/>
                    </a:lnTo>
                    <a:lnTo>
                      <a:pt x="7961" y="3356"/>
                    </a:lnTo>
                    <a:lnTo>
                      <a:pt x="8001" y="3352"/>
                    </a:lnTo>
                    <a:lnTo>
                      <a:pt x="8041" y="3348"/>
                    </a:lnTo>
                    <a:lnTo>
                      <a:pt x="8080" y="3345"/>
                    </a:lnTo>
                    <a:lnTo>
                      <a:pt x="8120" y="3343"/>
                    </a:lnTo>
                    <a:lnTo>
                      <a:pt x="8161" y="3342"/>
                    </a:lnTo>
                    <a:lnTo>
                      <a:pt x="8201" y="3342"/>
                    </a:lnTo>
                    <a:lnTo>
                      <a:pt x="8275" y="3343"/>
                    </a:lnTo>
                    <a:lnTo>
                      <a:pt x="8349" y="3347"/>
                    </a:lnTo>
                    <a:lnTo>
                      <a:pt x="8420" y="3354"/>
                    </a:lnTo>
                    <a:lnTo>
                      <a:pt x="8492" y="3362"/>
                    </a:lnTo>
                    <a:lnTo>
                      <a:pt x="8561" y="3373"/>
                    </a:lnTo>
                    <a:lnTo>
                      <a:pt x="8629" y="3386"/>
                    </a:lnTo>
                    <a:lnTo>
                      <a:pt x="8698" y="3402"/>
                    </a:lnTo>
                    <a:lnTo>
                      <a:pt x="8764" y="3419"/>
                    </a:lnTo>
                    <a:lnTo>
                      <a:pt x="8830" y="3436"/>
                    </a:lnTo>
                    <a:lnTo>
                      <a:pt x="8894" y="3456"/>
                    </a:lnTo>
                    <a:lnTo>
                      <a:pt x="8959" y="3476"/>
                    </a:lnTo>
                    <a:lnTo>
                      <a:pt x="9022" y="3498"/>
                    </a:lnTo>
                    <a:lnTo>
                      <a:pt x="9084" y="3520"/>
                    </a:lnTo>
                    <a:lnTo>
                      <a:pt x="9145" y="3542"/>
                    </a:lnTo>
                    <a:lnTo>
                      <a:pt x="9207" y="3566"/>
                    </a:lnTo>
                    <a:lnTo>
                      <a:pt x="9266" y="3589"/>
                    </a:lnTo>
                    <a:lnTo>
                      <a:pt x="9383" y="3635"/>
                    </a:lnTo>
                    <a:lnTo>
                      <a:pt x="9498" y="3680"/>
                    </a:lnTo>
                    <a:lnTo>
                      <a:pt x="9554" y="3702"/>
                    </a:lnTo>
                    <a:lnTo>
                      <a:pt x="9609" y="3722"/>
                    </a:lnTo>
                    <a:lnTo>
                      <a:pt x="9665" y="3741"/>
                    </a:lnTo>
                    <a:lnTo>
                      <a:pt x="9720" y="3760"/>
                    </a:lnTo>
                    <a:lnTo>
                      <a:pt x="9774" y="3776"/>
                    </a:lnTo>
                    <a:lnTo>
                      <a:pt x="9827" y="3791"/>
                    </a:lnTo>
                    <a:lnTo>
                      <a:pt x="9880" y="3805"/>
                    </a:lnTo>
                    <a:lnTo>
                      <a:pt x="9932" y="3816"/>
                    </a:lnTo>
                    <a:lnTo>
                      <a:pt x="9984" y="3825"/>
                    </a:lnTo>
                    <a:lnTo>
                      <a:pt x="10036" y="3831"/>
                    </a:lnTo>
                    <a:lnTo>
                      <a:pt x="10087" y="3835"/>
                    </a:lnTo>
                    <a:lnTo>
                      <a:pt x="10137" y="3837"/>
                    </a:lnTo>
                    <a:lnTo>
                      <a:pt x="10137" y="4188"/>
                    </a:lnTo>
                    <a:lnTo>
                      <a:pt x="10079" y="4187"/>
                    </a:lnTo>
                    <a:lnTo>
                      <a:pt x="10020" y="4182"/>
                    </a:lnTo>
                    <a:lnTo>
                      <a:pt x="9962" y="4176"/>
                    </a:lnTo>
                    <a:lnTo>
                      <a:pt x="9904" y="4167"/>
                    </a:lnTo>
                    <a:lnTo>
                      <a:pt x="9847" y="4155"/>
                    </a:lnTo>
                    <a:lnTo>
                      <a:pt x="9789" y="4141"/>
                    </a:lnTo>
                    <a:lnTo>
                      <a:pt x="9732" y="4126"/>
                    </a:lnTo>
                    <a:lnTo>
                      <a:pt x="9674" y="4110"/>
                    </a:lnTo>
                    <a:lnTo>
                      <a:pt x="9617" y="4091"/>
                    </a:lnTo>
                    <a:lnTo>
                      <a:pt x="9558" y="4072"/>
                    </a:lnTo>
                    <a:lnTo>
                      <a:pt x="9501" y="4050"/>
                    </a:lnTo>
                    <a:lnTo>
                      <a:pt x="9443" y="4029"/>
                    </a:lnTo>
                    <a:lnTo>
                      <a:pt x="9327" y="3983"/>
                    </a:lnTo>
                    <a:lnTo>
                      <a:pt x="9211" y="3936"/>
                    </a:lnTo>
                    <a:lnTo>
                      <a:pt x="9091" y="3889"/>
                    </a:lnTo>
                    <a:lnTo>
                      <a:pt x="8972" y="3844"/>
                    </a:lnTo>
                    <a:lnTo>
                      <a:pt x="8911" y="3823"/>
                    </a:lnTo>
                    <a:lnTo>
                      <a:pt x="8850" y="3802"/>
                    </a:lnTo>
                    <a:lnTo>
                      <a:pt x="8788" y="3782"/>
                    </a:lnTo>
                    <a:lnTo>
                      <a:pt x="8726" y="3764"/>
                    </a:lnTo>
                    <a:lnTo>
                      <a:pt x="8663" y="3746"/>
                    </a:lnTo>
                    <a:lnTo>
                      <a:pt x="8599" y="3731"/>
                    </a:lnTo>
                    <a:lnTo>
                      <a:pt x="8534" y="3718"/>
                    </a:lnTo>
                    <a:lnTo>
                      <a:pt x="8470" y="3707"/>
                    </a:lnTo>
                    <a:lnTo>
                      <a:pt x="8404" y="3698"/>
                    </a:lnTo>
                    <a:lnTo>
                      <a:pt x="8337" y="3690"/>
                    </a:lnTo>
                    <a:lnTo>
                      <a:pt x="8270" y="3686"/>
                    </a:lnTo>
                    <a:lnTo>
                      <a:pt x="8201" y="3685"/>
                    </a:lnTo>
                    <a:lnTo>
                      <a:pt x="8171" y="3685"/>
                    </a:lnTo>
                    <a:lnTo>
                      <a:pt x="8141" y="3686"/>
                    </a:lnTo>
                    <a:lnTo>
                      <a:pt x="8110" y="3688"/>
                    </a:lnTo>
                    <a:lnTo>
                      <a:pt x="8079" y="3690"/>
                    </a:lnTo>
                    <a:lnTo>
                      <a:pt x="8049" y="3693"/>
                    </a:lnTo>
                    <a:lnTo>
                      <a:pt x="8018" y="3696"/>
                    </a:lnTo>
                    <a:lnTo>
                      <a:pt x="7988" y="3702"/>
                    </a:lnTo>
                    <a:lnTo>
                      <a:pt x="7957" y="3707"/>
                    </a:lnTo>
                    <a:lnTo>
                      <a:pt x="7926" y="3712"/>
                    </a:lnTo>
                    <a:lnTo>
                      <a:pt x="7897" y="3718"/>
                    </a:lnTo>
                    <a:lnTo>
                      <a:pt x="7866" y="3725"/>
                    </a:lnTo>
                    <a:lnTo>
                      <a:pt x="7836" y="3733"/>
                    </a:lnTo>
                    <a:lnTo>
                      <a:pt x="7806" y="3741"/>
                    </a:lnTo>
                    <a:lnTo>
                      <a:pt x="7776" y="3751"/>
                    </a:lnTo>
                    <a:lnTo>
                      <a:pt x="7747" y="3761"/>
                    </a:lnTo>
                    <a:lnTo>
                      <a:pt x="7717" y="3771"/>
                    </a:lnTo>
                    <a:lnTo>
                      <a:pt x="7688" y="3782"/>
                    </a:lnTo>
                    <a:lnTo>
                      <a:pt x="7658" y="3794"/>
                    </a:lnTo>
                    <a:lnTo>
                      <a:pt x="7630" y="3807"/>
                    </a:lnTo>
                    <a:lnTo>
                      <a:pt x="7600" y="3820"/>
                    </a:lnTo>
                    <a:lnTo>
                      <a:pt x="7571" y="3834"/>
                    </a:lnTo>
                    <a:lnTo>
                      <a:pt x="7544" y="3848"/>
                    </a:lnTo>
                    <a:lnTo>
                      <a:pt x="7515" y="3865"/>
                    </a:lnTo>
                    <a:lnTo>
                      <a:pt x="7488" y="3881"/>
                    </a:lnTo>
                    <a:lnTo>
                      <a:pt x="7460" y="3897"/>
                    </a:lnTo>
                    <a:lnTo>
                      <a:pt x="7433" y="3916"/>
                    </a:lnTo>
                    <a:lnTo>
                      <a:pt x="7406" y="3934"/>
                    </a:lnTo>
                    <a:lnTo>
                      <a:pt x="7380" y="3953"/>
                    </a:lnTo>
                    <a:lnTo>
                      <a:pt x="7353" y="3973"/>
                    </a:lnTo>
                    <a:lnTo>
                      <a:pt x="7327" y="3993"/>
                    </a:lnTo>
                    <a:lnTo>
                      <a:pt x="7301" y="4015"/>
                    </a:lnTo>
                    <a:lnTo>
                      <a:pt x="7277" y="4037"/>
                    </a:lnTo>
                    <a:lnTo>
                      <a:pt x="7254" y="4059"/>
                    </a:lnTo>
                    <a:lnTo>
                      <a:pt x="7232" y="4079"/>
                    </a:lnTo>
                    <a:lnTo>
                      <a:pt x="7211" y="4100"/>
                    </a:lnTo>
                    <a:lnTo>
                      <a:pt x="7191" y="4123"/>
                    </a:lnTo>
                    <a:lnTo>
                      <a:pt x="7173" y="4145"/>
                    </a:lnTo>
                    <a:lnTo>
                      <a:pt x="7153" y="4168"/>
                    </a:lnTo>
                    <a:lnTo>
                      <a:pt x="7136" y="4190"/>
                    </a:lnTo>
                    <a:lnTo>
                      <a:pt x="7120" y="4213"/>
                    </a:lnTo>
                    <a:lnTo>
                      <a:pt x="7103" y="4236"/>
                    </a:lnTo>
                    <a:lnTo>
                      <a:pt x="7087" y="4260"/>
                    </a:lnTo>
                    <a:lnTo>
                      <a:pt x="7073" y="4284"/>
                    </a:lnTo>
                    <a:lnTo>
                      <a:pt x="7058" y="4308"/>
                    </a:lnTo>
                    <a:lnTo>
                      <a:pt x="7045" y="4333"/>
                    </a:lnTo>
                    <a:lnTo>
                      <a:pt x="7032" y="4357"/>
                    </a:lnTo>
                    <a:lnTo>
                      <a:pt x="7020" y="4383"/>
                    </a:lnTo>
                    <a:lnTo>
                      <a:pt x="7008" y="4408"/>
                    </a:lnTo>
                    <a:lnTo>
                      <a:pt x="6997" y="4435"/>
                    </a:lnTo>
                    <a:lnTo>
                      <a:pt x="6987" y="4461"/>
                    </a:lnTo>
                    <a:lnTo>
                      <a:pt x="6977" y="4488"/>
                    </a:lnTo>
                    <a:lnTo>
                      <a:pt x="6968" y="4515"/>
                    </a:lnTo>
                    <a:lnTo>
                      <a:pt x="6959" y="4542"/>
                    </a:lnTo>
                    <a:lnTo>
                      <a:pt x="6950" y="4571"/>
                    </a:lnTo>
                    <a:lnTo>
                      <a:pt x="6943" y="4598"/>
                    </a:lnTo>
                    <a:lnTo>
                      <a:pt x="6936" y="4627"/>
                    </a:lnTo>
                    <a:lnTo>
                      <a:pt x="6929" y="4656"/>
                    </a:lnTo>
                    <a:lnTo>
                      <a:pt x="6923" y="4686"/>
                    </a:lnTo>
                    <a:lnTo>
                      <a:pt x="6917" y="4715"/>
                    </a:lnTo>
                    <a:lnTo>
                      <a:pt x="6912" y="4746"/>
                    </a:lnTo>
                    <a:lnTo>
                      <a:pt x="6901" y="4808"/>
                    </a:lnTo>
                    <a:lnTo>
                      <a:pt x="6893" y="4872"/>
                    </a:lnTo>
                    <a:lnTo>
                      <a:pt x="7620" y="4872"/>
                    </a:lnTo>
                    <a:lnTo>
                      <a:pt x="7648" y="4868"/>
                    </a:lnTo>
                    <a:lnTo>
                      <a:pt x="7660" y="4866"/>
                    </a:lnTo>
                    <a:lnTo>
                      <a:pt x="7672" y="4864"/>
                    </a:lnTo>
                    <a:lnTo>
                      <a:pt x="7683" y="4861"/>
                    </a:lnTo>
                    <a:lnTo>
                      <a:pt x="7693" y="4858"/>
                    </a:lnTo>
                    <a:lnTo>
                      <a:pt x="7703" y="4855"/>
                    </a:lnTo>
                    <a:lnTo>
                      <a:pt x="7711" y="4851"/>
                    </a:lnTo>
                    <a:lnTo>
                      <a:pt x="7719" y="4847"/>
                    </a:lnTo>
                    <a:lnTo>
                      <a:pt x="7728" y="4842"/>
                    </a:lnTo>
                    <a:lnTo>
                      <a:pt x="7735" y="4837"/>
                    </a:lnTo>
                    <a:lnTo>
                      <a:pt x="7741" y="4832"/>
                    </a:lnTo>
                    <a:lnTo>
                      <a:pt x="7747" y="4826"/>
                    </a:lnTo>
                    <a:lnTo>
                      <a:pt x="7752" y="4820"/>
                    </a:lnTo>
                    <a:lnTo>
                      <a:pt x="7757" y="4813"/>
                    </a:lnTo>
                    <a:lnTo>
                      <a:pt x="7761" y="4806"/>
                    </a:lnTo>
                    <a:lnTo>
                      <a:pt x="7765" y="4799"/>
                    </a:lnTo>
                    <a:lnTo>
                      <a:pt x="7768" y="4791"/>
                    </a:lnTo>
                    <a:lnTo>
                      <a:pt x="7774" y="4775"/>
                    </a:lnTo>
                    <a:lnTo>
                      <a:pt x="7779" y="4756"/>
                    </a:lnTo>
                    <a:lnTo>
                      <a:pt x="7782" y="4738"/>
                    </a:lnTo>
                    <a:lnTo>
                      <a:pt x="7783" y="4716"/>
                    </a:lnTo>
                    <a:lnTo>
                      <a:pt x="7784" y="4695"/>
                    </a:lnTo>
                    <a:lnTo>
                      <a:pt x="7785" y="4672"/>
                    </a:lnTo>
                    <a:lnTo>
                      <a:pt x="7785" y="4645"/>
                    </a:lnTo>
                    <a:lnTo>
                      <a:pt x="7787" y="4618"/>
                    </a:lnTo>
                    <a:lnTo>
                      <a:pt x="7791" y="4591"/>
                    </a:lnTo>
                    <a:lnTo>
                      <a:pt x="7795" y="4566"/>
                    </a:lnTo>
                    <a:lnTo>
                      <a:pt x="7801" y="4539"/>
                    </a:lnTo>
                    <a:lnTo>
                      <a:pt x="7808" y="4515"/>
                    </a:lnTo>
                    <a:lnTo>
                      <a:pt x="7817" y="4489"/>
                    </a:lnTo>
                    <a:lnTo>
                      <a:pt x="7826" y="4466"/>
                    </a:lnTo>
                    <a:lnTo>
                      <a:pt x="7838" y="4441"/>
                    </a:lnTo>
                    <a:lnTo>
                      <a:pt x="7850" y="4419"/>
                    </a:lnTo>
                    <a:lnTo>
                      <a:pt x="7863" y="4396"/>
                    </a:lnTo>
                    <a:lnTo>
                      <a:pt x="7877" y="4374"/>
                    </a:lnTo>
                    <a:lnTo>
                      <a:pt x="7893" y="4352"/>
                    </a:lnTo>
                    <a:lnTo>
                      <a:pt x="7909" y="4332"/>
                    </a:lnTo>
                    <a:lnTo>
                      <a:pt x="7926" y="4313"/>
                    </a:lnTo>
                    <a:lnTo>
                      <a:pt x="7945" y="4294"/>
                    </a:lnTo>
                    <a:lnTo>
                      <a:pt x="7964" y="4276"/>
                    </a:lnTo>
                    <a:lnTo>
                      <a:pt x="7985" y="4259"/>
                    </a:lnTo>
                    <a:lnTo>
                      <a:pt x="8006" y="4243"/>
                    </a:lnTo>
                    <a:lnTo>
                      <a:pt x="8028" y="4228"/>
                    </a:lnTo>
                    <a:lnTo>
                      <a:pt x="8052" y="4214"/>
                    </a:lnTo>
                    <a:lnTo>
                      <a:pt x="8075" y="4200"/>
                    </a:lnTo>
                    <a:lnTo>
                      <a:pt x="8100" y="4188"/>
                    </a:lnTo>
                    <a:lnTo>
                      <a:pt x="8125" y="4177"/>
                    </a:lnTo>
                    <a:lnTo>
                      <a:pt x="8152" y="4168"/>
                    </a:lnTo>
                    <a:lnTo>
                      <a:pt x="8178" y="4159"/>
                    </a:lnTo>
                    <a:lnTo>
                      <a:pt x="8206" y="4151"/>
                    </a:lnTo>
                    <a:lnTo>
                      <a:pt x="8234" y="4145"/>
                    </a:lnTo>
                    <a:lnTo>
                      <a:pt x="8263" y="4140"/>
                    </a:lnTo>
                    <a:lnTo>
                      <a:pt x="8293" y="4137"/>
                    </a:lnTo>
                    <a:lnTo>
                      <a:pt x="8322" y="4135"/>
                    </a:lnTo>
                    <a:lnTo>
                      <a:pt x="8353" y="4134"/>
                    </a:lnTo>
                    <a:lnTo>
                      <a:pt x="8396" y="4135"/>
                    </a:lnTo>
                    <a:lnTo>
                      <a:pt x="8438" y="4137"/>
                    </a:lnTo>
                    <a:lnTo>
                      <a:pt x="8481" y="4140"/>
                    </a:lnTo>
                    <a:lnTo>
                      <a:pt x="8524" y="4144"/>
                    </a:lnTo>
                    <a:lnTo>
                      <a:pt x="8568" y="4149"/>
                    </a:lnTo>
                    <a:lnTo>
                      <a:pt x="8611" y="4155"/>
                    </a:lnTo>
                    <a:lnTo>
                      <a:pt x="8655" y="4163"/>
                    </a:lnTo>
                    <a:lnTo>
                      <a:pt x="8699" y="4170"/>
                    </a:lnTo>
                    <a:lnTo>
                      <a:pt x="8787" y="4187"/>
                    </a:lnTo>
                    <a:lnTo>
                      <a:pt x="8877" y="4206"/>
                    </a:lnTo>
                    <a:lnTo>
                      <a:pt x="8968" y="4227"/>
                    </a:lnTo>
                    <a:lnTo>
                      <a:pt x="9061" y="4248"/>
                    </a:lnTo>
                    <a:lnTo>
                      <a:pt x="9153" y="4270"/>
                    </a:lnTo>
                    <a:lnTo>
                      <a:pt x="9248" y="4291"/>
                    </a:lnTo>
                    <a:lnTo>
                      <a:pt x="9297" y="4300"/>
                    </a:lnTo>
                    <a:lnTo>
                      <a:pt x="9345" y="4311"/>
                    </a:lnTo>
                    <a:lnTo>
                      <a:pt x="9394" y="4319"/>
                    </a:lnTo>
                    <a:lnTo>
                      <a:pt x="9443" y="4328"/>
                    </a:lnTo>
                    <a:lnTo>
                      <a:pt x="9493" y="4335"/>
                    </a:lnTo>
                    <a:lnTo>
                      <a:pt x="9543" y="4342"/>
                    </a:lnTo>
                    <a:lnTo>
                      <a:pt x="9593" y="4348"/>
                    </a:lnTo>
                    <a:lnTo>
                      <a:pt x="9644" y="4353"/>
                    </a:lnTo>
                    <a:lnTo>
                      <a:pt x="9696" y="4357"/>
                    </a:lnTo>
                    <a:lnTo>
                      <a:pt x="9747" y="4361"/>
                    </a:lnTo>
                    <a:lnTo>
                      <a:pt x="9800" y="4363"/>
                    </a:lnTo>
                    <a:lnTo>
                      <a:pt x="9852" y="4364"/>
                    </a:lnTo>
                    <a:lnTo>
                      <a:pt x="9895" y="4363"/>
                    </a:lnTo>
                    <a:lnTo>
                      <a:pt x="9935" y="4362"/>
                    </a:lnTo>
                    <a:lnTo>
                      <a:pt x="9975" y="4359"/>
                    </a:lnTo>
                    <a:lnTo>
                      <a:pt x="10014" y="4357"/>
                    </a:lnTo>
                    <a:lnTo>
                      <a:pt x="10054" y="4353"/>
                    </a:lnTo>
                    <a:lnTo>
                      <a:pt x="10095" y="4348"/>
                    </a:lnTo>
                    <a:lnTo>
                      <a:pt x="10137" y="4342"/>
                    </a:lnTo>
                    <a:lnTo>
                      <a:pt x="10181" y="4335"/>
                    </a:lnTo>
                    <a:lnTo>
                      <a:pt x="10181" y="4426"/>
                    </a:lnTo>
                    <a:lnTo>
                      <a:pt x="10153" y="4439"/>
                    </a:lnTo>
                    <a:lnTo>
                      <a:pt x="10125" y="4452"/>
                    </a:lnTo>
                    <a:lnTo>
                      <a:pt x="10097" y="4466"/>
                    </a:lnTo>
                    <a:lnTo>
                      <a:pt x="10068" y="4477"/>
                    </a:lnTo>
                    <a:lnTo>
                      <a:pt x="10039" y="4489"/>
                    </a:lnTo>
                    <a:lnTo>
                      <a:pt x="10010" y="4500"/>
                    </a:lnTo>
                    <a:lnTo>
                      <a:pt x="9981" y="4510"/>
                    </a:lnTo>
                    <a:lnTo>
                      <a:pt x="9950" y="4521"/>
                    </a:lnTo>
                    <a:lnTo>
                      <a:pt x="9921" y="4530"/>
                    </a:lnTo>
                    <a:lnTo>
                      <a:pt x="9890" y="4539"/>
                    </a:lnTo>
                    <a:lnTo>
                      <a:pt x="9858" y="4548"/>
                    </a:lnTo>
                    <a:lnTo>
                      <a:pt x="9828" y="4556"/>
                    </a:lnTo>
                    <a:lnTo>
                      <a:pt x="9796" y="4563"/>
                    </a:lnTo>
                    <a:lnTo>
                      <a:pt x="9763" y="4571"/>
                    </a:lnTo>
                    <a:lnTo>
                      <a:pt x="9732" y="4578"/>
                    </a:lnTo>
                    <a:lnTo>
                      <a:pt x="9698" y="4584"/>
                    </a:lnTo>
                    <a:lnTo>
                      <a:pt x="9632" y="4596"/>
                    </a:lnTo>
                    <a:lnTo>
                      <a:pt x="9565" y="4605"/>
                    </a:lnTo>
                    <a:lnTo>
                      <a:pt x="9495" y="4613"/>
                    </a:lnTo>
                    <a:lnTo>
                      <a:pt x="9425" y="4621"/>
                    </a:lnTo>
                    <a:lnTo>
                      <a:pt x="9352" y="4626"/>
                    </a:lnTo>
                    <a:lnTo>
                      <a:pt x="9279" y="4629"/>
                    </a:lnTo>
                    <a:lnTo>
                      <a:pt x="9204" y="4631"/>
                    </a:lnTo>
                    <a:lnTo>
                      <a:pt x="9128" y="4632"/>
                    </a:lnTo>
                    <a:lnTo>
                      <a:pt x="9062" y="4631"/>
                    </a:lnTo>
                    <a:lnTo>
                      <a:pt x="9002" y="4631"/>
                    </a:lnTo>
                    <a:lnTo>
                      <a:pt x="8946" y="4629"/>
                    </a:lnTo>
                    <a:lnTo>
                      <a:pt x="8895" y="4627"/>
                    </a:lnTo>
                    <a:lnTo>
                      <a:pt x="8806" y="4622"/>
                    </a:lnTo>
                    <a:lnTo>
                      <a:pt x="8729" y="4617"/>
                    </a:lnTo>
                    <a:lnTo>
                      <a:pt x="8662" y="4610"/>
                    </a:lnTo>
                    <a:lnTo>
                      <a:pt x="8601" y="4606"/>
                    </a:lnTo>
                    <a:lnTo>
                      <a:pt x="8571" y="4604"/>
                    </a:lnTo>
                    <a:lnTo>
                      <a:pt x="8541" y="4602"/>
                    </a:lnTo>
                    <a:lnTo>
                      <a:pt x="8512" y="4601"/>
                    </a:lnTo>
                    <a:lnTo>
                      <a:pt x="8481" y="4601"/>
                    </a:lnTo>
                    <a:lnTo>
                      <a:pt x="8436" y="4602"/>
                    </a:lnTo>
                    <a:lnTo>
                      <a:pt x="8395" y="4604"/>
                    </a:lnTo>
                    <a:lnTo>
                      <a:pt x="8374" y="4606"/>
                    </a:lnTo>
                    <a:lnTo>
                      <a:pt x="8356" y="4609"/>
                    </a:lnTo>
                    <a:lnTo>
                      <a:pt x="8337" y="4612"/>
                    </a:lnTo>
                    <a:lnTo>
                      <a:pt x="8319" y="4616"/>
                    </a:lnTo>
                    <a:lnTo>
                      <a:pt x="8303" y="4620"/>
                    </a:lnTo>
                    <a:lnTo>
                      <a:pt x="8286" y="4624"/>
                    </a:lnTo>
                    <a:lnTo>
                      <a:pt x="8271" y="4629"/>
                    </a:lnTo>
                    <a:lnTo>
                      <a:pt x="8256" y="4634"/>
                    </a:lnTo>
                    <a:lnTo>
                      <a:pt x="8243" y="4640"/>
                    </a:lnTo>
                    <a:lnTo>
                      <a:pt x="8229" y="4646"/>
                    </a:lnTo>
                    <a:lnTo>
                      <a:pt x="8216" y="4653"/>
                    </a:lnTo>
                    <a:lnTo>
                      <a:pt x="8205" y="4660"/>
                    </a:lnTo>
                    <a:lnTo>
                      <a:pt x="8194" y="4669"/>
                    </a:lnTo>
                    <a:lnTo>
                      <a:pt x="8183" y="4677"/>
                    </a:lnTo>
                    <a:lnTo>
                      <a:pt x="8173" y="4686"/>
                    </a:lnTo>
                    <a:lnTo>
                      <a:pt x="8165" y="4695"/>
                    </a:lnTo>
                    <a:lnTo>
                      <a:pt x="8157" y="4705"/>
                    </a:lnTo>
                    <a:lnTo>
                      <a:pt x="8149" y="4715"/>
                    </a:lnTo>
                    <a:lnTo>
                      <a:pt x="8143" y="4727"/>
                    </a:lnTo>
                    <a:lnTo>
                      <a:pt x="8137" y="4738"/>
                    </a:lnTo>
                    <a:lnTo>
                      <a:pt x="8131" y="4750"/>
                    </a:lnTo>
                    <a:lnTo>
                      <a:pt x="8126" y="4763"/>
                    </a:lnTo>
                    <a:lnTo>
                      <a:pt x="8122" y="4777"/>
                    </a:lnTo>
                    <a:lnTo>
                      <a:pt x="8119" y="4790"/>
                    </a:lnTo>
                    <a:lnTo>
                      <a:pt x="8117" y="4804"/>
                    </a:lnTo>
                    <a:lnTo>
                      <a:pt x="8115" y="4820"/>
                    </a:lnTo>
                    <a:lnTo>
                      <a:pt x="8114" y="4835"/>
                    </a:lnTo>
                    <a:lnTo>
                      <a:pt x="8114" y="4872"/>
                    </a:lnTo>
                    <a:lnTo>
                      <a:pt x="8117" y="4895"/>
                    </a:lnTo>
                    <a:lnTo>
                      <a:pt x="8120" y="4923"/>
                    </a:lnTo>
                    <a:lnTo>
                      <a:pt x="8125" y="4951"/>
                    </a:lnTo>
                    <a:lnTo>
                      <a:pt x="8138" y="5014"/>
                    </a:lnTo>
                    <a:lnTo>
                      <a:pt x="8151" y="5077"/>
                    </a:lnTo>
                    <a:lnTo>
                      <a:pt x="8164" y="5136"/>
                    </a:lnTo>
                    <a:lnTo>
                      <a:pt x="8176" y="5184"/>
                    </a:lnTo>
                    <a:lnTo>
                      <a:pt x="8184" y="5217"/>
                    </a:lnTo>
                    <a:lnTo>
                      <a:pt x="8188" y="5230"/>
                    </a:lnTo>
                    <a:lnTo>
                      <a:pt x="6864" y="5230"/>
                    </a:lnTo>
                    <a:lnTo>
                      <a:pt x="6861" y="5276"/>
                    </a:lnTo>
                    <a:lnTo>
                      <a:pt x="6856" y="5325"/>
                    </a:lnTo>
                    <a:lnTo>
                      <a:pt x="6853" y="5374"/>
                    </a:lnTo>
                    <a:lnTo>
                      <a:pt x="6849" y="5425"/>
                    </a:lnTo>
                    <a:lnTo>
                      <a:pt x="6846" y="5475"/>
                    </a:lnTo>
                    <a:lnTo>
                      <a:pt x="6842" y="5526"/>
                    </a:lnTo>
                    <a:lnTo>
                      <a:pt x="6839" y="5577"/>
                    </a:lnTo>
                    <a:lnTo>
                      <a:pt x="6835" y="5628"/>
                    </a:lnTo>
                    <a:lnTo>
                      <a:pt x="6832" y="5678"/>
                    </a:lnTo>
                    <a:lnTo>
                      <a:pt x="6828" y="5728"/>
                    </a:lnTo>
                    <a:lnTo>
                      <a:pt x="6825" y="5776"/>
                    </a:lnTo>
                    <a:lnTo>
                      <a:pt x="6822" y="5824"/>
                    </a:lnTo>
                    <a:lnTo>
                      <a:pt x="6818" y="5870"/>
                    </a:lnTo>
                    <a:lnTo>
                      <a:pt x="6815" y="5914"/>
                    </a:lnTo>
                    <a:lnTo>
                      <a:pt x="6812" y="5956"/>
                    </a:lnTo>
                    <a:lnTo>
                      <a:pt x="6809" y="5997"/>
                    </a:lnTo>
                    <a:lnTo>
                      <a:pt x="7187" y="5997"/>
                    </a:lnTo>
                    <a:lnTo>
                      <a:pt x="7187" y="6406"/>
                    </a:lnTo>
                    <a:lnTo>
                      <a:pt x="7234" y="6423"/>
                    </a:lnTo>
                    <a:lnTo>
                      <a:pt x="7279" y="6441"/>
                    </a:lnTo>
                    <a:lnTo>
                      <a:pt x="7302" y="6452"/>
                    </a:lnTo>
                    <a:lnTo>
                      <a:pt x="7324" y="6462"/>
                    </a:lnTo>
                    <a:lnTo>
                      <a:pt x="7346" y="6473"/>
                    </a:lnTo>
                    <a:lnTo>
                      <a:pt x="7367" y="6484"/>
                    </a:lnTo>
                    <a:lnTo>
                      <a:pt x="7389" y="6496"/>
                    </a:lnTo>
                    <a:lnTo>
                      <a:pt x="7409" y="6509"/>
                    </a:lnTo>
                    <a:lnTo>
                      <a:pt x="7430" y="6522"/>
                    </a:lnTo>
                    <a:lnTo>
                      <a:pt x="7449" y="6536"/>
                    </a:lnTo>
                    <a:lnTo>
                      <a:pt x="7468" y="6550"/>
                    </a:lnTo>
                    <a:lnTo>
                      <a:pt x="7487" y="6565"/>
                    </a:lnTo>
                    <a:lnTo>
                      <a:pt x="7504" y="6581"/>
                    </a:lnTo>
                    <a:lnTo>
                      <a:pt x="7521" y="6597"/>
                    </a:lnTo>
                    <a:lnTo>
                      <a:pt x="7538" y="6614"/>
                    </a:lnTo>
                    <a:lnTo>
                      <a:pt x="7554" y="6632"/>
                    </a:lnTo>
                    <a:lnTo>
                      <a:pt x="7568" y="6650"/>
                    </a:lnTo>
                    <a:lnTo>
                      <a:pt x="7583" y="6669"/>
                    </a:lnTo>
                    <a:lnTo>
                      <a:pt x="7596" y="6689"/>
                    </a:lnTo>
                    <a:lnTo>
                      <a:pt x="7608" y="6710"/>
                    </a:lnTo>
                    <a:lnTo>
                      <a:pt x="7619" y="6731"/>
                    </a:lnTo>
                    <a:lnTo>
                      <a:pt x="7630" y="6752"/>
                    </a:lnTo>
                    <a:lnTo>
                      <a:pt x="7639" y="6776"/>
                    </a:lnTo>
                    <a:lnTo>
                      <a:pt x="7647" y="6799"/>
                    </a:lnTo>
                    <a:lnTo>
                      <a:pt x="7654" y="6824"/>
                    </a:lnTo>
                    <a:lnTo>
                      <a:pt x="7659" y="6849"/>
                    </a:lnTo>
                    <a:lnTo>
                      <a:pt x="7664" y="6875"/>
                    </a:lnTo>
                    <a:lnTo>
                      <a:pt x="7667" y="6902"/>
                    </a:lnTo>
                    <a:lnTo>
                      <a:pt x="7669" y="6930"/>
                    </a:lnTo>
                    <a:lnTo>
                      <a:pt x="7670" y="6958"/>
                    </a:lnTo>
                    <a:lnTo>
                      <a:pt x="7669" y="6984"/>
                    </a:lnTo>
                    <a:lnTo>
                      <a:pt x="7667" y="7008"/>
                    </a:lnTo>
                    <a:lnTo>
                      <a:pt x="7665" y="7032"/>
                    </a:lnTo>
                    <a:lnTo>
                      <a:pt x="7661" y="7055"/>
                    </a:lnTo>
                    <a:lnTo>
                      <a:pt x="7656" y="7078"/>
                    </a:lnTo>
                    <a:lnTo>
                      <a:pt x="7650" y="7100"/>
                    </a:lnTo>
                    <a:lnTo>
                      <a:pt x="7642" y="7122"/>
                    </a:lnTo>
                    <a:lnTo>
                      <a:pt x="7634" y="7143"/>
                    </a:lnTo>
                    <a:lnTo>
                      <a:pt x="7625" y="7163"/>
                    </a:lnTo>
                    <a:lnTo>
                      <a:pt x="7614" y="7183"/>
                    </a:lnTo>
                    <a:lnTo>
                      <a:pt x="7603" y="7202"/>
                    </a:lnTo>
                    <a:lnTo>
                      <a:pt x="7591" y="7222"/>
                    </a:lnTo>
                    <a:lnTo>
                      <a:pt x="7578" y="7240"/>
                    </a:lnTo>
                    <a:lnTo>
                      <a:pt x="7564" y="7257"/>
                    </a:lnTo>
                    <a:lnTo>
                      <a:pt x="7549" y="7275"/>
                    </a:lnTo>
                    <a:lnTo>
                      <a:pt x="7534" y="7291"/>
                    </a:lnTo>
                    <a:lnTo>
                      <a:pt x="7517" y="7307"/>
                    </a:lnTo>
                    <a:lnTo>
                      <a:pt x="7500" y="7324"/>
                    </a:lnTo>
                    <a:lnTo>
                      <a:pt x="7482" y="7338"/>
                    </a:lnTo>
                    <a:lnTo>
                      <a:pt x="7463" y="7353"/>
                    </a:lnTo>
                    <a:lnTo>
                      <a:pt x="7443" y="7367"/>
                    </a:lnTo>
                    <a:lnTo>
                      <a:pt x="7424" y="7381"/>
                    </a:lnTo>
                    <a:lnTo>
                      <a:pt x="7402" y="7394"/>
                    </a:lnTo>
                    <a:lnTo>
                      <a:pt x="7381" y="7406"/>
                    </a:lnTo>
                    <a:lnTo>
                      <a:pt x="7358" y="7418"/>
                    </a:lnTo>
                    <a:lnTo>
                      <a:pt x="7336" y="7430"/>
                    </a:lnTo>
                    <a:lnTo>
                      <a:pt x="7312" y="7441"/>
                    </a:lnTo>
                    <a:lnTo>
                      <a:pt x="7288" y="7452"/>
                    </a:lnTo>
                    <a:lnTo>
                      <a:pt x="7263" y="7462"/>
                    </a:lnTo>
                    <a:lnTo>
                      <a:pt x="7239" y="7472"/>
                    </a:lnTo>
                    <a:lnTo>
                      <a:pt x="7213" y="7481"/>
                    </a:lnTo>
                    <a:lnTo>
                      <a:pt x="7187" y="7490"/>
                    </a:lnTo>
                    <a:lnTo>
                      <a:pt x="7187" y="7894"/>
                    </a:lnTo>
                    <a:lnTo>
                      <a:pt x="7211" y="7898"/>
                    </a:lnTo>
                    <a:lnTo>
                      <a:pt x="7243" y="7903"/>
                    </a:lnTo>
                    <a:lnTo>
                      <a:pt x="7278" y="7907"/>
                    </a:lnTo>
                    <a:lnTo>
                      <a:pt x="7316" y="7910"/>
                    </a:lnTo>
                    <a:lnTo>
                      <a:pt x="7355" y="7912"/>
                    </a:lnTo>
                    <a:lnTo>
                      <a:pt x="7395" y="7914"/>
                    </a:lnTo>
                    <a:lnTo>
                      <a:pt x="7432" y="7915"/>
                    </a:lnTo>
                    <a:lnTo>
                      <a:pt x="7465" y="7916"/>
                    </a:lnTo>
                    <a:lnTo>
                      <a:pt x="7512" y="7915"/>
                    </a:lnTo>
                    <a:lnTo>
                      <a:pt x="7559" y="7913"/>
                    </a:lnTo>
                    <a:lnTo>
                      <a:pt x="7606" y="7910"/>
                    </a:lnTo>
                    <a:lnTo>
                      <a:pt x="7653" y="7906"/>
                    </a:lnTo>
                    <a:lnTo>
                      <a:pt x="7700" y="7900"/>
                    </a:lnTo>
                    <a:lnTo>
                      <a:pt x="7747" y="7894"/>
                    </a:lnTo>
                    <a:lnTo>
                      <a:pt x="7792" y="7886"/>
                    </a:lnTo>
                    <a:lnTo>
                      <a:pt x="7837" y="7877"/>
                    </a:lnTo>
                    <a:lnTo>
                      <a:pt x="7881" y="7868"/>
                    </a:lnTo>
                    <a:lnTo>
                      <a:pt x="7922" y="7857"/>
                    </a:lnTo>
                    <a:lnTo>
                      <a:pt x="7963" y="7846"/>
                    </a:lnTo>
                    <a:lnTo>
                      <a:pt x="8002" y="7834"/>
                    </a:lnTo>
                    <a:lnTo>
                      <a:pt x="8039" y="7820"/>
                    </a:lnTo>
                    <a:lnTo>
                      <a:pt x="8073" y="7807"/>
                    </a:lnTo>
                    <a:lnTo>
                      <a:pt x="8105" y="7792"/>
                    </a:lnTo>
                    <a:lnTo>
                      <a:pt x="8133" y="7776"/>
                    </a:lnTo>
                    <a:lnTo>
                      <a:pt x="8133" y="8757"/>
                    </a:lnTo>
                    <a:lnTo>
                      <a:pt x="7762" y="8757"/>
                    </a:lnTo>
                    <a:lnTo>
                      <a:pt x="7762" y="8242"/>
                    </a:lnTo>
                    <a:lnTo>
                      <a:pt x="7728" y="8248"/>
                    </a:lnTo>
                    <a:lnTo>
                      <a:pt x="7690" y="8254"/>
                    </a:lnTo>
                    <a:lnTo>
                      <a:pt x="7650" y="8259"/>
                    </a:lnTo>
                    <a:lnTo>
                      <a:pt x="7608" y="8264"/>
                    </a:lnTo>
                    <a:lnTo>
                      <a:pt x="7565" y="8268"/>
                    </a:lnTo>
                    <a:lnTo>
                      <a:pt x="7521" y="8271"/>
                    </a:lnTo>
                    <a:lnTo>
                      <a:pt x="7480" y="8272"/>
                    </a:lnTo>
                    <a:lnTo>
                      <a:pt x="7440" y="8273"/>
                    </a:lnTo>
                    <a:lnTo>
                      <a:pt x="7387" y="8273"/>
                    </a:lnTo>
                    <a:lnTo>
                      <a:pt x="7338" y="8272"/>
                    </a:lnTo>
                    <a:lnTo>
                      <a:pt x="7291" y="8270"/>
                    </a:lnTo>
                    <a:lnTo>
                      <a:pt x="7248" y="8268"/>
                    </a:lnTo>
                    <a:lnTo>
                      <a:pt x="7207" y="8264"/>
                    </a:lnTo>
                    <a:lnTo>
                      <a:pt x="7168" y="8261"/>
                    </a:lnTo>
                    <a:lnTo>
                      <a:pt x="7131" y="8256"/>
                    </a:lnTo>
                    <a:lnTo>
                      <a:pt x="7095" y="8251"/>
                    </a:lnTo>
                    <a:lnTo>
                      <a:pt x="7059" y="8246"/>
                    </a:lnTo>
                    <a:lnTo>
                      <a:pt x="7026" y="8239"/>
                    </a:lnTo>
                    <a:lnTo>
                      <a:pt x="6992" y="8231"/>
                    </a:lnTo>
                    <a:lnTo>
                      <a:pt x="6957" y="8224"/>
                    </a:lnTo>
                    <a:lnTo>
                      <a:pt x="6889" y="8207"/>
                    </a:lnTo>
                    <a:lnTo>
                      <a:pt x="6816" y="8189"/>
                    </a:lnTo>
                    <a:lnTo>
                      <a:pt x="6816" y="7245"/>
                    </a:lnTo>
                    <a:lnTo>
                      <a:pt x="6848" y="7238"/>
                    </a:lnTo>
                    <a:lnTo>
                      <a:pt x="6885" y="7231"/>
                    </a:lnTo>
                    <a:lnTo>
                      <a:pt x="6923" y="7223"/>
                    </a:lnTo>
                    <a:lnTo>
                      <a:pt x="6962" y="7212"/>
                    </a:lnTo>
                    <a:lnTo>
                      <a:pt x="7001" y="7201"/>
                    </a:lnTo>
                    <a:lnTo>
                      <a:pt x="7040" y="7188"/>
                    </a:lnTo>
                    <a:lnTo>
                      <a:pt x="7060" y="7181"/>
                    </a:lnTo>
                    <a:lnTo>
                      <a:pt x="7080" y="7174"/>
                    </a:lnTo>
                    <a:lnTo>
                      <a:pt x="7098" y="7167"/>
                    </a:lnTo>
                    <a:lnTo>
                      <a:pt x="7117" y="7158"/>
                    </a:lnTo>
                    <a:lnTo>
                      <a:pt x="7135" y="7149"/>
                    </a:lnTo>
                    <a:lnTo>
                      <a:pt x="7152" y="7140"/>
                    </a:lnTo>
                    <a:lnTo>
                      <a:pt x="7170" y="7131"/>
                    </a:lnTo>
                    <a:lnTo>
                      <a:pt x="7185" y="7121"/>
                    </a:lnTo>
                    <a:lnTo>
                      <a:pt x="7200" y="7110"/>
                    </a:lnTo>
                    <a:lnTo>
                      <a:pt x="7214" y="7099"/>
                    </a:lnTo>
                    <a:lnTo>
                      <a:pt x="7228" y="7088"/>
                    </a:lnTo>
                    <a:lnTo>
                      <a:pt x="7241" y="7076"/>
                    </a:lnTo>
                    <a:lnTo>
                      <a:pt x="7251" y="7064"/>
                    </a:lnTo>
                    <a:lnTo>
                      <a:pt x="7261" y="7050"/>
                    </a:lnTo>
                    <a:lnTo>
                      <a:pt x="7271" y="7036"/>
                    </a:lnTo>
                    <a:lnTo>
                      <a:pt x="7278" y="7022"/>
                    </a:lnTo>
                    <a:lnTo>
                      <a:pt x="7283" y="7007"/>
                    </a:lnTo>
                    <a:lnTo>
                      <a:pt x="7287" y="6992"/>
                    </a:lnTo>
                    <a:lnTo>
                      <a:pt x="7290" y="6976"/>
                    </a:lnTo>
                    <a:lnTo>
                      <a:pt x="7291" y="6958"/>
                    </a:lnTo>
                    <a:lnTo>
                      <a:pt x="7290" y="6941"/>
                    </a:lnTo>
                    <a:lnTo>
                      <a:pt x="7288" y="6924"/>
                    </a:lnTo>
                    <a:lnTo>
                      <a:pt x="7283" y="6907"/>
                    </a:lnTo>
                    <a:lnTo>
                      <a:pt x="7278" y="6891"/>
                    </a:lnTo>
                    <a:lnTo>
                      <a:pt x="7271" y="6876"/>
                    </a:lnTo>
                    <a:lnTo>
                      <a:pt x="7261" y="6862"/>
                    </a:lnTo>
                    <a:lnTo>
                      <a:pt x="7252" y="6847"/>
                    </a:lnTo>
                    <a:lnTo>
                      <a:pt x="7241" y="6834"/>
                    </a:lnTo>
                    <a:lnTo>
                      <a:pt x="7229" y="6822"/>
                    </a:lnTo>
                    <a:lnTo>
                      <a:pt x="7215" y="6810"/>
                    </a:lnTo>
                    <a:lnTo>
                      <a:pt x="7201" y="6798"/>
                    </a:lnTo>
                    <a:lnTo>
                      <a:pt x="7186" y="6787"/>
                    </a:lnTo>
                    <a:lnTo>
                      <a:pt x="7170" y="6777"/>
                    </a:lnTo>
                    <a:lnTo>
                      <a:pt x="7152" y="6767"/>
                    </a:lnTo>
                    <a:lnTo>
                      <a:pt x="7135" y="6758"/>
                    </a:lnTo>
                    <a:lnTo>
                      <a:pt x="7118" y="6748"/>
                    </a:lnTo>
                    <a:lnTo>
                      <a:pt x="7098" y="6740"/>
                    </a:lnTo>
                    <a:lnTo>
                      <a:pt x="7080" y="6732"/>
                    </a:lnTo>
                    <a:lnTo>
                      <a:pt x="7060" y="6724"/>
                    </a:lnTo>
                    <a:lnTo>
                      <a:pt x="7041" y="6717"/>
                    </a:lnTo>
                    <a:lnTo>
                      <a:pt x="7001" y="6703"/>
                    </a:lnTo>
                    <a:lnTo>
                      <a:pt x="6962" y="6691"/>
                    </a:lnTo>
                    <a:lnTo>
                      <a:pt x="6885" y="6670"/>
                    </a:lnTo>
                    <a:lnTo>
                      <a:pt x="6816" y="6651"/>
                    </a:lnTo>
                    <a:lnTo>
                      <a:pt x="6816" y="6354"/>
                    </a:lnTo>
                    <a:lnTo>
                      <a:pt x="6410" y="6354"/>
                    </a:lnTo>
                    <a:lnTo>
                      <a:pt x="6415" y="6283"/>
                    </a:lnTo>
                    <a:lnTo>
                      <a:pt x="6420" y="6213"/>
                    </a:lnTo>
                    <a:lnTo>
                      <a:pt x="6425" y="6143"/>
                    </a:lnTo>
                    <a:lnTo>
                      <a:pt x="6430" y="6073"/>
                    </a:lnTo>
                    <a:lnTo>
                      <a:pt x="6435" y="6003"/>
                    </a:lnTo>
                    <a:lnTo>
                      <a:pt x="6441" y="5932"/>
                    </a:lnTo>
                    <a:lnTo>
                      <a:pt x="6446" y="5862"/>
                    </a:lnTo>
                    <a:lnTo>
                      <a:pt x="6452" y="5792"/>
                    </a:lnTo>
                    <a:lnTo>
                      <a:pt x="6457" y="5721"/>
                    </a:lnTo>
                    <a:lnTo>
                      <a:pt x="6462" y="5651"/>
                    </a:lnTo>
                    <a:lnTo>
                      <a:pt x="6467" y="5580"/>
                    </a:lnTo>
                    <a:lnTo>
                      <a:pt x="6472" y="5510"/>
                    </a:lnTo>
                    <a:lnTo>
                      <a:pt x="6477" y="5441"/>
                    </a:lnTo>
                    <a:lnTo>
                      <a:pt x="6482" y="5370"/>
                    </a:lnTo>
                    <a:lnTo>
                      <a:pt x="6487" y="5300"/>
                    </a:lnTo>
                    <a:lnTo>
                      <a:pt x="6491" y="5230"/>
                    </a:lnTo>
                    <a:lnTo>
                      <a:pt x="6191" y="5230"/>
                    </a:lnTo>
                    <a:lnTo>
                      <a:pt x="6191" y="4872"/>
                    </a:lnTo>
                    <a:close/>
                    <a:moveTo>
                      <a:pt x="0" y="0"/>
                    </a:moveTo>
                    <a:lnTo>
                      <a:pt x="0" y="16320"/>
                    </a:lnTo>
                    <a:lnTo>
                      <a:pt x="16320" y="16320"/>
                    </a:lnTo>
                    <a:lnTo>
                      <a:pt x="16320" y="0"/>
                    </a:lnTo>
                    <a:lnTo>
                      <a:pt x="0" y="0"/>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grpSp>
      </p:grpSp>
      <p:pic>
        <p:nvPicPr>
          <p:cNvPr id="3" name="Grafik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4556" y="4373688"/>
            <a:ext cx="2225149" cy="540393"/>
          </a:xfrm>
          <a:prstGeom prst="rect">
            <a:avLst/>
          </a:prstGeom>
        </p:spPr>
      </p:pic>
      <p:pic>
        <p:nvPicPr>
          <p:cNvPr id="79" name="Grafik 7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sp>
        <p:nvSpPr>
          <p:cNvPr id="84" name="Textplatzhalter 36"/>
          <p:cNvSpPr>
            <a:spLocks noGrp="1"/>
          </p:cNvSpPr>
          <p:nvPr>
            <p:ph type="body" sz="quarter" idx="12" hasCustomPrompt="1"/>
          </p:nvPr>
        </p:nvSpPr>
        <p:spPr>
          <a:xfrm rot="21360000">
            <a:off x="690478" y="968827"/>
            <a:ext cx="3237052" cy="311150"/>
          </a:xfrm>
        </p:spPr>
        <p:txBody>
          <a:bodyPr anchor="ctr" anchorCtr="0"/>
          <a:lstStyle>
            <a:lvl1pPr marL="0" indent="0" algn="ctr">
              <a:buNone/>
              <a:defRPr baseline="0">
                <a:solidFill>
                  <a:schemeClr val="bg1"/>
                </a:solidFill>
              </a:defRPr>
            </a:lvl1pPr>
          </a:lstStyle>
          <a:p>
            <a:pPr lvl="0"/>
            <a:r>
              <a:rPr lang="de-DE" dirty="0"/>
              <a:t>Ort &amp; Datum</a:t>
            </a:r>
          </a:p>
        </p:txBody>
      </p:sp>
      <p:sp>
        <p:nvSpPr>
          <p:cNvPr id="81" name="Textplatzhalter 38"/>
          <p:cNvSpPr>
            <a:spLocks noGrp="1"/>
          </p:cNvSpPr>
          <p:nvPr>
            <p:ph type="body" sz="quarter" idx="14" hasCustomPrompt="1"/>
          </p:nvPr>
        </p:nvSpPr>
        <p:spPr>
          <a:xfrm rot="-240000">
            <a:off x="395536" y="1320486"/>
            <a:ext cx="5418000" cy="2016000"/>
          </a:xfrm>
        </p:spPr>
        <p:txBody>
          <a:bodyPr anchor="ctr" anchorCtr="0">
            <a:normAutofit/>
          </a:bodyPr>
          <a:lstStyle>
            <a:lvl1pPr marL="0" indent="0">
              <a:lnSpc>
                <a:spcPts val="4600"/>
              </a:lnSpc>
              <a:spcAft>
                <a:spcPts val="0"/>
              </a:spcAft>
              <a:buNone/>
              <a:defRPr sz="4000" b="1" i="0">
                <a:solidFill>
                  <a:schemeClr val="bg1"/>
                </a:solidFill>
                <a:latin typeface="TheSans C4s Schwarz" charset="0"/>
              </a:defRPr>
            </a:lvl1pPr>
          </a:lstStyle>
          <a:p>
            <a:pPr lvl="0"/>
            <a:r>
              <a:rPr lang="de-DE" sz="4400" dirty="0">
                <a:latin typeface="Arial Black" panose="020B0A04020102020204" pitchFamily="34" charset="0"/>
              </a:rPr>
              <a:t>TITEL DER PRÄSENTATION</a:t>
            </a:r>
            <a:r>
              <a:rPr lang="de-DE" sz="4000" dirty="0">
                <a:latin typeface="Arial Black" panose="020B0A04020102020204" pitchFamily="34" charset="0"/>
              </a:rPr>
              <a:t/>
            </a:r>
            <a:br>
              <a:rPr lang="de-DE" sz="4000" dirty="0">
                <a:latin typeface="Arial Black" panose="020B0A04020102020204" pitchFamily="34" charset="0"/>
              </a:rPr>
            </a:br>
            <a:r>
              <a:rPr lang="de-DE" sz="4000" dirty="0">
                <a:latin typeface="Arial Black" panose="020B0A04020102020204" pitchFamily="34" charset="0"/>
              </a:rPr>
              <a:t>ARIAL BLACK</a:t>
            </a:r>
            <a:endParaRPr lang="de-DE" sz="4400" dirty="0">
              <a:latin typeface="Arial Black" panose="020B0A04020102020204" pitchFamily="34" charset="0"/>
            </a:endParaRPr>
          </a:p>
        </p:txBody>
      </p:sp>
      <p:sp>
        <p:nvSpPr>
          <p:cNvPr id="82" name="Textplatzhalter 40"/>
          <p:cNvSpPr>
            <a:spLocks noGrp="1"/>
          </p:cNvSpPr>
          <p:nvPr>
            <p:ph type="body" sz="quarter" idx="16" hasCustomPrompt="1"/>
          </p:nvPr>
        </p:nvSpPr>
        <p:spPr>
          <a:xfrm rot="-240000">
            <a:off x="486830" y="3405773"/>
            <a:ext cx="4074190" cy="695218"/>
          </a:xfrm>
        </p:spPr>
        <p:txBody>
          <a:bodyPr/>
          <a:lstStyle>
            <a:lvl1pPr marL="0" marR="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sz="1600">
                <a:solidFill>
                  <a:schemeClr val="bg1"/>
                </a:solidFill>
              </a:defRPr>
            </a:lvl1pPr>
          </a:lstStyle>
          <a:p>
            <a:pPr marL="0" marR="0" lvl="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a:pPr>
            <a:r>
              <a:rPr lang="de-DE" sz="1600" dirty="0">
                <a:solidFill>
                  <a:schemeClr val="bg1"/>
                </a:solidFill>
              </a:rPr>
              <a:t>Themenbeschreibung, Inhalte,</a:t>
            </a:r>
            <a:r>
              <a:rPr lang="de-DE" sz="1600" baseline="0" dirty="0">
                <a:solidFill>
                  <a:schemeClr val="bg1"/>
                </a:solidFill>
              </a:rPr>
              <a:t> Abteilung und Verfasser, Arial, 16 PT, Weiß</a:t>
            </a:r>
            <a:br>
              <a:rPr lang="de-DE" sz="1600" baseline="0" dirty="0">
                <a:solidFill>
                  <a:schemeClr val="bg1"/>
                </a:solidFill>
              </a:rPr>
            </a:br>
            <a:endParaRPr lang="de-DE" sz="1600" baseline="0" dirty="0">
              <a:solidFill>
                <a:schemeClr val="bg1"/>
              </a:solidFill>
            </a:endParaRPr>
          </a:p>
        </p:txBody>
      </p:sp>
    </p:spTree>
    <p:extLst>
      <p:ext uri="{BB962C8B-B14F-4D97-AF65-F5344CB8AC3E}">
        <p14:creationId xmlns:p14="http://schemas.microsoft.com/office/powerpoint/2010/main" val="401599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el_Motiv_Logistik">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hteck 12"/>
          <p:cNvSpPr/>
          <p:nvPr userDrawn="1"/>
        </p:nvSpPr>
        <p:spPr>
          <a:xfrm>
            <a:off x="0" y="3798267"/>
            <a:ext cx="9144000" cy="1348227"/>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Hilfslinien anzeigen über Menu: </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Ansicht | Anzeigen | Haken bei</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Führungslinien setzten</a:t>
              </a:r>
            </a:p>
            <a:p>
              <a:pPr indent="0" algn="r">
                <a:lnSpc>
                  <a:spcPct val="100000"/>
                </a:lnSpc>
                <a:spcBef>
                  <a:spcPts val="0"/>
                </a:spcBef>
                <a:spcAft>
                  <a:spcPts val="0"/>
                </a:spcAft>
              </a:pPr>
              <a:r>
                <a:rPr lang="de-DE" sz="400" b="0" i="0" dirty="0">
                  <a:solidFill>
                    <a:schemeClr val="tx1"/>
                  </a:solidFill>
                  <a:latin typeface="TheSans LP5 Plain" panose="020B0002050302020203" pitchFamily="34" charset="0"/>
                </a:rPr>
                <a:t>______________________________________________________</a:t>
              </a:r>
            </a:p>
            <a:p>
              <a:pPr indent="0" algn="r">
                <a:lnSpc>
                  <a:spcPct val="100000"/>
                </a:lnSpc>
                <a:spcBef>
                  <a:spcPts val="0"/>
                </a:spcBef>
                <a:spcAft>
                  <a:spcPts val="0"/>
                </a:spcAft>
              </a:pPr>
              <a:endParaRPr lang="de-DE" sz="300" b="0" i="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Folie in</a:t>
              </a:r>
              <a:r>
                <a:rPr lang="de-DE" sz="700" b="0" i="0" baseline="0" dirty="0">
                  <a:solidFill>
                    <a:schemeClr val="tx1"/>
                  </a:solidFill>
                  <a:latin typeface="TheSans LP5 Plain" panose="020B0002050302020203" pitchFamily="34" charset="0"/>
                </a:rPr>
                <a:t> Ursprungsform </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bringen über Menu:</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Start | Folien | Zurücksetzen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Wechsel der Textebene im Menü über: Start | Absatz | Listenebene erhöhen/verringern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dirty="0">
                  <a:solidFill>
                    <a:schemeClr val="tx1"/>
                  </a:solidFill>
                  <a:latin typeface="TheSans LP5 Plain"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baseline="0" dirty="0">
                  <a:solidFill>
                    <a:schemeClr val="tx1"/>
                  </a:solidFill>
                  <a:latin typeface="TheSans LP5 Plain" panose="020B0002050302020203" pitchFamily="34" charset="0"/>
                </a:rPr>
                <a:t>Start | Folien | Layout</a:t>
              </a:r>
            </a:p>
            <a:p>
              <a:pPr indent="0" algn="r">
                <a:lnSpc>
                  <a:spcPct val="100000"/>
                </a:lnSpc>
                <a:spcBef>
                  <a:spcPts val="0"/>
                </a:spcBef>
                <a:spcAft>
                  <a:spcPts val="0"/>
                </a:spcAft>
              </a:pPr>
              <a:endParaRPr lang="de-DE" sz="700" b="0" i="0" baseline="0" noProof="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700" b="0" i="0" noProof="0" dirty="0">
                <a:solidFill>
                  <a:schemeClr val="tx1"/>
                </a:solidFill>
                <a:latin typeface="TheSans LP5 Plain"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Hinweis: Titel der Präsentation ist Fußzeile</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Fußzeile (pro Folie oder für alle) </a:t>
              </a:r>
              <a:br>
                <a:rPr lang="de-DE" sz="700" b="0" i="0" baseline="0" dirty="0">
                  <a:solidFill>
                    <a:schemeClr val="tx1"/>
                  </a:solidFill>
                  <a:latin typeface="TheSans LP5 Plain" panose="020B0002050302020203" pitchFamily="34" charset="0"/>
                </a:rPr>
              </a:br>
              <a:r>
                <a:rPr lang="de-DE" sz="700" b="0" i="0" baseline="0" dirty="0">
                  <a:solidFill>
                    <a:schemeClr val="tx1"/>
                  </a:solidFill>
                  <a:latin typeface="TheSans LP5 Plain" panose="020B0002050302020203" pitchFamily="34" charset="0"/>
                </a:rPr>
                <a:t>anpassen über Menü:</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Einfügen | Text | Kopf- und Fußzeile</a:t>
              </a:r>
            </a:p>
          </p:txBody>
        </p:sp>
      </p:grpSp>
      <p:grpSp>
        <p:nvGrpSpPr>
          <p:cNvPr id="23" name="Gruppieren 22"/>
          <p:cNvGrpSpPr/>
          <p:nvPr userDrawn="1"/>
        </p:nvGrpSpPr>
        <p:grpSpPr>
          <a:xfrm>
            <a:off x="8589100" y="4123704"/>
            <a:ext cx="555433" cy="1021087"/>
            <a:chOff x="8589100" y="4123704"/>
            <a:chExt cx="555433" cy="1021087"/>
          </a:xfrm>
          <a:solidFill>
            <a:srgbClr val="216CE8">
              <a:alpha val="40000"/>
            </a:srgbClr>
          </a:solidFill>
        </p:grpSpPr>
        <p:sp>
          <p:nvSpPr>
            <p:cNvPr id="19" name="Flussdiagramm: Manuelle Eingabe 18"/>
            <p:cNvSpPr/>
            <p:nvPr userDrawn="1"/>
          </p:nvSpPr>
          <p:spPr>
            <a:xfrm rot="16200000" flipH="1">
              <a:off x="8372480" y="4374929"/>
              <a:ext cx="986482" cy="553241"/>
            </a:xfrm>
            <a:prstGeom prst="flowChartManualIn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sp>
          <p:nvSpPr>
            <p:cNvPr id="21" name="Gleichschenkliges Dreieck 20"/>
            <p:cNvSpPr/>
            <p:nvPr userDrawn="1"/>
          </p:nvSpPr>
          <p:spPr>
            <a:xfrm rot="-5580000">
              <a:off x="8896738" y="3921628"/>
              <a:ext cx="45719" cy="4498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grpSp>
        <p:nvGrpSpPr>
          <p:cNvPr id="20" name="Gruppieren 19"/>
          <p:cNvGrpSpPr/>
          <p:nvPr userDrawn="1"/>
        </p:nvGrpSpPr>
        <p:grpSpPr>
          <a:xfrm>
            <a:off x="8379956" y="4374331"/>
            <a:ext cx="539750" cy="539750"/>
            <a:chOff x="8379956" y="4374331"/>
            <a:chExt cx="539750" cy="539750"/>
          </a:xfrm>
        </p:grpSpPr>
        <p:sp>
          <p:nvSpPr>
            <p:cNvPr id="4" name="Rechteck 3"/>
            <p:cNvSpPr>
              <a:spLocks noChangeAspect="1"/>
            </p:cNvSpPr>
            <p:nvPr userDrawn="1"/>
          </p:nvSpPr>
          <p:spPr>
            <a:xfrm>
              <a:off x="8388000" y="4390450"/>
              <a:ext cx="504000" cy="50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nvGrpSpPr>
            <p:cNvPr id="11" name="Gruppieren 10"/>
            <p:cNvGrpSpPr/>
            <p:nvPr userDrawn="1"/>
          </p:nvGrpSpPr>
          <p:grpSpPr>
            <a:xfrm>
              <a:off x="8379956" y="4374331"/>
              <a:ext cx="539750" cy="539750"/>
              <a:chOff x="7583906" y="3939208"/>
              <a:chExt cx="539750" cy="539750"/>
            </a:xfrm>
          </p:grpSpPr>
          <p:sp>
            <p:nvSpPr>
              <p:cNvPr id="7" name="Freeform 5"/>
              <p:cNvSpPr>
                <a:spLocks/>
              </p:cNvSpPr>
              <p:nvPr userDrawn="1"/>
            </p:nvSpPr>
            <p:spPr bwMode="auto">
              <a:xfrm>
                <a:off x="7688681" y="4269408"/>
                <a:ext cx="17463" cy="17463"/>
              </a:xfrm>
              <a:custGeom>
                <a:avLst/>
                <a:gdLst>
                  <a:gd name="T0" fmla="*/ 0 w 513"/>
                  <a:gd name="T1" fmla="*/ 526 h 526"/>
                  <a:gd name="T2" fmla="*/ 513 w 513"/>
                  <a:gd name="T3" fmla="*/ 526 h 526"/>
                  <a:gd name="T4" fmla="*/ 257 w 513"/>
                  <a:gd name="T5" fmla="*/ 0 h 526"/>
                  <a:gd name="T6" fmla="*/ 0 w 513"/>
                  <a:gd name="T7" fmla="*/ 526 h 526"/>
                </a:gdLst>
                <a:ahLst/>
                <a:cxnLst>
                  <a:cxn ang="0">
                    <a:pos x="T0" y="T1"/>
                  </a:cxn>
                  <a:cxn ang="0">
                    <a:pos x="T2" y="T3"/>
                  </a:cxn>
                  <a:cxn ang="0">
                    <a:pos x="T4" y="T5"/>
                  </a:cxn>
                  <a:cxn ang="0">
                    <a:pos x="T6" y="T7"/>
                  </a:cxn>
                </a:cxnLst>
                <a:rect l="0" t="0" r="r" b="b"/>
                <a:pathLst>
                  <a:path w="513" h="526">
                    <a:moveTo>
                      <a:pt x="0" y="526"/>
                    </a:moveTo>
                    <a:lnTo>
                      <a:pt x="513" y="526"/>
                    </a:lnTo>
                    <a:lnTo>
                      <a:pt x="257" y="0"/>
                    </a:lnTo>
                    <a:lnTo>
                      <a:pt x="0" y="526"/>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8" name="Freeform 6"/>
              <p:cNvSpPr>
                <a:spLocks/>
              </p:cNvSpPr>
              <p:nvPr userDrawn="1"/>
            </p:nvSpPr>
            <p:spPr bwMode="auto">
              <a:xfrm>
                <a:off x="8055394" y="4266233"/>
                <a:ext cx="26988" cy="12700"/>
              </a:xfrm>
              <a:custGeom>
                <a:avLst/>
                <a:gdLst>
                  <a:gd name="T0" fmla="*/ 812 w 815"/>
                  <a:gd name="T1" fmla="*/ 149 h 395"/>
                  <a:gd name="T2" fmla="*/ 810 w 815"/>
                  <a:gd name="T3" fmla="*/ 137 h 395"/>
                  <a:gd name="T4" fmla="*/ 807 w 815"/>
                  <a:gd name="T5" fmla="*/ 125 h 395"/>
                  <a:gd name="T6" fmla="*/ 803 w 815"/>
                  <a:gd name="T7" fmla="*/ 114 h 395"/>
                  <a:gd name="T8" fmla="*/ 799 w 815"/>
                  <a:gd name="T9" fmla="*/ 104 h 395"/>
                  <a:gd name="T10" fmla="*/ 794 w 815"/>
                  <a:gd name="T11" fmla="*/ 94 h 395"/>
                  <a:gd name="T12" fmla="*/ 789 w 815"/>
                  <a:gd name="T13" fmla="*/ 85 h 395"/>
                  <a:gd name="T14" fmla="*/ 783 w 815"/>
                  <a:gd name="T15" fmla="*/ 76 h 395"/>
                  <a:gd name="T16" fmla="*/ 777 w 815"/>
                  <a:gd name="T17" fmla="*/ 68 h 395"/>
                  <a:gd name="T18" fmla="*/ 769 w 815"/>
                  <a:gd name="T19" fmla="*/ 61 h 395"/>
                  <a:gd name="T20" fmla="*/ 761 w 815"/>
                  <a:gd name="T21" fmla="*/ 54 h 395"/>
                  <a:gd name="T22" fmla="*/ 754 w 815"/>
                  <a:gd name="T23" fmla="*/ 48 h 395"/>
                  <a:gd name="T24" fmla="*/ 745 w 815"/>
                  <a:gd name="T25" fmla="*/ 42 h 395"/>
                  <a:gd name="T26" fmla="*/ 736 w 815"/>
                  <a:gd name="T27" fmla="*/ 37 h 395"/>
                  <a:gd name="T28" fmla="*/ 727 w 815"/>
                  <a:gd name="T29" fmla="*/ 32 h 395"/>
                  <a:gd name="T30" fmla="*/ 716 w 815"/>
                  <a:gd name="T31" fmla="*/ 26 h 395"/>
                  <a:gd name="T32" fmla="*/ 706 w 815"/>
                  <a:gd name="T33" fmla="*/ 22 h 395"/>
                  <a:gd name="T34" fmla="*/ 695 w 815"/>
                  <a:gd name="T35" fmla="*/ 18 h 395"/>
                  <a:gd name="T36" fmla="*/ 672 w 815"/>
                  <a:gd name="T37" fmla="*/ 12 h 395"/>
                  <a:gd name="T38" fmla="*/ 648 w 815"/>
                  <a:gd name="T39" fmla="*/ 7 h 395"/>
                  <a:gd name="T40" fmla="*/ 621 w 815"/>
                  <a:gd name="T41" fmla="*/ 4 h 395"/>
                  <a:gd name="T42" fmla="*/ 595 w 815"/>
                  <a:gd name="T43" fmla="*/ 2 h 395"/>
                  <a:gd name="T44" fmla="*/ 566 w 815"/>
                  <a:gd name="T45" fmla="*/ 0 h 395"/>
                  <a:gd name="T46" fmla="*/ 0 w 815"/>
                  <a:gd name="T47" fmla="*/ 0 h 395"/>
                  <a:gd name="T48" fmla="*/ 0 w 815"/>
                  <a:gd name="T49" fmla="*/ 395 h 395"/>
                  <a:gd name="T50" fmla="*/ 569 w 815"/>
                  <a:gd name="T51" fmla="*/ 395 h 395"/>
                  <a:gd name="T52" fmla="*/ 599 w 815"/>
                  <a:gd name="T53" fmla="*/ 393 h 395"/>
                  <a:gd name="T54" fmla="*/ 628 w 815"/>
                  <a:gd name="T55" fmla="*/ 390 h 395"/>
                  <a:gd name="T56" fmla="*/ 654 w 815"/>
                  <a:gd name="T57" fmla="*/ 386 h 395"/>
                  <a:gd name="T58" fmla="*/ 667 w 815"/>
                  <a:gd name="T59" fmla="*/ 382 h 395"/>
                  <a:gd name="T60" fmla="*/ 680 w 815"/>
                  <a:gd name="T61" fmla="*/ 379 h 395"/>
                  <a:gd name="T62" fmla="*/ 691 w 815"/>
                  <a:gd name="T63" fmla="*/ 376 h 395"/>
                  <a:gd name="T64" fmla="*/ 702 w 815"/>
                  <a:gd name="T65" fmla="*/ 372 h 395"/>
                  <a:gd name="T66" fmla="*/ 713 w 815"/>
                  <a:gd name="T67" fmla="*/ 368 h 395"/>
                  <a:gd name="T68" fmla="*/ 723 w 815"/>
                  <a:gd name="T69" fmla="*/ 363 h 395"/>
                  <a:gd name="T70" fmla="*/ 733 w 815"/>
                  <a:gd name="T71" fmla="*/ 358 h 395"/>
                  <a:gd name="T72" fmla="*/ 742 w 815"/>
                  <a:gd name="T73" fmla="*/ 352 h 395"/>
                  <a:gd name="T74" fmla="*/ 751 w 815"/>
                  <a:gd name="T75" fmla="*/ 346 h 395"/>
                  <a:gd name="T76" fmla="*/ 759 w 815"/>
                  <a:gd name="T77" fmla="*/ 340 h 395"/>
                  <a:gd name="T78" fmla="*/ 766 w 815"/>
                  <a:gd name="T79" fmla="*/ 332 h 395"/>
                  <a:gd name="T80" fmla="*/ 773 w 815"/>
                  <a:gd name="T81" fmla="*/ 324 h 395"/>
                  <a:gd name="T82" fmla="*/ 781 w 815"/>
                  <a:gd name="T83" fmla="*/ 316 h 395"/>
                  <a:gd name="T84" fmla="*/ 786 w 815"/>
                  <a:gd name="T85" fmla="*/ 308 h 395"/>
                  <a:gd name="T86" fmla="*/ 792 w 815"/>
                  <a:gd name="T87" fmla="*/ 299 h 395"/>
                  <a:gd name="T88" fmla="*/ 797 w 815"/>
                  <a:gd name="T89" fmla="*/ 289 h 395"/>
                  <a:gd name="T90" fmla="*/ 801 w 815"/>
                  <a:gd name="T91" fmla="*/ 278 h 395"/>
                  <a:gd name="T92" fmla="*/ 805 w 815"/>
                  <a:gd name="T93" fmla="*/ 267 h 395"/>
                  <a:gd name="T94" fmla="*/ 808 w 815"/>
                  <a:gd name="T95" fmla="*/ 256 h 395"/>
                  <a:gd name="T96" fmla="*/ 810 w 815"/>
                  <a:gd name="T97" fmla="*/ 244 h 395"/>
                  <a:gd name="T98" fmla="*/ 812 w 815"/>
                  <a:gd name="T99" fmla="*/ 232 h 395"/>
                  <a:gd name="T100" fmla="*/ 814 w 815"/>
                  <a:gd name="T101" fmla="*/ 218 h 395"/>
                  <a:gd name="T102" fmla="*/ 815 w 815"/>
                  <a:gd name="T103" fmla="*/ 204 h 395"/>
                  <a:gd name="T104" fmla="*/ 815 w 815"/>
                  <a:gd name="T105" fmla="*/ 175 h 395"/>
                  <a:gd name="T106" fmla="*/ 814 w 815"/>
                  <a:gd name="T107" fmla="*/ 162 h 395"/>
                  <a:gd name="T108" fmla="*/ 812 w 815"/>
                  <a:gd name="T109" fmla="*/ 14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15" h="395">
                    <a:moveTo>
                      <a:pt x="812" y="149"/>
                    </a:moveTo>
                    <a:lnTo>
                      <a:pt x="810" y="137"/>
                    </a:lnTo>
                    <a:lnTo>
                      <a:pt x="807" y="125"/>
                    </a:lnTo>
                    <a:lnTo>
                      <a:pt x="803" y="114"/>
                    </a:lnTo>
                    <a:lnTo>
                      <a:pt x="799" y="104"/>
                    </a:lnTo>
                    <a:lnTo>
                      <a:pt x="794" y="94"/>
                    </a:lnTo>
                    <a:lnTo>
                      <a:pt x="789" y="85"/>
                    </a:lnTo>
                    <a:lnTo>
                      <a:pt x="783" y="76"/>
                    </a:lnTo>
                    <a:lnTo>
                      <a:pt x="777" y="68"/>
                    </a:lnTo>
                    <a:lnTo>
                      <a:pt x="769" y="61"/>
                    </a:lnTo>
                    <a:lnTo>
                      <a:pt x="761" y="54"/>
                    </a:lnTo>
                    <a:lnTo>
                      <a:pt x="754" y="48"/>
                    </a:lnTo>
                    <a:lnTo>
                      <a:pt x="745" y="42"/>
                    </a:lnTo>
                    <a:lnTo>
                      <a:pt x="736" y="37"/>
                    </a:lnTo>
                    <a:lnTo>
                      <a:pt x="727" y="32"/>
                    </a:lnTo>
                    <a:lnTo>
                      <a:pt x="716" y="26"/>
                    </a:lnTo>
                    <a:lnTo>
                      <a:pt x="706" y="22"/>
                    </a:lnTo>
                    <a:lnTo>
                      <a:pt x="695" y="18"/>
                    </a:lnTo>
                    <a:lnTo>
                      <a:pt x="672" y="12"/>
                    </a:lnTo>
                    <a:lnTo>
                      <a:pt x="648" y="7"/>
                    </a:lnTo>
                    <a:lnTo>
                      <a:pt x="621" y="4"/>
                    </a:lnTo>
                    <a:lnTo>
                      <a:pt x="595" y="2"/>
                    </a:lnTo>
                    <a:lnTo>
                      <a:pt x="566" y="0"/>
                    </a:lnTo>
                    <a:lnTo>
                      <a:pt x="0" y="0"/>
                    </a:lnTo>
                    <a:lnTo>
                      <a:pt x="0" y="395"/>
                    </a:lnTo>
                    <a:lnTo>
                      <a:pt x="569" y="395"/>
                    </a:lnTo>
                    <a:lnTo>
                      <a:pt x="599" y="393"/>
                    </a:lnTo>
                    <a:lnTo>
                      <a:pt x="628" y="390"/>
                    </a:lnTo>
                    <a:lnTo>
                      <a:pt x="654" y="386"/>
                    </a:lnTo>
                    <a:lnTo>
                      <a:pt x="667" y="382"/>
                    </a:lnTo>
                    <a:lnTo>
                      <a:pt x="680" y="379"/>
                    </a:lnTo>
                    <a:lnTo>
                      <a:pt x="691" y="376"/>
                    </a:lnTo>
                    <a:lnTo>
                      <a:pt x="702" y="372"/>
                    </a:lnTo>
                    <a:lnTo>
                      <a:pt x="713" y="368"/>
                    </a:lnTo>
                    <a:lnTo>
                      <a:pt x="723" y="363"/>
                    </a:lnTo>
                    <a:lnTo>
                      <a:pt x="733" y="358"/>
                    </a:lnTo>
                    <a:lnTo>
                      <a:pt x="742" y="352"/>
                    </a:lnTo>
                    <a:lnTo>
                      <a:pt x="751" y="346"/>
                    </a:lnTo>
                    <a:lnTo>
                      <a:pt x="759" y="340"/>
                    </a:lnTo>
                    <a:lnTo>
                      <a:pt x="766" y="332"/>
                    </a:lnTo>
                    <a:lnTo>
                      <a:pt x="773" y="324"/>
                    </a:lnTo>
                    <a:lnTo>
                      <a:pt x="781" y="316"/>
                    </a:lnTo>
                    <a:lnTo>
                      <a:pt x="786" y="308"/>
                    </a:lnTo>
                    <a:lnTo>
                      <a:pt x="792" y="299"/>
                    </a:lnTo>
                    <a:lnTo>
                      <a:pt x="797" y="289"/>
                    </a:lnTo>
                    <a:lnTo>
                      <a:pt x="801" y="278"/>
                    </a:lnTo>
                    <a:lnTo>
                      <a:pt x="805" y="267"/>
                    </a:lnTo>
                    <a:lnTo>
                      <a:pt x="808" y="256"/>
                    </a:lnTo>
                    <a:lnTo>
                      <a:pt x="810" y="244"/>
                    </a:lnTo>
                    <a:lnTo>
                      <a:pt x="812" y="232"/>
                    </a:lnTo>
                    <a:lnTo>
                      <a:pt x="814" y="218"/>
                    </a:lnTo>
                    <a:lnTo>
                      <a:pt x="815" y="204"/>
                    </a:lnTo>
                    <a:lnTo>
                      <a:pt x="815" y="175"/>
                    </a:lnTo>
                    <a:lnTo>
                      <a:pt x="814" y="162"/>
                    </a:lnTo>
                    <a:lnTo>
                      <a:pt x="812" y="149"/>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9" name="Freeform 7"/>
              <p:cNvSpPr>
                <a:spLocks/>
              </p:cNvSpPr>
              <p:nvPr userDrawn="1"/>
            </p:nvSpPr>
            <p:spPr bwMode="auto">
              <a:xfrm>
                <a:off x="7876006" y="4266233"/>
                <a:ext cx="30163" cy="33338"/>
              </a:xfrm>
              <a:custGeom>
                <a:avLst/>
                <a:gdLst>
                  <a:gd name="T0" fmla="*/ 700 w 928"/>
                  <a:gd name="T1" fmla="*/ 974 h 1014"/>
                  <a:gd name="T2" fmla="*/ 743 w 928"/>
                  <a:gd name="T3" fmla="*/ 951 h 1014"/>
                  <a:gd name="T4" fmla="*/ 781 w 928"/>
                  <a:gd name="T5" fmla="*/ 925 h 1014"/>
                  <a:gd name="T6" fmla="*/ 814 w 928"/>
                  <a:gd name="T7" fmla="*/ 895 h 1014"/>
                  <a:gd name="T8" fmla="*/ 841 w 928"/>
                  <a:gd name="T9" fmla="*/ 861 h 1014"/>
                  <a:gd name="T10" fmla="*/ 865 w 928"/>
                  <a:gd name="T11" fmla="*/ 825 h 1014"/>
                  <a:gd name="T12" fmla="*/ 883 w 928"/>
                  <a:gd name="T13" fmla="*/ 785 h 1014"/>
                  <a:gd name="T14" fmla="*/ 898 w 928"/>
                  <a:gd name="T15" fmla="*/ 742 h 1014"/>
                  <a:gd name="T16" fmla="*/ 910 w 928"/>
                  <a:gd name="T17" fmla="*/ 697 h 1014"/>
                  <a:gd name="T18" fmla="*/ 919 w 928"/>
                  <a:gd name="T19" fmla="*/ 651 h 1014"/>
                  <a:gd name="T20" fmla="*/ 924 w 928"/>
                  <a:gd name="T21" fmla="*/ 602 h 1014"/>
                  <a:gd name="T22" fmla="*/ 927 w 928"/>
                  <a:gd name="T23" fmla="*/ 553 h 1014"/>
                  <a:gd name="T24" fmla="*/ 928 w 928"/>
                  <a:gd name="T25" fmla="*/ 477 h 1014"/>
                  <a:gd name="T26" fmla="*/ 926 w 928"/>
                  <a:gd name="T27" fmla="*/ 427 h 1014"/>
                  <a:gd name="T28" fmla="*/ 921 w 928"/>
                  <a:gd name="T29" fmla="*/ 378 h 1014"/>
                  <a:gd name="T30" fmla="*/ 914 w 928"/>
                  <a:gd name="T31" fmla="*/ 331 h 1014"/>
                  <a:gd name="T32" fmla="*/ 903 w 928"/>
                  <a:gd name="T33" fmla="*/ 286 h 1014"/>
                  <a:gd name="T34" fmla="*/ 889 w 928"/>
                  <a:gd name="T35" fmla="*/ 243 h 1014"/>
                  <a:gd name="T36" fmla="*/ 872 w 928"/>
                  <a:gd name="T37" fmla="*/ 203 h 1014"/>
                  <a:gd name="T38" fmla="*/ 850 w 928"/>
                  <a:gd name="T39" fmla="*/ 166 h 1014"/>
                  <a:gd name="T40" fmla="*/ 825 w 928"/>
                  <a:gd name="T41" fmla="*/ 132 h 1014"/>
                  <a:gd name="T42" fmla="*/ 794 w 928"/>
                  <a:gd name="T43" fmla="*/ 100 h 1014"/>
                  <a:gd name="T44" fmla="*/ 759 w 928"/>
                  <a:gd name="T45" fmla="*/ 74 h 1014"/>
                  <a:gd name="T46" fmla="*/ 719 w 928"/>
                  <a:gd name="T47" fmla="*/ 50 h 1014"/>
                  <a:gd name="T48" fmla="*/ 673 w 928"/>
                  <a:gd name="T49" fmla="*/ 31 h 1014"/>
                  <a:gd name="T50" fmla="*/ 622 w 928"/>
                  <a:gd name="T51" fmla="*/ 17 h 1014"/>
                  <a:gd name="T52" fmla="*/ 564 w 928"/>
                  <a:gd name="T53" fmla="*/ 7 h 1014"/>
                  <a:gd name="T54" fmla="*/ 501 w 928"/>
                  <a:gd name="T55" fmla="*/ 2 h 1014"/>
                  <a:gd name="T56" fmla="*/ 431 w 928"/>
                  <a:gd name="T57" fmla="*/ 2 h 1014"/>
                  <a:gd name="T58" fmla="*/ 366 w 928"/>
                  <a:gd name="T59" fmla="*/ 7 h 1014"/>
                  <a:gd name="T60" fmla="*/ 308 w 928"/>
                  <a:gd name="T61" fmla="*/ 17 h 1014"/>
                  <a:gd name="T62" fmla="*/ 256 w 928"/>
                  <a:gd name="T63" fmla="*/ 31 h 1014"/>
                  <a:gd name="T64" fmla="*/ 209 w 928"/>
                  <a:gd name="T65" fmla="*/ 50 h 1014"/>
                  <a:gd name="T66" fmla="*/ 168 w 928"/>
                  <a:gd name="T67" fmla="*/ 73 h 1014"/>
                  <a:gd name="T68" fmla="*/ 133 w 928"/>
                  <a:gd name="T69" fmla="*/ 100 h 1014"/>
                  <a:gd name="T70" fmla="*/ 103 w 928"/>
                  <a:gd name="T71" fmla="*/ 131 h 1014"/>
                  <a:gd name="T72" fmla="*/ 77 w 928"/>
                  <a:gd name="T73" fmla="*/ 165 h 1014"/>
                  <a:gd name="T74" fmla="*/ 56 w 928"/>
                  <a:gd name="T75" fmla="*/ 202 h 1014"/>
                  <a:gd name="T76" fmla="*/ 37 w 928"/>
                  <a:gd name="T77" fmla="*/ 242 h 1014"/>
                  <a:gd name="T78" fmla="*/ 24 w 928"/>
                  <a:gd name="T79" fmla="*/ 285 h 1014"/>
                  <a:gd name="T80" fmla="*/ 14 w 928"/>
                  <a:gd name="T81" fmla="*/ 330 h 1014"/>
                  <a:gd name="T82" fmla="*/ 7 w 928"/>
                  <a:gd name="T83" fmla="*/ 378 h 1014"/>
                  <a:gd name="T84" fmla="*/ 2 w 928"/>
                  <a:gd name="T85" fmla="*/ 427 h 1014"/>
                  <a:gd name="T86" fmla="*/ 0 w 928"/>
                  <a:gd name="T87" fmla="*/ 478 h 1014"/>
                  <a:gd name="T88" fmla="*/ 1 w 928"/>
                  <a:gd name="T89" fmla="*/ 555 h 1014"/>
                  <a:gd name="T90" fmla="*/ 4 w 928"/>
                  <a:gd name="T91" fmla="*/ 605 h 1014"/>
                  <a:gd name="T92" fmla="*/ 10 w 928"/>
                  <a:gd name="T93" fmla="*/ 654 h 1014"/>
                  <a:gd name="T94" fmla="*/ 19 w 928"/>
                  <a:gd name="T95" fmla="*/ 701 h 1014"/>
                  <a:gd name="T96" fmla="*/ 30 w 928"/>
                  <a:gd name="T97" fmla="*/ 745 h 1014"/>
                  <a:gd name="T98" fmla="*/ 47 w 928"/>
                  <a:gd name="T99" fmla="*/ 788 h 1014"/>
                  <a:gd name="T100" fmla="*/ 66 w 928"/>
                  <a:gd name="T101" fmla="*/ 827 h 1014"/>
                  <a:gd name="T102" fmla="*/ 90 w 928"/>
                  <a:gd name="T103" fmla="*/ 863 h 1014"/>
                  <a:gd name="T104" fmla="*/ 118 w 928"/>
                  <a:gd name="T105" fmla="*/ 897 h 1014"/>
                  <a:gd name="T106" fmla="*/ 151 w 928"/>
                  <a:gd name="T107" fmla="*/ 927 h 1014"/>
                  <a:gd name="T108" fmla="*/ 188 w 928"/>
                  <a:gd name="T109" fmla="*/ 952 h 1014"/>
                  <a:gd name="T110" fmla="*/ 232 w 928"/>
                  <a:gd name="T111" fmla="*/ 975 h 1014"/>
                  <a:gd name="T112" fmla="*/ 281 w 928"/>
                  <a:gd name="T113" fmla="*/ 992 h 1014"/>
                  <a:gd name="T114" fmla="*/ 336 w 928"/>
                  <a:gd name="T115" fmla="*/ 1004 h 1014"/>
                  <a:gd name="T116" fmla="*/ 399 w 928"/>
                  <a:gd name="T117" fmla="*/ 1012 h 1014"/>
                  <a:gd name="T118" fmla="*/ 503 w 928"/>
                  <a:gd name="T119" fmla="*/ 1014 h 1014"/>
                  <a:gd name="T120" fmla="*/ 567 w 928"/>
                  <a:gd name="T121" fmla="*/ 1008 h 1014"/>
                  <a:gd name="T122" fmla="*/ 625 w 928"/>
                  <a:gd name="T123" fmla="*/ 998 h 1014"/>
                  <a:gd name="T124" fmla="*/ 677 w 928"/>
                  <a:gd name="T125" fmla="*/ 98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8" h="1014">
                    <a:moveTo>
                      <a:pt x="677" y="983"/>
                    </a:moveTo>
                    <a:lnTo>
                      <a:pt x="700" y="974"/>
                    </a:lnTo>
                    <a:lnTo>
                      <a:pt x="723" y="962"/>
                    </a:lnTo>
                    <a:lnTo>
                      <a:pt x="743" y="951"/>
                    </a:lnTo>
                    <a:lnTo>
                      <a:pt x="763" y="938"/>
                    </a:lnTo>
                    <a:lnTo>
                      <a:pt x="781" y="925"/>
                    </a:lnTo>
                    <a:lnTo>
                      <a:pt x="798" y="910"/>
                    </a:lnTo>
                    <a:lnTo>
                      <a:pt x="814" y="895"/>
                    </a:lnTo>
                    <a:lnTo>
                      <a:pt x="828" y="878"/>
                    </a:lnTo>
                    <a:lnTo>
                      <a:pt x="841" y="861"/>
                    </a:lnTo>
                    <a:lnTo>
                      <a:pt x="853" y="843"/>
                    </a:lnTo>
                    <a:lnTo>
                      <a:pt x="865" y="825"/>
                    </a:lnTo>
                    <a:lnTo>
                      <a:pt x="874" y="804"/>
                    </a:lnTo>
                    <a:lnTo>
                      <a:pt x="883" y="785"/>
                    </a:lnTo>
                    <a:lnTo>
                      <a:pt x="891" y="763"/>
                    </a:lnTo>
                    <a:lnTo>
                      <a:pt x="898" y="742"/>
                    </a:lnTo>
                    <a:lnTo>
                      <a:pt x="904" y="721"/>
                    </a:lnTo>
                    <a:lnTo>
                      <a:pt x="910" y="697"/>
                    </a:lnTo>
                    <a:lnTo>
                      <a:pt x="915" y="675"/>
                    </a:lnTo>
                    <a:lnTo>
                      <a:pt x="919" y="651"/>
                    </a:lnTo>
                    <a:lnTo>
                      <a:pt x="922" y="627"/>
                    </a:lnTo>
                    <a:lnTo>
                      <a:pt x="924" y="602"/>
                    </a:lnTo>
                    <a:lnTo>
                      <a:pt x="926" y="578"/>
                    </a:lnTo>
                    <a:lnTo>
                      <a:pt x="927" y="553"/>
                    </a:lnTo>
                    <a:lnTo>
                      <a:pt x="928" y="528"/>
                    </a:lnTo>
                    <a:lnTo>
                      <a:pt x="928" y="477"/>
                    </a:lnTo>
                    <a:lnTo>
                      <a:pt x="927" y="451"/>
                    </a:lnTo>
                    <a:lnTo>
                      <a:pt x="926" y="427"/>
                    </a:lnTo>
                    <a:lnTo>
                      <a:pt x="924" y="401"/>
                    </a:lnTo>
                    <a:lnTo>
                      <a:pt x="921" y="378"/>
                    </a:lnTo>
                    <a:lnTo>
                      <a:pt x="918" y="353"/>
                    </a:lnTo>
                    <a:lnTo>
                      <a:pt x="914" y="331"/>
                    </a:lnTo>
                    <a:lnTo>
                      <a:pt x="909" y="308"/>
                    </a:lnTo>
                    <a:lnTo>
                      <a:pt x="903" y="286"/>
                    </a:lnTo>
                    <a:lnTo>
                      <a:pt x="896" y="264"/>
                    </a:lnTo>
                    <a:lnTo>
                      <a:pt x="889" y="243"/>
                    </a:lnTo>
                    <a:lnTo>
                      <a:pt x="881" y="223"/>
                    </a:lnTo>
                    <a:lnTo>
                      <a:pt x="872" y="203"/>
                    </a:lnTo>
                    <a:lnTo>
                      <a:pt x="862" y="184"/>
                    </a:lnTo>
                    <a:lnTo>
                      <a:pt x="850" y="166"/>
                    </a:lnTo>
                    <a:lnTo>
                      <a:pt x="838" y="148"/>
                    </a:lnTo>
                    <a:lnTo>
                      <a:pt x="825" y="132"/>
                    </a:lnTo>
                    <a:lnTo>
                      <a:pt x="810" y="116"/>
                    </a:lnTo>
                    <a:lnTo>
                      <a:pt x="794" y="100"/>
                    </a:lnTo>
                    <a:lnTo>
                      <a:pt x="777" y="87"/>
                    </a:lnTo>
                    <a:lnTo>
                      <a:pt x="759" y="74"/>
                    </a:lnTo>
                    <a:lnTo>
                      <a:pt x="739" y="62"/>
                    </a:lnTo>
                    <a:lnTo>
                      <a:pt x="719" y="50"/>
                    </a:lnTo>
                    <a:lnTo>
                      <a:pt x="696" y="40"/>
                    </a:lnTo>
                    <a:lnTo>
                      <a:pt x="673" y="31"/>
                    </a:lnTo>
                    <a:lnTo>
                      <a:pt x="647" y="23"/>
                    </a:lnTo>
                    <a:lnTo>
                      <a:pt x="622" y="17"/>
                    </a:lnTo>
                    <a:lnTo>
                      <a:pt x="593" y="11"/>
                    </a:lnTo>
                    <a:lnTo>
                      <a:pt x="564" y="7"/>
                    </a:lnTo>
                    <a:lnTo>
                      <a:pt x="533" y="4"/>
                    </a:lnTo>
                    <a:lnTo>
                      <a:pt x="501" y="2"/>
                    </a:lnTo>
                    <a:lnTo>
                      <a:pt x="466" y="0"/>
                    </a:lnTo>
                    <a:lnTo>
                      <a:pt x="431" y="2"/>
                    </a:lnTo>
                    <a:lnTo>
                      <a:pt x="398" y="4"/>
                    </a:lnTo>
                    <a:lnTo>
                      <a:pt x="366" y="7"/>
                    </a:lnTo>
                    <a:lnTo>
                      <a:pt x="336" y="11"/>
                    </a:lnTo>
                    <a:lnTo>
                      <a:pt x="308" y="17"/>
                    </a:lnTo>
                    <a:lnTo>
                      <a:pt x="280" y="23"/>
                    </a:lnTo>
                    <a:lnTo>
                      <a:pt x="256" y="31"/>
                    </a:lnTo>
                    <a:lnTo>
                      <a:pt x="231" y="40"/>
                    </a:lnTo>
                    <a:lnTo>
                      <a:pt x="209" y="50"/>
                    </a:lnTo>
                    <a:lnTo>
                      <a:pt x="188" y="61"/>
                    </a:lnTo>
                    <a:lnTo>
                      <a:pt x="168" y="73"/>
                    </a:lnTo>
                    <a:lnTo>
                      <a:pt x="150" y="86"/>
                    </a:lnTo>
                    <a:lnTo>
                      <a:pt x="133" y="100"/>
                    </a:lnTo>
                    <a:lnTo>
                      <a:pt x="117" y="115"/>
                    </a:lnTo>
                    <a:lnTo>
                      <a:pt x="103" y="131"/>
                    </a:lnTo>
                    <a:lnTo>
                      <a:pt x="90" y="147"/>
                    </a:lnTo>
                    <a:lnTo>
                      <a:pt x="77" y="165"/>
                    </a:lnTo>
                    <a:lnTo>
                      <a:pt x="66" y="183"/>
                    </a:lnTo>
                    <a:lnTo>
                      <a:pt x="56" y="202"/>
                    </a:lnTo>
                    <a:lnTo>
                      <a:pt x="47" y="222"/>
                    </a:lnTo>
                    <a:lnTo>
                      <a:pt x="37" y="242"/>
                    </a:lnTo>
                    <a:lnTo>
                      <a:pt x="30" y="264"/>
                    </a:lnTo>
                    <a:lnTo>
                      <a:pt x="24" y="285"/>
                    </a:lnTo>
                    <a:lnTo>
                      <a:pt x="19" y="308"/>
                    </a:lnTo>
                    <a:lnTo>
                      <a:pt x="14" y="330"/>
                    </a:lnTo>
                    <a:lnTo>
                      <a:pt x="10" y="353"/>
                    </a:lnTo>
                    <a:lnTo>
                      <a:pt x="7" y="378"/>
                    </a:lnTo>
                    <a:lnTo>
                      <a:pt x="4" y="402"/>
                    </a:lnTo>
                    <a:lnTo>
                      <a:pt x="2" y="427"/>
                    </a:lnTo>
                    <a:lnTo>
                      <a:pt x="1" y="452"/>
                    </a:lnTo>
                    <a:lnTo>
                      <a:pt x="0" y="478"/>
                    </a:lnTo>
                    <a:lnTo>
                      <a:pt x="0" y="530"/>
                    </a:lnTo>
                    <a:lnTo>
                      <a:pt x="1" y="555"/>
                    </a:lnTo>
                    <a:lnTo>
                      <a:pt x="2" y="581"/>
                    </a:lnTo>
                    <a:lnTo>
                      <a:pt x="4" y="605"/>
                    </a:lnTo>
                    <a:lnTo>
                      <a:pt x="7" y="630"/>
                    </a:lnTo>
                    <a:lnTo>
                      <a:pt x="10" y="654"/>
                    </a:lnTo>
                    <a:lnTo>
                      <a:pt x="14" y="678"/>
                    </a:lnTo>
                    <a:lnTo>
                      <a:pt x="19" y="701"/>
                    </a:lnTo>
                    <a:lnTo>
                      <a:pt x="24" y="724"/>
                    </a:lnTo>
                    <a:lnTo>
                      <a:pt x="30" y="745"/>
                    </a:lnTo>
                    <a:lnTo>
                      <a:pt x="39" y="767"/>
                    </a:lnTo>
                    <a:lnTo>
                      <a:pt x="47" y="788"/>
                    </a:lnTo>
                    <a:lnTo>
                      <a:pt x="56" y="807"/>
                    </a:lnTo>
                    <a:lnTo>
                      <a:pt x="66" y="827"/>
                    </a:lnTo>
                    <a:lnTo>
                      <a:pt x="77" y="846"/>
                    </a:lnTo>
                    <a:lnTo>
                      <a:pt x="90" y="863"/>
                    </a:lnTo>
                    <a:lnTo>
                      <a:pt x="103" y="881"/>
                    </a:lnTo>
                    <a:lnTo>
                      <a:pt x="118" y="897"/>
                    </a:lnTo>
                    <a:lnTo>
                      <a:pt x="133" y="912"/>
                    </a:lnTo>
                    <a:lnTo>
                      <a:pt x="151" y="927"/>
                    </a:lnTo>
                    <a:lnTo>
                      <a:pt x="169" y="940"/>
                    </a:lnTo>
                    <a:lnTo>
                      <a:pt x="188" y="952"/>
                    </a:lnTo>
                    <a:lnTo>
                      <a:pt x="210" y="963"/>
                    </a:lnTo>
                    <a:lnTo>
                      <a:pt x="232" y="975"/>
                    </a:lnTo>
                    <a:lnTo>
                      <a:pt x="256" y="984"/>
                    </a:lnTo>
                    <a:lnTo>
                      <a:pt x="281" y="992"/>
                    </a:lnTo>
                    <a:lnTo>
                      <a:pt x="309" y="998"/>
                    </a:lnTo>
                    <a:lnTo>
                      <a:pt x="336" y="1004"/>
                    </a:lnTo>
                    <a:lnTo>
                      <a:pt x="367" y="1009"/>
                    </a:lnTo>
                    <a:lnTo>
                      <a:pt x="399" y="1012"/>
                    </a:lnTo>
                    <a:lnTo>
                      <a:pt x="432" y="1014"/>
                    </a:lnTo>
                    <a:lnTo>
                      <a:pt x="503" y="1014"/>
                    </a:lnTo>
                    <a:lnTo>
                      <a:pt x="535" y="1012"/>
                    </a:lnTo>
                    <a:lnTo>
                      <a:pt x="567" y="1008"/>
                    </a:lnTo>
                    <a:lnTo>
                      <a:pt x="596" y="1004"/>
                    </a:lnTo>
                    <a:lnTo>
                      <a:pt x="625" y="998"/>
                    </a:lnTo>
                    <a:lnTo>
                      <a:pt x="652" y="991"/>
                    </a:lnTo>
                    <a:lnTo>
                      <a:pt x="677" y="983"/>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10" name="Freeform 8"/>
              <p:cNvSpPr>
                <a:spLocks noEditPoints="1"/>
              </p:cNvSpPr>
              <p:nvPr userDrawn="1"/>
            </p:nvSpPr>
            <p:spPr bwMode="auto">
              <a:xfrm>
                <a:off x="7583906" y="3939208"/>
                <a:ext cx="539750" cy="539750"/>
              </a:xfrm>
              <a:custGeom>
                <a:avLst/>
                <a:gdLst>
                  <a:gd name="T0" fmla="*/ 14823 w 16320"/>
                  <a:gd name="T1" fmla="*/ 10588 h 16320"/>
                  <a:gd name="T2" fmla="*/ 15267 w 16320"/>
                  <a:gd name="T3" fmla="*/ 9704 h 16320"/>
                  <a:gd name="T4" fmla="*/ 15471 w 16320"/>
                  <a:gd name="T5" fmla="*/ 10136 h 16320"/>
                  <a:gd name="T6" fmla="*/ 15215 w 16320"/>
                  <a:gd name="T7" fmla="*/ 10504 h 16320"/>
                  <a:gd name="T8" fmla="*/ 15496 w 16320"/>
                  <a:gd name="T9" fmla="*/ 11094 h 16320"/>
                  <a:gd name="T10" fmla="*/ 12533 w 16320"/>
                  <a:gd name="T11" fmla="*/ 10149 h 16320"/>
                  <a:gd name="T12" fmla="*/ 12835 w 16320"/>
                  <a:gd name="T13" fmla="*/ 10843 h 16320"/>
                  <a:gd name="T14" fmla="*/ 12260 w 16320"/>
                  <a:gd name="T15" fmla="*/ 10896 h 16320"/>
                  <a:gd name="T16" fmla="*/ 12119 w 16320"/>
                  <a:gd name="T17" fmla="*/ 10120 h 16320"/>
                  <a:gd name="T18" fmla="*/ 12670 w 16320"/>
                  <a:gd name="T19" fmla="*/ 9637 h 16320"/>
                  <a:gd name="T20" fmla="*/ 11840 w 16320"/>
                  <a:gd name="T21" fmla="*/ 11863 h 16320"/>
                  <a:gd name="T22" fmla="*/ 11980 w 16320"/>
                  <a:gd name="T23" fmla="*/ 12629 h 16320"/>
                  <a:gd name="T24" fmla="*/ 11685 w 16320"/>
                  <a:gd name="T25" fmla="*/ 12844 h 16320"/>
                  <a:gd name="T26" fmla="*/ 11358 w 16320"/>
                  <a:gd name="T27" fmla="*/ 12109 h 16320"/>
                  <a:gd name="T28" fmla="*/ 11765 w 16320"/>
                  <a:gd name="T29" fmla="*/ 11506 h 16320"/>
                  <a:gd name="T30" fmla="*/ 11102 w 16320"/>
                  <a:gd name="T31" fmla="*/ 12640 h 16320"/>
                  <a:gd name="T32" fmla="*/ 10504 w 16320"/>
                  <a:gd name="T33" fmla="*/ 12944 h 16320"/>
                  <a:gd name="T34" fmla="*/ 10698 w 16320"/>
                  <a:gd name="T35" fmla="*/ 12494 h 16320"/>
                  <a:gd name="T36" fmla="*/ 9928 w 16320"/>
                  <a:gd name="T37" fmla="*/ 12309 h 16320"/>
                  <a:gd name="T38" fmla="*/ 9455 w 16320"/>
                  <a:gd name="T39" fmla="*/ 12021 h 16320"/>
                  <a:gd name="T40" fmla="*/ 9695 w 16320"/>
                  <a:gd name="T41" fmla="*/ 11496 h 16320"/>
                  <a:gd name="T42" fmla="*/ 9877 w 16320"/>
                  <a:gd name="T43" fmla="*/ 11794 h 16320"/>
                  <a:gd name="T44" fmla="*/ 10526 w 16320"/>
                  <a:gd name="T45" fmla="*/ 12049 h 16320"/>
                  <a:gd name="T46" fmla="*/ 11087 w 16320"/>
                  <a:gd name="T47" fmla="*/ 12312 h 16320"/>
                  <a:gd name="T48" fmla="*/ 8615 w 16320"/>
                  <a:gd name="T49" fmla="*/ 10945 h 16320"/>
                  <a:gd name="T50" fmla="*/ 8404 w 16320"/>
                  <a:gd name="T51" fmla="*/ 10164 h 16320"/>
                  <a:gd name="T52" fmla="*/ 9438 w 16320"/>
                  <a:gd name="T53" fmla="*/ 9623 h 16320"/>
                  <a:gd name="T54" fmla="*/ 10158 w 16320"/>
                  <a:gd name="T55" fmla="*/ 10437 h 16320"/>
                  <a:gd name="T56" fmla="*/ 9353 w 16320"/>
                  <a:gd name="T57" fmla="*/ 11132 h 16320"/>
                  <a:gd name="T58" fmla="*/ 8874 w 16320"/>
                  <a:gd name="T59" fmla="*/ 12923 h 16320"/>
                  <a:gd name="T60" fmla="*/ 8775 w 16320"/>
                  <a:gd name="T61" fmla="*/ 12583 h 16320"/>
                  <a:gd name="T62" fmla="*/ 8549 w 16320"/>
                  <a:gd name="T63" fmla="*/ 12315 h 16320"/>
                  <a:gd name="T64" fmla="*/ 7587 w 16320"/>
                  <a:gd name="T65" fmla="*/ 12091 h 16320"/>
                  <a:gd name="T66" fmla="*/ 7720 w 16320"/>
                  <a:gd name="T67" fmla="*/ 11534 h 16320"/>
                  <a:gd name="T68" fmla="*/ 8016 w 16320"/>
                  <a:gd name="T69" fmla="*/ 11751 h 16320"/>
                  <a:gd name="T70" fmla="*/ 8144 w 16320"/>
                  <a:gd name="T71" fmla="*/ 12042 h 16320"/>
                  <a:gd name="T72" fmla="*/ 9150 w 16320"/>
                  <a:gd name="T73" fmla="*/ 12246 h 16320"/>
                  <a:gd name="T74" fmla="*/ 6335 w 16320"/>
                  <a:gd name="T75" fmla="*/ 11795 h 16320"/>
                  <a:gd name="T76" fmla="*/ 6336 w 16320"/>
                  <a:gd name="T77" fmla="*/ 12579 h 16320"/>
                  <a:gd name="T78" fmla="*/ 6267 w 16320"/>
                  <a:gd name="T79" fmla="*/ 12900 h 16320"/>
                  <a:gd name="T80" fmla="*/ 5796 w 16320"/>
                  <a:gd name="T81" fmla="*/ 12258 h 16320"/>
                  <a:gd name="T82" fmla="*/ 6062 w 16320"/>
                  <a:gd name="T83" fmla="*/ 11592 h 16320"/>
                  <a:gd name="T84" fmla="*/ 6177 w 16320"/>
                  <a:gd name="T85" fmla="*/ 11124 h 16320"/>
                  <a:gd name="T86" fmla="*/ 1214 w 16320"/>
                  <a:gd name="T87" fmla="*/ 11124 h 16320"/>
                  <a:gd name="T88" fmla="*/ 6585 w 16320"/>
                  <a:gd name="T89" fmla="*/ 4506 h 16320"/>
                  <a:gd name="T90" fmla="*/ 7326 w 16320"/>
                  <a:gd name="T91" fmla="*/ 3567 h 16320"/>
                  <a:gd name="T92" fmla="*/ 8698 w 16320"/>
                  <a:gd name="T93" fmla="*/ 3402 h 16320"/>
                  <a:gd name="T94" fmla="*/ 9789 w 16320"/>
                  <a:gd name="T95" fmla="*/ 4141 h 16320"/>
                  <a:gd name="T96" fmla="*/ 7957 w 16320"/>
                  <a:gd name="T97" fmla="*/ 3707 h 16320"/>
                  <a:gd name="T98" fmla="*/ 7153 w 16320"/>
                  <a:gd name="T99" fmla="*/ 4168 h 16320"/>
                  <a:gd name="T100" fmla="*/ 7693 w 16320"/>
                  <a:gd name="T101" fmla="*/ 4858 h 16320"/>
                  <a:gd name="T102" fmla="*/ 7877 w 16320"/>
                  <a:gd name="T103" fmla="*/ 4374 h 16320"/>
                  <a:gd name="T104" fmla="*/ 8877 w 16320"/>
                  <a:gd name="T105" fmla="*/ 4206 h 16320"/>
                  <a:gd name="T106" fmla="*/ 10039 w 16320"/>
                  <a:gd name="T107" fmla="*/ 4489 h 16320"/>
                  <a:gd name="T108" fmla="*/ 8512 w 16320"/>
                  <a:gd name="T109" fmla="*/ 4601 h 16320"/>
                  <a:gd name="T110" fmla="*/ 8114 w 16320"/>
                  <a:gd name="T111" fmla="*/ 4835 h 16320"/>
                  <a:gd name="T112" fmla="*/ 7234 w 16320"/>
                  <a:gd name="T113" fmla="*/ 6423 h 16320"/>
                  <a:gd name="T114" fmla="*/ 7669 w 16320"/>
                  <a:gd name="T115" fmla="*/ 6984 h 16320"/>
                  <a:gd name="T116" fmla="*/ 7213 w 16320"/>
                  <a:gd name="T117" fmla="*/ 7481 h 16320"/>
                  <a:gd name="T118" fmla="*/ 7728 w 16320"/>
                  <a:gd name="T119" fmla="*/ 8248 h 16320"/>
                  <a:gd name="T120" fmla="*/ 7080 w 16320"/>
                  <a:gd name="T121" fmla="*/ 7174 h 16320"/>
                  <a:gd name="T122" fmla="*/ 7186 w 16320"/>
                  <a:gd name="T123" fmla="*/ 6787 h 16320"/>
                  <a:gd name="T124" fmla="*/ 6491 w 16320"/>
                  <a:gd name="T125" fmla="*/ 5230 h 16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320" h="16320">
                    <a:moveTo>
                      <a:pt x="15078" y="11124"/>
                    </a:moveTo>
                    <a:lnTo>
                      <a:pt x="15068" y="11098"/>
                    </a:lnTo>
                    <a:lnTo>
                      <a:pt x="15061" y="11071"/>
                    </a:lnTo>
                    <a:lnTo>
                      <a:pt x="15055" y="11045"/>
                    </a:lnTo>
                    <a:lnTo>
                      <a:pt x="15051" y="11018"/>
                    </a:lnTo>
                    <a:lnTo>
                      <a:pt x="15047" y="10991"/>
                    </a:lnTo>
                    <a:lnTo>
                      <a:pt x="15044" y="10964"/>
                    </a:lnTo>
                    <a:lnTo>
                      <a:pt x="15041" y="10937"/>
                    </a:lnTo>
                    <a:lnTo>
                      <a:pt x="15037" y="10911"/>
                    </a:lnTo>
                    <a:lnTo>
                      <a:pt x="15034" y="10885"/>
                    </a:lnTo>
                    <a:lnTo>
                      <a:pt x="15030" y="10861"/>
                    </a:lnTo>
                    <a:lnTo>
                      <a:pt x="15025" y="10838"/>
                    </a:lnTo>
                    <a:lnTo>
                      <a:pt x="15020" y="10815"/>
                    </a:lnTo>
                    <a:lnTo>
                      <a:pt x="15014" y="10795"/>
                    </a:lnTo>
                    <a:lnTo>
                      <a:pt x="15007" y="10774"/>
                    </a:lnTo>
                    <a:lnTo>
                      <a:pt x="15001" y="10755"/>
                    </a:lnTo>
                    <a:lnTo>
                      <a:pt x="14993" y="10738"/>
                    </a:lnTo>
                    <a:lnTo>
                      <a:pt x="14985" y="10720"/>
                    </a:lnTo>
                    <a:lnTo>
                      <a:pt x="14976" y="10705"/>
                    </a:lnTo>
                    <a:lnTo>
                      <a:pt x="14965" y="10690"/>
                    </a:lnTo>
                    <a:lnTo>
                      <a:pt x="14955" y="10675"/>
                    </a:lnTo>
                    <a:lnTo>
                      <a:pt x="14944" y="10662"/>
                    </a:lnTo>
                    <a:lnTo>
                      <a:pt x="14932" y="10650"/>
                    </a:lnTo>
                    <a:lnTo>
                      <a:pt x="14920" y="10639"/>
                    </a:lnTo>
                    <a:lnTo>
                      <a:pt x="14905" y="10628"/>
                    </a:lnTo>
                    <a:lnTo>
                      <a:pt x="14891" y="10618"/>
                    </a:lnTo>
                    <a:lnTo>
                      <a:pt x="14876" y="10610"/>
                    </a:lnTo>
                    <a:lnTo>
                      <a:pt x="14858" y="10602"/>
                    </a:lnTo>
                    <a:lnTo>
                      <a:pt x="14841" y="10594"/>
                    </a:lnTo>
                    <a:lnTo>
                      <a:pt x="14823" y="10588"/>
                    </a:lnTo>
                    <a:lnTo>
                      <a:pt x="14803" y="10581"/>
                    </a:lnTo>
                    <a:lnTo>
                      <a:pt x="14783" y="10576"/>
                    </a:lnTo>
                    <a:lnTo>
                      <a:pt x="14761" y="10571"/>
                    </a:lnTo>
                    <a:lnTo>
                      <a:pt x="14739" y="10567"/>
                    </a:lnTo>
                    <a:lnTo>
                      <a:pt x="14716" y="10564"/>
                    </a:lnTo>
                    <a:lnTo>
                      <a:pt x="14691" y="10561"/>
                    </a:lnTo>
                    <a:lnTo>
                      <a:pt x="14666" y="10559"/>
                    </a:lnTo>
                    <a:lnTo>
                      <a:pt x="14638" y="10558"/>
                    </a:lnTo>
                    <a:lnTo>
                      <a:pt x="14610" y="10556"/>
                    </a:lnTo>
                    <a:lnTo>
                      <a:pt x="14243" y="10556"/>
                    </a:lnTo>
                    <a:lnTo>
                      <a:pt x="14243" y="11124"/>
                    </a:lnTo>
                    <a:lnTo>
                      <a:pt x="13861" y="11124"/>
                    </a:lnTo>
                    <a:lnTo>
                      <a:pt x="13861" y="9625"/>
                    </a:lnTo>
                    <a:lnTo>
                      <a:pt x="14790" y="9625"/>
                    </a:lnTo>
                    <a:lnTo>
                      <a:pt x="14841" y="9626"/>
                    </a:lnTo>
                    <a:lnTo>
                      <a:pt x="14892" y="9628"/>
                    </a:lnTo>
                    <a:lnTo>
                      <a:pt x="14943" y="9630"/>
                    </a:lnTo>
                    <a:lnTo>
                      <a:pt x="14994" y="9634"/>
                    </a:lnTo>
                    <a:lnTo>
                      <a:pt x="15044" y="9640"/>
                    </a:lnTo>
                    <a:lnTo>
                      <a:pt x="15068" y="9643"/>
                    </a:lnTo>
                    <a:lnTo>
                      <a:pt x="15094" y="9647"/>
                    </a:lnTo>
                    <a:lnTo>
                      <a:pt x="15117" y="9652"/>
                    </a:lnTo>
                    <a:lnTo>
                      <a:pt x="15142" y="9657"/>
                    </a:lnTo>
                    <a:lnTo>
                      <a:pt x="15161" y="9662"/>
                    </a:lnTo>
                    <a:lnTo>
                      <a:pt x="15181" y="9668"/>
                    </a:lnTo>
                    <a:lnTo>
                      <a:pt x="15199" y="9674"/>
                    </a:lnTo>
                    <a:lnTo>
                      <a:pt x="15216" y="9681"/>
                    </a:lnTo>
                    <a:lnTo>
                      <a:pt x="15234" y="9688"/>
                    </a:lnTo>
                    <a:lnTo>
                      <a:pt x="15251" y="9696"/>
                    </a:lnTo>
                    <a:lnTo>
                      <a:pt x="15267" y="9704"/>
                    </a:lnTo>
                    <a:lnTo>
                      <a:pt x="15284" y="9713"/>
                    </a:lnTo>
                    <a:lnTo>
                      <a:pt x="15299" y="9723"/>
                    </a:lnTo>
                    <a:lnTo>
                      <a:pt x="15313" y="9733"/>
                    </a:lnTo>
                    <a:lnTo>
                      <a:pt x="15328" y="9743"/>
                    </a:lnTo>
                    <a:lnTo>
                      <a:pt x="15341" y="9753"/>
                    </a:lnTo>
                    <a:lnTo>
                      <a:pt x="15354" y="9764"/>
                    </a:lnTo>
                    <a:lnTo>
                      <a:pt x="15366" y="9777"/>
                    </a:lnTo>
                    <a:lnTo>
                      <a:pt x="15379" y="9789"/>
                    </a:lnTo>
                    <a:lnTo>
                      <a:pt x="15390" y="9801"/>
                    </a:lnTo>
                    <a:lnTo>
                      <a:pt x="15400" y="9814"/>
                    </a:lnTo>
                    <a:lnTo>
                      <a:pt x="15410" y="9828"/>
                    </a:lnTo>
                    <a:lnTo>
                      <a:pt x="15419" y="9841"/>
                    </a:lnTo>
                    <a:lnTo>
                      <a:pt x="15428" y="9855"/>
                    </a:lnTo>
                    <a:lnTo>
                      <a:pt x="15436" y="9870"/>
                    </a:lnTo>
                    <a:lnTo>
                      <a:pt x="15443" y="9884"/>
                    </a:lnTo>
                    <a:lnTo>
                      <a:pt x="15450" y="9898"/>
                    </a:lnTo>
                    <a:lnTo>
                      <a:pt x="15456" y="9913"/>
                    </a:lnTo>
                    <a:lnTo>
                      <a:pt x="15461" y="9929"/>
                    </a:lnTo>
                    <a:lnTo>
                      <a:pt x="15466" y="9945"/>
                    </a:lnTo>
                    <a:lnTo>
                      <a:pt x="15470" y="9960"/>
                    </a:lnTo>
                    <a:lnTo>
                      <a:pt x="15473" y="9977"/>
                    </a:lnTo>
                    <a:lnTo>
                      <a:pt x="15475" y="9993"/>
                    </a:lnTo>
                    <a:lnTo>
                      <a:pt x="15477" y="10009"/>
                    </a:lnTo>
                    <a:lnTo>
                      <a:pt x="15479" y="10027"/>
                    </a:lnTo>
                    <a:lnTo>
                      <a:pt x="15480" y="10043"/>
                    </a:lnTo>
                    <a:lnTo>
                      <a:pt x="15479" y="10062"/>
                    </a:lnTo>
                    <a:lnTo>
                      <a:pt x="15477" y="10081"/>
                    </a:lnTo>
                    <a:lnTo>
                      <a:pt x="15476" y="10100"/>
                    </a:lnTo>
                    <a:lnTo>
                      <a:pt x="15474" y="10118"/>
                    </a:lnTo>
                    <a:lnTo>
                      <a:pt x="15471" y="10136"/>
                    </a:lnTo>
                    <a:lnTo>
                      <a:pt x="15468" y="10154"/>
                    </a:lnTo>
                    <a:lnTo>
                      <a:pt x="15464" y="10171"/>
                    </a:lnTo>
                    <a:lnTo>
                      <a:pt x="15460" y="10189"/>
                    </a:lnTo>
                    <a:lnTo>
                      <a:pt x="15455" y="10205"/>
                    </a:lnTo>
                    <a:lnTo>
                      <a:pt x="15449" y="10222"/>
                    </a:lnTo>
                    <a:lnTo>
                      <a:pt x="15443" y="10239"/>
                    </a:lnTo>
                    <a:lnTo>
                      <a:pt x="15436" y="10254"/>
                    </a:lnTo>
                    <a:lnTo>
                      <a:pt x="15428" y="10269"/>
                    </a:lnTo>
                    <a:lnTo>
                      <a:pt x="15419" y="10285"/>
                    </a:lnTo>
                    <a:lnTo>
                      <a:pt x="15409" y="10299"/>
                    </a:lnTo>
                    <a:lnTo>
                      <a:pt x="15400" y="10314"/>
                    </a:lnTo>
                    <a:lnTo>
                      <a:pt x="15389" y="10328"/>
                    </a:lnTo>
                    <a:lnTo>
                      <a:pt x="15378" y="10341"/>
                    </a:lnTo>
                    <a:lnTo>
                      <a:pt x="15365" y="10354"/>
                    </a:lnTo>
                    <a:lnTo>
                      <a:pt x="15353" y="10366"/>
                    </a:lnTo>
                    <a:lnTo>
                      <a:pt x="15339" y="10379"/>
                    </a:lnTo>
                    <a:lnTo>
                      <a:pt x="15324" y="10391"/>
                    </a:lnTo>
                    <a:lnTo>
                      <a:pt x="15309" y="10402"/>
                    </a:lnTo>
                    <a:lnTo>
                      <a:pt x="15294" y="10412"/>
                    </a:lnTo>
                    <a:lnTo>
                      <a:pt x="15277" y="10422"/>
                    </a:lnTo>
                    <a:lnTo>
                      <a:pt x="15259" y="10433"/>
                    </a:lnTo>
                    <a:lnTo>
                      <a:pt x="15241" y="10441"/>
                    </a:lnTo>
                    <a:lnTo>
                      <a:pt x="15221" y="10450"/>
                    </a:lnTo>
                    <a:lnTo>
                      <a:pt x="15202" y="10458"/>
                    </a:lnTo>
                    <a:lnTo>
                      <a:pt x="15181" y="10465"/>
                    </a:lnTo>
                    <a:lnTo>
                      <a:pt x="15159" y="10472"/>
                    </a:lnTo>
                    <a:lnTo>
                      <a:pt x="15137" y="10478"/>
                    </a:lnTo>
                    <a:lnTo>
                      <a:pt x="15165" y="10488"/>
                    </a:lnTo>
                    <a:lnTo>
                      <a:pt x="15191" y="10496"/>
                    </a:lnTo>
                    <a:lnTo>
                      <a:pt x="15215" y="10504"/>
                    </a:lnTo>
                    <a:lnTo>
                      <a:pt x="15238" y="10513"/>
                    </a:lnTo>
                    <a:lnTo>
                      <a:pt x="15258" y="10522"/>
                    </a:lnTo>
                    <a:lnTo>
                      <a:pt x="15277" y="10533"/>
                    </a:lnTo>
                    <a:lnTo>
                      <a:pt x="15295" y="10543"/>
                    </a:lnTo>
                    <a:lnTo>
                      <a:pt x="15311" y="10554"/>
                    </a:lnTo>
                    <a:lnTo>
                      <a:pt x="15327" y="10566"/>
                    </a:lnTo>
                    <a:lnTo>
                      <a:pt x="15341" y="10579"/>
                    </a:lnTo>
                    <a:lnTo>
                      <a:pt x="15355" y="10595"/>
                    </a:lnTo>
                    <a:lnTo>
                      <a:pt x="15367" y="10610"/>
                    </a:lnTo>
                    <a:lnTo>
                      <a:pt x="15381" y="10628"/>
                    </a:lnTo>
                    <a:lnTo>
                      <a:pt x="15393" y="10648"/>
                    </a:lnTo>
                    <a:lnTo>
                      <a:pt x="15405" y="10669"/>
                    </a:lnTo>
                    <a:lnTo>
                      <a:pt x="15416" y="10692"/>
                    </a:lnTo>
                    <a:lnTo>
                      <a:pt x="15425" y="10711"/>
                    </a:lnTo>
                    <a:lnTo>
                      <a:pt x="15433" y="10729"/>
                    </a:lnTo>
                    <a:lnTo>
                      <a:pt x="15439" y="10749"/>
                    </a:lnTo>
                    <a:lnTo>
                      <a:pt x="15444" y="10768"/>
                    </a:lnTo>
                    <a:lnTo>
                      <a:pt x="15449" y="10788"/>
                    </a:lnTo>
                    <a:lnTo>
                      <a:pt x="15452" y="10807"/>
                    </a:lnTo>
                    <a:lnTo>
                      <a:pt x="15455" y="10826"/>
                    </a:lnTo>
                    <a:lnTo>
                      <a:pt x="15458" y="10846"/>
                    </a:lnTo>
                    <a:lnTo>
                      <a:pt x="15462" y="10885"/>
                    </a:lnTo>
                    <a:lnTo>
                      <a:pt x="15465" y="10924"/>
                    </a:lnTo>
                    <a:lnTo>
                      <a:pt x="15468" y="10964"/>
                    </a:lnTo>
                    <a:lnTo>
                      <a:pt x="15472" y="11003"/>
                    </a:lnTo>
                    <a:lnTo>
                      <a:pt x="15475" y="11018"/>
                    </a:lnTo>
                    <a:lnTo>
                      <a:pt x="15479" y="11034"/>
                    </a:lnTo>
                    <a:lnTo>
                      <a:pt x="15482" y="11049"/>
                    </a:lnTo>
                    <a:lnTo>
                      <a:pt x="15486" y="11064"/>
                    </a:lnTo>
                    <a:lnTo>
                      <a:pt x="15496" y="11094"/>
                    </a:lnTo>
                    <a:lnTo>
                      <a:pt x="15507" y="11124"/>
                    </a:lnTo>
                    <a:lnTo>
                      <a:pt x="15078" y="11124"/>
                    </a:lnTo>
                    <a:close/>
                    <a:moveTo>
                      <a:pt x="13531" y="9892"/>
                    </a:moveTo>
                    <a:lnTo>
                      <a:pt x="12999" y="9892"/>
                    </a:lnTo>
                    <a:lnTo>
                      <a:pt x="12961" y="9893"/>
                    </a:lnTo>
                    <a:lnTo>
                      <a:pt x="12921" y="9894"/>
                    </a:lnTo>
                    <a:lnTo>
                      <a:pt x="12880" y="9896"/>
                    </a:lnTo>
                    <a:lnTo>
                      <a:pt x="12839" y="9899"/>
                    </a:lnTo>
                    <a:lnTo>
                      <a:pt x="12799" y="9904"/>
                    </a:lnTo>
                    <a:lnTo>
                      <a:pt x="12780" y="9907"/>
                    </a:lnTo>
                    <a:lnTo>
                      <a:pt x="12761" y="9910"/>
                    </a:lnTo>
                    <a:lnTo>
                      <a:pt x="12745" y="9914"/>
                    </a:lnTo>
                    <a:lnTo>
                      <a:pt x="12730" y="9920"/>
                    </a:lnTo>
                    <a:lnTo>
                      <a:pt x="12710" y="9927"/>
                    </a:lnTo>
                    <a:lnTo>
                      <a:pt x="12692" y="9934"/>
                    </a:lnTo>
                    <a:lnTo>
                      <a:pt x="12675" y="9943"/>
                    </a:lnTo>
                    <a:lnTo>
                      <a:pt x="12658" y="9953"/>
                    </a:lnTo>
                    <a:lnTo>
                      <a:pt x="12643" y="9964"/>
                    </a:lnTo>
                    <a:lnTo>
                      <a:pt x="12629" y="9976"/>
                    </a:lnTo>
                    <a:lnTo>
                      <a:pt x="12614" y="9989"/>
                    </a:lnTo>
                    <a:lnTo>
                      <a:pt x="12601" y="10003"/>
                    </a:lnTo>
                    <a:lnTo>
                      <a:pt x="12589" y="10015"/>
                    </a:lnTo>
                    <a:lnTo>
                      <a:pt x="12579" y="10030"/>
                    </a:lnTo>
                    <a:lnTo>
                      <a:pt x="12569" y="10043"/>
                    </a:lnTo>
                    <a:lnTo>
                      <a:pt x="12562" y="10057"/>
                    </a:lnTo>
                    <a:lnTo>
                      <a:pt x="12555" y="10073"/>
                    </a:lnTo>
                    <a:lnTo>
                      <a:pt x="12549" y="10087"/>
                    </a:lnTo>
                    <a:lnTo>
                      <a:pt x="12544" y="10102"/>
                    </a:lnTo>
                    <a:lnTo>
                      <a:pt x="12540" y="10117"/>
                    </a:lnTo>
                    <a:lnTo>
                      <a:pt x="12533" y="10149"/>
                    </a:lnTo>
                    <a:lnTo>
                      <a:pt x="12528" y="10181"/>
                    </a:lnTo>
                    <a:lnTo>
                      <a:pt x="12523" y="10213"/>
                    </a:lnTo>
                    <a:lnTo>
                      <a:pt x="12518" y="10245"/>
                    </a:lnTo>
                    <a:lnTo>
                      <a:pt x="13531" y="10245"/>
                    </a:lnTo>
                    <a:lnTo>
                      <a:pt x="13531" y="10510"/>
                    </a:lnTo>
                    <a:lnTo>
                      <a:pt x="12518" y="10510"/>
                    </a:lnTo>
                    <a:lnTo>
                      <a:pt x="12523" y="10537"/>
                    </a:lnTo>
                    <a:lnTo>
                      <a:pt x="12527" y="10562"/>
                    </a:lnTo>
                    <a:lnTo>
                      <a:pt x="12532" y="10586"/>
                    </a:lnTo>
                    <a:lnTo>
                      <a:pt x="12537" y="10608"/>
                    </a:lnTo>
                    <a:lnTo>
                      <a:pt x="12544" y="10629"/>
                    </a:lnTo>
                    <a:lnTo>
                      <a:pt x="12551" y="10649"/>
                    </a:lnTo>
                    <a:lnTo>
                      <a:pt x="12560" y="10668"/>
                    </a:lnTo>
                    <a:lnTo>
                      <a:pt x="12569" y="10686"/>
                    </a:lnTo>
                    <a:lnTo>
                      <a:pt x="12580" y="10703"/>
                    </a:lnTo>
                    <a:lnTo>
                      <a:pt x="12591" y="10718"/>
                    </a:lnTo>
                    <a:lnTo>
                      <a:pt x="12602" y="10732"/>
                    </a:lnTo>
                    <a:lnTo>
                      <a:pt x="12615" y="10747"/>
                    </a:lnTo>
                    <a:lnTo>
                      <a:pt x="12629" y="10759"/>
                    </a:lnTo>
                    <a:lnTo>
                      <a:pt x="12643" y="10770"/>
                    </a:lnTo>
                    <a:lnTo>
                      <a:pt x="12658" y="10781"/>
                    </a:lnTo>
                    <a:lnTo>
                      <a:pt x="12675" y="10792"/>
                    </a:lnTo>
                    <a:lnTo>
                      <a:pt x="12692" y="10800"/>
                    </a:lnTo>
                    <a:lnTo>
                      <a:pt x="12709" y="10809"/>
                    </a:lnTo>
                    <a:lnTo>
                      <a:pt x="12729" y="10816"/>
                    </a:lnTo>
                    <a:lnTo>
                      <a:pt x="12748" y="10822"/>
                    </a:lnTo>
                    <a:lnTo>
                      <a:pt x="12768" y="10828"/>
                    </a:lnTo>
                    <a:lnTo>
                      <a:pt x="12790" y="10833"/>
                    </a:lnTo>
                    <a:lnTo>
                      <a:pt x="12811" y="10839"/>
                    </a:lnTo>
                    <a:lnTo>
                      <a:pt x="12835" y="10843"/>
                    </a:lnTo>
                    <a:lnTo>
                      <a:pt x="12858" y="10846"/>
                    </a:lnTo>
                    <a:lnTo>
                      <a:pt x="12883" y="10849"/>
                    </a:lnTo>
                    <a:lnTo>
                      <a:pt x="12908" y="10851"/>
                    </a:lnTo>
                    <a:lnTo>
                      <a:pt x="12935" y="10853"/>
                    </a:lnTo>
                    <a:lnTo>
                      <a:pt x="12990" y="10856"/>
                    </a:lnTo>
                    <a:lnTo>
                      <a:pt x="13531" y="10856"/>
                    </a:lnTo>
                    <a:lnTo>
                      <a:pt x="13531" y="11124"/>
                    </a:lnTo>
                    <a:lnTo>
                      <a:pt x="12971" y="11124"/>
                    </a:lnTo>
                    <a:lnTo>
                      <a:pt x="12908" y="11122"/>
                    </a:lnTo>
                    <a:lnTo>
                      <a:pt x="12844" y="11120"/>
                    </a:lnTo>
                    <a:lnTo>
                      <a:pt x="12778" y="11115"/>
                    </a:lnTo>
                    <a:lnTo>
                      <a:pt x="12745" y="11112"/>
                    </a:lnTo>
                    <a:lnTo>
                      <a:pt x="12712" y="11108"/>
                    </a:lnTo>
                    <a:lnTo>
                      <a:pt x="12681" y="11104"/>
                    </a:lnTo>
                    <a:lnTo>
                      <a:pt x="12649" y="11099"/>
                    </a:lnTo>
                    <a:lnTo>
                      <a:pt x="12618" y="11094"/>
                    </a:lnTo>
                    <a:lnTo>
                      <a:pt x="12588" y="11086"/>
                    </a:lnTo>
                    <a:lnTo>
                      <a:pt x="12558" y="11079"/>
                    </a:lnTo>
                    <a:lnTo>
                      <a:pt x="12530" y="11071"/>
                    </a:lnTo>
                    <a:lnTo>
                      <a:pt x="12499" y="11062"/>
                    </a:lnTo>
                    <a:lnTo>
                      <a:pt x="12471" y="11050"/>
                    </a:lnTo>
                    <a:lnTo>
                      <a:pt x="12442" y="11037"/>
                    </a:lnTo>
                    <a:lnTo>
                      <a:pt x="12415" y="11023"/>
                    </a:lnTo>
                    <a:lnTo>
                      <a:pt x="12389" y="11008"/>
                    </a:lnTo>
                    <a:lnTo>
                      <a:pt x="12364" y="10992"/>
                    </a:lnTo>
                    <a:lnTo>
                      <a:pt x="12342" y="10974"/>
                    </a:lnTo>
                    <a:lnTo>
                      <a:pt x="12320" y="10956"/>
                    </a:lnTo>
                    <a:lnTo>
                      <a:pt x="12298" y="10936"/>
                    </a:lnTo>
                    <a:lnTo>
                      <a:pt x="12279" y="10917"/>
                    </a:lnTo>
                    <a:lnTo>
                      <a:pt x="12260" y="10896"/>
                    </a:lnTo>
                    <a:lnTo>
                      <a:pt x="12242" y="10873"/>
                    </a:lnTo>
                    <a:lnTo>
                      <a:pt x="12226" y="10851"/>
                    </a:lnTo>
                    <a:lnTo>
                      <a:pt x="12210" y="10828"/>
                    </a:lnTo>
                    <a:lnTo>
                      <a:pt x="12196" y="10804"/>
                    </a:lnTo>
                    <a:lnTo>
                      <a:pt x="12182" y="10779"/>
                    </a:lnTo>
                    <a:lnTo>
                      <a:pt x="12170" y="10755"/>
                    </a:lnTo>
                    <a:lnTo>
                      <a:pt x="12158" y="10729"/>
                    </a:lnTo>
                    <a:lnTo>
                      <a:pt x="12147" y="10704"/>
                    </a:lnTo>
                    <a:lnTo>
                      <a:pt x="12138" y="10677"/>
                    </a:lnTo>
                    <a:lnTo>
                      <a:pt x="12129" y="10651"/>
                    </a:lnTo>
                    <a:lnTo>
                      <a:pt x="12121" y="10624"/>
                    </a:lnTo>
                    <a:lnTo>
                      <a:pt x="12114" y="10598"/>
                    </a:lnTo>
                    <a:lnTo>
                      <a:pt x="12107" y="10571"/>
                    </a:lnTo>
                    <a:lnTo>
                      <a:pt x="12102" y="10545"/>
                    </a:lnTo>
                    <a:lnTo>
                      <a:pt x="12097" y="10518"/>
                    </a:lnTo>
                    <a:lnTo>
                      <a:pt x="12093" y="10491"/>
                    </a:lnTo>
                    <a:lnTo>
                      <a:pt x="12090" y="10464"/>
                    </a:lnTo>
                    <a:lnTo>
                      <a:pt x="12088" y="10439"/>
                    </a:lnTo>
                    <a:lnTo>
                      <a:pt x="12086" y="10412"/>
                    </a:lnTo>
                    <a:lnTo>
                      <a:pt x="12085" y="10387"/>
                    </a:lnTo>
                    <a:lnTo>
                      <a:pt x="12085" y="10337"/>
                    </a:lnTo>
                    <a:lnTo>
                      <a:pt x="12086" y="10312"/>
                    </a:lnTo>
                    <a:lnTo>
                      <a:pt x="12088" y="10288"/>
                    </a:lnTo>
                    <a:lnTo>
                      <a:pt x="12090" y="10263"/>
                    </a:lnTo>
                    <a:lnTo>
                      <a:pt x="12093" y="10240"/>
                    </a:lnTo>
                    <a:lnTo>
                      <a:pt x="12097" y="10215"/>
                    </a:lnTo>
                    <a:lnTo>
                      <a:pt x="12101" y="10192"/>
                    </a:lnTo>
                    <a:lnTo>
                      <a:pt x="12106" y="10167"/>
                    </a:lnTo>
                    <a:lnTo>
                      <a:pt x="12113" y="10144"/>
                    </a:lnTo>
                    <a:lnTo>
                      <a:pt x="12119" y="10120"/>
                    </a:lnTo>
                    <a:lnTo>
                      <a:pt x="12127" y="10097"/>
                    </a:lnTo>
                    <a:lnTo>
                      <a:pt x="12135" y="10075"/>
                    </a:lnTo>
                    <a:lnTo>
                      <a:pt x="12143" y="10051"/>
                    </a:lnTo>
                    <a:lnTo>
                      <a:pt x="12153" y="10029"/>
                    </a:lnTo>
                    <a:lnTo>
                      <a:pt x="12164" y="10007"/>
                    </a:lnTo>
                    <a:lnTo>
                      <a:pt x="12175" y="9985"/>
                    </a:lnTo>
                    <a:lnTo>
                      <a:pt x="12187" y="9963"/>
                    </a:lnTo>
                    <a:lnTo>
                      <a:pt x="12199" y="9942"/>
                    </a:lnTo>
                    <a:lnTo>
                      <a:pt x="12213" y="9922"/>
                    </a:lnTo>
                    <a:lnTo>
                      <a:pt x="12228" y="9901"/>
                    </a:lnTo>
                    <a:lnTo>
                      <a:pt x="12243" y="9881"/>
                    </a:lnTo>
                    <a:lnTo>
                      <a:pt x="12259" y="9861"/>
                    </a:lnTo>
                    <a:lnTo>
                      <a:pt x="12277" y="9843"/>
                    </a:lnTo>
                    <a:lnTo>
                      <a:pt x="12294" y="9824"/>
                    </a:lnTo>
                    <a:lnTo>
                      <a:pt x="12313" y="9806"/>
                    </a:lnTo>
                    <a:lnTo>
                      <a:pt x="12333" y="9789"/>
                    </a:lnTo>
                    <a:lnTo>
                      <a:pt x="12353" y="9772"/>
                    </a:lnTo>
                    <a:lnTo>
                      <a:pt x="12376" y="9755"/>
                    </a:lnTo>
                    <a:lnTo>
                      <a:pt x="12398" y="9739"/>
                    </a:lnTo>
                    <a:lnTo>
                      <a:pt x="12421" y="9724"/>
                    </a:lnTo>
                    <a:lnTo>
                      <a:pt x="12445" y="9709"/>
                    </a:lnTo>
                    <a:lnTo>
                      <a:pt x="12471" y="9696"/>
                    </a:lnTo>
                    <a:lnTo>
                      <a:pt x="12494" y="9685"/>
                    </a:lnTo>
                    <a:lnTo>
                      <a:pt x="12517" y="9675"/>
                    </a:lnTo>
                    <a:lnTo>
                      <a:pt x="12542" y="9666"/>
                    </a:lnTo>
                    <a:lnTo>
                      <a:pt x="12567" y="9658"/>
                    </a:lnTo>
                    <a:lnTo>
                      <a:pt x="12593" y="9651"/>
                    </a:lnTo>
                    <a:lnTo>
                      <a:pt x="12618" y="9646"/>
                    </a:lnTo>
                    <a:lnTo>
                      <a:pt x="12644" y="9641"/>
                    </a:lnTo>
                    <a:lnTo>
                      <a:pt x="12670" y="9637"/>
                    </a:lnTo>
                    <a:lnTo>
                      <a:pt x="12697" y="9634"/>
                    </a:lnTo>
                    <a:lnTo>
                      <a:pt x="12723" y="9631"/>
                    </a:lnTo>
                    <a:lnTo>
                      <a:pt x="12751" y="9629"/>
                    </a:lnTo>
                    <a:lnTo>
                      <a:pt x="12778" y="9627"/>
                    </a:lnTo>
                    <a:lnTo>
                      <a:pt x="12831" y="9626"/>
                    </a:lnTo>
                    <a:lnTo>
                      <a:pt x="12884" y="9625"/>
                    </a:lnTo>
                    <a:lnTo>
                      <a:pt x="13531" y="9625"/>
                    </a:lnTo>
                    <a:lnTo>
                      <a:pt x="13531" y="9892"/>
                    </a:lnTo>
                    <a:close/>
                    <a:moveTo>
                      <a:pt x="12802" y="11713"/>
                    </a:moveTo>
                    <a:lnTo>
                      <a:pt x="12269" y="11713"/>
                    </a:lnTo>
                    <a:lnTo>
                      <a:pt x="12232" y="11714"/>
                    </a:lnTo>
                    <a:lnTo>
                      <a:pt x="12192" y="11715"/>
                    </a:lnTo>
                    <a:lnTo>
                      <a:pt x="12150" y="11717"/>
                    </a:lnTo>
                    <a:lnTo>
                      <a:pt x="12108" y="11720"/>
                    </a:lnTo>
                    <a:lnTo>
                      <a:pt x="12069" y="11724"/>
                    </a:lnTo>
                    <a:lnTo>
                      <a:pt x="12050" y="11727"/>
                    </a:lnTo>
                    <a:lnTo>
                      <a:pt x="12032" y="11730"/>
                    </a:lnTo>
                    <a:lnTo>
                      <a:pt x="12016" y="11734"/>
                    </a:lnTo>
                    <a:lnTo>
                      <a:pt x="11999" y="11738"/>
                    </a:lnTo>
                    <a:lnTo>
                      <a:pt x="11980" y="11746"/>
                    </a:lnTo>
                    <a:lnTo>
                      <a:pt x="11963" y="11754"/>
                    </a:lnTo>
                    <a:lnTo>
                      <a:pt x="11945" y="11764"/>
                    </a:lnTo>
                    <a:lnTo>
                      <a:pt x="11929" y="11773"/>
                    </a:lnTo>
                    <a:lnTo>
                      <a:pt x="11914" y="11784"/>
                    </a:lnTo>
                    <a:lnTo>
                      <a:pt x="11898" y="11795"/>
                    </a:lnTo>
                    <a:lnTo>
                      <a:pt x="11885" y="11809"/>
                    </a:lnTo>
                    <a:lnTo>
                      <a:pt x="11871" y="11822"/>
                    </a:lnTo>
                    <a:lnTo>
                      <a:pt x="11860" y="11835"/>
                    </a:lnTo>
                    <a:lnTo>
                      <a:pt x="11849" y="11849"/>
                    </a:lnTo>
                    <a:lnTo>
                      <a:pt x="11840" y="11863"/>
                    </a:lnTo>
                    <a:lnTo>
                      <a:pt x="11832" y="11877"/>
                    </a:lnTo>
                    <a:lnTo>
                      <a:pt x="11825" y="11892"/>
                    </a:lnTo>
                    <a:lnTo>
                      <a:pt x="11820" y="11906"/>
                    </a:lnTo>
                    <a:lnTo>
                      <a:pt x="11814" y="11922"/>
                    </a:lnTo>
                    <a:lnTo>
                      <a:pt x="11810" y="11937"/>
                    </a:lnTo>
                    <a:lnTo>
                      <a:pt x="11802" y="11969"/>
                    </a:lnTo>
                    <a:lnTo>
                      <a:pt x="11797" y="12000"/>
                    </a:lnTo>
                    <a:lnTo>
                      <a:pt x="11793" y="12033"/>
                    </a:lnTo>
                    <a:lnTo>
                      <a:pt x="11789" y="12065"/>
                    </a:lnTo>
                    <a:lnTo>
                      <a:pt x="12802" y="12065"/>
                    </a:lnTo>
                    <a:lnTo>
                      <a:pt x="12802" y="12330"/>
                    </a:lnTo>
                    <a:lnTo>
                      <a:pt x="11789" y="12330"/>
                    </a:lnTo>
                    <a:lnTo>
                      <a:pt x="11792" y="12356"/>
                    </a:lnTo>
                    <a:lnTo>
                      <a:pt x="11796" y="12382"/>
                    </a:lnTo>
                    <a:lnTo>
                      <a:pt x="11801" y="12405"/>
                    </a:lnTo>
                    <a:lnTo>
                      <a:pt x="11808" y="12428"/>
                    </a:lnTo>
                    <a:lnTo>
                      <a:pt x="11815" y="12449"/>
                    </a:lnTo>
                    <a:lnTo>
                      <a:pt x="11822" y="12468"/>
                    </a:lnTo>
                    <a:lnTo>
                      <a:pt x="11830" y="12488"/>
                    </a:lnTo>
                    <a:lnTo>
                      <a:pt x="11840" y="12505"/>
                    </a:lnTo>
                    <a:lnTo>
                      <a:pt x="11850" y="12523"/>
                    </a:lnTo>
                    <a:lnTo>
                      <a:pt x="11861" y="12538"/>
                    </a:lnTo>
                    <a:lnTo>
                      <a:pt x="11873" y="12552"/>
                    </a:lnTo>
                    <a:lnTo>
                      <a:pt x="11886" y="12566"/>
                    </a:lnTo>
                    <a:lnTo>
                      <a:pt x="11899" y="12579"/>
                    </a:lnTo>
                    <a:lnTo>
                      <a:pt x="11914" y="12591"/>
                    </a:lnTo>
                    <a:lnTo>
                      <a:pt x="11929" y="12601"/>
                    </a:lnTo>
                    <a:lnTo>
                      <a:pt x="11945" y="12611"/>
                    </a:lnTo>
                    <a:lnTo>
                      <a:pt x="11963" y="12620"/>
                    </a:lnTo>
                    <a:lnTo>
                      <a:pt x="11980" y="12629"/>
                    </a:lnTo>
                    <a:lnTo>
                      <a:pt x="11998" y="12637"/>
                    </a:lnTo>
                    <a:lnTo>
                      <a:pt x="12019" y="12643"/>
                    </a:lnTo>
                    <a:lnTo>
                      <a:pt x="12038" y="12649"/>
                    </a:lnTo>
                    <a:lnTo>
                      <a:pt x="12059" y="12654"/>
                    </a:lnTo>
                    <a:lnTo>
                      <a:pt x="12082" y="12659"/>
                    </a:lnTo>
                    <a:lnTo>
                      <a:pt x="12104" y="12663"/>
                    </a:lnTo>
                    <a:lnTo>
                      <a:pt x="12129" y="12666"/>
                    </a:lnTo>
                    <a:lnTo>
                      <a:pt x="12153" y="12669"/>
                    </a:lnTo>
                    <a:lnTo>
                      <a:pt x="12179" y="12672"/>
                    </a:lnTo>
                    <a:lnTo>
                      <a:pt x="12204" y="12674"/>
                    </a:lnTo>
                    <a:lnTo>
                      <a:pt x="12259" y="12677"/>
                    </a:lnTo>
                    <a:lnTo>
                      <a:pt x="12318" y="12678"/>
                    </a:lnTo>
                    <a:lnTo>
                      <a:pt x="12802" y="12678"/>
                    </a:lnTo>
                    <a:lnTo>
                      <a:pt x="12802" y="12944"/>
                    </a:lnTo>
                    <a:lnTo>
                      <a:pt x="12242" y="12944"/>
                    </a:lnTo>
                    <a:lnTo>
                      <a:pt x="12179" y="12942"/>
                    </a:lnTo>
                    <a:lnTo>
                      <a:pt x="12114" y="12940"/>
                    </a:lnTo>
                    <a:lnTo>
                      <a:pt x="12048" y="12935"/>
                    </a:lnTo>
                    <a:lnTo>
                      <a:pt x="12016" y="12932"/>
                    </a:lnTo>
                    <a:lnTo>
                      <a:pt x="11983" y="12929"/>
                    </a:lnTo>
                    <a:lnTo>
                      <a:pt x="11951" y="12924"/>
                    </a:lnTo>
                    <a:lnTo>
                      <a:pt x="11920" y="12919"/>
                    </a:lnTo>
                    <a:lnTo>
                      <a:pt x="11888" y="12914"/>
                    </a:lnTo>
                    <a:lnTo>
                      <a:pt x="11859" y="12907"/>
                    </a:lnTo>
                    <a:lnTo>
                      <a:pt x="11829" y="12900"/>
                    </a:lnTo>
                    <a:lnTo>
                      <a:pt x="11800" y="12893"/>
                    </a:lnTo>
                    <a:lnTo>
                      <a:pt x="11770" y="12883"/>
                    </a:lnTo>
                    <a:lnTo>
                      <a:pt x="11740" y="12870"/>
                    </a:lnTo>
                    <a:lnTo>
                      <a:pt x="11713" y="12858"/>
                    </a:lnTo>
                    <a:lnTo>
                      <a:pt x="11685" y="12844"/>
                    </a:lnTo>
                    <a:lnTo>
                      <a:pt x="11660" y="12829"/>
                    </a:lnTo>
                    <a:lnTo>
                      <a:pt x="11635" y="12812"/>
                    </a:lnTo>
                    <a:lnTo>
                      <a:pt x="11612" y="12795"/>
                    </a:lnTo>
                    <a:lnTo>
                      <a:pt x="11590" y="12777"/>
                    </a:lnTo>
                    <a:lnTo>
                      <a:pt x="11569" y="12757"/>
                    </a:lnTo>
                    <a:lnTo>
                      <a:pt x="11549" y="12737"/>
                    </a:lnTo>
                    <a:lnTo>
                      <a:pt x="11530" y="12715"/>
                    </a:lnTo>
                    <a:lnTo>
                      <a:pt x="11513" y="12694"/>
                    </a:lnTo>
                    <a:lnTo>
                      <a:pt x="11496" y="12670"/>
                    </a:lnTo>
                    <a:lnTo>
                      <a:pt x="11480" y="12648"/>
                    </a:lnTo>
                    <a:lnTo>
                      <a:pt x="11466" y="12624"/>
                    </a:lnTo>
                    <a:lnTo>
                      <a:pt x="11453" y="12599"/>
                    </a:lnTo>
                    <a:lnTo>
                      <a:pt x="11440" y="12575"/>
                    </a:lnTo>
                    <a:lnTo>
                      <a:pt x="11428" y="12549"/>
                    </a:lnTo>
                    <a:lnTo>
                      <a:pt x="11418" y="12524"/>
                    </a:lnTo>
                    <a:lnTo>
                      <a:pt x="11408" y="12497"/>
                    </a:lnTo>
                    <a:lnTo>
                      <a:pt x="11400" y="12472"/>
                    </a:lnTo>
                    <a:lnTo>
                      <a:pt x="11391" y="12445"/>
                    </a:lnTo>
                    <a:lnTo>
                      <a:pt x="11384" y="12419"/>
                    </a:lnTo>
                    <a:lnTo>
                      <a:pt x="11378" y="12391"/>
                    </a:lnTo>
                    <a:lnTo>
                      <a:pt x="11372" y="12364"/>
                    </a:lnTo>
                    <a:lnTo>
                      <a:pt x="11368" y="12338"/>
                    </a:lnTo>
                    <a:lnTo>
                      <a:pt x="11364" y="12311"/>
                    </a:lnTo>
                    <a:lnTo>
                      <a:pt x="11361" y="12285"/>
                    </a:lnTo>
                    <a:lnTo>
                      <a:pt x="11358" y="12258"/>
                    </a:lnTo>
                    <a:lnTo>
                      <a:pt x="11357" y="12233"/>
                    </a:lnTo>
                    <a:lnTo>
                      <a:pt x="11356" y="12207"/>
                    </a:lnTo>
                    <a:lnTo>
                      <a:pt x="11356" y="12157"/>
                    </a:lnTo>
                    <a:lnTo>
                      <a:pt x="11357" y="12133"/>
                    </a:lnTo>
                    <a:lnTo>
                      <a:pt x="11358" y="12109"/>
                    </a:lnTo>
                    <a:lnTo>
                      <a:pt x="11361" y="12085"/>
                    </a:lnTo>
                    <a:lnTo>
                      <a:pt x="11364" y="12060"/>
                    </a:lnTo>
                    <a:lnTo>
                      <a:pt x="11367" y="12036"/>
                    </a:lnTo>
                    <a:lnTo>
                      <a:pt x="11372" y="12013"/>
                    </a:lnTo>
                    <a:lnTo>
                      <a:pt x="11377" y="11988"/>
                    </a:lnTo>
                    <a:lnTo>
                      <a:pt x="11382" y="11965"/>
                    </a:lnTo>
                    <a:lnTo>
                      <a:pt x="11389" y="11941"/>
                    </a:lnTo>
                    <a:lnTo>
                      <a:pt x="11396" y="11918"/>
                    </a:lnTo>
                    <a:lnTo>
                      <a:pt x="11405" y="11895"/>
                    </a:lnTo>
                    <a:lnTo>
                      <a:pt x="11414" y="11872"/>
                    </a:lnTo>
                    <a:lnTo>
                      <a:pt x="11423" y="11849"/>
                    </a:lnTo>
                    <a:lnTo>
                      <a:pt x="11434" y="11827"/>
                    </a:lnTo>
                    <a:lnTo>
                      <a:pt x="11445" y="11805"/>
                    </a:lnTo>
                    <a:lnTo>
                      <a:pt x="11457" y="11784"/>
                    </a:lnTo>
                    <a:lnTo>
                      <a:pt x="11470" y="11763"/>
                    </a:lnTo>
                    <a:lnTo>
                      <a:pt x="11483" y="11742"/>
                    </a:lnTo>
                    <a:lnTo>
                      <a:pt x="11498" y="11722"/>
                    </a:lnTo>
                    <a:lnTo>
                      <a:pt x="11514" y="11701"/>
                    </a:lnTo>
                    <a:lnTo>
                      <a:pt x="11530" y="11682"/>
                    </a:lnTo>
                    <a:lnTo>
                      <a:pt x="11546" y="11663"/>
                    </a:lnTo>
                    <a:lnTo>
                      <a:pt x="11565" y="11644"/>
                    </a:lnTo>
                    <a:lnTo>
                      <a:pt x="11583" y="11626"/>
                    </a:lnTo>
                    <a:lnTo>
                      <a:pt x="11604" y="11609"/>
                    </a:lnTo>
                    <a:lnTo>
                      <a:pt x="11624" y="11592"/>
                    </a:lnTo>
                    <a:lnTo>
                      <a:pt x="11645" y="11576"/>
                    </a:lnTo>
                    <a:lnTo>
                      <a:pt x="11668" y="11560"/>
                    </a:lnTo>
                    <a:lnTo>
                      <a:pt x="11691" y="11544"/>
                    </a:lnTo>
                    <a:lnTo>
                      <a:pt x="11716" y="11530"/>
                    </a:lnTo>
                    <a:lnTo>
                      <a:pt x="11741" y="11517"/>
                    </a:lnTo>
                    <a:lnTo>
                      <a:pt x="11765" y="11506"/>
                    </a:lnTo>
                    <a:lnTo>
                      <a:pt x="11788" y="11495"/>
                    </a:lnTo>
                    <a:lnTo>
                      <a:pt x="11813" y="11486"/>
                    </a:lnTo>
                    <a:lnTo>
                      <a:pt x="11837" y="11479"/>
                    </a:lnTo>
                    <a:lnTo>
                      <a:pt x="11863" y="11472"/>
                    </a:lnTo>
                    <a:lnTo>
                      <a:pt x="11888" y="11466"/>
                    </a:lnTo>
                    <a:lnTo>
                      <a:pt x="11915" y="11462"/>
                    </a:lnTo>
                    <a:lnTo>
                      <a:pt x="11941" y="11457"/>
                    </a:lnTo>
                    <a:lnTo>
                      <a:pt x="11968" y="11454"/>
                    </a:lnTo>
                    <a:lnTo>
                      <a:pt x="11994" y="11451"/>
                    </a:lnTo>
                    <a:lnTo>
                      <a:pt x="12021" y="11448"/>
                    </a:lnTo>
                    <a:lnTo>
                      <a:pt x="12047" y="11446"/>
                    </a:lnTo>
                    <a:lnTo>
                      <a:pt x="12101" y="11445"/>
                    </a:lnTo>
                    <a:lnTo>
                      <a:pt x="12154" y="11444"/>
                    </a:lnTo>
                    <a:lnTo>
                      <a:pt x="12802" y="11444"/>
                    </a:lnTo>
                    <a:lnTo>
                      <a:pt x="12802" y="11713"/>
                    </a:lnTo>
                    <a:close/>
                    <a:moveTo>
                      <a:pt x="10931" y="11124"/>
                    </a:moveTo>
                    <a:lnTo>
                      <a:pt x="10172" y="9625"/>
                    </a:lnTo>
                    <a:lnTo>
                      <a:pt x="10603" y="9625"/>
                    </a:lnTo>
                    <a:lnTo>
                      <a:pt x="11131" y="10753"/>
                    </a:lnTo>
                    <a:lnTo>
                      <a:pt x="11670" y="9625"/>
                    </a:lnTo>
                    <a:lnTo>
                      <a:pt x="12101" y="9625"/>
                    </a:lnTo>
                    <a:lnTo>
                      <a:pt x="11314" y="11124"/>
                    </a:lnTo>
                    <a:lnTo>
                      <a:pt x="10931" y="11124"/>
                    </a:lnTo>
                    <a:close/>
                    <a:moveTo>
                      <a:pt x="11123" y="12522"/>
                    </a:moveTo>
                    <a:lnTo>
                      <a:pt x="11122" y="12541"/>
                    </a:lnTo>
                    <a:lnTo>
                      <a:pt x="11120" y="12561"/>
                    </a:lnTo>
                    <a:lnTo>
                      <a:pt x="11117" y="12581"/>
                    </a:lnTo>
                    <a:lnTo>
                      <a:pt x="11113" y="12601"/>
                    </a:lnTo>
                    <a:lnTo>
                      <a:pt x="11108" y="12620"/>
                    </a:lnTo>
                    <a:lnTo>
                      <a:pt x="11102" y="12640"/>
                    </a:lnTo>
                    <a:lnTo>
                      <a:pt x="11095" y="12659"/>
                    </a:lnTo>
                    <a:lnTo>
                      <a:pt x="11086" y="12679"/>
                    </a:lnTo>
                    <a:lnTo>
                      <a:pt x="11078" y="12697"/>
                    </a:lnTo>
                    <a:lnTo>
                      <a:pt x="11068" y="12715"/>
                    </a:lnTo>
                    <a:lnTo>
                      <a:pt x="11058" y="12734"/>
                    </a:lnTo>
                    <a:lnTo>
                      <a:pt x="11046" y="12751"/>
                    </a:lnTo>
                    <a:lnTo>
                      <a:pt x="11033" y="12768"/>
                    </a:lnTo>
                    <a:lnTo>
                      <a:pt x="11019" y="12785"/>
                    </a:lnTo>
                    <a:lnTo>
                      <a:pt x="11005" y="12801"/>
                    </a:lnTo>
                    <a:lnTo>
                      <a:pt x="10991" y="12814"/>
                    </a:lnTo>
                    <a:lnTo>
                      <a:pt x="10976" y="12828"/>
                    </a:lnTo>
                    <a:lnTo>
                      <a:pt x="10961" y="12840"/>
                    </a:lnTo>
                    <a:lnTo>
                      <a:pt x="10946" y="12851"/>
                    </a:lnTo>
                    <a:lnTo>
                      <a:pt x="10929" y="12861"/>
                    </a:lnTo>
                    <a:lnTo>
                      <a:pt x="10914" y="12871"/>
                    </a:lnTo>
                    <a:lnTo>
                      <a:pt x="10898" y="12881"/>
                    </a:lnTo>
                    <a:lnTo>
                      <a:pt x="10880" y="12889"/>
                    </a:lnTo>
                    <a:lnTo>
                      <a:pt x="10864" y="12896"/>
                    </a:lnTo>
                    <a:lnTo>
                      <a:pt x="10847" y="12902"/>
                    </a:lnTo>
                    <a:lnTo>
                      <a:pt x="10829" y="12908"/>
                    </a:lnTo>
                    <a:lnTo>
                      <a:pt x="10812" y="12914"/>
                    </a:lnTo>
                    <a:lnTo>
                      <a:pt x="10794" y="12918"/>
                    </a:lnTo>
                    <a:lnTo>
                      <a:pt x="10775" y="12923"/>
                    </a:lnTo>
                    <a:lnTo>
                      <a:pt x="10757" y="12926"/>
                    </a:lnTo>
                    <a:lnTo>
                      <a:pt x="10739" y="12931"/>
                    </a:lnTo>
                    <a:lnTo>
                      <a:pt x="10701" y="12936"/>
                    </a:lnTo>
                    <a:lnTo>
                      <a:pt x="10663" y="12940"/>
                    </a:lnTo>
                    <a:lnTo>
                      <a:pt x="10623" y="12942"/>
                    </a:lnTo>
                    <a:lnTo>
                      <a:pt x="10585" y="12943"/>
                    </a:lnTo>
                    <a:lnTo>
                      <a:pt x="10504" y="12944"/>
                    </a:lnTo>
                    <a:lnTo>
                      <a:pt x="9519" y="12944"/>
                    </a:lnTo>
                    <a:lnTo>
                      <a:pt x="9519" y="12678"/>
                    </a:lnTo>
                    <a:lnTo>
                      <a:pt x="10340" y="12678"/>
                    </a:lnTo>
                    <a:lnTo>
                      <a:pt x="10368" y="12677"/>
                    </a:lnTo>
                    <a:lnTo>
                      <a:pt x="10398" y="12677"/>
                    </a:lnTo>
                    <a:lnTo>
                      <a:pt x="10428" y="12676"/>
                    </a:lnTo>
                    <a:lnTo>
                      <a:pt x="10459" y="12674"/>
                    </a:lnTo>
                    <a:lnTo>
                      <a:pt x="10490" y="12671"/>
                    </a:lnTo>
                    <a:lnTo>
                      <a:pt x="10519" y="12667"/>
                    </a:lnTo>
                    <a:lnTo>
                      <a:pt x="10534" y="12664"/>
                    </a:lnTo>
                    <a:lnTo>
                      <a:pt x="10548" y="12661"/>
                    </a:lnTo>
                    <a:lnTo>
                      <a:pt x="10562" y="12658"/>
                    </a:lnTo>
                    <a:lnTo>
                      <a:pt x="10575" y="12654"/>
                    </a:lnTo>
                    <a:lnTo>
                      <a:pt x="10589" y="12650"/>
                    </a:lnTo>
                    <a:lnTo>
                      <a:pt x="10601" y="12645"/>
                    </a:lnTo>
                    <a:lnTo>
                      <a:pt x="10613" y="12640"/>
                    </a:lnTo>
                    <a:lnTo>
                      <a:pt x="10624" y="12634"/>
                    </a:lnTo>
                    <a:lnTo>
                      <a:pt x="10636" y="12627"/>
                    </a:lnTo>
                    <a:lnTo>
                      <a:pt x="10645" y="12619"/>
                    </a:lnTo>
                    <a:lnTo>
                      <a:pt x="10655" y="12611"/>
                    </a:lnTo>
                    <a:lnTo>
                      <a:pt x="10663" y="12602"/>
                    </a:lnTo>
                    <a:lnTo>
                      <a:pt x="10671" y="12593"/>
                    </a:lnTo>
                    <a:lnTo>
                      <a:pt x="10677" y="12583"/>
                    </a:lnTo>
                    <a:lnTo>
                      <a:pt x="10683" y="12572"/>
                    </a:lnTo>
                    <a:lnTo>
                      <a:pt x="10689" y="12560"/>
                    </a:lnTo>
                    <a:lnTo>
                      <a:pt x="10693" y="12547"/>
                    </a:lnTo>
                    <a:lnTo>
                      <a:pt x="10696" y="12534"/>
                    </a:lnTo>
                    <a:lnTo>
                      <a:pt x="10697" y="12518"/>
                    </a:lnTo>
                    <a:lnTo>
                      <a:pt x="10698" y="12503"/>
                    </a:lnTo>
                    <a:lnTo>
                      <a:pt x="10698" y="12494"/>
                    </a:lnTo>
                    <a:lnTo>
                      <a:pt x="10697" y="12485"/>
                    </a:lnTo>
                    <a:lnTo>
                      <a:pt x="10696" y="12476"/>
                    </a:lnTo>
                    <a:lnTo>
                      <a:pt x="10694" y="12466"/>
                    </a:lnTo>
                    <a:lnTo>
                      <a:pt x="10691" y="12458"/>
                    </a:lnTo>
                    <a:lnTo>
                      <a:pt x="10688" y="12449"/>
                    </a:lnTo>
                    <a:lnTo>
                      <a:pt x="10685" y="12441"/>
                    </a:lnTo>
                    <a:lnTo>
                      <a:pt x="10680" y="12433"/>
                    </a:lnTo>
                    <a:lnTo>
                      <a:pt x="10676" y="12425"/>
                    </a:lnTo>
                    <a:lnTo>
                      <a:pt x="10671" y="12416"/>
                    </a:lnTo>
                    <a:lnTo>
                      <a:pt x="10666" y="12408"/>
                    </a:lnTo>
                    <a:lnTo>
                      <a:pt x="10660" y="12401"/>
                    </a:lnTo>
                    <a:lnTo>
                      <a:pt x="10647" y="12387"/>
                    </a:lnTo>
                    <a:lnTo>
                      <a:pt x="10631" y="12374"/>
                    </a:lnTo>
                    <a:lnTo>
                      <a:pt x="10620" y="12363"/>
                    </a:lnTo>
                    <a:lnTo>
                      <a:pt x="10607" y="12355"/>
                    </a:lnTo>
                    <a:lnTo>
                      <a:pt x="10594" y="12347"/>
                    </a:lnTo>
                    <a:lnTo>
                      <a:pt x="10579" y="12341"/>
                    </a:lnTo>
                    <a:lnTo>
                      <a:pt x="10564" y="12335"/>
                    </a:lnTo>
                    <a:lnTo>
                      <a:pt x="10549" y="12331"/>
                    </a:lnTo>
                    <a:lnTo>
                      <a:pt x="10534" y="12327"/>
                    </a:lnTo>
                    <a:lnTo>
                      <a:pt x="10517" y="12323"/>
                    </a:lnTo>
                    <a:lnTo>
                      <a:pt x="10500" y="12321"/>
                    </a:lnTo>
                    <a:lnTo>
                      <a:pt x="10484" y="12319"/>
                    </a:lnTo>
                    <a:lnTo>
                      <a:pt x="10467" y="12317"/>
                    </a:lnTo>
                    <a:lnTo>
                      <a:pt x="10450" y="12315"/>
                    </a:lnTo>
                    <a:lnTo>
                      <a:pt x="10417" y="12314"/>
                    </a:lnTo>
                    <a:lnTo>
                      <a:pt x="10385" y="12313"/>
                    </a:lnTo>
                    <a:lnTo>
                      <a:pt x="10014" y="12313"/>
                    </a:lnTo>
                    <a:lnTo>
                      <a:pt x="9972" y="12312"/>
                    </a:lnTo>
                    <a:lnTo>
                      <a:pt x="9928" y="12309"/>
                    </a:lnTo>
                    <a:lnTo>
                      <a:pt x="9884" y="12306"/>
                    </a:lnTo>
                    <a:lnTo>
                      <a:pt x="9840" y="12300"/>
                    </a:lnTo>
                    <a:lnTo>
                      <a:pt x="9797" y="12293"/>
                    </a:lnTo>
                    <a:lnTo>
                      <a:pt x="9777" y="12289"/>
                    </a:lnTo>
                    <a:lnTo>
                      <a:pt x="9756" y="12285"/>
                    </a:lnTo>
                    <a:lnTo>
                      <a:pt x="9737" y="12280"/>
                    </a:lnTo>
                    <a:lnTo>
                      <a:pt x="9718" y="12274"/>
                    </a:lnTo>
                    <a:lnTo>
                      <a:pt x="9700" y="12268"/>
                    </a:lnTo>
                    <a:lnTo>
                      <a:pt x="9684" y="12261"/>
                    </a:lnTo>
                    <a:lnTo>
                      <a:pt x="9668" y="12254"/>
                    </a:lnTo>
                    <a:lnTo>
                      <a:pt x="9652" y="12246"/>
                    </a:lnTo>
                    <a:lnTo>
                      <a:pt x="9637" y="12238"/>
                    </a:lnTo>
                    <a:lnTo>
                      <a:pt x="9623" y="12230"/>
                    </a:lnTo>
                    <a:lnTo>
                      <a:pt x="9608" y="12221"/>
                    </a:lnTo>
                    <a:lnTo>
                      <a:pt x="9595" y="12210"/>
                    </a:lnTo>
                    <a:lnTo>
                      <a:pt x="9582" y="12200"/>
                    </a:lnTo>
                    <a:lnTo>
                      <a:pt x="9570" y="12190"/>
                    </a:lnTo>
                    <a:lnTo>
                      <a:pt x="9557" y="12179"/>
                    </a:lnTo>
                    <a:lnTo>
                      <a:pt x="9546" y="12167"/>
                    </a:lnTo>
                    <a:lnTo>
                      <a:pt x="9535" y="12155"/>
                    </a:lnTo>
                    <a:lnTo>
                      <a:pt x="9525" y="12143"/>
                    </a:lnTo>
                    <a:lnTo>
                      <a:pt x="9515" y="12131"/>
                    </a:lnTo>
                    <a:lnTo>
                      <a:pt x="9505" y="12118"/>
                    </a:lnTo>
                    <a:lnTo>
                      <a:pt x="9496" y="12104"/>
                    </a:lnTo>
                    <a:lnTo>
                      <a:pt x="9488" y="12091"/>
                    </a:lnTo>
                    <a:lnTo>
                      <a:pt x="9481" y="12078"/>
                    </a:lnTo>
                    <a:lnTo>
                      <a:pt x="9474" y="12064"/>
                    </a:lnTo>
                    <a:lnTo>
                      <a:pt x="9467" y="12049"/>
                    </a:lnTo>
                    <a:lnTo>
                      <a:pt x="9461" y="12035"/>
                    </a:lnTo>
                    <a:lnTo>
                      <a:pt x="9455" y="12021"/>
                    </a:lnTo>
                    <a:lnTo>
                      <a:pt x="9450" y="12006"/>
                    </a:lnTo>
                    <a:lnTo>
                      <a:pt x="9446" y="11991"/>
                    </a:lnTo>
                    <a:lnTo>
                      <a:pt x="9442" y="11977"/>
                    </a:lnTo>
                    <a:lnTo>
                      <a:pt x="9439" y="11963"/>
                    </a:lnTo>
                    <a:lnTo>
                      <a:pt x="9436" y="11947"/>
                    </a:lnTo>
                    <a:lnTo>
                      <a:pt x="9434" y="11932"/>
                    </a:lnTo>
                    <a:lnTo>
                      <a:pt x="9433" y="11918"/>
                    </a:lnTo>
                    <a:lnTo>
                      <a:pt x="9432" y="11902"/>
                    </a:lnTo>
                    <a:lnTo>
                      <a:pt x="9432" y="11865"/>
                    </a:lnTo>
                    <a:lnTo>
                      <a:pt x="9435" y="11841"/>
                    </a:lnTo>
                    <a:lnTo>
                      <a:pt x="9438" y="11818"/>
                    </a:lnTo>
                    <a:lnTo>
                      <a:pt x="9443" y="11794"/>
                    </a:lnTo>
                    <a:lnTo>
                      <a:pt x="9450" y="11770"/>
                    </a:lnTo>
                    <a:lnTo>
                      <a:pt x="9458" y="11746"/>
                    </a:lnTo>
                    <a:lnTo>
                      <a:pt x="9468" y="11723"/>
                    </a:lnTo>
                    <a:lnTo>
                      <a:pt x="9478" y="11700"/>
                    </a:lnTo>
                    <a:lnTo>
                      <a:pt x="9490" y="11678"/>
                    </a:lnTo>
                    <a:lnTo>
                      <a:pt x="9503" y="11656"/>
                    </a:lnTo>
                    <a:lnTo>
                      <a:pt x="9519" y="11635"/>
                    </a:lnTo>
                    <a:lnTo>
                      <a:pt x="9534" y="11615"/>
                    </a:lnTo>
                    <a:lnTo>
                      <a:pt x="9551" y="11595"/>
                    </a:lnTo>
                    <a:lnTo>
                      <a:pt x="9569" y="11577"/>
                    </a:lnTo>
                    <a:lnTo>
                      <a:pt x="9588" y="11560"/>
                    </a:lnTo>
                    <a:lnTo>
                      <a:pt x="9608" y="11544"/>
                    </a:lnTo>
                    <a:lnTo>
                      <a:pt x="9622" y="11534"/>
                    </a:lnTo>
                    <a:lnTo>
                      <a:pt x="9636" y="11526"/>
                    </a:lnTo>
                    <a:lnTo>
                      <a:pt x="9650" y="11518"/>
                    </a:lnTo>
                    <a:lnTo>
                      <a:pt x="9666" y="11510"/>
                    </a:lnTo>
                    <a:lnTo>
                      <a:pt x="9680" y="11503"/>
                    </a:lnTo>
                    <a:lnTo>
                      <a:pt x="9695" y="11496"/>
                    </a:lnTo>
                    <a:lnTo>
                      <a:pt x="9710" y="11490"/>
                    </a:lnTo>
                    <a:lnTo>
                      <a:pt x="9726" y="11484"/>
                    </a:lnTo>
                    <a:lnTo>
                      <a:pt x="9757" y="11475"/>
                    </a:lnTo>
                    <a:lnTo>
                      <a:pt x="9790" y="11467"/>
                    </a:lnTo>
                    <a:lnTo>
                      <a:pt x="9824" y="11460"/>
                    </a:lnTo>
                    <a:lnTo>
                      <a:pt x="9857" y="11455"/>
                    </a:lnTo>
                    <a:lnTo>
                      <a:pt x="9891" y="11452"/>
                    </a:lnTo>
                    <a:lnTo>
                      <a:pt x="9926" y="11448"/>
                    </a:lnTo>
                    <a:lnTo>
                      <a:pt x="9960" y="11446"/>
                    </a:lnTo>
                    <a:lnTo>
                      <a:pt x="9995" y="11445"/>
                    </a:lnTo>
                    <a:lnTo>
                      <a:pt x="10064" y="11444"/>
                    </a:lnTo>
                    <a:lnTo>
                      <a:pt x="11021" y="11444"/>
                    </a:lnTo>
                    <a:lnTo>
                      <a:pt x="11021" y="11713"/>
                    </a:lnTo>
                    <a:lnTo>
                      <a:pt x="10093" y="11713"/>
                    </a:lnTo>
                    <a:lnTo>
                      <a:pt x="10062" y="11714"/>
                    </a:lnTo>
                    <a:lnTo>
                      <a:pt x="10033" y="11717"/>
                    </a:lnTo>
                    <a:lnTo>
                      <a:pt x="10018" y="11718"/>
                    </a:lnTo>
                    <a:lnTo>
                      <a:pt x="10004" y="11721"/>
                    </a:lnTo>
                    <a:lnTo>
                      <a:pt x="9990" y="11723"/>
                    </a:lnTo>
                    <a:lnTo>
                      <a:pt x="9977" y="11726"/>
                    </a:lnTo>
                    <a:lnTo>
                      <a:pt x="9964" y="11730"/>
                    </a:lnTo>
                    <a:lnTo>
                      <a:pt x="9951" y="11734"/>
                    </a:lnTo>
                    <a:lnTo>
                      <a:pt x="9940" y="11739"/>
                    </a:lnTo>
                    <a:lnTo>
                      <a:pt x="9929" y="11744"/>
                    </a:lnTo>
                    <a:lnTo>
                      <a:pt x="9918" y="11751"/>
                    </a:lnTo>
                    <a:lnTo>
                      <a:pt x="9908" y="11759"/>
                    </a:lnTo>
                    <a:lnTo>
                      <a:pt x="9899" y="11766"/>
                    </a:lnTo>
                    <a:lnTo>
                      <a:pt x="9891" y="11775"/>
                    </a:lnTo>
                    <a:lnTo>
                      <a:pt x="9884" y="11784"/>
                    </a:lnTo>
                    <a:lnTo>
                      <a:pt x="9877" y="11794"/>
                    </a:lnTo>
                    <a:lnTo>
                      <a:pt x="9872" y="11805"/>
                    </a:lnTo>
                    <a:lnTo>
                      <a:pt x="9866" y="11818"/>
                    </a:lnTo>
                    <a:lnTo>
                      <a:pt x="9862" y="11832"/>
                    </a:lnTo>
                    <a:lnTo>
                      <a:pt x="9859" y="11846"/>
                    </a:lnTo>
                    <a:lnTo>
                      <a:pt x="9858" y="11862"/>
                    </a:lnTo>
                    <a:lnTo>
                      <a:pt x="9857" y="11878"/>
                    </a:lnTo>
                    <a:lnTo>
                      <a:pt x="9858" y="11893"/>
                    </a:lnTo>
                    <a:lnTo>
                      <a:pt x="9859" y="11906"/>
                    </a:lnTo>
                    <a:lnTo>
                      <a:pt x="9862" y="11920"/>
                    </a:lnTo>
                    <a:lnTo>
                      <a:pt x="9865" y="11932"/>
                    </a:lnTo>
                    <a:lnTo>
                      <a:pt x="9871" y="11943"/>
                    </a:lnTo>
                    <a:lnTo>
                      <a:pt x="9876" y="11954"/>
                    </a:lnTo>
                    <a:lnTo>
                      <a:pt x="9882" y="11965"/>
                    </a:lnTo>
                    <a:lnTo>
                      <a:pt x="9888" y="11974"/>
                    </a:lnTo>
                    <a:lnTo>
                      <a:pt x="9896" y="11982"/>
                    </a:lnTo>
                    <a:lnTo>
                      <a:pt x="9904" y="11990"/>
                    </a:lnTo>
                    <a:lnTo>
                      <a:pt x="9913" y="11997"/>
                    </a:lnTo>
                    <a:lnTo>
                      <a:pt x="9924" y="12003"/>
                    </a:lnTo>
                    <a:lnTo>
                      <a:pt x="9934" y="12009"/>
                    </a:lnTo>
                    <a:lnTo>
                      <a:pt x="9944" y="12015"/>
                    </a:lnTo>
                    <a:lnTo>
                      <a:pt x="9955" y="12020"/>
                    </a:lnTo>
                    <a:lnTo>
                      <a:pt x="9967" y="12025"/>
                    </a:lnTo>
                    <a:lnTo>
                      <a:pt x="9992" y="12032"/>
                    </a:lnTo>
                    <a:lnTo>
                      <a:pt x="10018" y="12038"/>
                    </a:lnTo>
                    <a:lnTo>
                      <a:pt x="10046" y="12042"/>
                    </a:lnTo>
                    <a:lnTo>
                      <a:pt x="10074" y="12045"/>
                    </a:lnTo>
                    <a:lnTo>
                      <a:pt x="10102" y="12047"/>
                    </a:lnTo>
                    <a:lnTo>
                      <a:pt x="10131" y="12048"/>
                    </a:lnTo>
                    <a:lnTo>
                      <a:pt x="10474" y="12048"/>
                    </a:lnTo>
                    <a:lnTo>
                      <a:pt x="10526" y="12049"/>
                    </a:lnTo>
                    <a:lnTo>
                      <a:pt x="10578" y="12050"/>
                    </a:lnTo>
                    <a:lnTo>
                      <a:pt x="10629" y="12052"/>
                    </a:lnTo>
                    <a:lnTo>
                      <a:pt x="10680" y="12056"/>
                    </a:lnTo>
                    <a:lnTo>
                      <a:pt x="10706" y="12059"/>
                    </a:lnTo>
                    <a:lnTo>
                      <a:pt x="10730" y="12064"/>
                    </a:lnTo>
                    <a:lnTo>
                      <a:pt x="10756" y="12069"/>
                    </a:lnTo>
                    <a:lnTo>
                      <a:pt x="10780" y="12074"/>
                    </a:lnTo>
                    <a:lnTo>
                      <a:pt x="10805" y="12080"/>
                    </a:lnTo>
                    <a:lnTo>
                      <a:pt x="10829" y="12087"/>
                    </a:lnTo>
                    <a:lnTo>
                      <a:pt x="10854" y="12095"/>
                    </a:lnTo>
                    <a:lnTo>
                      <a:pt x="10878" y="12105"/>
                    </a:lnTo>
                    <a:lnTo>
                      <a:pt x="10895" y="12111"/>
                    </a:lnTo>
                    <a:lnTo>
                      <a:pt x="10910" y="12120"/>
                    </a:lnTo>
                    <a:lnTo>
                      <a:pt x="10925" y="12128"/>
                    </a:lnTo>
                    <a:lnTo>
                      <a:pt x="10940" y="12136"/>
                    </a:lnTo>
                    <a:lnTo>
                      <a:pt x="10954" y="12145"/>
                    </a:lnTo>
                    <a:lnTo>
                      <a:pt x="10967" y="12155"/>
                    </a:lnTo>
                    <a:lnTo>
                      <a:pt x="10979" y="12166"/>
                    </a:lnTo>
                    <a:lnTo>
                      <a:pt x="10992" y="12176"/>
                    </a:lnTo>
                    <a:lnTo>
                      <a:pt x="11003" y="12186"/>
                    </a:lnTo>
                    <a:lnTo>
                      <a:pt x="11014" y="12197"/>
                    </a:lnTo>
                    <a:lnTo>
                      <a:pt x="11024" y="12209"/>
                    </a:lnTo>
                    <a:lnTo>
                      <a:pt x="11034" y="12222"/>
                    </a:lnTo>
                    <a:lnTo>
                      <a:pt x="11044" y="12234"/>
                    </a:lnTo>
                    <a:lnTo>
                      <a:pt x="11052" y="12246"/>
                    </a:lnTo>
                    <a:lnTo>
                      <a:pt x="11060" y="12259"/>
                    </a:lnTo>
                    <a:lnTo>
                      <a:pt x="11068" y="12272"/>
                    </a:lnTo>
                    <a:lnTo>
                      <a:pt x="11075" y="12286"/>
                    </a:lnTo>
                    <a:lnTo>
                      <a:pt x="11081" y="12299"/>
                    </a:lnTo>
                    <a:lnTo>
                      <a:pt x="11087" y="12312"/>
                    </a:lnTo>
                    <a:lnTo>
                      <a:pt x="11094" y="12327"/>
                    </a:lnTo>
                    <a:lnTo>
                      <a:pt x="11103" y="12355"/>
                    </a:lnTo>
                    <a:lnTo>
                      <a:pt x="11111" y="12384"/>
                    </a:lnTo>
                    <a:lnTo>
                      <a:pt x="11117" y="12413"/>
                    </a:lnTo>
                    <a:lnTo>
                      <a:pt x="11121" y="12443"/>
                    </a:lnTo>
                    <a:lnTo>
                      <a:pt x="11123" y="12473"/>
                    </a:lnTo>
                    <a:lnTo>
                      <a:pt x="11124" y="12502"/>
                    </a:lnTo>
                    <a:lnTo>
                      <a:pt x="11123" y="12522"/>
                    </a:lnTo>
                    <a:close/>
                    <a:moveTo>
                      <a:pt x="9353" y="11132"/>
                    </a:moveTo>
                    <a:lnTo>
                      <a:pt x="9261" y="11132"/>
                    </a:lnTo>
                    <a:lnTo>
                      <a:pt x="9221" y="11130"/>
                    </a:lnTo>
                    <a:lnTo>
                      <a:pt x="9180" y="11128"/>
                    </a:lnTo>
                    <a:lnTo>
                      <a:pt x="9139" y="11125"/>
                    </a:lnTo>
                    <a:lnTo>
                      <a:pt x="9097" y="11120"/>
                    </a:lnTo>
                    <a:lnTo>
                      <a:pt x="9056" y="11114"/>
                    </a:lnTo>
                    <a:lnTo>
                      <a:pt x="9014" y="11108"/>
                    </a:lnTo>
                    <a:lnTo>
                      <a:pt x="8973" y="11100"/>
                    </a:lnTo>
                    <a:lnTo>
                      <a:pt x="8932" y="11089"/>
                    </a:lnTo>
                    <a:lnTo>
                      <a:pt x="8891" y="11079"/>
                    </a:lnTo>
                    <a:lnTo>
                      <a:pt x="8852" y="11067"/>
                    </a:lnTo>
                    <a:lnTo>
                      <a:pt x="8814" y="11054"/>
                    </a:lnTo>
                    <a:lnTo>
                      <a:pt x="8776" y="11039"/>
                    </a:lnTo>
                    <a:lnTo>
                      <a:pt x="8740" y="11023"/>
                    </a:lnTo>
                    <a:lnTo>
                      <a:pt x="8723" y="11015"/>
                    </a:lnTo>
                    <a:lnTo>
                      <a:pt x="8707" y="11006"/>
                    </a:lnTo>
                    <a:lnTo>
                      <a:pt x="8689" y="10997"/>
                    </a:lnTo>
                    <a:lnTo>
                      <a:pt x="8674" y="10986"/>
                    </a:lnTo>
                    <a:lnTo>
                      <a:pt x="8654" y="10973"/>
                    </a:lnTo>
                    <a:lnTo>
                      <a:pt x="8634" y="10959"/>
                    </a:lnTo>
                    <a:lnTo>
                      <a:pt x="8615" y="10945"/>
                    </a:lnTo>
                    <a:lnTo>
                      <a:pt x="8598" y="10929"/>
                    </a:lnTo>
                    <a:lnTo>
                      <a:pt x="8580" y="10914"/>
                    </a:lnTo>
                    <a:lnTo>
                      <a:pt x="8564" y="10898"/>
                    </a:lnTo>
                    <a:lnTo>
                      <a:pt x="8549" y="10881"/>
                    </a:lnTo>
                    <a:lnTo>
                      <a:pt x="8534" y="10864"/>
                    </a:lnTo>
                    <a:lnTo>
                      <a:pt x="8521" y="10847"/>
                    </a:lnTo>
                    <a:lnTo>
                      <a:pt x="8508" y="10829"/>
                    </a:lnTo>
                    <a:lnTo>
                      <a:pt x="8496" y="10811"/>
                    </a:lnTo>
                    <a:lnTo>
                      <a:pt x="8484" y="10792"/>
                    </a:lnTo>
                    <a:lnTo>
                      <a:pt x="8473" y="10773"/>
                    </a:lnTo>
                    <a:lnTo>
                      <a:pt x="8463" y="10754"/>
                    </a:lnTo>
                    <a:lnTo>
                      <a:pt x="8454" y="10734"/>
                    </a:lnTo>
                    <a:lnTo>
                      <a:pt x="8446" y="10714"/>
                    </a:lnTo>
                    <a:lnTo>
                      <a:pt x="8437" y="10694"/>
                    </a:lnTo>
                    <a:lnTo>
                      <a:pt x="8429" y="10674"/>
                    </a:lnTo>
                    <a:lnTo>
                      <a:pt x="8423" y="10654"/>
                    </a:lnTo>
                    <a:lnTo>
                      <a:pt x="8417" y="10632"/>
                    </a:lnTo>
                    <a:lnTo>
                      <a:pt x="8411" y="10612"/>
                    </a:lnTo>
                    <a:lnTo>
                      <a:pt x="8406" y="10591"/>
                    </a:lnTo>
                    <a:lnTo>
                      <a:pt x="8402" y="10570"/>
                    </a:lnTo>
                    <a:lnTo>
                      <a:pt x="8398" y="10549"/>
                    </a:lnTo>
                    <a:lnTo>
                      <a:pt x="8392" y="10507"/>
                    </a:lnTo>
                    <a:lnTo>
                      <a:pt x="8387" y="10465"/>
                    </a:lnTo>
                    <a:lnTo>
                      <a:pt x="8384" y="10423"/>
                    </a:lnTo>
                    <a:lnTo>
                      <a:pt x="8383" y="10382"/>
                    </a:lnTo>
                    <a:lnTo>
                      <a:pt x="8384" y="10336"/>
                    </a:lnTo>
                    <a:lnTo>
                      <a:pt x="8386" y="10291"/>
                    </a:lnTo>
                    <a:lnTo>
                      <a:pt x="8391" y="10247"/>
                    </a:lnTo>
                    <a:lnTo>
                      <a:pt x="8397" y="10205"/>
                    </a:lnTo>
                    <a:lnTo>
                      <a:pt x="8404" y="10164"/>
                    </a:lnTo>
                    <a:lnTo>
                      <a:pt x="8413" y="10125"/>
                    </a:lnTo>
                    <a:lnTo>
                      <a:pt x="8424" y="10087"/>
                    </a:lnTo>
                    <a:lnTo>
                      <a:pt x="8436" y="10050"/>
                    </a:lnTo>
                    <a:lnTo>
                      <a:pt x="8450" y="10015"/>
                    </a:lnTo>
                    <a:lnTo>
                      <a:pt x="8466" y="9982"/>
                    </a:lnTo>
                    <a:lnTo>
                      <a:pt x="8483" y="9949"/>
                    </a:lnTo>
                    <a:lnTo>
                      <a:pt x="8503" y="9918"/>
                    </a:lnTo>
                    <a:lnTo>
                      <a:pt x="8524" y="9889"/>
                    </a:lnTo>
                    <a:lnTo>
                      <a:pt x="8547" y="9861"/>
                    </a:lnTo>
                    <a:lnTo>
                      <a:pt x="8571" y="9835"/>
                    </a:lnTo>
                    <a:lnTo>
                      <a:pt x="8598" y="9810"/>
                    </a:lnTo>
                    <a:lnTo>
                      <a:pt x="8626" y="9787"/>
                    </a:lnTo>
                    <a:lnTo>
                      <a:pt x="8656" y="9764"/>
                    </a:lnTo>
                    <a:lnTo>
                      <a:pt x="8687" y="9744"/>
                    </a:lnTo>
                    <a:lnTo>
                      <a:pt x="8721" y="9726"/>
                    </a:lnTo>
                    <a:lnTo>
                      <a:pt x="8757" y="9708"/>
                    </a:lnTo>
                    <a:lnTo>
                      <a:pt x="8793" y="9692"/>
                    </a:lnTo>
                    <a:lnTo>
                      <a:pt x="8833" y="9678"/>
                    </a:lnTo>
                    <a:lnTo>
                      <a:pt x="8874" y="9665"/>
                    </a:lnTo>
                    <a:lnTo>
                      <a:pt x="8917" y="9653"/>
                    </a:lnTo>
                    <a:lnTo>
                      <a:pt x="8962" y="9643"/>
                    </a:lnTo>
                    <a:lnTo>
                      <a:pt x="9009" y="9635"/>
                    </a:lnTo>
                    <a:lnTo>
                      <a:pt x="9058" y="9628"/>
                    </a:lnTo>
                    <a:lnTo>
                      <a:pt x="9109" y="9623"/>
                    </a:lnTo>
                    <a:lnTo>
                      <a:pt x="9162" y="9619"/>
                    </a:lnTo>
                    <a:lnTo>
                      <a:pt x="9216" y="9617"/>
                    </a:lnTo>
                    <a:lnTo>
                      <a:pt x="9273" y="9616"/>
                    </a:lnTo>
                    <a:lnTo>
                      <a:pt x="9330" y="9617"/>
                    </a:lnTo>
                    <a:lnTo>
                      <a:pt x="9385" y="9619"/>
                    </a:lnTo>
                    <a:lnTo>
                      <a:pt x="9438" y="9623"/>
                    </a:lnTo>
                    <a:lnTo>
                      <a:pt x="9489" y="9628"/>
                    </a:lnTo>
                    <a:lnTo>
                      <a:pt x="9538" y="9635"/>
                    </a:lnTo>
                    <a:lnTo>
                      <a:pt x="9585" y="9644"/>
                    </a:lnTo>
                    <a:lnTo>
                      <a:pt x="9630" y="9654"/>
                    </a:lnTo>
                    <a:lnTo>
                      <a:pt x="9674" y="9667"/>
                    </a:lnTo>
                    <a:lnTo>
                      <a:pt x="9714" y="9680"/>
                    </a:lnTo>
                    <a:lnTo>
                      <a:pt x="9753" y="9694"/>
                    </a:lnTo>
                    <a:lnTo>
                      <a:pt x="9791" y="9711"/>
                    </a:lnTo>
                    <a:lnTo>
                      <a:pt x="9827" y="9729"/>
                    </a:lnTo>
                    <a:lnTo>
                      <a:pt x="9860" y="9748"/>
                    </a:lnTo>
                    <a:lnTo>
                      <a:pt x="9891" y="9770"/>
                    </a:lnTo>
                    <a:lnTo>
                      <a:pt x="9922" y="9792"/>
                    </a:lnTo>
                    <a:lnTo>
                      <a:pt x="9949" y="9815"/>
                    </a:lnTo>
                    <a:lnTo>
                      <a:pt x="9976" y="9841"/>
                    </a:lnTo>
                    <a:lnTo>
                      <a:pt x="9999" y="9869"/>
                    </a:lnTo>
                    <a:lnTo>
                      <a:pt x="10022" y="9896"/>
                    </a:lnTo>
                    <a:lnTo>
                      <a:pt x="10043" y="9926"/>
                    </a:lnTo>
                    <a:lnTo>
                      <a:pt x="10061" y="9957"/>
                    </a:lnTo>
                    <a:lnTo>
                      <a:pt x="10079" y="9990"/>
                    </a:lnTo>
                    <a:lnTo>
                      <a:pt x="10095" y="10024"/>
                    </a:lnTo>
                    <a:lnTo>
                      <a:pt x="10108" y="10059"/>
                    </a:lnTo>
                    <a:lnTo>
                      <a:pt x="10120" y="10096"/>
                    </a:lnTo>
                    <a:lnTo>
                      <a:pt x="10131" y="10135"/>
                    </a:lnTo>
                    <a:lnTo>
                      <a:pt x="10140" y="10175"/>
                    </a:lnTo>
                    <a:lnTo>
                      <a:pt x="10147" y="10215"/>
                    </a:lnTo>
                    <a:lnTo>
                      <a:pt x="10152" y="10258"/>
                    </a:lnTo>
                    <a:lnTo>
                      <a:pt x="10156" y="10302"/>
                    </a:lnTo>
                    <a:lnTo>
                      <a:pt x="10158" y="10347"/>
                    </a:lnTo>
                    <a:lnTo>
                      <a:pt x="10159" y="10393"/>
                    </a:lnTo>
                    <a:lnTo>
                      <a:pt x="10158" y="10437"/>
                    </a:lnTo>
                    <a:lnTo>
                      <a:pt x="10156" y="10479"/>
                    </a:lnTo>
                    <a:lnTo>
                      <a:pt x="10152" y="10521"/>
                    </a:lnTo>
                    <a:lnTo>
                      <a:pt x="10146" y="10561"/>
                    </a:lnTo>
                    <a:lnTo>
                      <a:pt x="10139" y="10600"/>
                    </a:lnTo>
                    <a:lnTo>
                      <a:pt x="10130" y="10638"/>
                    </a:lnTo>
                    <a:lnTo>
                      <a:pt x="10119" y="10673"/>
                    </a:lnTo>
                    <a:lnTo>
                      <a:pt x="10106" y="10709"/>
                    </a:lnTo>
                    <a:lnTo>
                      <a:pt x="10092" y="10743"/>
                    </a:lnTo>
                    <a:lnTo>
                      <a:pt x="10077" y="10775"/>
                    </a:lnTo>
                    <a:lnTo>
                      <a:pt x="10059" y="10806"/>
                    </a:lnTo>
                    <a:lnTo>
                      <a:pt x="10040" y="10835"/>
                    </a:lnTo>
                    <a:lnTo>
                      <a:pt x="10019" y="10864"/>
                    </a:lnTo>
                    <a:lnTo>
                      <a:pt x="9997" y="10891"/>
                    </a:lnTo>
                    <a:lnTo>
                      <a:pt x="9973" y="10916"/>
                    </a:lnTo>
                    <a:lnTo>
                      <a:pt x="9947" y="10941"/>
                    </a:lnTo>
                    <a:lnTo>
                      <a:pt x="9918" y="10964"/>
                    </a:lnTo>
                    <a:lnTo>
                      <a:pt x="9890" y="10985"/>
                    </a:lnTo>
                    <a:lnTo>
                      <a:pt x="9858" y="11005"/>
                    </a:lnTo>
                    <a:lnTo>
                      <a:pt x="9826" y="11024"/>
                    </a:lnTo>
                    <a:lnTo>
                      <a:pt x="9792" y="11040"/>
                    </a:lnTo>
                    <a:lnTo>
                      <a:pt x="9755" y="11057"/>
                    </a:lnTo>
                    <a:lnTo>
                      <a:pt x="9718" y="11071"/>
                    </a:lnTo>
                    <a:lnTo>
                      <a:pt x="9678" y="11083"/>
                    </a:lnTo>
                    <a:lnTo>
                      <a:pt x="9637" y="11096"/>
                    </a:lnTo>
                    <a:lnTo>
                      <a:pt x="9594" y="11105"/>
                    </a:lnTo>
                    <a:lnTo>
                      <a:pt x="9549" y="11113"/>
                    </a:lnTo>
                    <a:lnTo>
                      <a:pt x="9502" y="11120"/>
                    </a:lnTo>
                    <a:lnTo>
                      <a:pt x="9454" y="11125"/>
                    </a:lnTo>
                    <a:lnTo>
                      <a:pt x="9404" y="11129"/>
                    </a:lnTo>
                    <a:lnTo>
                      <a:pt x="9353" y="11132"/>
                    </a:lnTo>
                    <a:close/>
                    <a:moveTo>
                      <a:pt x="9221" y="12522"/>
                    </a:moveTo>
                    <a:lnTo>
                      <a:pt x="9219" y="12541"/>
                    </a:lnTo>
                    <a:lnTo>
                      <a:pt x="9217" y="12561"/>
                    </a:lnTo>
                    <a:lnTo>
                      <a:pt x="9214" y="12581"/>
                    </a:lnTo>
                    <a:lnTo>
                      <a:pt x="9210" y="12601"/>
                    </a:lnTo>
                    <a:lnTo>
                      <a:pt x="9204" y="12620"/>
                    </a:lnTo>
                    <a:lnTo>
                      <a:pt x="9199" y="12640"/>
                    </a:lnTo>
                    <a:lnTo>
                      <a:pt x="9192" y="12659"/>
                    </a:lnTo>
                    <a:lnTo>
                      <a:pt x="9185" y="12679"/>
                    </a:lnTo>
                    <a:lnTo>
                      <a:pt x="9176" y="12697"/>
                    </a:lnTo>
                    <a:lnTo>
                      <a:pt x="9167" y="12715"/>
                    </a:lnTo>
                    <a:lnTo>
                      <a:pt x="9156" y="12734"/>
                    </a:lnTo>
                    <a:lnTo>
                      <a:pt x="9144" y="12751"/>
                    </a:lnTo>
                    <a:lnTo>
                      <a:pt x="9132" y="12768"/>
                    </a:lnTo>
                    <a:lnTo>
                      <a:pt x="9118" y="12785"/>
                    </a:lnTo>
                    <a:lnTo>
                      <a:pt x="9104" y="12801"/>
                    </a:lnTo>
                    <a:lnTo>
                      <a:pt x="9089" y="12814"/>
                    </a:lnTo>
                    <a:lnTo>
                      <a:pt x="9075" y="12828"/>
                    </a:lnTo>
                    <a:lnTo>
                      <a:pt x="9060" y="12840"/>
                    </a:lnTo>
                    <a:lnTo>
                      <a:pt x="9044" y="12851"/>
                    </a:lnTo>
                    <a:lnTo>
                      <a:pt x="9028" y="12861"/>
                    </a:lnTo>
                    <a:lnTo>
                      <a:pt x="9013" y="12871"/>
                    </a:lnTo>
                    <a:lnTo>
                      <a:pt x="8995" y="12881"/>
                    </a:lnTo>
                    <a:lnTo>
                      <a:pt x="8979" y="12889"/>
                    </a:lnTo>
                    <a:lnTo>
                      <a:pt x="8963" y="12896"/>
                    </a:lnTo>
                    <a:lnTo>
                      <a:pt x="8945" y="12902"/>
                    </a:lnTo>
                    <a:lnTo>
                      <a:pt x="8928" y="12908"/>
                    </a:lnTo>
                    <a:lnTo>
                      <a:pt x="8910" y="12914"/>
                    </a:lnTo>
                    <a:lnTo>
                      <a:pt x="8892" y="12918"/>
                    </a:lnTo>
                    <a:lnTo>
                      <a:pt x="8874" y="12923"/>
                    </a:lnTo>
                    <a:lnTo>
                      <a:pt x="8856" y="12926"/>
                    </a:lnTo>
                    <a:lnTo>
                      <a:pt x="8837" y="12931"/>
                    </a:lnTo>
                    <a:lnTo>
                      <a:pt x="8800" y="12936"/>
                    </a:lnTo>
                    <a:lnTo>
                      <a:pt x="8761" y="12940"/>
                    </a:lnTo>
                    <a:lnTo>
                      <a:pt x="8722" y="12942"/>
                    </a:lnTo>
                    <a:lnTo>
                      <a:pt x="8682" y="12943"/>
                    </a:lnTo>
                    <a:lnTo>
                      <a:pt x="8603" y="12944"/>
                    </a:lnTo>
                    <a:lnTo>
                      <a:pt x="7617" y="12944"/>
                    </a:lnTo>
                    <a:lnTo>
                      <a:pt x="7617" y="12678"/>
                    </a:lnTo>
                    <a:lnTo>
                      <a:pt x="8437" y="12678"/>
                    </a:lnTo>
                    <a:lnTo>
                      <a:pt x="8467" y="12677"/>
                    </a:lnTo>
                    <a:lnTo>
                      <a:pt x="8497" y="12677"/>
                    </a:lnTo>
                    <a:lnTo>
                      <a:pt x="8527" y="12676"/>
                    </a:lnTo>
                    <a:lnTo>
                      <a:pt x="8557" y="12674"/>
                    </a:lnTo>
                    <a:lnTo>
                      <a:pt x="8587" y="12671"/>
                    </a:lnTo>
                    <a:lnTo>
                      <a:pt x="8617" y="12667"/>
                    </a:lnTo>
                    <a:lnTo>
                      <a:pt x="8631" y="12664"/>
                    </a:lnTo>
                    <a:lnTo>
                      <a:pt x="8646" y="12661"/>
                    </a:lnTo>
                    <a:lnTo>
                      <a:pt x="8660" y="12658"/>
                    </a:lnTo>
                    <a:lnTo>
                      <a:pt x="8673" y="12654"/>
                    </a:lnTo>
                    <a:lnTo>
                      <a:pt x="8686" y="12650"/>
                    </a:lnTo>
                    <a:lnTo>
                      <a:pt x="8699" y="12645"/>
                    </a:lnTo>
                    <a:lnTo>
                      <a:pt x="8711" y="12640"/>
                    </a:lnTo>
                    <a:lnTo>
                      <a:pt x="8722" y="12634"/>
                    </a:lnTo>
                    <a:lnTo>
                      <a:pt x="8732" y="12627"/>
                    </a:lnTo>
                    <a:lnTo>
                      <a:pt x="8742" y="12619"/>
                    </a:lnTo>
                    <a:lnTo>
                      <a:pt x="8752" y="12611"/>
                    </a:lnTo>
                    <a:lnTo>
                      <a:pt x="8761" y="12602"/>
                    </a:lnTo>
                    <a:lnTo>
                      <a:pt x="8768" y="12593"/>
                    </a:lnTo>
                    <a:lnTo>
                      <a:pt x="8775" y="12583"/>
                    </a:lnTo>
                    <a:lnTo>
                      <a:pt x="8781" y="12572"/>
                    </a:lnTo>
                    <a:lnTo>
                      <a:pt x="8786" y="12560"/>
                    </a:lnTo>
                    <a:lnTo>
                      <a:pt x="8790" y="12547"/>
                    </a:lnTo>
                    <a:lnTo>
                      <a:pt x="8792" y="12534"/>
                    </a:lnTo>
                    <a:lnTo>
                      <a:pt x="8794" y="12518"/>
                    </a:lnTo>
                    <a:lnTo>
                      <a:pt x="8795" y="12503"/>
                    </a:lnTo>
                    <a:lnTo>
                      <a:pt x="8794" y="12494"/>
                    </a:lnTo>
                    <a:lnTo>
                      <a:pt x="8794" y="12485"/>
                    </a:lnTo>
                    <a:lnTo>
                      <a:pt x="8792" y="12476"/>
                    </a:lnTo>
                    <a:lnTo>
                      <a:pt x="8790" y="12466"/>
                    </a:lnTo>
                    <a:lnTo>
                      <a:pt x="8788" y="12458"/>
                    </a:lnTo>
                    <a:lnTo>
                      <a:pt x="8785" y="12449"/>
                    </a:lnTo>
                    <a:lnTo>
                      <a:pt x="8782" y="12441"/>
                    </a:lnTo>
                    <a:lnTo>
                      <a:pt x="8778" y="12433"/>
                    </a:lnTo>
                    <a:lnTo>
                      <a:pt x="8769" y="12416"/>
                    </a:lnTo>
                    <a:lnTo>
                      <a:pt x="8758" y="12401"/>
                    </a:lnTo>
                    <a:lnTo>
                      <a:pt x="8745" y="12387"/>
                    </a:lnTo>
                    <a:lnTo>
                      <a:pt x="8731" y="12374"/>
                    </a:lnTo>
                    <a:lnTo>
                      <a:pt x="8719" y="12363"/>
                    </a:lnTo>
                    <a:lnTo>
                      <a:pt x="8706" y="12355"/>
                    </a:lnTo>
                    <a:lnTo>
                      <a:pt x="8692" y="12347"/>
                    </a:lnTo>
                    <a:lnTo>
                      <a:pt x="8678" y="12341"/>
                    </a:lnTo>
                    <a:lnTo>
                      <a:pt x="8663" y="12335"/>
                    </a:lnTo>
                    <a:lnTo>
                      <a:pt x="8648" y="12331"/>
                    </a:lnTo>
                    <a:lnTo>
                      <a:pt x="8631" y="12327"/>
                    </a:lnTo>
                    <a:lnTo>
                      <a:pt x="8615" y="12323"/>
                    </a:lnTo>
                    <a:lnTo>
                      <a:pt x="8599" y="12321"/>
                    </a:lnTo>
                    <a:lnTo>
                      <a:pt x="8582" y="12319"/>
                    </a:lnTo>
                    <a:lnTo>
                      <a:pt x="8565" y="12317"/>
                    </a:lnTo>
                    <a:lnTo>
                      <a:pt x="8549" y="12315"/>
                    </a:lnTo>
                    <a:lnTo>
                      <a:pt x="8515" y="12314"/>
                    </a:lnTo>
                    <a:lnTo>
                      <a:pt x="8483" y="12313"/>
                    </a:lnTo>
                    <a:lnTo>
                      <a:pt x="8112" y="12313"/>
                    </a:lnTo>
                    <a:lnTo>
                      <a:pt x="8069" y="12312"/>
                    </a:lnTo>
                    <a:lnTo>
                      <a:pt x="8026" y="12309"/>
                    </a:lnTo>
                    <a:lnTo>
                      <a:pt x="7982" y="12306"/>
                    </a:lnTo>
                    <a:lnTo>
                      <a:pt x="7938" y="12300"/>
                    </a:lnTo>
                    <a:lnTo>
                      <a:pt x="7895" y="12293"/>
                    </a:lnTo>
                    <a:lnTo>
                      <a:pt x="7874" y="12289"/>
                    </a:lnTo>
                    <a:lnTo>
                      <a:pt x="7854" y="12285"/>
                    </a:lnTo>
                    <a:lnTo>
                      <a:pt x="7834" y="12280"/>
                    </a:lnTo>
                    <a:lnTo>
                      <a:pt x="7814" y="12274"/>
                    </a:lnTo>
                    <a:lnTo>
                      <a:pt x="7798" y="12268"/>
                    </a:lnTo>
                    <a:lnTo>
                      <a:pt x="7782" y="12261"/>
                    </a:lnTo>
                    <a:lnTo>
                      <a:pt x="7765" y="12254"/>
                    </a:lnTo>
                    <a:lnTo>
                      <a:pt x="7750" y="12246"/>
                    </a:lnTo>
                    <a:lnTo>
                      <a:pt x="7735" y="12238"/>
                    </a:lnTo>
                    <a:lnTo>
                      <a:pt x="7720" y="12230"/>
                    </a:lnTo>
                    <a:lnTo>
                      <a:pt x="7706" y="12221"/>
                    </a:lnTo>
                    <a:lnTo>
                      <a:pt x="7693" y="12210"/>
                    </a:lnTo>
                    <a:lnTo>
                      <a:pt x="7680" y="12200"/>
                    </a:lnTo>
                    <a:lnTo>
                      <a:pt x="7667" y="12190"/>
                    </a:lnTo>
                    <a:lnTo>
                      <a:pt x="7655" y="12179"/>
                    </a:lnTo>
                    <a:lnTo>
                      <a:pt x="7644" y="12167"/>
                    </a:lnTo>
                    <a:lnTo>
                      <a:pt x="7633" y="12155"/>
                    </a:lnTo>
                    <a:lnTo>
                      <a:pt x="7622" y="12143"/>
                    </a:lnTo>
                    <a:lnTo>
                      <a:pt x="7613" y="12131"/>
                    </a:lnTo>
                    <a:lnTo>
                      <a:pt x="7603" y="12118"/>
                    </a:lnTo>
                    <a:lnTo>
                      <a:pt x="7595" y="12104"/>
                    </a:lnTo>
                    <a:lnTo>
                      <a:pt x="7587" y="12091"/>
                    </a:lnTo>
                    <a:lnTo>
                      <a:pt x="7579" y="12078"/>
                    </a:lnTo>
                    <a:lnTo>
                      <a:pt x="7571" y="12064"/>
                    </a:lnTo>
                    <a:lnTo>
                      <a:pt x="7565" y="12049"/>
                    </a:lnTo>
                    <a:lnTo>
                      <a:pt x="7559" y="12035"/>
                    </a:lnTo>
                    <a:lnTo>
                      <a:pt x="7554" y="12021"/>
                    </a:lnTo>
                    <a:lnTo>
                      <a:pt x="7549" y="12006"/>
                    </a:lnTo>
                    <a:lnTo>
                      <a:pt x="7545" y="11991"/>
                    </a:lnTo>
                    <a:lnTo>
                      <a:pt x="7541" y="11977"/>
                    </a:lnTo>
                    <a:lnTo>
                      <a:pt x="7538" y="11963"/>
                    </a:lnTo>
                    <a:lnTo>
                      <a:pt x="7535" y="11947"/>
                    </a:lnTo>
                    <a:lnTo>
                      <a:pt x="7533" y="11932"/>
                    </a:lnTo>
                    <a:lnTo>
                      <a:pt x="7532" y="11918"/>
                    </a:lnTo>
                    <a:lnTo>
                      <a:pt x="7531" y="11902"/>
                    </a:lnTo>
                    <a:lnTo>
                      <a:pt x="7531" y="11865"/>
                    </a:lnTo>
                    <a:lnTo>
                      <a:pt x="7534" y="11841"/>
                    </a:lnTo>
                    <a:lnTo>
                      <a:pt x="7537" y="11818"/>
                    </a:lnTo>
                    <a:lnTo>
                      <a:pt x="7542" y="11794"/>
                    </a:lnTo>
                    <a:lnTo>
                      <a:pt x="7549" y="11770"/>
                    </a:lnTo>
                    <a:lnTo>
                      <a:pt x="7557" y="11746"/>
                    </a:lnTo>
                    <a:lnTo>
                      <a:pt x="7566" y="11723"/>
                    </a:lnTo>
                    <a:lnTo>
                      <a:pt x="7577" y="11700"/>
                    </a:lnTo>
                    <a:lnTo>
                      <a:pt x="7589" y="11678"/>
                    </a:lnTo>
                    <a:lnTo>
                      <a:pt x="7602" y="11656"/>
                    </a:lnTo>
                    <a:lnTo>
                      <a:pt x="7616" y="11635"/>
                    </a:lnTo>
                    <a:lnTo>
                      <a:pt x="7632" y="11615"/>
                    </a:lnTo>
                    <a:lnTo>
                      <a:pt x="7649" y="11595"/>
                    </a:lnTo>
                    <a:lnTo>
                      <a:pt x="7667" y="11577"/>
                    </a:lnTo>
                    <a:lnTo>
                      <a:pt x="7686" y="11560"/>
                    </a:lnTo>
                    <a:lnTo>
                      <a:pt x="7706" y="11544"/>
                    </a:lnTo>
                    <a:lnTo>
                      <a:pt x="7720" y="11534"/>
                    </a:lnTo>
                    <a:lnTo>
                      <a:pt x="7734" y="11526"/>
                    </a:lnTo>
                    <a:lnTo>
                      <a:pt x="7748" y="11518"/>
                    </a:lnTo>
                    <a:lnTo>
                      <a:pt x="7763" y="11510"/>
                    </a:lnTo>
                    <a:lnTo>
                      <a:pt x="7778" y="11503"/>
                    </a:lnTo>
                    <a:lnTo>
                      <a:pt x="7793" y="11496"/>
                    </a:lnTo>
                    <a:lnTo>
                      <a:pt x="7808" y="11490"/>
                    </a:lnTo>
                    <a:lnTo>
                      <a:pt x="7823" y="11484"/>
                    </a:lnTo>
                    <a:lnTo>
                      <a:pt x="7855" y="11475"/>
                    </a:lnTo>
                    <a:lnTo>
                      <a:pt x="7888" y="11467"/>
                    </a:lnTo>
                    <a:lnTo>
                      <a:pt x="7921" y="11460"/>
                    </a:lnTo>
                    <a:lnTo>
                      <a:pt x="7955" y="11455"/>
                    </a:lnTo>
                    <a:lnTo>
                      <a:pt x="7989" y="11452"/>
                    </a:lnTo>
                    <a:lnTo>
                      <a:pt x="8023" y="11448"/>
                    </a:lnTo>
                    <a:lnTo>
                      <a:pt x="8058" y="11446"/>
                    </a:lnTo>
                    <a:lnTo>
                      <a:pt x="8093" y="11445"/>
                    </a:lnTo>
                    <a:lnTo>
                      <a:pt x="8162" y="11444"/>
                    </a:lnTo>
                    <a:lnTo>
                      <a:pt x="9120" y="11444"/>
                    </a:lnTo>
                    <a:lnTo>
                      <a:pt x="9120" y="11713"/>
                    </a:lnTo>
                    <a:lnTo>
                      <a:pt x="8191" y="11713"/>
                    </a:lnTo>
                    <a:lnTo>
                      <a:pt x="8160" y="11714"/>
                    </a:lnTo>
                    <a:lnTo>
                      <a:pt x="8130" y="11717"/>
                    </a:lnTo>
                    <a:lnTo>
                      <a:pt x="8116" y="11718"/>
                    </a:lnTo>
                    <a:lnTo>
                      <a:pt x="8102" y="11721"/>
                    </a:lnTo>
                    <a:lnTo>
                      <a:pt x="8088" y="11723"/>
                    </a:lnTo>
                    <a:lnTo>
                      <a:pt x="8074" y="11726"/>
                    </a:lnTo>
                    <a:lnTo>
                      <a:pt x="8062" y="11730"/>
                    </a:lnTo>
                    <a:lnTo>
                      <a:pt x="8050" y="11734"/>
                    </a:lnTo>
                    <a:lnTo>
                      <a:pt x="8038" y="11739"/>
                    </a:lnTo>
                    <a:lnTo>
                      <a:pt x="8027" y="11744"/>
                    </a:lnTo>
                    <a:lnTo>
                      <a:pt x="8016" y="11751"/>
                    </a:lnTo>
                    <a:lnTo>
                      <a:pt x="8007" y="11759"/>
                    </a:lnTo>
                    <a:lnTo>
                      <a:pt x="7998" y="11766"/>
                    </a:lnTo>
                    <a:lnTo>
                      <a:pt x="7990" y="11775"/>
                    </a:lnTo>
                    <a:lnTo>
                      <a:pt x="7983" y="11784"/>
                    </a:lnTo>
                    <a:lnTo>
                      <a:pt x="7975" y="11794"/>
                    </a:lnTo>
                    <a:lnTo>
                      <a:pt x="7970" y="11805"/>
                    </a:lnTo>
                    <a:lnTo>
                      <a:pt x="7965" y="11818"/>
                    </a:lnTo>
                    <a:lnTo>
                      <a:pt x="7961" y="11832"/>
                    </a:lnTo>
                    <a:lnTo>
                      <a:pt x="7958" y="11846"/>
                    </a:lnTo>
                    <a:lnTo>
                      <a:pt x="7957" y="11862"/>
                    </a:lnTo>
                    <a:lnTo>
                      <a:pt x="7956" y="11878"/>
                    </a:lnTo>
                    <a:lnTo>
                      <a:pt x="7957" y="11893"/>
                    </a:lnTo>
                    <a:lnTo>
                      <a:pt x="7958" y="11906"/>
                    </a:lnTo>
                    <a:lnTo>
                      <a:pt x="7961" y="11920"/>
                    </a:lnTo>
                    <a:lnTo>
                      <a:pt x="7964" y="11932"/>
                    </a:lnTo>
                    <a:lnTo>
                      <a:pt x="7969" y="11943"/>
                    </a:lnTo>
                    <a:lnTo>
                      <a:pt x="7974" y="11954"/>
                    </a:lnTo>
                    <a:lnTo>
                      <a:pt x="7980" y="11965"/>
                    </a:lnTo>
                    <a:lnTo>
                      <a:pt x="7988" y="11974"/>
                    </a:lnTo>
                    <a:lnTo>
                      <a:pt x="7995" y="11982"/>
                    </a:lnTo>
                    <a:lnTo>
                      <a:pt x="8003" y="11990"/>
                    </a:lnTo>
                    <a:lnTo>
                      <a:pt x="8012" y="11997"/>
                    </a:lnTo>
                    <a:lnTo>
                      <a:pt x="8022" y="12003"/>
                    </a:lnTo>
                    <a:lnTo>
                      <a:pt x="8033" y="12009"/>
                    </a:lnTo>
                    <a:lnTo>
                      <a:pt x="8043" y="12015"/>
                    </a:lnTo>
                    <a:lnTo>
                      <a:pt x="8054" y="12020"/>
                    </a:lnTo>
                    <a:lnTo>
                      <a:pt x="8066" y="12025"/>
                    </a:lnTo>
                    <a:lnTo>
                      <a:pt x="8091" y="12032"/>
                    </a:lnTo>
                    <a:lnTo>
                      <a:pt x="8117" y="12038"/>
                    </a:lnTo>
                    <a:lnTo>
                      <a:pt x="8144" y="12042"/>
                    </a:lnTo>
                    <a:lnTo>
                      <a:pt x="8172" y="12045"/>
                    </a:lnTo>
                    <a:lnTo>
                      <a:pt x="8200" y="12047"/>
                    </a:lnTo>
                    <a:lnTo>
                      <a:pt x="8228" y="12048"/>
                    </a:lnTo>
                    <a:lnTo>
                      <a:pt x="8573" y="12048"/>
                    </a:lnTo>
                    <a:lnTo>
                      <a:pt x="8625" y="12049"/>
                    </a:lnTo>
                    <a:lnTo>
                      <a:pt x="8676" y="12050"/>
                    </a:lnTo>
                    <a:lnTo>
                      <a:pt x="8727" y="12052"/>
                    </a:lnTo>
                    <a:lnTo>
                      <a:pt x="8778" y="12056"/>
                    </a:lnTo>
                    <a:lnTo>
                      <a:pt x="8804" y="12059"/>
                    </a:lnTo>
                    <a:lnTo>
                      <a:pt x="8828" y="12064"/>
                    </a:lnTo>
                    <a:lnTo>
                      <a:pt x="8854" y="12069"/>
                    </a:lnTo>
                    <a:lnTo>
                      <a:pt x="8878" y="12074"/>
                    </a:lnTo>
                    <a:lnTo>
                      <a:pt x="8903" y="12080"/>
                    </a:lnTo>
                    <a:lnTo>
                      <a:pt x="8927" y="12087"/>
                    </a:lnTo>
                    <a:lnTo>
                      <a:pt x="8952" y="12095"/>
                    </a:lnTo>
                    <a:lnTo>
                      <a:pt x="8976" y="12105"/>
                    </a:lnTo>
                    <a:lnTo>
                      <a:pt x="8992" y="12111"/>
                    </a:lnTo>
                    <a:lnTo>
                      <a:pt x="9008" y="12120"/>
                    </a:lnTo>
                    <a:lnTo>
                      <a:pt x="9023" y="12128"/>
                    </a:lnTo>
                    <a:lnTo>
                      <a:pt x="9038" y="12136"/>
                    </a:lnTo>
                    <a:lnTo>
                      <a:pt x="9051" y="12145"/>
                    </a:lnTo>
                    <a:lnTo>
                      <a:pt x="9065" y="12155"/>
                    </a:lnTo>
                    <a:lnTo>
                      <a:pt x="9078" y="12166"/>
                    </a:lnTo>
                    <a:lnTo>
                      <a:pt x="9090" y="12176"/>
                    </a:lnTo>
                    <a:lnTo>
                      <a:pt x="9101" y="12186"/>
                    </a:lnTo>
                    <a:lnTo>
                      <a:pt x="9112" y="12197"/>
                    </a:lnTo>
                    <a:lnTo>
                      <a:pt x="9123" y="12209"/>
                    </a:lnTo>
                    <a:lnTo>
                      <a:pt x="9132" y="12222"/>
                    </a:lnTo>
                    <a:lnTo>
                      <a:pt x="9141" y="12234"/>
                    </a:lnTo>
                    <a:lnTo>
                      <a:pt x="9150" y="12246"/>
                    </a:lnTo>
                    <a:lnTo>
                      <a:pt x="9158" y="12259"/>
                    </a:lnTo>
                    <a:lnTo>
                      <a:pt x="9166" y="12272"/>
                    </a:lnTo>
                    <a:lnTo>
                      <a:pt x="9173" y="12286"/>
                    </a:lnTo>
                    <a:lnTo>
                      <a:pt x="9179" y="12299"/>
                    </a:lnTo>
                    <a:lnTo>
                      <a:pt x="9185" y="12312"/>
                    </a:lnTo>
                    <a:lnTo>
                      <a:pt x="9190" y="12327"/>
                    </a:lnTo>
                    <a:lnTo>
                      <a:pt x="9200" y="12355"/>
                    </a:lnTo>
                    <a:lnTo>
                      <a:pt x="9208" y="12384"/>
                    </a:lnTo>
                    <a:lnTo>
                      <a:pt x="9214" y="12413"/>
                    </a:lnTo>
                    <a:lnTo>
                      <a:pt x="9218" y="12443"/>
                    </a:lnTo>
                    <a:lnTo>
                      <a:pt x="9220" y="12473"/>
                    </a:lnTo>
                    <a:lnTo>
                      <a:pt x="9221" y="12502"/>
                    </a:lnTo>
                    <a:lnTo>
                      <a:pt x="9221" y="12522"/>
                    </a:lnTo>
                    <a:close/>
                    <a:moveTo>
                      <a:pt x="7239" y="11713"/>
                    </a:moveTo>
                    <a:lnTo>
                      <a:pt x="6707" y="11713"/>
                    </a:lnTo>
                    <a:lnTo>
                      <a:pt x="6670" y="11714"/>
                    </a:lnTo>
                    <a:lnTo>
                      <a:pt x="6629" y="11715"/>
                    </a:lnTo>
                    <a:lnTo>
                      <a:pt x="6588" y="11717"/>
                    </a:lnTo>
                    <a:lnTo>
                      <a:pt x="6546" y="11720"/>
                    </a:lnTo>
                    <a:lnTo>
                      <a:pt x="6507" y="11724"/>
                    </a:lnTo>
                    <a:lnTo>
                      <a:pt x="6487" y="11727"/>
                    </a:lnTo>
                    <a:lnTo>
                      <a:pt x="6470" y="11730"/>
                    </a:lnTo>
                    <a:lnTo>
                      <a:pt x="6453" y="11734"/>
                    </a:lnTo>
                    <a:lnTo>
                      <a:pt x="6437" y="11738"/>
                    </a:lnTo>
                    <a:lnTo>
                      <a:pt x="6418" y="11746"/>
                    </a:lnTo>
                    <a:lnTo>
                      <a:pt x="6399" y="11754"/>
                    </a:lnTo>
                    <a:lnTo>
                      <a:pt x="6382" y="11764"/>
                    </a:lnTo>
                    <a:lnTo>
                      <a:pt x="6366" y="11773"/>
                    </a:lnTo>
                    <a:lnTo>
                      <a:pt x="6351" y="11784"/>
                    </a:lnTo>
                    <a:lnTo>
                      <a:pt x="6335" y="11795"/>
                    </a:lnTo>
                    <a:lnTo>
                      <a:pt x="6322" y="11809"/>
                    </a:lnTo>
                    <a:lnTo>
                      <a:pt x="6308" y="11822"/>
                    </a:lnTo>
                    <a:lnTo>
                      <a:pt x="6296" y="11835"/>
                    </a:lnTo>
                    <a:lnTo>
                      <a:pt x="6286" y="11849"/>
                    </a:lnTo>
                    <a:lnTo>
                      <a:pt x="6277" y="11863"/>
                    </a:lnTo>
                    <a:lnTo>
                      <a:pt x="6270" y="11877"/>
                    </a:lnTo>
                    <a:lnTo>
                      <a:pt x="6263" y="11892"/>
                    </a:lnTo>
                    <a:lnTo>
                      <a:pt x="6257" y="11906"/>
                    </a:lnTo>
                    <a:lnTo>
                      <a:pt x="6252" y="11922"/>
                    </a:lnTo>
                    <a:lnTo>
                      <a:pt x="6248" y="11937"/>
                    </a:lnTo>
                    <a:lnTo>
                      <a:pt x="6240" y="11969"/>
                    </a:lnTo>
                    <a:lnTo>
                      <a:pt x="6235" y="12000"/>
                    </a:lnTo>
                    <a:lnTo>
                      <a:pt x="6231" y="12033"/>
                    </a:lnTo>
                    <a:lnTo>
                      <a:pt x="6227" y="12065"/>
                    </a:lnTo>
                    <a:lnTo>
                      <a:pt x="7239" y="12065"/>
                    </a:lnTo>
                    <a:lnTo>
                      <a:pt x="7239" y="12330"/>
                    </a:lnTo>
                    <a:lnTo>
                      <a:pt x="6227" y="12330"/>
                    </a:lnTo>
                    <a:lnTo>
                      <a:pt x="6230" y="12356"/>
                    </a:lnTo>
                    <a:lnTo>
                      <a:pt x="6234" y="12382"/>
                    </a:lnTo>
                    <a:lnTo>
                      <a:pt x="6239" y="12405"/>
                    </a:lnTo>
                    <a:lnTo>
                      <a:pt x="6245" y="12428"/>
                    </a:lnTo>
                    <a:lnTo>
                      <a:pt x="6252" y="12449"/>
                    </a:lnTo>
                    <a:lnTo>
                      <a:pt x="6260" y="12468"/>
                    </a:lnTo>
                    <a:lnTo>
                      <a:pt x="6268" y="12488"/>
                    </a:lnTo>
                    <a:lnTo>
                      <a:pt x="6277" y="12505"/>
                    </a:lnTo>
                    <a:lnTo>
                      <a:pt x="6287" y="12523"/>
                    </a:lnTo>
                    <a:lnTo>
                      <a:pt x="6299" y="12538"/>
                    </a:lnTo>
                    <a:lnTo>
                      <a:pt x="6310" y="12552"/>
                    </a:lnTo>
                    <a:lnTo>
                      <a:pt x="6323" y="12566"/>
                    </a:lnTo>
                    <a:lnTo>
                      <a:pt x="6336" y="12579"/>
                    </a:lnTo>
                    <a:lnTo>
                      <a:pt x="6351" y="12591"/>
                    </a:lnTo>
                    <a:lnTo>
                      <a:pt x="6366" y="12601"/>
                    </a:lnTo>
                    <a:lnTo>
                      <a:pt x="6382" y="12611"/>
                    </a:lnTo>
                    <a:lnTo>
                      <a:pt x="6399" y="12620"/>
                    </a:lnTo>
                    <a:lnTo>
                      <a:pt x="6417" y="12629"/>
                    </a:lnTo>
                    <a:lnTo>
                      <a:pt x="6435" y="12637"/>
                    </a:lnTo>
                    <a:lnTo>
                      <a:pt x="6456" y="12643"/>
                    </a:lnTo>
                    <a:lnTo>
                      <a:pt x="6476" y="12649"/>
                    </a:lnTo>
                    <a:lnTo>
                      <a:pt x="6496" y="12654"/>
                    </a:lnTo>
                    <a:lnTo>
                      <a:pt x="6519" y="12659"/>
                    </a:lnTo>
                    <a:lnTo>
                      <a:pt x="6542" y="12663"/>
                    </a:lnTo>
                    <a:lnTo>
                      <a:pt x="6566" y="12666"/>
                    </a:lnTo>
                    <a:lnTo>
                      <a:pt x="6590" y="12669"/>
                    </a:lnTo>
                    <a:lnTo>
                      <a:pt x="6616" y="12672"/>
                    </a:lnTo>
                    <a:lnTo>
                      <a:pt x="6642" y="12674"/>
                    </a:lnTo>
                    <a:lnTo>
                      <a:pt x="6697" y="12677"/>
                    </a:lnTo>
                    <a:lnTo>
                      <a:pt x="6755" y="12678"/>
                    </a:lnTo>
                    <a:lnTo>
                      <a:pt x="7239" y="12678"/>
                    </a:lnTo>
                    <a:lnTo>
                      <a:pt x="7239" y="12944"/>
                    </a:lnTo>
                    <a:lnTo>
                      <a:pt x="6679" y="12944"/>
                    </a:lnTo>
                    <a:lnTo>
                      <a:pt x="6617" y="12942"/>
                    </a:lnTo>
                    <a:lnTo>
                      <a:pt x="6551" y="12940"/>
                    </a:lnTo>
                    <a:lnTo>
                      <a:pt x="6486" y="12935"/>
                    </a:lnTo>
                    <a:lnTo>
                      <a:pt x="6454" y="12932"/>
                    </a:lnTo>
                    <a:lnTo>
                      <a:pt x="6421" y="12929"/>
                    </a:lnTo>
                    <a:lnTo>
                      <a:pt x="6388" y="12924"/>
                    </a:lnTo>
                    <a:lnTo>
                      <a:pt x="6357" y="12919"/>
                    </a:lnTo>
                    <a:lnTo>
                      <a:pt x="6326" y="12914"/>
                    </a:lnTo>
                    <a:lnTo>
                      <a:pt x="6295" y="12907"/>
                    </a:lnTo>
                    <a:lnTo>
                      <a:pt x="6267" y="12900"/>
                    </a:lnTo>
                    <a:lnTo>
                      <a:pt x="6238" y="12893"/>
                    </a:lnTo>
                    <a:lnTo>
                      <a:pt x="6208" y="12883"/>
                    </a:lnTo>
                    <a:lnTo>
                      <a:pt x="6178" y="12870"/>
                    </a:lnTo>
                    <a:lnTo>
                      <a:pt x="6150" y="12858"/>
                    </a:lnTo>
                    <a:lnTo>
                      <a:pt x="6123" y="12844"/>
                    </a:lnTo>
                    <a:lnTo>
                      <a:pt x="6098" y="12829"/>
                    </a:lnTo>
                    <a:lnTo>
                      <a:pt x="6073" y="12812"/>
                    </a:lnTo>
                    <a:lnTo>
                      <a:pt x="6050" y="12795"/>
                    </a:lnTo>
                    <a:lnTo>
                      <a:pt x="6027" y="12777"/>
                    </a:lnTo>
                    <a:lnTo>
                      <a:pt x="6006" y="12757"/>
                    </a:lnTo>
                    <a:lnTo>
                      <a:pt x="5986" y="12737"/>
                    </a:lnTo>
                    <a:lnTo>
                      <a:pt x="5968" y="12715"/>
                    </a:lnTo>
                    <a:lnTo>
                      <a:pt x="5950" y="12694"/>
                    </a:lnTo>
                    <a:lnTo>
                      <a:pt x="5933" y="12670"/>
                    </a:lnTo>
                    <a:lnTo>
                      <a:pt x="5918" y="12648"/>
                    </a:lnTo>
                    <a:lnTo>
                      <a:pt x="5904" y="12624"/>
                    </a:lnTo>
                    <a:lnTo>
                      <a:pt x="5889" y="12599"/>
                    </a:lnTo>
                    <a:lnTo>
                      <a:pt x="5877" y="12575"/>
                    </a:lnTo>
                    <a:lnTo>
                      <a:pt x="5866" y="12549"/>
                    </a:lnTo>
                    <a:lnTo>
                      <a:pt x="5855" y="12524"/>
                    </a:lnTo>
                    <a:lnTo>
                      <a:pt x="5846" y="12497"/>
                    </a:lnTo>
                    <a:lnTo>
                      <a:pt x="5836" y="12472"/>
                    </a:lnTo>
                    <a:lnTo>
                      <a:pt x="5828" y="12445"/>
                    </a:lnTo>
                    <a:lnTo>
                      <a:pt x="5821" y="12419"/>
                    </a:lnTo>
                    <a:lnTo>
                      <a:pt x="5815" y="12391"/>
                    </a:lnTo>
                    <a:lnTo>
                      <a:pt x="5810" y="12364"/>
                    </a:lnTo>
                    <a:lnTo>
                      <a:pt x="5805" y="12338"/>
                    </a:lnTo>
                    <a:lnTo>
                      <a:pt x="5802" y="12311"/>
                    </a:lnTo>
                    <a:lnTo>
                      <a:pt x="5799" y="12285"/>
                    </a:lnTo>
                    <a:lnTo>
                      <a:pt x="5796" y="12258"/>
                    </a:lnTo>
                    <a:lnTo>
                      <a:pt x="5795" y="12233"/>
                    </a:lnTo>
                    <a:lnTo>
                      <a:pt x="5794" y="12207"/>
                    </a:lnTo>
                    <a:lnTo>
                      <a:pt x="5793" y="12182"/>
                    </a:lnTo>
                    <a:lnTo>
                      <a:pt x="5794" y="12157"/>
                    </a:lnTo>
                    <a:lnTo>
                      <a:pt x="5795" y="12133"/>
                    </a:lnTo>
                    <a:lnTo>
                      <a:pt x="5796" y="12109"/>
                    </a:lnTo>
                    <a:lnTo>
                      <a:pt x="5798" y="12085"/>
                    </a:lnTo>
                    <a:lnTo>
                      <a:pt x="5801" y="12060"/>
                    </a:lnTo>
                    <a:lnTo>
                      <a:pt x="5805" y="12036"/>
                    </a:lnTo>
                    <a:lnTo>
                      <a:pt x="5809" y="12013"/>
                    </a:lnTo>
                    <a:lnTo>
                      <a:pt x="5814" y="11988"/>
                    </a:lnTo>
                    <a:lnTo>
                      <a:pt x="5820" y="11965"/>
                    </a:lnTo>
                    <a:lnTo>
                      <a:pt x="5827" y="11941"/>
                    </a:lnTo>
                    <a:lnTo>
                      <a:pt x="5834" y="11918"/>
                    </a:lnTo>
                    <a:lnTo>
                      <a:pt x="5843" y="11895"/>
                    </a:lnTo>
                    <a:lnTo>
                      <a:pt x="5851" y="11872"/>
                    </a:lnTo>
                    <a:lnTo>
                      <a:pt x="5861" y="11849"/>
                    </a:lnTo>
                    <a:lnTo>
                      <a:pt x="5871" y="11827"/>
                    </a:lnTo>
                    <a:lnTo>
                      <a:pt x="5882" y="11805"/>
                    </a:lnTo>
                    <a:lnTo>
                      <a:pt x="5895" y="11784"/>
                    </a:lnTo>
                    <a:lnTo>
                      <a:pt x="5907" y="11763"/>
                    </a:lnTo>
                    <a:lnTo>
                      <a:pt x="5921" y="11742"/>
                    </a:lnTo>
                    <a:lnTo>
                      <a:pt x="5935" y="11722"/>
                    </a:lnTo>
                    <a:lnTo>
                      <a:pt x="5951" y="11701"/>
                    </a:lnTo>
                    <a:lnTo>
                      <a:pt x="5967" y="11682"/>
                    </a:lnTo>
                    <a:lnTo>
                      <a:pt x="5984" y="11663"/>
                    </a:lnTo>
                    <a:lnTo>
                      <a:pt x="6002" y="11644"/>
                    </a:lnTo>
                    <a:lnTo>
                      <a:pt x="6021" y="11626"/>
                    </a:lnTo>
                    <a:lnTo>
                      <a:pt x="6040" y="11609"/>
                    </a:lnTo>
                    <a:lnTo>
                      <a:pt x="6062" y="11592"/>
                    </a:lnTo>
                    <a:lnTo>
                      <a:pt x="6083" y="11576"/>
                    </a:lnTo>
                    <a:lnTo>
                      <a:pt x="6106" y="11560"/>
                    </a:lnTo>
                    <a:lnTo>
                      <a:pt x="6129" y="11544"/>
                    </a:lnTo>
                    <a:lnTo>
                      <a:pt x="6154" y="11530"/>
                    </a:lnTo>
                    <a:lnTo>
                      <a:pt x="6179" y="11517"/>
                    </a:lnTo>
                    <a:lnTo>
                      <a:pt x="6202" y="11506"/>
                    </a:lnTo>
                    <a:lnTo>
                      <a:pt x="6225" y="11495"/>
                    </a:lnTo>
                    <a:lnTo>
                      <a:pt x="6250" y="11486"/>
                    </a:lnTo>
                    <a:lnTo>
                      <a:pt x="6275" y="11479"/>
                    </a:lnTo>
                    <a:lnTo>
                      <a:pt x="6300" y="11472"/>
                    </a:lnTo>
                    <a:lnTo>
                      <a:pt x="6326" y="11466"/>
                    </a:lnTo>
                    <a:lnTo>
                      <a:pt x="6352" y="11462"/>
                    </a:lnTo>
                    <a:lnTo>
                      <a:pt x="6378" y="11457"/>
                    </a:lnTo>
                    <a:lnTo>
                      <a:pt x="6405" y="11454"/>
                    </a:lnTo>
                    <a:lnTo>
                      <a:pt x="6431" y="11451"/>
                    </a:lnTo>
                    <a:lnTo>
                      <a:pt x="6458" y="11448"/>
                    </a:lnTo>
                    <a:lnTo>
                      <a:pt x="6485" y="11446"/>
                    </a:lnTo>
                    <a:lnTo>
                      <a:pt x="6538" y="11445"/>
                    </a:lnTo>
                    <a:lnTo>
                      <a:pt x="6591" y="11444"/>
                    </a:lnTo>
                    <a:lnTo>
                      <a:pt x="7239" y="11444"/>
                    </a:lnTo>
                    <a:lnTo>
                      <a:pt x="7239" y="11713"/>
                    </a:lnTo>
                    <a:close/>
                    <a:moveTo>
                      <a:pt x="4975" y="10026"/>
                    </a:moveTo>
                    <a:lnTo>
                      <a:pt x="4975" y="11124"/>
                    </a:lnTo>
                    <a:lnTo>
                      <a:pt x="4607" y="11124"/>
                    </a:lnTo>
                    <a:lnTo>
                      <a:pt x="4607" y="9625"/>
                    </a:lnTo>
                    <a:lnTo>
                      <a:pt x="5098" y="9625"/>
                    </a:lnTo>
                    <a:lnTo>
                      <a:pt x="5813" y="10742"/>
                    </a:lnTo>
                    <a:lnTo>
                      <a:pt x="5813" y="9625"/>
                    </a:lnTo>
                    <a:lnTo>
                      <a:pt x="6177" y="9625"/>
                    </a:lnTo>
                    <a:lnTo>
                      <a:pt x="6177" y="11124"/>
                    </a:lnTo>
                    <a:lnTo>
                      <a:pt x="5705" y="11124"/>
                    </a:lnTo>
                    <a:lnTo>
                      <a:pt x="4975" y="10026"/>
                    </a:lnTo>
                    <a:close/>
                    <a:moveTo>
                      <a:pt x="5550" y="12944"/>
                    </a:moveTo>
                    <a:lnTo>
                      <a:pt x="5183" y="12944"/>
                    </a:lnTo>
                    <a:lnTo>
                      <a:pt x="5183" y="11817"/>
                    </a:lnTo>
                    <a:lnTo>
                      <a:pt x="4713" y="12944"/>
                    </a:lnTo>
                    <a:lnTo>
                      <a:pt x="4320" y="12944"/>
                    </a:lnTo>
                    <a:lnTo>
                      <a:pt x="3875" y="11817"/>
                    </a:lnTo>
                    <a:lnTo>
                      <a:pt x="3875" y="12944"/>
                    </a:lnTo>
                    <a:lnTo>
                      <a:pt x="3510" y="12944"/>
                    </a:lnTo>
                    <a:lnTo>
                      <a:pt x="3510" y="11444"/>
                    </a:lnTo>
                    <a:lnTo>
                      <a:pt x="4072" y="11444"/>
                    </a:lnTo>
                    <a:lnTo>
                      <a:pt x="4520" y="12616"/>
                    </a:lnTo>
                    <a:lnTo>
                      <a:pt x="4990" y="11444"/>
                    </a:lnTo>
                    <a:lnTo>
                      <a:pt x="5550" y="11444"/>
                    </a:lnTo>
                    <a:lnTo>
                      <a:pt x="5550" y="12944"/>
                    </a:lnTo>
                    <a:close/>
                    <a:moveTo>
                      <a:pt x="2931" y="11124"/>
                    </a:moveTo>
                    <a:lnTo>
                      <a:pt x="2484" y="11124"/>
                    </a:lnTo>
                    <a:lnTo>
                      <a:pt x="3228" y="9625"/>
                    </a:lnTo>
                    <a:lnTo>
                      <a:pt x="3668" y="9625"/>
                    </a:lnTo>
                    <a:lnTo>
                      <a:pt x="4414" y="11124"/>
                    </a:lnTo>
                    <a:lnTo>
                      <a:pt x="3963" y="11124"/>
                    </a:lnTo>
                    <a:lnTo>
                      <a:pt x="3789" y="10775"/>
                    </a:lnTo>
                    <a:lnTo>
                      <a:pt x="3104" y="10775"/>
                    </a:lnTo>
                    <a:lnTo>
                      <a:pt x="2931" y="11124"/>
                    </a:lnTo>
                    <a:close/>
                    <a:moveTo>
                      <a:pt x="2290" y="11124"/>
                    </a:moveTo>
                    <a:lnTo>
                      <a:pt x="1909" y="11124"/>
                    </a:lnTo>
                    <a:lnTo>
                      <a:pt x="1909" y="10504"/>
                    </a:lnTo>
                    <a:lnTo>
                      <a:pt x="1214" y="10504"/>
                    </a:lnTo>
                    <a:lnTo>
                      <a:pt x="1214" y="11124"/>
                    </a:lnTo>
                    <a:lnTo>
                      <a:pt x="830" y="11124"/>
                    </a:lnTo>
                    <a:lnTo>
                      <a:pt x="830" y="9625"/>
                    </a:lnTo>
                    <a:lnTo>
                      <a:pt x="1214" y="9625"/>
                    </a:lnTo>
                    <a:lnTo>
                      <a:pt x="1214" y="10238"/>
                    </a:lnTo>
                    <a:lnTo>
                      <a:pt x="1909" y="10238"/>
                    </a:lnTo>
                    <a:lnTo>
                      <a:pt x="1909" y="9625"/>
                    </a:lnTo>
                    <a:lnTo>
                      <a:pt x="2290" y="9625"/>
                    </a:lnTo>
                    <a:lnTo>
                      <a:pt x="2290" y="11124"/>
                    </a:lnTo>
                    <a:close/>
                    <a:moveTo>
                      <a:pt x="8114" y="9625"/>
                    </a:moveTo>
                    <a:lnTo>
                      <a:pt x="8114" y="11124"/>
                    </a:lnTo>
                    <a:lnTo>
                      <a:pt x="7642" y="11124"/>
                    </a:lnTo>
                    <a:lnTo>
                      <a:pt x="6911" y="10026"/>
                    </a:lnTo>
                    <a:lnTo>
                      <a:pt x="6911" y="11124"/>
                    </a:lnTo>
                    <a:lnTo>
                      <a:pt x="6543" y="11124"/>
                    </a:lnTo>
                    <a:lnTo>
                      <a:pt x="6543" y="9625"/>
                    </a:lnTo>
                    <a:lnTo>
                      <a:pt x="7035" y="9625"/>
                    </a:lnTo>
                    <a:lnTo>
                      <a:pt x="7750" y="10742"/>
                    </a:lnTo>
                    <a:lnTo>
                      <a:pt x="7750" y="9625"/>
                    </a:lnTo>
                    <a:lnTo>
                      <a:pt x="8114" y="9625"/>
                    </a:lnTo>
                    <a:close/>
                    <a:moveTo>
                      <a:pt x="6191" y="4872"/>
                    </a:moveTo>
                    <a:lnTo>
                      <a:pt x="6520" y="4872"/>
                    </a:lnTo>
                    <a:lnTo>
                      <a:pt x="6527" y="4808"/>
                    </a:lnTo>
                    <a:lnTo>
                      <a:pt x="6535" y="4744"/>
                    </a:lnTo>
                    <a:lnTo>
                      <a:pt x="6541" y="4710"/>
                    </a:lnTo>
                    <a:lnTo>
                      <a:pt x="6546" y="4678"/>
                    </a:lnTo>
                    <a:lnTo>
                      <a:pt x="6554" y="4644"/>
                    </a:lnTo>
                    <a:lnTo>
                      <a:pt x="6560" y="4609"/>
                    </a:lnTo>
                    <a:lnTo>
                      <a:pt x="6568" y="4576"/>
                    </a:lnTo>
                    <a:lnTo>
                      <a:pt x="6576" y="4541"/>
                    </a:lnTo>
                    <a:lnTo>
                      <a:pt x="6585" y="4506"/>
                    </a:lnTo>
                    <a:lnTo>
                      <a:pt x="6595" y="4472"/>
                    </a:lnTo>
                    <a:lnTo>
                      <a:pt x="6607" y="4437"/>
                    </a:lnTo>
                    <a:lnTo>
                      <a:pt x="6618" y="4402"/>
                    </a:lnTo>
                    <a:lnTo>
                      <a:pt x="6630" y="4368"/>
                    </a:lnTo>
                    <a:lnTo>
                      <a:pt x="6644" y="4332"/>
                    </a:lnTo>
                    <a:lnTo>
                      <a:pt x="6659" y="4297"/>
                    </a:lnTo>
                    <a:lnTo>
                      <a:pt x="6674" y="4262"/>
                    </a:lnTo>
                    <a:lnTo>
                      <a:pt x="6691" y="4227"/>
                    </a:lnTo>
                    <a:lnTo>
                      <a:pt x="6709" y="4192"/>
                    </a:lnTo>
                    <a:lnTo>
                      <a:pt x="6728" y="4157"/>
                    </a:lnTo>
                    <a:lnTo>
                      <a:pt x="6748" y="4122"/>
                    </a:lnTo>
                    <a:lnTo>
                      <a:pt x="6770" y="4087"/>
                    </a:lnTo>
                    <a:lnTo>
                      <a:pt x="6792" y="4052"/>
                    </a:lnTo>
                    <a:lnTo>
                      <a:pt x="6817" y="4018"/>
                    </a:lnTo>
                    <a:lnTo>
                      <a:pt x="6842" y="3984"/>
                    </a:lnTo>
                    <a:lnTo>
                      <a:pt x="6870" y="3950"/>
                    </a:lnTo>
                    <a:lnTo>
                      <a:pt x="6898" y="3917"/>
                    </a:lnTo>
                    <a:lnTo>
                      <a:pt x="6928" y="3883"/>
                    </a:lnTo>
                    <a:lnTo>
                      <a:pt x="6959" y="3849"/>
                    </a:lnTo>
                    <a:lnTo>
                      <a:pt x="6992" y="3817"/>
                    </a:lnTo>
                    <a:lnTo>
                      <a:pt x="7027" y="3784"/>
                    </a:lnTo>
                    <a:lnTo>
                      <a:pt x="7058" y="3757"/>
                    </a:lnTo>
                    <a:lnTo>
                      <a:pt x="7091" y="3730"/>
                    </a:lnTo>
                    <a:lnTo>
                      <a:pt x="7123" y="3704"/>
                    </a:lnTo>
                    <a:lnTo>
                      <a:pt x="7156" y="3679"/>
                    </a:lnTo>
                    <a:lnTo>
                      <a:pt x="7189" y="3655"/>
                    </a:lnTo>
                    <a:lnTo>
                      <a:pt x="7223" y="3631"/>
                    </a:lnTo>
                    <a:lnTo>
                      <a:pt x="7256" y="3609"/>
                    </a:lnTo>
                    <a:lnTo>
                      <a:pt x="7291" y="3587"/>
                    </a:lnTo>
                    <a:lnTo>
                      <a:pt x="7326" y="3567"/>
                    </a:lnTo>
                    <a:lnTo>
                      <a:pt x="7360" y="3548"/>
                    </a:lnTo>
                    <a:lnTo>
                      <a:pt x="7396" y="3529"/>
                    </a:lnTo>
                    <a:lnTo>
                      <a:pt x="7432" y="3511"/>
                    </a:lnTo>
                    <a:lnTo>
                      <a:pt x="7467" y="3495"/>
                    </a:lnTo>
                    <a:lnTo>
                      <a:pt x="7504" y="3478"/>
                    </a:lnTo>
                    <a:lnTo>
                      <a:pt x="7541" y="3464"/>
                    </a:lnTo>
                    <a:lnTo>
                      <a:pt x="7578" y="3450"/>
                    </a:lnTo>
                    <a:lnTo>
                      <a:pt x="7615" y="3436"/>
                    </a:lnTo>
                    <a:lnTo>
                      <a:pt x="7653" y="3424"/>
                    </a:lnTo>
                    <a:lnTo>
                      <a:pt x="7691" y="3412"/>
                    </a:lnTo>
                    <a:lnTo>
                      <a:pt x="7729" y="3402"/>
                    </a:lnTo>
                    <a:lnTo>
                      <a:pt x="7766" y="3392"/>
                    </a:lnTo>
                    <a:lnTo>
                      <a:pt x="7805" y="3383"/>
                    </a:lnTo>
                    <a:lnTo>
                      <a:pt x="7844" y="3375"/>
                    </a:lnTo>
                    <a:lnTo>
                      <a:pt x="7883" y="3368"/>
                    </a:lnTo>
                    <a:lnTo>
                      <a:pt x="7922" y="3362"/>
                    </a:lnTo>
                    <a:lnTo>
                      <a:pt x="7961" y="3356"/>
                    </a:lnTo>
                    <a:lnTo>
                      <a:pt x="8001" y="3352"/>
                    </a:lnTo>
                    <a:lnTo>
                      <a:pt x="8041" y="3348"/>
                    </a:lnTo>
                    <a:lnTo>
                      <a:pt x="8080" y="3345"/>
                    </a:lnTo>
                    <a:lnTo>
                      <a:pt x="8120" y="3343"/>
                    </a:lnTo>
                    <a:lnTo>
                      <a:pt x="8161" y="3342"/>
                    </a:lnTo>
                    <a:lnTo>
                      <a:pt x="8201" y="3342"/>
                    </a:lnTo>
                    <a:lnTo>
                      <a:pt x="8275" y="3343"/>
                    </a:lnTo>
                    <a:lnTo>
                      <a:pt x="8349" y="3347"/>
                    </a:lnTo>
                    <a:lnTo>
                      <a:pt x="8420" y="3354"/>
                    </a:lnTo>
                    <a:lnTo>
                      <a:pt x="8492" y="3362"/>
                    </a:lnTo>
                    <a:lnTo>
                      <a:pt x="8561" y="3373"/>
                    </a:lnTo>
                    <a:lnTo>
                      <a:pt x="8629" y="3386"/>
                    </a:lnTo>
                    <a:lnTo>
                      <a:pt x="8698" y="3402"/>
                    </a:lnTo>
                    <a:lnTo>
                      <a:pt x="8764" y="3419"/>
                    </a:lnTo>
                    <a:lnTo>
                      <a:pt x="8830" y="3436"/>
                    </a:lnTo>
                    <a:lnTo>
                      <a:pt x="8894" y="3456"/>
                    </a:lnTo>
                    <a:lnTo>
                      <a:pt x="8959" y="3476"/>
                    </a:lnTo>
                    <a:lnTo>
                      <a:pt x="9022" y="3498"/>
                    </a:lnTo>
                    <a:lnTo>
                      <a:pt x="9084" y="3520"/>
                    </a:lnTo>
                    <a:lnTo>
                      <a:pt x="9145" y="3542"/>
                    </a:lnTo>
                    <a:lnTo>
                      <a:pt x="9207" y="3566"/>
                    </a:lnTo>
                    <a:lnTo>
                      <a:pt x="9266" y="3589"/>
                    </a:lnTo>
                    <a:lnTo>
                      <a:pt x="9383" y="3635"/>
                    </a:lnTo>
                    <a:lnTo>
                      <a:pt x="9498" y="3680"/>
                    </a:lnTo>
                    <a:lnTo>
                      <a:pt x="9554" y="3702"/>
                    </a:lnTo>
                    <a:lnTo>
                      <a:pt x="9609" y="3722"/>
                    </a:lnTo>
                    <a:lnTo>
                      <a:pt x="9665" y="3741"/>
                    </a:lnTo>
                    <a:lnTo>
                      <a:pt x="9720" y="3760"/>
                    </a:lnTo>
                    <a:lnTo>
                      <a:pt x="9774" y="3776"/>
                    </a:lnTo>
                    <a:lnTo>
                      <a:pt x="9827" y="3791"/>
                    </a:lnTo>
                    <a:lnTo>
                      <a:pt x="9880" y="3805"/>
                    </a:lnTo>
                    <a:lnTo>
                      <a:pt x="9932" y="3816"/>
                    </a:lnTo>
                    <a:lnTo>
                      <a:pt x="9984" y="3825"/>
                    </a:lnTo>
                    <a:lnTo>
                      <a:pt x="10036" y="3831"/>
                    </a:lnTo>
                    <a:lnTo>
                      <a:pt x="10087" y="3835"/>
                    </a:lnTo>
                    <a:lnTo>
                      <a:pt x="10137" y="3837"/>
                    </a:lnTo>
                    <a:lnTo>
                      <a:pt x="10137" y="4188"/>
                    </a:lnTo>
                    <a:lnTo>
                      <a:pt x="10079" y="4187"/>
                    </a:lnTo>
                    <a:lnTo>
                      <a:pt x="10020" y="4182"/>
                    </a:lnTo>
                    <a:lnTo>
                      <a:pt x="9962" y="4176"/>
                    </a:lnTo>
                    <a:lnTo>
                      <a:pt x="9904" y="4167"/>
                    </a:lnTo>
                    <a:lnTo>
                      <a:pt x="9847" y="4155"/>
                    </a:lnTo>
                    <a:lnTo>
                      <a:pt x="9789" y="4141"/>
                    </a:lnTo>
                    <a:lnTo>
                      <a:pt x="9732" y="4126"/>
                    </a:lnTo>
                    <a:lnTo>
                      <a:pt x="9674" y="4110"/>
                    </a:lnTo>
                    <a:lnTo>
                      <a:pt x="9617" y="4091"/>
                    </a:lnTo>
                    <a:lnTo>
                      <a:pt x="9558" y="4072"/>
                    </a:lnTo>
                    <a:lnTo>
                      <a:pt x="9501" y="4050"/>
                    </a:lnTo>
                    <a:lnTo>
                      <a:pt x="9443" y="4029"/>
                    </a:lnTo>
                    <a:lnTo>
                      <a:pt x="9327" y="3983"/>
                    </a:lnTo>
                    <a:lnTo>
                      <a:pt x="9211" y="3936"/>
                    </a:lnTo>
                    <a:lnTo>
                      <a:pt x="9091" y="3889"/>
                    </a:lnTo>
                    <a:lnTo>
                      <a:pt x="8972" y="3844"/>
                    </a:lnTo>
                    <a:lnTo>
                      <a:pt x="8911" y="3823"/>
                    </a:lnTo>
                    <a:lnTo>
                      <a:pt x="8850" y="3802"/>
                    </a:lnTo>
                    <a:lnTo>
                      <a:pt x="8788" y="3782"/>
                    </a:lnTo>
                    <a:lnTo>
                      <a:pt x="8726" y="3764"/>
                    </a:lnTo>
                    <a:lnTo>
                      <a:pt x="8663" y="3746"/>
                    </a:lnTo>
                    <a:lnTo>
                      <a:pt x="8599" y="3731"/>
                    </a:lnTo>
                    <a:lnTo>
                      <a:pt x="8534" y="3718"/>
                    </a:lnTo>
                    <a:lnTo>
                      <a:pt x="8470" y="3707"/>
                    </a:lnTo>
                    <a:lnTo>
                      <a:pt x="8404" y="3698"/>
                    </a:lnTo>
                    <a:lnTo>
                      <a:pt x="8337" y="3690"/>
                    </a:lnTo>
                    <a:lnTo>
                      <a:pt x="8270" y="3686"/>
                    </a:lnTo>
                    <a:lnTo>
                      <a:pt x="8201" y="3685"/>
                    </a:lnTo>
                    <a:lnTo>
                      <a:pt x="8171" y="3685"/>
                    </a:lnTo>
                    <a:lnTo>
                      <a:pt x="8141" y="3686"/>
                    </a:lnTo>
                    <a:lnTo>
                      <a:pt x="8110" y="3688"/>
                    </a:lnTo>
                    <a:lnTo>
                      <a:pt x="8079" y="3690"/>
                    </a:lnTo>
                    <a:lnTo>
                      <a:pt x="8049" y="3693"/>
                    </a:lnTo>
                    <a:lnTo>
                      <a:pt x="8018" y="3696"/>
                    </a:lnTo>
                    <a:lnTo>
                      <a:pt x="7988" y="3702"/>
                    </a:lnTo>
                    <a:lnTo>
                      <a:pt x="7957" y="3707"/>
                    </a:lnTo>
                    <a:lnTo>
                      <a:pt x="7926" y="3712"/>
                    </a:lnTo>
                    <a:lnTo>
                      <a:pt x="7897" y="3718"/>
                    </a:lnTo>
                    <a:lnTo>
                      <a:pt x="7866" y="3725"/>
                    </a:lnTo>
                    <a:lnTo>
                      <a:pt x="7836" y="3733"/>
                    </a:lnTo>
                    <a:lnTo>
                      <a:pt x="7806" y="3741"/>
                    </a:lnTo>
                    <a:lnTo>
                      <a:pt x="7776" y="3751"/>
                    </a:lnTo>
                    <a:lnTo>
                      <a:pt x="7747" y="3761"/>
                    </a:lnTo>
                    <a:lnTo>
                      <a:pt x="7717" y="3771"/>
                    </a:lnTo>
                    <a:lnTo>
                      <a:pt x="7688" y="3782"/>
                    </a:lnTo>
                    <a:lnTo>
                      <a:pt x="7658" y="3794"/>
                    </a:lnTo>
                    <a:lnTo>
                      <a:pt x="7630" y="3807"/>
                    </a:lnTo>
                    <a:lnTo>
                      <a:pt x="7600" y="3820"/>
                    </a:lnTo>
                    <a:lnTo>
                      <a:pt x="7571" y="3834"/>
                    </a:lnTo>
                    <a:lnTo>
                      <a:pt x="7544" y="3848"/>
                    </a:lnTo>
                    <a:lnTo>
                      <a:pt x="7515" y="3865"/>
                    </a:lnTo>
                    <a:lnTo>
                      <a:pt x="7488" y="3881"/>
                    </a:lnTo>
                    <a:lnTo>
                      <a:pt x="7460" y="3897"/>
                    </a:lnTo>
                    <a:lnTo>
                      <a:pt x="7433" y="3916"/>
                    </a:lnTo>
                    <a:lnTo>
                      <a:pt x="7406" y="3934"/>
                    </a:lnTo>
                    <a:lnTo>
                      <a:pt x="7380" y="3953"/>
                    </a:lnTo>
                    <a:lnTo>
                      <a:pt x="7353" y="3973"/>
                    </a:lnTo>
                    <a:lnTo>
                      <a:pt x="7327" y="3993"/>
                    </a:lnTo>
                    <a:lnTo>
                      <a:pt x="7301" y="4015"/>
                    </a:lnTo>
                    <a:lnTo>
                      <a:pt x="7277" y="4037"/>
                    </a:lnTo>
                    <a:lnTo>
                      <a:pt x="7254" y="4059"/>
                    </a:lnTo>
                    <a:lnTo>
                      <a:pt x="7232" y="4079"/>
                    </a:lnTo>
                    <a:lnTo>
                      <a:pt x="7211" y="4100"/>
                    </a:lnTo>
                    <a:lnTo>
                      <a:pt x="7191" y="4123"/>
                    </a:lnTo>
                    <a:lnTo>
                      <a:pt x="7173" y="4145"/>
                    </a:lnTo>
                    <a:lnTo>
                      <a:pt x="7153" y="4168"/>
                    </a:lnTo>
                    <a:lnTo>
                      <a:pt x="7136" y="4190"/>
                    </a:lnTo>
                    <a:lnTo>
                      <a:pt x="7120" y="4213"/>
                    </a:lnTo>
                    <a:lnTo>
                      <a:pt x="7103" y="4236"/>
                    </a:lnTo>
                    <a:lnTo>
                      <a:pt x="7087" y="4260"/>
                    </a:lnTo>
                    <a:lnTo>
                      <a:pt x="7073" y="4284"/>
                    </a:lnTo>
                    <a:lnTo>
                      <a:pt x="7058" y="4308"/>
                    </a:lnTo>
                    <a:lnTo>
                      <a:pt x="7045" y="4333"/>
                    </a:lnTo>
                    <a:lnTo>
                      <a:pt x="7032" y="4357"/>
                    </a:lnTo>
                    <a:lnTo>
                      <a:pt x="7020" y="4383"/>
                    </a:lnTo>
                    <a:lnTo>
                      <a:pt x="7008" y="4408"/>
                    </a:lnTo>
                    <a:lnTo>
                      <a:pt x="6997" y="4435"/>
                    </a:lnTo>
                    <a:lnTo>
                      <a:pt x="6987" y="4461"/>
                    </a:lnTo>
                    <a:lnTo>
                      <a:pt x="6977" y="4488"/>
                    </a:lnTo>
                    <a:lnTo>
                      <a:pt x="6968" y="4515"/>
                    </a:lnTo>
                    <a:lnTo>
                      <a:pt x="6959" y="4542"/>
                    </a:lnTo>
                    <a:lnTo>
                      <a:pt x="6950" y="4571"/>
                    </a:lnTo>
                    <a:lnTo>
                      <a:pt x="6943" y="4598"/>
                    </a:lnTo>
                    <a:lnTo>
                      <a:pt x="6936" y="4627"/>
                    </a:lnTo>
                    <a:lnTo>
                      <a:pt x="6929" y="4656"/>
                    </a:lnTo>
                    <a:lnTo>
                      <a:pt x="6923" y="4686"/>
                    </a:lnTo>
                    <a:lnTo>
                      <a:pt x="6917" y="4715"/>
                    </a:lnTo>
                    <a:lnTo>
                      <a:pt x="6912" y="4746"/>
                    </a:lnTo>
                    <a:lnTo>
                      <a:pt x="6901" y="4808"/>
                    </a:lnTo>
                    <a:lnTo>
                      <a:pt x="6893" y="4872"/>
                    </a:lnTo>
                    <a:lnTo>
                      <a:pt x="7620" y="4872"/>
                    </a:lnTo>
                    <a:lnTo>
                      <a:pt x="7648" y="4868"/>
                    </a:lnTo>
                    <a:lnTo>
                      <a:pt x="7660" y="4866"/>
                    </a:lnTo>
                    <a:lnTo>
                      <a:pt x="7672" y="4864"/>
                    </a:lnTo>
                    <a:lnTo>
                      <a:pt x="7683" y="4861"/>
                    </a:lnTo>
                    <a:lnTo>
                      <a:pt x="7693" y="4858"/>
                    </a:lnTo>
                    <a:lnTo>
                      <a:pt x="7703" y="4855"/>
                    </a:lnTo>
                    <a:lnTo>
                      <a:pt x="7711" y="4851"/>
                    </a:lnTo>
                    <a:lnTo>
                      <a:pt x="7719" y="4847"/>
                    </a:lnTo>
                    <a:lnTo>
                      <a:pt x="7728" y="4842"/>
                    </a:lnTo>
                    <a:lnTo>
                      <a:pt x="7735" y="4837"/>
                    </a:lnTo>
                    <a:lnTo>
                      <a:pt x="7741" y="4832"/>
                    </a:lnTo>
                    <a:lnTo>
                      <a:pt x="7747" y="4826"/>
                    </a:lnTo>
                    <a:lnTo>
                      <a:pt x="7752" y="4820"/>
                    </a:lnTo>
                    <a:lnTo>
                      <a:pt x="7757" y="4813"/>
                    </a:lnTo>
                    <a:lnTo>
                      <a:pt x="7761" y="4806"/>
                    </a:lnTo>
                    <a:lnTo>
                      <a:pt x="7765" y="4799"/>
                    </a:lnTo>
                    <a:lnTo>
                      <a:pt x="7768" y="4791"/>
                    </a:lnTo>
                    <a:lnTo>
                      <a:pt x="7774" y="4775"/>
                    </a:lnTo>
                    <a:lnTo>
                      <a:pt x="7779" y="4756"/>
                    </a:lnTo>
                    <a:lnTo>
                      <a:pt x="7782" y="4738"/>
                    </a:lnTo>
                    <a:lnTo>
                      <a:pt x="7783" y="4716"/>
                    </a:lnTo>
                    <a:lnTo>
                      <a:pt x="7784" y="4695"/>
                    </a:lnTo>
                    <a:lnTo>
                      <a:pt x="7785" y="4672"/>
                    </a:lnTo>
                    <a:lnTo>
                      <a:pt x="7785" y="4645"/>
                    </a:lnTo>
                    <a:lnTo>
                      <a:pt x="7787" y="4618"/>
                    </a:lnTo>
                    <a:lnTo>
                      <a:pt x="7791" y="4591"/>
                    </a:lnTo>
                    <a:lnTo>
                      <a:pt x="7795" y="4566"/>
                    </a:lnTo>
                    <a:lnTo>
                      <a:pt x="7801" y="4539"/>
                    </a:lnTo>
                    <a:lnTo>
                      <a:pt x="7808" y="4515"/>
                    </a:lnTo>
                    <a:lnTo>
                      <a:pt x="7817" y="4489"/>
                    </a:lnTo>
                    <a:lnTo>
                      <a:pt x="7826" y="4466"/>
                    </a:lnTo>
                    <a:lnTo>
                      <a:pt x="7838" y="4441"/>
                    </a:lnTo>
                    <a:lnTo>
                      <a:pt x="7850" y="4419"/>
                    </a:lnTo>
                    <a:lnTo>
                      <a:pt x="7863" y="4396"/>
                    </a:lnTo>
                    <a:lnTo>
                      <a:pt x="7877" y="4374"/>
                    </a:lnTo>
                    <a:lnTo>
                      <a:pt x="7893" y="4352"/>
                    </a:lnTo>
                    <a:lnTo>
                      <a:pt x="7909" y="4332"/>
                    </a:lnTo>
                    <a:lnTo>
                      <a:pt x="7926" y="4313"/>
                    </a:lnTo>
                    <a:lnTo>
                      <a:pt x="7945" y="4294"/>
                    </a:lnTo>
                    <a:lnTo>
                      <a:pt x="7964" y="4276"/>
                    </a:lnTo>
                    <a:lnTo>
                      <a:pt x="7985" y="4259"/>
                    </a:lnTo>
                    <a:lnTo>
                      <a:pt x="8006" y="4243"/>
                    </a:lnTo>
                    <a:lnTo>
                      <a:pt x="8028" y="4228"/>
                    </a:lnTo>
                    <a:lnTo>
                      <a:pt x="8052" y="4214"/>
                    </a:lnTo>
                    <a:lnTo>
                      <a:pt x="8075" y="4200"/>
                    </a:lnTo>
                    <a:lnTo>
                      <a:pt x="8100" y="4188"/>
                    </a:lnTo>
                    <a:lnTo>
                      <a:pt x="8125" y="4177"/>
                    </a:lnTo>
                    <a:lnTo>
                      <a:pt x="8152" y="4168"/>
                    </a:lnTo>
                    <a:lnTo>
                      <a:pt x="8178" y="4159"/>
                    </a:lnTo>
                    <a:lnTo>
                      <a:pt x="8206" y="4151"/>
                    </a:lnTo>
                    <a:lnTo>
                      <a:pt x="8234" y="4145"/>
                    </a:lnTo>
                    <a:lnTo>
                      <a:pt x="8263" y="4140"/>
                    </a:lnTo>
                    <a:lnTo>
                      <a:pt x="8293" y="4137"/>
                    </a:lnTo>
                    <a:lnTo>
                      <a:pt x="8322" y="4135"/>
                    </a:lnTo>
                    <a:lnTo>
                      <a:pt x="8353" y="4134"/>
                    </a:lnTo>
                    <a:lnTo>
                      <a:pt x="8396" y="4135"/>
                    </a:lnTo>
                    <a:lnTo>
                      <a:pt x="8438" y="4137"/>
                    </a:lnTo>
                    <a:lnTo>
                      <a:pt x="8481" y="4140"/>
                    </a:lnTo>
                    <a:lnTo>
                      <a:pt x="8524" y="4144"/>
                    </a:lnTo>
                    <a:lnTo>
                      <a:pt x="8568" y="4149"/>
                    </a:lnTo>
                    <a:lnTo>
                      <a:pt x="8611" y="4155"/>
                    </a:lnTo>
                    <a:lnTo>
                      <a:pt x="8655" y="4163"/>
                    </a:lnTo>
                    <a:lnTo>
                      <a:pt x="8699" y="4170"/>
                    </a:lnTo>
                    <a:lnTo>
                      <a:pt x="8787" y="4187"/>
                    </a:lnTo>
                    <a:lnTo>
                      <a:pt x="8877" y="4206"/>
                    </a:lnTo>
                    <a:lnTo>
                      <a:pt x="8968" y="4227"/>
                    </a:lnTo>
                    <a:lnTo>
                      <a:pt x="9061" y="4248"/>
                    </a:lnTo>
                    <a:lnTo>
                      <a:pt x="9153" y="4270"/>
                    </a:lnTo>
                    <a:lnTo>
                      <a:pt x="9248" y="4291"/>
                    </a:lnTo>
                    <a:lnTo>
                      <a:pt x="9297" y="4300"/>
                    </a:lnTo>
                    <a:lnTo>
                      <a:pt x="9345" y="4311"/>
                    </a:lnTo>
                    <a:lnTo>
                      <a:pt x="9394" y="4319"/>
                    </a:lnTo>
                    <a:lnTo>
                      <a:pt x="9443" y="4328"/>
                    </a:lnTo>
                    <a:lnTo>
                      <a:pt x="9493" y="4335"/>
                    </a:lnTo>
                    <a:lnTo>
                      <a:pt x="9543" y="4342"/>
                    </a:lnTo>
                    <a:lnTo>
                      <a:pt x="9593" y="4348"/>
                    </a:lnTo>
                    <a:lnTo>
                      <a:pt x="9644" y="4353"/>
                    </a:lnTo>
                    <a:lnTo>
                      <a:pt x="9696" y="4357"/>
                    </a:lnTo>
                    <a:lnTo>
                      <a:pt x="9747" y="4361"/>
                    </a:lnTo>
                    <a:lnTo>
                      <a:pt x="9800" y="4363"/>
                    </a:lnTo>
                    <a:lnTo>
                      <a:pt x="9852" y="4364"/>
                    </a:lnTo>
                    <a:lnTo>
                      <a:pt x="9895" y="4363"/>
                    </a:lnTo>
                    <a:lnTo>
                      <a:pt x="9935" y="4362"/>
                    </a:lnTo>
                    <a:lnTo>
                      <a:pt x="9975" y="4359"/>
                    </a:lnTo>
                    <a:lnTo>
                      <a:pt x="10014" y="4357"/>
                    </a:lnTo>
                    <a:lnTo>
                      <a:pt x="10054" y="4353"/>
                    </a:lnTo>
                    <a:lnTo>
                      <a:pt x="10095" y="4348"/>
                    </a:lnTo>
                    <a:lnTo>
                      <a:pt x="10137" y="4342"/>
                    </a:lnTo>
                    <a:lnTo>
                      <a:pt x="10181" y="4335"/>
                    </a:lnTo>
                    <a:lnTo>
                      <a:pt x="10181" y="4426"/>
                    </a:lnTo>
                    <a:lnTo>
                      <a:pt x="10153" y="4439"/>
                    </a:lnTo>
                    <a:lnTo>
                      <a:pt x="10125" y="4452"/>
                    </a:lnTo>
                    <a:lnTo>
                      <a:pt x="10097" y="4466"/>
                    </a:lnTo>
                    <a:lnTo>
                      <a:pt x="10068" y="4477"/>
                    </a:lnTo>
                    <a:lnTo>
                      <a:pt x="10039" y="4489"/>
                    </a:lnTo>
                    <a:lnTo>
                      <a:pt x="10010" y="4500"/>
                    </a:lnTo>
                    <a:lnTo>
                      <a:pt x="9981" y="4510"/>
                    </a:lnTo>
                    <a:lnTo>
                      <a:pt x="9950" y="4521"/>
                    </a:lnTo>
                    <a:lnTo>
                      <a:pt x="9921" y="4530"/>
                    </a:lnTo>
                    <a:lnTo>
                      <a:pt x="9890" y="4539"/>
                    </a:lnTo>
                    <a:lnTo>
                      <a:pt x="9858" y="4548"/>
                    </a:lnTo>
                    <a:lnTo>
                      <a:pt x="9828" y="4556"/>
                    </a:lnTo>
                    <a:lnTo>
                      <a:pt x="9796" y="4563"/>
                    </a:lnTo>
                    <a:lnTo>
                      <a:pt x="9763" y="4571"/>
                    </a:lnTo>
                    <a:lnTo>
                      <a:pt x="9732" y="4578"/>
                    </a:lnTo>
                    <a:lnTo>
                      <a:pt x="9698" y="4584"/>
                    </a:lnTo>
                    <a:lnTo>
                      <a:pt x="9632" y="4596"/>
                    </a:lnTo>
                    <a:lnTo>
                      <a:pt x="9565" y="4605"/>
                    </a:lnTo>
                    <a:lnTo>
                      <a:pt x="9495" y="4613"/>
                    </a:lnTo>
                    <a:lnTo>
                      <a:pt x="9425" y="4621"/>
                    </a:lnTo>
                    <a:lnTo>
                      <a:pt x="9352" y="4626"/>
                    </a:lnTo>
                    <a:lnTo>
                      <a:pt x="9279" y="4629"/>
                    </a:lnTo>
                    <a:lnTo>
                      <a:pt x="9204" y="4631"/>
                    </a:lnTo>
                    <a:lnTo>
                      <a:pt x="9128" y="4632"/>
                    </a:lnTo>
                    <a:lnTo>
                      <a:pt x="9062" y="4631"/>
                    </a:lnTo>
                    <a:lnTo>
                      <a:pt x="9002" y="4631"/>
                    </a:lnTo>
                    <a:lnTo>
                      <a:pt x="8946" y="4629"/>
                    </a:lnTo>
                    <a:lnTo>
                      <a:pt x="8895" y="4627"/>
                    </a:lnTo>
                    <a:lnTo>
                      <a:pt x="8806" y="4622"/>
                    </a:lnTo>
                    <a:lnTo>
                      <a:pt x="8729" y="4617"/>
                    </a:lnTo>
                    <a:lnTo>
                      <a:pt x="8662" y="4610"/>
                    </a:lnTo>
                    <a:lnTo>
                      <a:pt x="8601" y="4606"/>
                    </a:lnTo>
                    <a:lnTo>
                      <a:pt x="8571" y="4604"/>
                    </a:lnTo>
                    <a:lnTo>
                      <a:pt x="8541" y="4602"/>
                    </a:lnTo>
                    <a:lnTo>
                      <a:pt x="8512" y="4601"/>
                    </a:lnTo>
                    <a:lnTo>
                      <a:pt x="8481" y="4601"/>
                    </a:lnTo>
                    <a:lnTo>
                      <a:pt x="8436" y="4602"/>
                    </a:lnTo>
                    <a:lnTo>
                      <a:pt x="8395" y="4604"/>
                    </a:lnTo>
                    <a:lnTo>
                      <a:pt x="8374" y="4606"/>
                    </a:lnTo>
                    <a:lnTo>
                      <a:pt x="8356" y="4609"/>
                    </a:lnTo>
                    <a:lnTo>
                      <a:pt x="8337" y="4612"/>
                    </a:lnTo>
                    <a:lnTo>
                      <a:pt x="8319" y="4616"/>
                    </a:lnTo>
                    <a:lnTo>
                      <a:pt x="8303" y="4620"/>
                    </a:lnTo>
                    <a:lnTo>
                      <a:pt x="8286" y="4624"/>
                    </a:lnTo>
                    <a:lnTo>
                      <a:pt x="8271" y="4629"/>
                    </a:lnTo>
                    <a:lnTo>
                      <a:pt x="8256" y="4634"/>
                    </a:lnTo>
                    <a:lnTo>
                      <a:pt x="8243" y="4640"/>
                    </a:lnTo>
                    <a:lnTo>
                      <a:pt x="8229" y="4646"/>
                    </a:lnTo>
                    <a:lnTo>
                      <a:pt x="8216" y="4653"/>
                    </a:lnTo>
                    <a:lnTo>
                      <a:pt x="8205" y="4660"/>
                    </a:lnTo>
                    <a:lnTo>
                      <a:pt x="8194" y="4669"/>
                    </a:lnTo>
                    <a:lnTo>
                      <a:pt x="8183" y="4677"/>
                    </a:lnTo>
                    <a:lnTo>
                      <a:pt x="8173" y="4686"/>
                    </a:lnTo>
                    <a:lnTo>
                      <a:pt x="8165" y="4695"/>
                    </a:lnTo>
                    <a:lnTo>
                      <a:pt x="8157" y="4705"/>
                    </a:lnTo>
                    <a:lnTo>
                      <a:pt x="8149" y="4715"/>
                    </a:lnTo>
                    <a:lnTo>
                      <a:pt x="8143" y="4727"/>
                    </a:lnTo>
                    <a:lnTo>
                      <a:pt x="8137" y="4738"/>
                    </a:lnTo>
                    <a:lnTo>
                      <a:pt x="8131" y="4750"/>
                    </a:lnTo>
                    <a:lnTo>
                      <a:pt x="8126" y="4763"/>
                    </a:lnTo>
                    <a:lnTo>
                      <a:pt x="8122" y="4777"/>
                    </a:lnTo>
                    <a:lnTo>
                      <a:pt x="8119" y="4790"/>
                    </a:lnTo>
                    <a:lnTo>
                      <a:pt x="8117" y="4804"/>
                    </a:lnTo>
                    <a:lnTo>
                      <a:pt x="8115" y="4820"/>
                    </a:lnTo>
                    <a:lnTo>
                      <a:pt x="8114" y="4835"/>
                    </a:lnTo>
                    <a:lnTo>
                      <a:pt x="8114" y="4872"/>
                    </a:lnTo>
                    <a:lnTo>
                      <a:pt x="8117" y="4895"/>
                    </a:lnTo>
                    <a:lnTo>
                      <a:pt x="8120" y="4923"/>
                    </a:lnTo>
                    <a:lnTo>
                      <a:pt x="8125" y="4951"/>
                    </a:lnTo>
                    <a:lnTo>
                      <a:pt x="8138" y="5014"/>
                    </a:lnTo>
                    <a:lnTo>
                      <a:pt x="8151" y="5077"/>
                    </a:lnTo>
                    <a:lnTo>
                      <a:pt x="8164" y="5136"/>
                    </a:lnTo>
                    <a:lnTo>
                      <a:pt x="8176" y="5184"/>
                    </a:lnTo>
                    <a:lnTo>
                      <a:pt x="8184" y="5217"/>
                    </a:lnTo>
                    <a:lnTo>
                      <a:pt x="8188" y="5230"/>
                    </a:lnTo>
                    <a:lnTo>
                      <a:pt x="6864" y="5230"/>
                    </a:lnTo>
                    <a:lnTo>
                      <a:pt x="6861" y="5276"/>
                    </a:lnTo>
                    <a:lnTo>
                      <a:pt x="6856" y="5325"/>
                    </a:lnTo>
                    <a:lnTo>
                      <a:pt x="6853" y="5374"/>
                    </a:lnTo>
                    <a:lnTo>
                      <a:pt x="6849" y="5425"/>
                    </a:lnTo>
                    <a:lnTo>
                      <a:pt x="6846" y="5475"/>
                    </a:lnTo>
                    <a:lnTo>
                      <a:pt x="6842" y="5526"/>
                    </a:lnTo>
                    <a:lnTo>
                      <a:pt x="6839" y="5577"/>
                    </a:lnTo>
                    <a:lnTo>
                      <a:pt x="6835" y="5628"/>
                    </a:lnTo>
                    <a:lnTo>
                      <a:pt x="6832" y="5678"/>
                    </a:lnTo>
                    <a:lnTo>
                      <a:pt x="6828" y="5728"/>
                    </a:lnTo>
                    <a:lnTo>
                      <a:pt x="6825" y="5776"/>
                    </a:lnTo>
                    <a:lnTo>
                      <a:pt x="6822" y="5824"/>
                    </a:lnTo>
                    <a:lnTo>
                      <a:pt x="6818" y="5870"/>
                    </a:lnTo>
                    <a:lnTo>
                      <a:pt x="6815" y="5914"/>
                    </a:lnTo>
                    <a:lnTo>
                      <a:pt x="6812" y="5956"/>
                    </a:lnTo>
                    <a:lnTo>
                      <a:pt x="6809" y="5997"/>
                    </a:lnTo>
                    <a:lnTo>
                      <a:pt x="7187" y="5997"/>
                    </a:lnTo>
                    <a:lnTo>
                      <a:pt x="7187" y="6406"/>
                    </a:lnTo>
                    <a:lnTo>
                      <a:pt x="7234" y="6423"/>
                    </a:lnTo>
                    <a:lnTo>
                      <a:pt x="7279" y="6441"/>
                    </a:lnTo>
                    <a:lnTo>
                      <a:pt x="7302" y="6452"/>
                    </a:lnTo>
                    <a:lnTo>
                      <a:pt x="7324" y="6462"/>
                    </a:lnTo>
                    <a:lnTo>
                      <a:pt x="7346" y="6473"/>
                    </a:lnTo>
                    <a:lnTo>
                      <a:pt x="7367" y="6484"/>
                    </a:lnTo>
                    <a:lnTo>
                      <a:pt x="7389" y="6496"/>
                    </a:lnTo>
                    <a:lnTo>
                      <a:pt x="7409" y="6509"/>
                    </a:lnTo>
                    <a:lnTo>
                      <a:pt x="7430" y="6522"/>
                    </a:lnTo>
                    <a:lnTo>
                      <a:pt x="7449" y="6536"/>
                    </a:lnTo>
                    <a:lnTo>
                      <a:pt x="7468" y="6550"/>
                    </a:lnTo>
                    <a:lnTo>
                      <a:pt x="7487" y="6565"/>
                    </a:lnTo>
                    <a:lnTo>
                      <a:pt x="7504" y="6581"/>
                    </a:lnTo>
                    <a:lnTo>
                      <a:pt x="7521" y="6597"/>
                    </a:lnTo>
                    <a:lnTo>
                      <a:pt x="7538" y="6614"/>
                    </a:lnTo>
                    <a:lnTo>
                      <a:pt x="7554" y="6632"/>
                    </a:lnTo>
                    <a:lnTo>
                      <a:pt x="7568" y="6650"/>
                    </a:lnTo>
                    <a:lnTo>
                      <a:pt x="7583" y="6669"/>
                    </a:lnTo>
                    <a:lnTo>
                      <a:pt x="7596" y="6689"/>
                    </a:lnTo>
                    <a:lnTo>
                      <a:pt x="7608" y="6710"/>
                    </a:lnTo>
                    <a:lnTo>
                      <a:pt x="7619" y="6731"/>
                    </a:lnTo>
                    <a:lnTo>
                      <a:pt x="7630" y="6752"/>
                    </a:lnTo>
                    <a:lnTo>
                      <a:pt x="7639" y="6776"/>
                    </a:lnTo>
                    <a:lnTo>
                      <a:pt x="7647" y="6799"/>
                    </a:lnTo>
                    <a:lnTo>
                      <a:pt x="7654" y="6824"/>
                    </a:lnTo>
                    <a:lnTo>
                      <a:pt x="7659" y="6849"/>
                    </a:lnTo>
                    <a:lnTo>
                      <a:pt x="7664" y="6875"/>
                    </a:lnTo>
                    <a:lnTo>
                      <a:pt x="7667" y="6902"/>
                    </a:lnTo>
                    <a:lnTo>
                      <a:pt x="7669" y="6930"/>
                    </a:lnTo>
                    <a:lnTo>
                      <a:pt x="7670" y="6958"/>
                    </a:lnTo>
                    <a:lnTo>
                      <a:pt x="7669" y="6984"/>
                    </a:lnTo>
                    <a:lnTo>
                      <a:pt x="7667" y="7008"/>
                    </a:lnTo>
                    <a:lnTo>
                      <a:pt x="7665" y="7032"/>
                    </a:lnTo>
                    <a:lnTo>
                      <a:pt x="7661" y="7055"/>
                    </a:lnTo>
                    <a:lnTo>
                      <a:pt x="7656" y="7078"/>
                    </a:lnTo>
                    <a:lnTo>
                      <a:pt x="7650" y="7100"/>
                    </a:lnTo>
                    <a:lnTo>
                      <a:pt x="7642" y="7122"/>
                    </a:lnTo>
                    <a:lnTo>
                      <a:pt x="7634" y="7143"/>
                    </a:lnTo>
                    <a:lnTo>
                      <a:pt x="7625" y="7163"/>
                    </a:lnTo>
                    <a:lnTo>
                      <a:pt x="7614" y="7183"/>
                    </a:lnTo>
                    <a:lnTo>
                      <a:pt x="7603" y="7202"/>
                    </a:lnTo>
                    <a:lnTo>
                      <a:pt x="7591" y="7222"/>
                    </a:lnTo>
                    <a:lnTo>
                      <a:pt x="7578" y="7240"/>
                    </a:lnTo>
                    <a:lnTo>
                      <a:pt x="7564" y="7257"/>
                    </a:lnTo>
                    <a:lnTo>
                      <a:pt x="7549" y="7275"/>
                    </a:lnTo>
                    <a:lnTo>
                      <a:pt x="7534" y="7291"/>
                    </a:lnTo>
                    <a:lnTo>
                      <a:pt x="7517" y="7307"/>
                    </a:lnTo>
                    <a:lnTo>
                      <a:pt x="7500" y="7324"/>
                    </a:lnTo>
                    <a:lnTo>
                      <a:pt x="7482" y="7338"/>
                    </a:lnTo>
                    <a:lnTo>
                      <a:pt x="7463" y="7353"/>
                    </a:lnTo>
                    <a:lnTo>
                      <a:pt x="7443" y="7367"/>
                    </a:lnTo>
                    <a:lnTo>
                      <a:pt x="7424" y="7381"/>
                    </a:lnTo>
                    <a:lnTo>
                      <a:pt x="7402" y="7394"/>
                    </a:lnTo>
                    <a:lnTo>
                      <a:pt x="7381" y="7406"/>
                    </a:lnTo>
                    <a:lnTo>
                      <a:pt x="7358" y="7418"/>
                    </a:lnTo>
                    <a:lnTo>
                      <a:pt x="7336" y="7430"/>
                    </a:lnTo>
                    <a:lnTo>
                      <a:pt x="7312" y="7441"/>
                    </a:lnTo>
                    <a:lnTo>
                      <a:pt x="7288" y="7452"/>
                    </a:lnTo>
                    <a:lnTo>
                      <a:pt x="7263" y="7462"/>
                    </a:lnTo>
                    <a:lnTo>
                      <a:pt x="7239" y="7472"/>
                    </a:lnTo>
                    <a:lnTo>
                      <a:pt x="7213" y="7481"/>
                    </a:lnTo>
                    <a:lnTo>
                      <a:pt x="7187" y="7490"/>
                    </a:lnTo>
                    <a:lnTo>
                      <a:pt x="7187" y="7894"/>
                    </a:lnTo>
                    <a:lnTo>
                      <a:pt x="7211" y="7898"/>
                    </a:lnTo>
                    <a:lnTo>
                      <a:pt x="7243" y="7903"/>
                    </a:lnTo>
                    <a:lnTo>
                      <a:pt x="7278" y="7907"/>
                    </a:lnTo>
                    <a:lnTo>
                      <a:pt x="7316" y="7910"/>
                    </a:lnTo>
                    <a:lnTo>
                      <a:pt x="7355" y="7912"/>
                    </a:lnTo>
                    <a:lnTo>
                      <a:pt x="7395" y="7914"/>
                    </a:lnTo>
                    <a:lnTo>
                      <a:pt x="7432" y="7915"/>
                    </a:lnTo>
                    <a:lnTo>
                      <a:pt x="7465" y="7916"/>
                    </a:lnTo>
                    <a:lnTo>
                      <a:pt x="7512" y="7915"/>
                    </a:lnTo>
                    <a:lnTo>
                      <a:pt x="7559" y="7913"/>
                    </a:lnTo>
                    <a:lnTo>
                      <a:pt x="7606" y="7910"/>
                    </a:lnTo>
                    <a:lnTo>
                      <a:pt x="7653" y="7906"/>
                    </a:lnTo>
                    <a:lnTo>
                      <a:pt x="7700" y="7900"/>
                    </a:lnTo>
                    <a:lnTo>
                      <a:pt x="7747" y="7894"/>
                    </a:lnTo>
                    <a:lnTo>
                      <a:pt x="7792" y="7886"/>
                    </a:lnTo>
                    <a:lnTo>
                      <a:pt x="7837" y="7877"/>
                    </a:lnTo>
                    <a:lnTo>
                      <a:pt x="7881" y="7868"/>
                    </a:lnTo>
                    <a:lnTo>
                      <a:pt x="7922" y="7857"/>
                    </a:lnTo>
                    <a:lnTo>
                      <a:pt x="7963" y="7846"/>
                    </a:lnTo>
                    <a:lnTo>
                      <a:pt x="8002" y="7834"/>
                    </a:lnTo>
                    <a:lnTo>
                      <a:pt x="8039" y="7820"/>
                    </a:lnTo>
                    <a:lnTo>
                      <a:pt x="8073" y="7807"/>
                    </a:lnTo>
                    <a:lnTo>
                      <a:pt x="8105" y="7792"/>
                    </a:lnTo>
                    <a:lnTo>
                      <a:pt x="8133" y="7776"/>
                    </a:lnTo>
                    <a:lnTo>
                      <a:pt x="8133" y="8757"/>
                    </a:lnTo>
                    <a:lnTo>
                      <a:pt x="7762" y="8757"/>
                    </a:lnTo>
                    <a:lnTo>
                      <a:pt x="7762" y="8242"/>
                    </a:lnTo>
                    <a:lnTo>
                      <a:pt x="7728" y="8248"/>
                    </a:lnTo>
                    <a:lnTo>
                      <a:pt x="7690" y="8254"/>
                    </a:lnTo>
                    <a:lnTo>
                      <a:pt x="7650" y="8259"/>
                    </a:lnTo>
                    <a:lnTo>
                      <a:pt x="7608" y="8264"/>
                    </a:lnTo>
                    <a:lnTo>
                      <a:pt x="7565" y="8268"/>
                    </a:lnTo>
                    <a:lnTo>
                      <a:pt x="7521" y="8271"/>
                    </a:lnTo>
                    <a:lnTo>
                      <a:pt x="7480" y="8272"/>
                    </a:lnTo>
                    <a:lnTo>
                      <a:pt x="7440" y="8273"/>
                    </a:lnTo>
                    <a:lnTo>
                      <a:pt x="7387" y="8273"/>
                    </a:lnTo>
                    <a:lnTo>
                      <a:pt x="7338" y="8272"/>
                    </a:lnTo>
                    <a:lnTo>
                      <a:pt x="7291" y="8270"/>
                    </a:lnTo>
                    <a:lnTo>
                      <a:pt x="7248" y="8268"/>
                    </a:lnTo>
                    <a:lnTo>
                      <a:pt x="7207" y="8264"/>
                    </a:lnTo>
                    <a:lnTo>
                      <a:pt x="7168" y="8261"/>
                    </a:lnTo>
                    <a:lnTo>
                      <a:pt x="7131" y="8256"/>
                    </a:lnTo>
                    <a:lnTo>
                      <a:pt x="7095" y="8251"/>
                    </a:lnTo>
                    <a:lnTo>
                      <a:pt x="7059" y="8246"/>
                    </a:lnTo>
                    <a:lnTo>
                      <a:pt x="7026" y="8239"/>
                    </a:lnTo>
                    <a:lnTo>
                      <a:pt x="6992" y="8231"/>
                    </a:lnTo>
                    <a:lnTo>
                      <a:pt x="6957" y="8224"/>
                    </a:lnTo>
                    <a:lnTo>
                      <a:pt x="6889" y="8207"/>
                    </a:lnTo>
                    <a:lnTo>
                      <a:pt x="6816" y="8189"/>
                    </a:lnTo>
                    <a:lnTo>
                      <a:pt x="6816" y="7245"/>
                    </a:lnTo>
                    <a:lnTo>
                      <a:pt x="6848" y="7238"/>
                    </a:lnTo>
                    <a:lnTo>
                      <a:pt x="6885" y="7231"/>
                    </a:lnTo>
                    <a:lnTo>
                      <a:pt x="6923" y="7223"/>
                    </a:lnTo>
                    <a:lnTo>
                      <a:pt x="6962" y="7212"/>
                    </a:lnTo>
                    <a:lnTo>
                      <a:pt x="7001" y="7201"/>
                    </a:lnTo>
                    <a:lnTo>
                      <a:pt x="7040" y="7188"/>
                    </a:lnTo>
                    <a:lnTo>
                      <a:pt x="7060" y="7181"/>
                    </a:lnTo>
                    <a:lnTo>
                      <a:pt x="7080" y="7174"/>
                    </a:lnTo>
                    <a:lnTo>
                      <a:pt x="7098" y="7167"/>
                    </a:lnTo>
                    <a:lnTo>
                      <a:pt x="7117" y="7158"/>
                    </a:lnTo>
                    <a:lnTo>
                      <a:pt x="7135" y="7149"/>
                    </a:lnTo>
                    <a:lnTo>
                      <a:pt x="7152" y="7140"/>
                    </a:lnTo>
                    <a:lnTo>
                      <a:pt x="7170" y="7131"/>
                    </a:lnTo>
                    <a:lnTo>
                      <a:pt x="7185" y="7121"/>
                    </a:lnTo>
                    <a:lnTo>
                      <a:pt x="7200" y="7110"/>
                    </a:lnTo>
                    <a:lnTo>
                      <a:pt x="7214" y="7099"/>
                    </a:lnTo>
                    <a:lnTo>
                      <a:pt x="7228" y="7088"/>
                    </a:lnTo>
                    <a:lnTo>
                      <a:pt x="7241" y="7076"/>
                    </a:lnTo>
                    <a:lnTo>
                      <a:pt x="7251" y="7064"/>
                    </a:lnTo>
                    <a:lnTo>
                      <a:pt x="7261" y="7050"/>
                    </a:lnTo>
                    <a:lnTo>
                      <a:pt x="7271" y="7036"/>
                    </a:lnTo>
                    <a:lnTo>
                      <a:pt x="7278" y="7022"/>
                    </a:lnTo>
                    <a:lnTo>
                      <a:pt x="7283" y="7007"/>
                    </a:lnTo>
                    <a:lnTo>
                      <a:pt x="7287" y="6992"/>
                    </a:lnTo>
                    <a:lnTo>
                      <a:pt x="7290" y="6976"/>
                    </a:lnTo>
                    <a:lnTo>
                      <a:pt x="7291" y="6958"/>
                    </a:lnTo>
                    <a:lnTo>
                      <a:pt x="7290" y="6941"/>
                    </a:lnTo>
                    <a:lnTo>
                      <a:pt x="7288" y="6924"/>
                    </a:lnTo>
                    <a:lnTo>
                      <a:pt x="7283" y="6907"/>
                    </a:lnTo>
                    <a:lnTo>
                      <a:pt x="7278" y="6891"/>
                    </a:lnTo>
                    <a:lnTo>
                      <a:pt x="7271" y="6876"/>
                    </a:lnTo>
                    <a:lnTo>
                      <a:pt x="7261" y="6862"/>
                    </a:lnTo>
                    <a:lnTo>
                      <a:pt x="7252" y="6847"/>
                    </a:lnTo>
                    <a:lnTo>
                      <a:pt x="7241" y="6834"/>
                    </a:lnTo>
                    <a:lnTo>
                      <a:pt x="7229" y="6822"/>
                    </a:lnTo>
                    <a:lnTo>
                      <a:pt x="7215" y="6810"/>
                    </a:lnTo>
                    <a:lnTo>
                      <a:pt x="7201" y="6798"/>
                    </a:lnTo>
                    <a:lnTo>
                      <a:pt x="7186" y="6787"/>
                    </a:lnTo>
                    <a:lnTo>
                      <a:pt x="7170" y="6777"/>
                    </a:lnTo>
                    <a:lnTo>
                      <a:pt x="7152" y="6767"/>
                    </a:lnTo>
                    <a:lnTo>
                      <a:pt x="7135" y="6758"/>
                    </a:lnTo>
                    <a:lnTo>
                      <a:pt x="7118" y="6748"/>
                    </a:lnTo>
                    <a:lnTo>
                      <a:pt x="7098" y="6740"/>
                    </a:lnTo>
                    <a:lnTo>
                      <a:pt x="7080" y="6732"/>
                    </a:lnTo>
                    <a:lnTo>
                      <a:pt x="7060" y="6724"/>
                    </a:lnTo>
                    <a:lnTo>
                      <a:pt x="7041" y="6717"/>
                    </a:lnTo>
                    <a:lnTo>
                      <a:pt x="7001" y="6703"/>
                    </a:lnTo>
                    <a:lnTo>
                      <a:pt x="6962" y="6691"/>
                    </a:lnTo>
                    <a:lnTo>
                      <a:pt x="6885" y="6670"/>
                    </a:lnTo>
                    <a:lnTo>
                      <a:pt x="6816" y="6651"/>
                    </a:lnTo>
                    <a:lnTo>
                      <a:pt x="6816" y="6354"/>
                    </a:lnTo>
                    <a:lnTo>
                      <a:pt x="6410" y="6354"/>
                    </a:lnTo>
                    <a:lnTo>
                      <a:pt x="6415" y="6283"/>
                    </a:lnTo>
                    <a:lnTo>
                      <a:pt x="6420" y="6213"/>
                    </a:lnTo>
                    <a:lnTo>
                      <a:pt x="6425" y="6143"/>
                    </a:lnTo>
                    <a:lnTo>
                      <a:pt x="6430" y="6073"/>
                    </a:lnTo>
                    <a:lnTo>
                      <a:pt x="6435" y="6003"/>
                    </a:lnTo>
                    <a:lnTo>
                      <a:pt x="6441" y="5932"/>
                    </a:lnTo>
                    <a:lnTo>
                      <a:pt x="6446" y="5862"/>
                    </a:lnTo>
                    <a:lnTo>
                      <a:pt x="6452" y="5792"/>
                    </a:lnTo>
                    <a:lnTo>
                      <a:pt x="6457" y="5721"/>
                    </a:lnTo>
                    <a:lnTo>
                      <a:pt x="6462" y="5651"/>
                    </a:lnTo>
                    <a:lnTo>
                      <a:pt x="6467" y="5580"/>
                    </a:lnTo>
                    <a:lnTo>
                      <a:pt x="6472" y="5510"/>
                    </a:lnTo>
                    <a:lnTo>
                      <a:pt x="6477" y="5441"/>
                    </a:lnTo>
                    <a:lnTo>
                      <a:pt x="6482" y="5370"/>
                    </a:lnTo>
                    <a:lnTo>
                      <a:pt x="6487" y="5300"/>
                    </a:lnTo>
                    <a:lnTo>
                      <a:pt x="6491" y="5230"/>
                    </a:lnTo>
                    <a:lnTo>
                      <a:pt x="6191" y="5230"/>
                    </a:lnTo>
                    <a:lnTo>
                      <a:pt x="6191" y="4872"/>
                    </a:lnTo>
                    <a:close/>
                    <a:moveTo>
                      <a:pt x="0" y="0"/>
                    </a:moveTo>
                    <a:lnTo>
                      <a:pt x="0" y="16320"/>
                    </a:lnTo>
                    <a:lnTo>
                      <a:pt x="16320" y="16320"/>
                    </a:lnTo>
                    <a:lnTo>
                      <a:pt x="16320" y="0"/>
                    </a:lnTo>
                    <a:lnTo>
                      <a:pt x="0" y="0"/>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grpSp>
      </p:grpSp>
      <p:pic>
        <p:nvPicPr>
          <p:cNvPr id="2" name="Grafik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44" y="125860"/>
            <a:ext cx="5505260" cy="4454928"/>
          </a:xfrm>
          <a:prstGeom prst="rect">
            <a:avLst/>
          </a:prstGeom>
        </p:spPr>
      </p:pic>
      <p:pic>
        <p:nvPicPr>
          <p:cNvPr id="3" name="Grafik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94556" y="4373688"/>
            <a:ext cx="2225149" cy="540393"/>
          </a:xfrm>
          <a:prstGeom prst="rect">
            <a:avLst/>
          </a:prstGeom>
        </p:spPr>
      </p:pic>
      <p:pic>
        <p:nvPicPr>
          <p:cNvPr id="79" name="Grafik 7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81" name="Grafik 8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6394" y="835045"/>
            <a:ext cx="3456384" cy="578928"/>
          </a:xfrm>
          <a:prstGeom prst="rect">
            <a:avLst/>
          </a:prstGeom>
        </p:spPr>
      </p:pic>
      <p:sp>
        <p:nvSpPr>
          <p:cNvPr id="84" name="Textplatzhalter 36"/>
          <p:cNvSpPr>
            <a:spLocks noGrp="1"/>
          </p:cNvSpPr>
          <p:nvPr>
            <p:ph type="body" sz="quarter" idx="12" hasCustomPrompt="1"/>
          </p:nvPr>
        </p:nvSpPr>
        <p:spPr>
          <a:xfrm rot="21360000">
            <a:off x="690478" y="968827"/>
            <a:ext cx="3237052" cy="311150"/>
          </a:xfrm>
        </p:spPr>
        <p:txBody>
          <a:bodyPr anchor="ctr" anchorCtr="0"/>
          <a:lstStyle>
            <a:lvl1pPr marL="0" indent="0" algn="ctr">
              <a:buNone/>
              <a:defRPr baseline="0">
                <a:solidFill>
                  <a:schemeClr val="bg1"/>
                </a:solidFill>
              </a:defRPr>
            </a:lvl1pPr>
          </a:lstStyle>
          <a:p>
            <a:pPr lvl="0"/>
            <a:r>
              <a:rPr lang="de-DE" dirty="0"/>
              <a:t>Ort &amp; Datum</a:t>
            </a:r>
          </a:p>
        </p:txBody>
      </p:sp>
      <p:sp>
        <p:nvSpPr>
          <p:cNvPr id="80" name="Textplatzhalter 38"/>
          <p:cNvSpPr>
            <a:spLocks noGrp="1"/>
          </p:cNvSpPr>
          <p:nvPr>
            <p:ph type="body" sz="quarter" idx="14" hasCustomPrompt="1"/>
          </p:nvPr>
        </p:nvSpPr>
        <p:spPr>
          <a:xfrm rot="-240000">
            <a:off x="395536" y="1320486"/>
            <a:ext cx="5418000" cy="2016000"/>
          </a:xfrm>
        </p:spPr>
        <p:txBody>
          <a:bodyPr anchor="ctr" anchorCtr="0">
            <a:normAutofit/>
          </a:bodyPr>
          <a:lstStyle>
            <a:lvl1pPr marL="0" indent="0">
              <a:lnSpc>
                <a:spcPts val="4600"/>
              </a:lnSpc>
              <a:spcAft>
                <a:spcPts val="0"/>
              </a:spcAft>
              <a:buNone/>
              <a:defRPr sz="4000" b="1" i="0">
                <a:solidFill>
                  <a:schemeClr val="bg1"/>
                </a:solidFill>
                <a:latin typeface="TheSans C4s Schwarz" charset="0"/>
              </a:defRPr>
            </a:lvl1pPr>
          </a:lstStyle>
          <a:p>
            <a:pPr lvl="0"/>
            <a:r>
              <a:rPr lang="de-DE" sz="4400" dirty="0">
                <a:latin typeface="Arial Black" panose="020B0A04020102020204" pitchFamily="34" charset="0"/>
              </a:rPr>
              <a:t>TITEL DER PRÄSENTATION</a:t>
            </a:r>
            <a:r>
              <a:rPr lang="de-DE" sz="4000" dirty="0">
                <a:latin typeface="Arial Black" panose="020B0A04020102020204" pitchFamily="34" charset="0"/>
              </a:rPr>
              <a:t/>
            </a:r>
            <a:br>
              <a:rPr lang="de-DE" sz="4000" dirty="0">
                <a:latin typeface="Arial Black" panose="020B0A04020102020204" pitchFamily="34" charset="0"/>
              </a:rPr>
            </a:br>
            <a:r>
              <a:rPr lang="de-DE" sz="4000" dirty="0">
                <a:latin typeface="Arial Black" panose="020B0A04020102020204" pitchFamily="34" charset="0"/>
              </a:rPr>
              <a:t>ARIAL BLACK</a:t>
            </a:r>
            <a:endParaRPr lang="de-DE" sz="4400" dirty="0">
              <a:latin typeface="Arial Black" panose="020B0A04020102020204" pitchFamily="34" charset="0"/>
            </a:endParaRPr>
          </a:p>
        </p:txBody>
      </p:sp>
      <p:sp>
        <p:nvSpPr>
          <p:cNvPr id="82" name="Textplatzhalter 40"/>
          <p:cNvSpPr>
            <a:spLocks noGrp="1"/>
          </p:cNvSpPr>
          <p:nvPr>
            <p:ph type="body" sz="quarter" idx="16" hasCustomPrompt="1"/>
          </p:nvPr>
        </p:nvSpPr>
        <p:spPr>
          <a:xfrm rot="-240000">
            <a:off x="486830" y="3405773"/>
            <a:ext cx="4074190" cy="695218"/>
          </a:xfrm>
        </p:spPr>
        <p:txBody>
          <a:bodyPr/>
          <a:lstStyle>
            <a:lvl1pPr marL="0" marR="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sz="1600">
                <a:solidFill>
                  <a:schemeClr val="bg1"/>
                </a:solidFill>
              </a:defRPr>
            </a:lvl1pPr>
          </a:lstStyle>
          <a:p>
            <a:pPr marL="0" marR="0" lvl="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a:pPr>
            <a:r>
              <a:rPr lang="de-DE" sz="1600" dirty="0">
                <a:solidFill>
                  <a:schemeClr val="bg1"/>
                </a:solidFill>
              </a:rPr>
              <a:t>Themenbeschreibung, Inhalte,</a:t>
            </a:r>
            <a:r>
              <a:rPr lang="de-DE" sz="1600" baseline="0" dirty="0">
                <a:solidFill>
                  <a:schemeClr val="bg1"/>
                </a:solidFill>
              </a:rPr>
              <a:t> Abteilung und Verfasser, Arial, 16 PT, Weiß</a:t>
            </a:r>
            <a:br>
              <a:rPr lang="de-DE" sz="1600" baseline="0" dirty="0">
                <a:solidFill>
                  <a:schemeClr val="bg1"/>
                </a:solidFill>
              </a:rPr>
            </a:br>
            <a:endParaRPr lang="de-DE" sz="1600" baseline="0" dirty="0">
              <a:solidFill>
                <a:schemeClr val="bg1"/>
              </a:solidFill>
            </a:endParaRPr>
          </a:p>
        </p:txBody>
      </p:sp>
    </p:spTree>
    <p:extLst>
      <p:ext uri="{BB962C8B-B14F-4D97-AF65-F5344CB8AC3E}">
        <p14:creationId xmlns:p14="http://schemas.microsoft.com/office/powerpoint/2010/main" val="3737540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_Motiv_Logistik">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Rechteck 12"/>
          <p:cNvSpPr/>
          <p:nvPr userDrawn="1"/>
        </p:nvSpPr>
        <p:spPr>
          <a:xfrm>
            <a:off x="0" y="3798267"/>
            <a:ext cx="9144000" cy="1348227"/>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nvGrpSpPr>
          <p:cNvPr id="43" name="Gruppieren 42"/>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Hilfslinien anzeigen über Menu: </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Ansicht | Anzeigen | Haken bei</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Führungslinien setzten</a:t>
              </a:r>
            </a:p>
            <a:p>
              <a:pPr indent="0" algn="r">
                <a:lnSpc>
                  <a:spcPct val="100000"/>
                </a:lnSpc>
                <a:spcBef>
                  <a:spcPts val="0"/>
                </a:spcBef>
                <a:spcAft>
                  <a:spcPts val="0"/>
                </a:spcAft>
              </a:pPr>
              <a:r>
                <a:rPr lang="de-DE" sz="400" b="0" i="0" dirty="0">
                  <a:solidFill>
                    <a:schemeClr val="tx1"/>
                  </a:solidFill>
                  <a:latin typeface="TheSans LP5 Plain" panose="020B0002050302020203" pitchFamily="34" charset="0"/>
                </a:rPr>
                <a:t>______________________________________________________</a:t>
              </a:r>
            </a:p>
            <a:p>
              <a:pPr indent="0" algn="r">
                <a:lnSpc>
                  <a:spcPct val="100000"/>
                </a:lnSpc>
                <a:spcBef>
                  <a:spcPts val="0"/>
                </a:spcBef>
                <a:spcAft>
                  <a:spcPts val="0"/>
                </a:spcAft>
              </a:pPr>
              <a:endParaRPr lang="de-DE" sz="300" b="0" i="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Folie in</a:t>
              </a:r>
              <a:r>
                <a:rPr lang="de-DE" sz="700" b="0" i="0" baseline="0" dirty="0">
                  <a:solidFill>
                    <a:schemeClr val="tx1"/>
                  </a:solidFill>
                  <a:latin typeface="TheSans LP5 Plain" panose="020B0002050302020203" pitchFamily="34" charset="0"/>
                </a:rPr>
                <a:t> Ursprungsform </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bringen über Menu:</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Start | Folien | Zurücksetzen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Wechsel der Textebene im Menü über: Start | Absatz | Listenebene erhöhen/verringern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dirty="0">
                  <a:solidFill>
                    <a:schemeClr val="tx1"/>
                  </a:solidFill>
                  <a:latin typeface="TheSans LP5 Plain"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baseline="0" dirty="0">
                  <a:solidFill>
                    <a:schemeClr val="tx1"/>
                  </a:solidFill>
                  <a:latin typeface="TheSans LP5 Plain" panose="020B0002050302020203" pitchFamily="34" charset="0"/>
                </a:rPr>
                <a:t>Start | Folien | Layout</a:t>
              </a:r>
            </a:p>
            <a:p>
              <a:pPr indent="0" algn="r">
                <a:lnSpc>
                  <a:spcPct val="100000"/>
                </a:lnSpc>
                <a:spcBef>
                  <a:spcPts val="0"/>
                </a:spcBef>
                <a:spcAft>
                  <a:spcPts val="0"/>
                </a:spcAft>
              </a:pPr>
              <a:endParaRPr lang="de-DE" sz="700" b="0" i="0" baseline="0" noProof="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700" b="0" i="0" noProof="0" dirty="0">
                <a:solidFill>
                  <a:schemeClr val="tx1"/>
                </a:solidFill>
                <a:latin typeface="TheSans LP5 Plain" panose="020B0002050302020203" pitchFamily="34" charset="0"/>
              </a:endParaRPr>
            </a:p>
          </p:txBody>
        </p:sp>
        <p:grpSp>
          <p:nvGrpSpPr>
            <p:cNvPr id="47" name="Gruppieren 46"/>
            <p:cNvGrpSpPr/>
            <p:nvPr userDrawn="1"/>
          </p:nvGrpSpPr>
          <p:grpSpPr>
            <a:xfrm>
              <a:off x="160338" y="-360000"/>
              <a:ext cx="8821662" cy="288333"/>
              <a:chOff x="160338" y="-360000"/>
              <a:chExt cx="8821662" cy="288333"/>
            </a:xfrm>
          </p:grpSpPr>
          <p:cxnSp>
            <p:nvCxnSpPr>
              <p:cNvPr id="73" name="Gerade Verbindung 72"/>
              <p:cNvCxnSpPr/>
              <p:nvPr userDrawn="1"/>
            </p:nvCxnSpPr>
            <p:spPr>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75" name="Textfeld 8"/>
              <p:cNvSpPr txBox="1"/>
              <p:nvPr userDrawn="1"/>
            </p:nvSpPr>
            <p:spPr>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cxnSp>
            <p:nvCxnSpPr>
              <p:cNvPr id="76" name="Gerade Verbindung 75"/>
              <p:cNvCxnSpPr/>
              <p:nvPr userDrawn="1"/>
            </p:nvCxnSpPr>
            <p:spPr>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cxnSp>
            <p:nvCxnSpPr>
              <p:cNvPr id="78" name="Gerade Verbindung 77"/>
              <p:cNvCxnSpPr/>
              <p:nvPr userDrawn="1"/>
            </p:nvCxnSpPr>
            <p:spPr>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160338" y="6930000"/>
              <a:ext cx="8823076" cy="288000"/>
              <a:chOff x="160338" y="6930000"/>
              <a:chExt cx="8823076" cy="288000"/>
            </a:xfrm>
          </p:grpSpPr>
          <p:cxnSp>
            <p:nvCxnSpPr>
              <p:cNvPr id="67" name="Gerade Verbindung 66"/>
              <p:cNvCxnSpPr/>
              <p:nvPr userDrawn="1"/>
            </p:nvCxnSpPr>
            <p:spPr>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8"/>
              <p:cNvSpPr txBox="1"/>
              <p:nvPr userDrawn="1"/>
            </p:nvSpPr>
            <p:spPr>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69" name="Textfeld 8"/>
              <p:cNvSpPr txBox="1"/>
              <p:nvPr userDrawn="1"/>
            </p:nvSpPr>
            <p:spPr>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cxnSp>
            <p:nvCxnSpPr>
              <p:cNvPr id="70" name="Gerade Verbindung 69"/>
              <p:cNvCxnSpPr/>
              <p:nvPr userDrawn="1"/>
            </p:nvCxnSpPr>
            <p:spPr>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cxnSp>
            <p:nvCxnSpPr>
              <p:cNvPr id="72" name="Gerade Verbindung 71"/>
              <p:cNvCxnSpPr/>
              <p:nvPr userDrawn="1"/>
            </p:nvCxnSpPr>
            <p:spPr>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9" name="Gruppieren 48"/>
            <p:cNvGrpSpPr/>
            <p:nvPr userDrawn="1"/>
          </p:nvGrpSpPr>
          <p:grpSpPr>
            <a:xfrm>
              <a:off x="9216000" y="214313"/>
              <a:ext cx="360000" cy="6715687"/>
              <a:chOff x="9216000" y="214313"/>
              <a:chExt cx="360000" cy="6715687"/>
            </a:xfrm>
          </p:grpSpPr>
          <p:sp>
            <p:nvSpPr>
              <p:cNvPr id="59" name="Textfeld 39"/>
              <p:cNvSpPr txBox="1"/>
              <p:nvPr userDrawn="1"/>
            </p:nvSpPr>
            <p:spPr>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5,55</a:t>
                </a:r>
              </a:p>
            </p:txBody>
          </p:sp>
          <p:cxnSp>
            <p:nvCxnSpPr>
              <p:cNvPr id="60" name="Gerade Verbindung 59"/>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4,55</a:t>
                </a:r>
              </a:p>
            </p:txBody>
          </p:sp>
          <p:cxnSp>
            <p:nvCxnSpPr>
              <p:cNvPr id="62" name="Gerade Verbindung 61"/>
              <p:cNvCxnSpPr/>
              <p:nvPr userDrawn="1"/>
            </p:nvCxnSpPr>
            <p:spPr>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3"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cxnSp>
            <p:nvCxnSpPr>
              <p:cNvPr id="64" name="Gerade Verbindung 63"/>
              <p:cNvCxnSpPr/>
              <p:nvPr userDrawn="1"/>
            </p:nvCxnSpPr>
            <p:spPr>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grpSp>
        <p:grpSp>
          <p:nvGrpSpPr>
            <p:cNvPr id="50" name="Gruppieren 49"/>
            <p:cNvGrpSpPr/>
            <p:nvPr userDrawn="1"/>
          </p:nvGrpSpPr>
          <p:grpSpPr>
            <a:xfrm>
              <a:off x="-432000" y="6089311"/>
              <a:ext cx="360076" cy="840689"/>
              <a:chOff x="-432000" y="6089311"/>
              <a:chExt cx="360076" cy="840689"/>
            </a:xfrm>
          </p:grpSpPr>
          <p:sp>
            <p:nvSpPr>
              <p:cNvPr id="55" name="Textfeld 39"/>
              <p:cNvSpPr txBox="1"/>
              <p:nvPr userDrawn="1"/>
            </p:nvSpPr>
            <p:spPr>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5,55</a:t>
                </a:r>
              </a:p>
            </p:txBody>
          </p:sp>
          <p:cxnSp>
            <p:nvCxnSpPr>
              <p:cNvPr id="56" name="Gerade Verbindung 55"/>
              <p:cNvCxnSpPr/>
              <p:nvPr userDrawn="1"/>
            </p:nvCxnSpPr>
            <p:spPr>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6,70</a:t>
                </a:r>
              </a:p>
            </p:txBody>
          </p:sp>
        </p:grpSp>
        <p:grpSp>
          <p:nvGrpSpPr>
            <p:cNvPr id="51" name="Gruppieren 50"/>
            <p:cNvGrpSpPr/>
            <p:nvPr userDrawn="1"/>
          </p:nvGrpSpPr>
          <p:grpSpPr>
            <a:xfrm>
              <a:off x="-432001" y="958780"/>
              <a:ext cx="360000" cy="288065"/>
              <a:chOff x="-432001" y="958780"/>
              <a:chExt cx="360000" cy="288065"/>
            </a:xfrm>
          </p:grpSpPr>
          <p:sp>
            <p:nvSpPr>
              <p:cNvPr id="53" name="Textfeld 39"/>
              <p:cNvSpPr txBox="1"/>
              <p:nvPr userDrawn="1"/>
            </p:nvSpPr>
            <p:spPr>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4,55</a:t>
                </a:r>
              </a:p>
            </p:txBody>
          </p:sp>
          <p:cxnSp>
            <p:nvCxnSpPr>
              <p:cNvPr id="54" name="Gerade Verbindung 53"/>
              <p:cNvCxnSpPr/>
              <p:nvPr userDrawn="1"/>
            </p:nvCxnSpPr>
            <p:spPr>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feld 51"/>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Hinweis: Titel der Präsentation ist Fußzeile</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Fußzeile (pro Folie oder für alle) </a:t>
              </a:r>
              <a:br>
                <a:rPr lang="de-DE" sz="700" b="0" i="0" baseline="0" dirty="0">
                  <a:solidFill>
                    <a:schemeClr val="tx1"/>
                  </a:solidFill>
                  <a:latin typeface="TheSans LP5 Plain" panose="020B0002050302020203" pitchFamily="34" charset="0"/>
                </a:rPr>
              </a:br>
              <a:r>
                <a:rPr lang="de-DE" sz="700" b="0" i="0" baseline="0" dirty="0">
                  <a:solidFill>
                    <a:schemeClr val="tx1"/>
                  </a:solidFill>
                  <a:latin typeface="TheSans LP5 Plain" panose="020B0002050302020203" pitchFamily="34" charset="0"/>
                </a:rPr>
                <a:t>anpassen über Menü:</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Einfügen | Text | Kopf- und Fußzeile</a:t>
              </a:r>
            </a:p>
          </p:txBody>
        </p:sp>
      </p:grpSp>
      <p:grpSp>
        <p:nvGrpSpPr>
          <p:cNvPr id="23" name="Gruppieren 22"/>
          <p:cNvGrpSpPr/>
          <p:nvPr userDrawn="1"/>
        </p:nvGrpSpPr>
        <p:grpSpPr>
          <a:xfrm>
            <a:off x="8589100" y="4123704"/>
            <a:ext cx="555433" cy="1021087"/>
            <a:chOff x="8589100" y="4123704"/>
            <a:chExt cx="555433" cy="1021087"/>
          </a:xfrm>
          <a:solidFill>
            <a:srgbClr val="216CE8">
              <a:alpha val="40000"/>
            </a:srgbClr>
          </a:solidFill>
        </p:grpSpPr>
        <p:sp>
          <p:nvSpPr>
            <p:cNvPr id="19" name="Flussdiagramm: Manuelle Eingabe 18"/>
            <p:cNvSpPr/>
            <p:nvPr userDrawn="1"/>
          </p:nvSpPr>
          <p:spPr>
            <a:xfrm rot="16200000" flipH="1">
              <a:off x="8372480" y="4374929"/>
              <a:ext cx="986482" cy="553241"/>
            </a:xfrm>
            <a:prstGeom prst="flowChartManualIn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sp>
          <p:nvSpPr>
            <p:cNvPr id="21" name="Gleichschenkliges Dreieck 20"/>
            <p:cNvSpPr/>
            <p:nvPr userDrawn="1"/>
          </p:nvSpPr>
          <p:spPr>
            <a:xfrm rot="-5580000">
              <a:off x="8896738" y="3921628"/>
              <a:ext cx="45719" cy="4498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grpSp>
        <p:nvGrpSpPr>
          <p:cNvPr id="20" name="Gruppieren 19"/>
          <p:cNvGrpSpPr/>
          <p:nvPr userDrawn="1"/>
        </p:nvGrpSpPr>
        <p:grpSpPr>
          <a:xfrm>
            <a:off x="8379956" y="4374331"/>
            <a:ext cx="539750" cy="539750"/>
            <a:chOff x="8379956" y="4374331"/>
            <a:chExt cx="539750" cy="539750"/>
          </a:xfrm>
        </p:grpSpPr>
        <p:sp>
          <p:nvSpPr>
            <p:cNvPr id="4" name="Rechteck 3"/>
            <p:cNvSpPr>
              <a:spLocks noChangeAspect="1"/>
            </p:cNvSpPr>
            <p:nvPr userDrawn="1"/>
          </p:nvSpPr>
          <p:spPr>
            <a:xfrm>
              <a:off x="8388000" y="4390450"/>
              <a:ext cx="504000" cy="50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nvGrpSpPr>
            <p:cNvPr id="11" name="Gruppieren 10"/>
            <p:cNvGrpSpPr/>
            <p:nvPr userDrawn="1"/>
          </p:nvGrpSpPr>
          <p:grpSpPr>
            <a:xfrm>
              <a:off x="8379956" y="4374331"/>
              <a:ext cx="539750" cy="539750"/>
              <a:chOff x="7583906" y="3939208"/>
              <a:chExt cx="539750" cy="539750"/>
            </a:xfrm>
          </p:grpSpPr>
          <p:sp>
            <p:nvSpPr>
              <p:cNvPr id="7" name="Freeform 5"/>
              <p:cNvSpPr>
                <a:spLocks/>
              </p:cNvSpPr>
              <p:nvPr userDrawn="1"/>
            </p:nvSpPr>
            <p:spPr bwMode="auto">
              <a:xfrm>
                <a:off x="7688681" y="4269408"/>
                <a:ext cx="17463" cy="17463"/>
              </a:xfrm>
              <a:custGeom>
                <a:avLst/>
                <a:gdLst>
                  <a:gd name="T0" fmla="*/ 0 w 513"/>
                  <a:gd name="T1" fmla="*/ 526 h 526"/>
                  <a:gd name="T2" fmla="*/ 513 w 513"/>
                  <a:gd name="T3" fmla="*/ 526 h 526"/>
                  <a:gd name="T4" fmla="*/ 257 w 513"/>
                  <a:gd name="T5" fmla="*/ 0 h 526"/>
                  <a:gd name="T6" fmla="*/ 0 w 513"/>
                  <a:gd name="T7" fmla="*/ 526 h 526"/>
                </a:gdLst>
                <a:ahLst/>
                <a:cxnLst>
                  <a:cxn ang="0">
                    <a:pos x="T0" y="T1"/>
                  </a:cxn>
                  <a:cxn ang="0">
                    <a:pos x="T2" y="T3"/>
                  </a:cxn>
                  <a:cxn ang="0">
                    <a:pos x="T4" y="T5"/>
                  </a:cxn>
                  <a:cxn ang="0">
                    <a:pos x="T6" y="T7"/>
                  </a:cxn>
                </a:cxnLst>
                <a:rect l="0" t="0" r="r" b="b"/>
                <a:pathLst>
                  <a:path w="513" h="526">
                    <a:moveTo>
                      <a:pt x="0" y="526"/>
                    </a:moveTo>
                    <a:lnTo>
                      <a:pt x="513" y="526"/>
                    </a:lnTo>
                    <a:lnTo>
                      <a:pt x="257" y="0"/>
                    </a:lnTo>
                    <a:lnTo>
                      <a:pt x="0" y="526"/>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8" name="Freeform 6"/>
              <p:cNvSpPr>
                <a:spLocks/>
              </p:cNvSpPr>
              <p:nvPr userDrawn="1"/>
            </p:nvSpPr>
            <p:spPr bwMode="auto">
              <a:xfrm>
                <a:off x="8055394" y="4266233"/>
                <a:ext cx="26988" cy="12700"/>
              </a:xfrm>
              <a:custGeom>
                <a:avLst/>
                <a:gdLst>
                  <a:gd name="T0" fmla="*/ 812 w 815"/>
                  <a:gd name="T1" fmla="*/ 149 h 395"/>
                  <a:gd name="T2" fmla="*/ 810 w 815"/>
                  <a:gd name="T3" fmla="*/ 137 h 395"/>
                  <a:gd name="T4" fmla="*/ 807 w 815"/>
                  <a:gd name="T5" fmla="*/ 125 h 395"/>
                  <a:gd name="T6" fmla="*/ 803 w 815"/>
                  <a:gd name="T7" fmla="*/ 114 h 395"/>
                  <a:gd name="T8" fmla="*/ 799 w 815"/>
                  <a:gd name="T9" fmla="*/ 104 h 395"/>
                  <a:gd name="T10" fmla="*/ 794 w 815"/>
                  <a:gd name="T11" fmla="*/ 94 h 395"/>
                  <a:gd name="T12" fmla="*/ 789 w 815"/>
                  <a:gd name="T13" fmla="*/ 85 h 395"/>
                  <a:gd name="T14" fmla="*/ 783 w 815"/>
                  <a:gd name="T15" fmla="*/ 76 h 395"/>
                  <a:gd name="T16" fmla="*/ 777 w 815"/>
                  <a:gd name="T17" fmla="*/ 68 h 395"/>
                  <a:gd name="T18" fmla="*/ 769 w 815"/>
                  <a:gd name="T19" fmla="*/ 61 h 395"/>
                  <a:gd name="T20" fmla="*/ 761 w 815"/>
                  <a:gd name="T21" fmla="*/ 54 h 395"/>
                  <a:gd name="T22" fmla="*/ 754 w 815"/>
                  <a:gd name="T23" fmla="*/ 48 h 395"/>
                  <a:gd name="T24" fmla="*/ 745 w 815"/>
                  <a:gd name="T25" fmla="*/ 42 h 395"/>
                  <a:gd name="T26" fmla="*/ 736 w 815"/>
                  <a:gd name="T27" fmla="*/ 37 h 395"/>
                  <a:gd name="T28" fmla="*/ 727 w 815"/>
                  <a:gd name="T29" fmla="*/ 32 h 395"/>
                  <a:gd name="T30" fmla="*/ 716 w 815"/>
                  <a:gd name="T31" fmla="*/ 26 h 395"/>
                  <a:gd name="T32" fmla="*/ 706 w 815"/>
                  <a:gd name="T33" fmla="*/ 22 h 395"/>
                  <a:gd name="T34" fmla="*/ 695 w 815"/>
                  <a:gd name="T35" fmla="*/ 18 h 395"/>
                  <a:gd name="T36" fmla="*/ 672 w 815"/>
                  <a:gd name="T37" fmla="*/ 12 h 395"/>
                  <a:gd name="T38" fmla="*/ 648 w 815"/>
                  <a:gd name="T39" fmla="*/ 7 h 395"/>
                  <a:gd name="T40" fmla="*/ 621 w 815"/>
                  <a:gd name="T41" fmla="*/ 4 h 395"/>
                  <a:gd name="T42" fmla="*/ 595 w 815"/>
                  <a:gd name="T43" fmla="*/ 2 h 395"/>
                  <a:gd name="T44" fmla="*/ 566 w 815"/>
                  <a:gd name="T45" fmla="*/ 0 h 395"/>
                  <a:gd name="T46" fmla="*/ 0 w 815"/>
                  <a:gd name="T47" fmla="*/ 0 h 395"/>
                  <a:gd name="T48" fmla="*/ 0 w 815"/>
                  <a:gd name="T49" fmla="*/ 395 h 395"/>
                  <a:gd name="T50" fmla="*/ 569 w 815"/>
                  <a:gd name="T51" fmla="*/ 395 h 395"/>
                  <a:gd name="T52" fmla="*/ 599 w 815"/>
                  <a:gd name="T53" fmla="*/ 393 h 395"/>
                  <a:gd name="T54" fmla="*/ 628 w 815"/>
                  <a:gd name="T55" fmla="*/ 390 h 395"/>
                  <a:gd name="T56" fmla="*/ 654 w 815"/>
                  <a:gd name="T57" fmla="*/ 386 h 395"/>
                  <a:gd name="T58" fmla="*/ 667 w 815"/>
                  <a:gd name="T59" fmla="*/ 382 h 395"/>
                  <a:gd name="T60" fmla="*/ 680 w 815"/>
                  <a:gd name="T61" fmla="*/ 379 h 395"/>
                  <a:gd name="T62" fmla="*/ 691 w 815"/>
                  <a:gd name="T63" fmla="*/ 376 h 395"/>
                  <a:gd name="T64" fmla="*/ 702 w 815"/>
                  <a:gd name="T65" fmla="*/ 372 h 395"/>
                  <a:gd name="T66" fmla="*/ 713 w 815"/>
                  <a:gd name="T67" fmla="*/ 368 h 395"/>
                  <a:gd name="T68" fmla="*/ 723 w 815"/>
                  <a:gd name="T69" fmla="*/ 363 h 395"/>
                  <a:gd name="T70" fmla="*/ 733 w 815"/>
                  <a:gd name="T71" fmla="*/ 358 h 395"/>
                  <a:gd name="T72" fmla="*/ 742 w 815"/>
                  <a:gd name="T73" fmla="*/ 352 h 395"/>
                  <a:gd name="T74" fmla="*/ 751 w 815"/>
                  <a:gd name="T75" fmla="*/ 346 h 395"/>
                  <a:gd name="T76" fmla="*/ 759 w 815"/>
                  <a:gd name="T77" fmla="*/ 340 h 395"/>
                  <a:gd name="T78" fmla="*/ 766 w 815"/>
                  <a:gd name="T79" fmla="*/ 332 h 395"/>
                  <a:gd name="T80" fmla="*/ 773 w 815"/>
                  <a:gd name="T81" fmla="*/ 324 h 395"/>
                  <a:gd name="T82" fmla="*/ 781 w 815"/>
                  <a:gd name="T83" fmla="*/ 316 h 395"/>
                  <a:gd name="T84" fmla="*/ 786 w 815"/>
                  <a:gd name="T85" fmla="*/ 308 h 395"/>
                  <a:gd name="T86" fmla="*/ 792 w 815"/>
                  <a:gd name="T87" fmla="*/ 299 h 395"/>
                  <a:gd name="T88" fmla="*/ 797 w 815"/>
                  <a:gd name="T89" fmla="*/ 289 h 395"/>
                  <a:gd name="T90" fmla="*/ 801 w 815"/>
                  <a:gd name="T91" fmla="*/ 278 h 395"/>
                  <a:gd name="T92" fmla="*/ 805 w 815"/>
                  <a:gd name="T93" fmla="*/ 267 h 395"/>
                  <a:gd name="T94" fmla="*/ 808 w 815"/>
                  <a:gd name="T95" fmla="*/ 256 h 395"/>
                  <a:gd name="T96" fmla="*/ 810 w 815"/>
                  <a:gd name="T97" fmla="*/ 244 h 395"/>
                  <a:gd name="T98" fmla="*/ 812 w 815"/>
                  <a:gd name="T99" fmla="*/ 232 h 395"/>
                  <a:gd name="T100" fmla="*/ 814 w 815"/>
                  <a:gd name="T101" fmla="*/ 218 h 395"/>
                  <a:gd name="T102" fmla="*/ 815 w 815"/>
                  <a:gd name="T103" fmla="*/ 204 h 395"/>
                  <a:gd name="T104" fmla="*/ 815 w 815"/>
                  <a:gd name="T105" fmla="*/ 175 h 395"/>
                  <a:gd name="T106" fmla="*/ 814 w 815"/>
                  <a:gd name="T107" fmla="*/ 162 h 395"/>
                  <a:gd name="T108" fmla="*/ 812 w 815"/>
                  <a:gd name="T109" fmla="*/ 14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15" h="395">
                    <a:moveTo>
                      <a:pt x="812" y="149"/>
                    </a:moveTo>
                    <a:lnTo>
                      <a:pt x="810" y="137"/>
                    </a:lnTo>
                    <a:lnTo>
                      <a:pt x="807" y="125"/>
                    </a:lnTo>
                    <a:lnTo>
                      <a:pt x="803" y="114"/>
                    </a:lnTo>
                    <a:lnTo>
                      <a:pt x="799" y="104"/>
                    </a:lnTo>
                    <a:lnTo>
                      <a:pt x="794" y="94"/>
                    </a:lnTo>
                    <a:lnTo>
                      <a:pt x="789" y="85"/>
                    </a:lnTo>
                    <a:lnTo>
                      <a:pt x="783" y="76"/>
                    </a:lnTo>
                    <a:lnTo>
                      <a:pt x="777" y="68"/>
                    </a:lnTo>
                    <a:lnTo>
                      <a:pt x="769" y="61"/>
                    </a:lnTo>
                    <a:lnTo>
                      <a:pt x="761" y="54"/>
                    </a:lnTo>
                    <a:lnTo>
                      <a:pt x="754" y="48"/>
                    </a:lnTo>
                    <a:lnTo>
                      <a:pt x="745" y="42"/>
                    </a:lnTo>
                    <a:lnTo>
                      <a:pt x="736" y="37"/>
                    </a:lnTo>
                    <a:lnTo>
                      <a:pt x="727" y="32"/>
                    </a:lnTo>
                    <a:lnTo>
                      <a:pt x="716" y="26"/>
                    </a:lnTo>
                    <a:lnTo>
                      <a:pt x="706" y="22"/>
                    </a:lnTo>
                    <a:lnTo>
                      <a:pt x="695" y="18"/>
                    </a:lnTo>
                    <a:lnTo>
                      <a:pt x="672" y="12"/>
                    </a:lnTo>
                    <a:lnTo>
                      <a:pt x="648" y="7"/>
                    </a:lnTo>
                    <a:lnTo>
                      <a:pt x="621" y="4"/>
                    </a:lnTo>
                    <a:lnTo>
                      <a:pt x="595" y="2"/>
                    </a:lnTo>
                    <a:lnTo>
                      <a:pt x="566" y="0"/>
                    </a:lnTo>
                    <a:lnTo>
                      <a:pt x="0" y="0"/>
                    </a:lnTo>
                    <a:lnTo>
                      <a:pt x="0" y="395"/>
                    </a:lnTo>
                    <a:lnTo>
                      <a:pt x="569" y="395"/>
                    </a:lnTo>
                    <a:lnTo>
                      <a:pt x="599" y="393"/>
                    </a:lnTo>
                    <a:lnTo>
                      <a:pt x="628" y="390"/>
                    </a:lnTo>
                    <a:lnTo>
                      <a:pt x="654" y="386"/>
                    </a:lnTo>
                    <a:lnTo>
                      <a:pt x="667" y="382"/>
                    </a:lnTo>
                    <a:lnTo>
                      <a:pt x="680" y="379"/>
                    </a:lnTo>
                    <a:lnTo>
                      <a:pt x="691" y="376"/>
                    </a:lnTo>
                    <a:lnTo>
                      <a:pt x="702" y="372"/>
                    </a:lnTo>
                    <a:lnTo>
                      <a:pt x="713" y="368"/>
                    </a:lnTo>
                    <a:lnTo>
                      <a:pt x="723" y="363"/>
                    </a:lnTo>
                    <a:lnTo>
                      <a:pt x="733" y="358"/>
                    </a:lnTo>
                    <a:lnTo>
                      <a:pt x="742" y="352"/>
                    </a:lnTo>
                    <a:lnTo>
                      <a:pt x="751" y="346"/>
                    </a:lnTo>
                    <a:lnTo>
                      <a:pt x="759" y="340"/>
                    </a:lnTo>
                    <a:lnTo>
                      <a:pt x="766" y="332"/>
                    </a:lnTo>
                    <a:lnTo>
                      <a:pt x="773" y="324"/>
                    </a:lnTo>
                    <a:lnTo>
                      <a:pt x="781" y="316"/>
                    </a:lnTo>
                    <a:lnTo>
                      <a:pt x="786" y="308"/>
                    </a:lnTo>
                    <a:lnTo>
                      <a:pt x="792" y="299"/>
                    </a:lnTo>
                    <a:lnTo>
                      <a:pt x="797" y="289"/>
                    </a:lnTo>
                    <a:lnTo>
                      <a:pt x="801" y="278"/>
                    </a:lnTo>
                    <a:lnTo>
                      <a:pt x="805" y="267"/>
                    </a:lnTo>
                    <a:lnTo>
                      <a:pt x="808" y="256"/>
                    </a:lnTo>
                    <a:lnTo>
                      <a:pt x="810" y="244"/>
                    </a:lnTo>
                    <a:lnTo>
                      <a:pt x="812" y="232"/>
                    </a:lnTo>
                    <a:lnTo>
                      <a:pt x="814" y="218"/>
                    </a:lnTo>
                    <a:lnTo>
                      <a:pt x="815" y="204"/>
                    </a:lnTo>
                    <a:lnTo>
                      <a:pt x="815" y="175"/>
                    </a:lnTo>
                    <a:lnTo>
                      <a:pt x="814" y="162"/>
                    </a:lnTo>
                    <a:lnTo>
                      <a:pt x="812" y="149"/>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9" name="Freeform 7"/>
              <p:cNvSpPr>
                <a:spLocks/>
              </p:cNvSpPr>
              <p:nvPr userDrawn="1"/>
            </p:nvSpPr>
            <p:spPr bwMode="auto">
              <a:xfrm>
                <a:off x="7876006" y="4266233"/>
                <a:ext cx="30163" cy="33338"/>
              </a:xfrm>
              <a:custGeom>
                <a:avLst/>
                <a:gdLst>
                  <a:gd name="T0" fmla="*/ 700 w 928"/>
                  <a:gd name="T1" fmla="*/ 974 h 1014"/>
                  <a:gd name="T2" fmla="*/ 743 w 928"/>
                  <a:gd name="T3" fmla="*/ 951 h 1014"/>
                  <a:gd name="T4" fmla="*/ 781 w 928"/>
                  <a:gd name="T5" fmla="*/ 925 h 1014"/>
                  <a:gd name="T6" fmla="*/ 814 w 928"/>
                  <a:gd name="T7" fmla="*/ 895 h 1014"/>
                  <a:gd name="T8" fmla="*/ 841 w 928"/>
                  <a:gd name="T9" fmla="*/ 861 h 1014"/>
                  <a:gd name="T10" fmla="*/ 865 w 928"/>
                  <a:gd name="T11" fmla="*/ 825 h 1014"/>
                  <a:gd name="T12" fmla="*/ 883 w 928"/>
                  <a:gd name="T13" fmla="*/ 785 h 1014"/>
                  <a:gd name="T14" fmla="*/ 898 w 928"/>
                  <a:gd name="T15" fmla="*/ 742 h 1014"/>
                  <a:gd name="T16" fmla="*/ 910 w 928"/>
                  <a:gd name="T17" fmla="*/ 697 h 1014"/>
                  <a:gd name="T18" fmla="*/ 919 w 928"/>
                  <a:gd name="T19" fmla="*/ 651 h 1014"/>
                  <a:gd name="T20" fmla="*/ 924 w 928"/>
                  <a:gd name="T21" fmla="*/ 602 h 1014"/>
                  <a:gd name="T22" fmla="*/ 927 w 928"/>
                  <a:gd name="T23" fmla="*/ 553 h 1014"/>
                  <a:gd name="T24" fmla="*/ 928 w 928"/>
                  <a:gd name="T25" fmla="*/ 477 h 1014"/>
                  <a:gd name="T26" fmla="*/ 926 w 928"/>
                  <a:gd name="T27" fmla="*/ 427 h 1014"/>
                  <a:gd name="T28" fmla="*/ 921 w 928"/>
                  <a:gd name="T29" fmla="*/ 378 h 1014"/>
                  <a:gd name="T30" fmla="*/ 914 w 928"/>
                  <a:gd name="T31" fmla="*/ 331 h 1014"/>
                  <a:gd name="T32" fmla="*/ 903 w 928"/>
                  <a:gd name="T33" fmla="*/ 286 h 1014"/>
                  <a:gd name="T34" fmla="*/ 889 w 928"/>
                  <a:gd name="T35" fmla="*/ 243 h 1014"/>
                  <a:gd name="T36" fmla="*/ 872 w 928"/>
                  <a:gd name="T37" fmla="*/ 203 h 1014"/>
                  <a:gd name="T38" fmla="*/ 850 w 928"/>
                  <a:gd name="T39" fmla="*/ 166 h 1014"/>
                  <a:gd name="T40" fmla="*/ 825 w 928"/>
                  <a:gd name="T41" fmla="*/ 132 h 1014"/>
                  <a:gd name="T42" fmla="*/ 794 w 928"/>
                  <a:gd name="T43" fmla="*/ 100 h 1014"/>
                  <a:gd name="T44" fmla="*/ 759 w 928"/>
                  <a:gd name="T45" fmla="*/ 74 h 1014"/>
                  <a:gd name="T46" fmla="*/ 719 w 928"/>
                  <a:gd name="T47" fmla="*/ 50 h 1014"/>
                  <a:gd name="T48" fmla="*/ 673 w 928"/>
                  <a:gd name="T49" fmla="*/ 31 h 1014"/>
                  <a:gd name="T50" fmla="*/ 622 w 928"/>
                  <a:gd name="T51" fmla="*/ 17 h 1014"/>
                  <a:gd name="T52" fmla="*/ 564 w 928"/>
                  <a:gd name="T53" fmla="*/ 7 h 1014"/>
                  <a:gd name="T54" fmla="*/ 501 w 928"/>
                  <a:gd name="T55" fmla="*/ 2 h 1014"/>
                  <a:gd name="T56" fmla="*/ 431 w 928"/>
                  <a:gd name="T57" fmla="*/ 2 h 1014"/>
                  <a:gd name="T58" fmla="*/ 366 w 928"/>
                  <a:gd name="T59" fmla="*/ 7 h 1014"/>
                  <a:gd name="T60" fmla="*/ 308 w 928"/>
                  <a:gd name="T61" fmla="*/ 17 h 1014"/>
                  <a:gd name="T62" fmla="*/ 256 w 928"/>
                  <a:gd name="T63" fmla="*/ 31 h 1014"/>
                  <a:gd name="T64" fmla="*/ 209 w 928"/>
                  <a:gd name="T65" fmla="*/ 50 h 1014"/>
                  <a:gd name="T66" fmla="*/ 168 w 928"/>
                  <a:gd name="T67" fmla="*/ 73 h 1014"/>
                  <a:gd name="T68" fmla="*/ 133 w 928"/>
                  <a:gd name="T69" fmla="*/ 100 h 1014"/>
                  <a:gd name="T70" fmla="*/ 103 w 928"/>
                  <a:gd name="T71" fmla="*/ 131 h 1014"/>
                  <a:gd name="T72" fmla="*/ 77 w 928"/>
                  <a:gd name="T73" fmla="*/ 165 h 1014"/>
                  <a:gd name="T74" fmla="*/ 56 w 928"/>
                  <a:gd name="T75" fmla="*/ 202 h 1014"/>
                  <a:gd name="T76" fmla="*/ 37 w 928"/>
                  <a:gd name="T77" fmla="*/ 242 h 1014"/>
                  <a:gd name="T78" fmla="*/ 24 w 928"/>
                  <a:gd name="T79" fmla="*/ 285 h 1014"/>
                  <a:gd name="T80" fmla="*/ 14 w 928"/>
                  <a:gd name="T81" fmla="*/ 330 h 1014"/>
                  <a:gd name="T82" fmla="*/ 7 w 928"/>
                  <a:gd name="T83" fmla="*/ 378 h 1014"/>
                  <a:gd name="T84" fmla="*/ 2 w 928"/>
                  <a:gd name="T85" fmla="*/ 427 h 1014"/>
                  <a:gd name="T86" fmla="*/ 0 w 928"/>
                  <a:gd name="T87" fmla="*/ 478 h 1014"/>
                  <a:gd name="T88" fmla="*/ 1 w 928"/>
                  <a:gd name="T89" fmla="*/ 555 h 1014"/>
                  <a:gd name="T90" fmla="*/ 4 w 928"/>
                  <a:gd name="T91" fmla="*/ 605 h 1014"/>
                  <a:gd name="T92" fmla="*/ 10 w 928"/>
                  <a:gd name="T93" fmla="*/ 654 h 1014"/>
                  <a:gd name="T94" fmla="*/ 19 w 928"/>
                  <a:gd name="T95" fmla="*/ 701 h 1014"/>
                  <a:gd name="T96" fmla="*/ 30 w 928"/>
                  <a:gd name="T97" fmla="*/ 745 h 1014"/>
                  <a:gd name="T98" fmla="*/ 47 w 928"/>
                  <a:gd name="T99" fmla="*/ 788 h 1014"/>
                  <a:gd name="T100" fmla="*/ 66 w 928"/>
                  <a:gd name="T101" fmla="*/ 827 h 1014"/>
                  <a:gd name="T102" fmla="*/ 90 w 928"/>
                  <a:gd name="T103" fmla="*/ 863 h 1014"/>
                  <a:gd name="T104" fmla="*/ 118 w 928"/>
                  <a:gd name="T105" fmla="*/ 897 h 1014"/>
                  <a:gd name="T106" fmla="*/ 151 w 928"/>
                  <a:gd name="T107" fmla="*/ 927 h 1014"/>
                  <a:gd name="T108" fmla="*/ 188 w 928"/>
                  <a:gd name="T109" fmla="*/ 952 h 1014"/>
                  <a:gd name="T110" fmla="*/ 232 w 928"/>
                  <a:gd name="T111" fmla="*/ 975 h 1014"/>
                  <a:gd name="T112" fmla="*/ 281 w 928"/>
                  <a:gd name="T113" fmla="*/ 992 h 1014"/>
                  <a:gd name="T114" fmla="*/ 336 w 928"/>
                  <a:gd name="T115" fmla="*/ 1004 h 1014"/>
                  <a:gd name="T116" fmla="*/ 399 w 928"/>
                  <a:gd name="T117" fmla="*/ 1012 h 1014"/>
                  <a:gd name="T118" fmla="*/ 503 w 928"/>
                  <a:gd name="T119" fmla="*/ 1014 h 1014"/>
                  <a:gd name="T120" fmla="*/ 567 w 928"/>
                  <a:gd name="T121" fmla="*/ 1008 h 1014"/>
                  <a:gd name="T122" fmla="*/ 625 w 928"/>
                  <a:gd name="T123" fmla="*/ 998 h 1014"/>
                  <a:gd name="T124" fmla="*/ 677 w 928"/>
                  <a:gd name="T125" fmla="*/ 98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8" h="1014">
                    <a:moveTo>
                      <a:pt x="677" y="983"/>
                    </a:moveTo>
                    <a:lnTo>
                      <a:pt x="700" y="974"/>
                    </a:lnTo>
                    <a:lnTo>
                      <a:pt x="723" y="962"/>
                    </a:lnTo>
                    <a:lnTo>
                      <a:pt x="743" y="951"/>
                    </a:lnTo>
                    <a:lnTo>
                      <a:pt x="763" y="938"/>
                    </a:lnTo>
                    <a:lnTo>
                      <a:pt x="781" y="925"/>
                    </a:lnTo>
                    <a:lnTo>
                      <a:pt x="798" y="910"/>
                    </a:lnTo>
                    <a:lnTo>
                      <a:pt x="814" y="895"/>
                    </a:lnTo>
                    <a:lnTo>
                      <a:pt x="828" y="878"/>
                    </a:lnTo>
                    <a:lnTo>
                      <a:pt x="841" y="861"/>
                    </a:lnTo>
                    <a:lnTo>
                      <a:pt x="853" y="843"/>
                    </a:lnTo>
                    <a:lnTo>
                      <a:pt x="865" y="825"/>
                    </a:lnTo>
                    <a:lnTo>
                      <a:pt x="874" y="804"/>
                    </a:lnTo>
                    <a:lnTo>
                      <a:pt x="883" y="785"/>
                    </a:lnTo>
                    <a:lnTo>
                      <a:pt x="891" y="763"/>
                    </a:lnTo>
                    <a:lnTo>
                      <a:pt x="898" y="742"/>
                    </a:lnTo>
                    <a:lnTo>
                      <a:pt x="904" y="721"/>
                    </a:lnTo>
                    <a:lnTo>
                      <a:pt x="910" y="697"/>
                    </a:lnTo>
                    <a:lnTo>
                      <a:pt x="915" y="675"/>
                    </a:lnTo>
                    <a:lnTo>
                      <a:pt x="919" y="651"/>
                    </a:lnTo>
                    <a:lnTo>
                      <a:pt x="922" y="627"/>
                    </a:lnTo>
                    <a:lnTo>
                      <a:pt x="924" y="602"/>
                    </a:lnTo>
                    <a:lnTo>
                      <a:pt x="926" y="578"/>
                    </a:lnTo>
                    <a:lnTo>
                      <a:pt x="927" y="553"/>
                    </a:lnTo>
                    <a:lnTo>
                      <a:pt x="928" y="528"/>
                    </a:lnTo>
                    <a:lnTo>
                      <a:pt x="928" y="477"/>
                    </a:lnTo>
                    <a:lnTo>
                      <a:pt x="927" y="451"/>
                    </a:lnTo>
                    <a:lnTo>
                      <a:pt x="926" y="427"/>
                    </a:lnTo>
                    <a:lnTo>
                      <a:pt x="924" y="401"/>
                    </a:lnTo>
                    <a:lnTo>
                      <a:pt x="921" y="378"/>
                    </a:lnTo>
                    <a:lnTo>
                      <a:pt x="918" y="353"/>
                    </a:lnTo>
                    <a:lnTo>
                      <a:pt x="914" y="331"/>
                    </a:lnTo>
                    <a:lnTo>
                      <a:pt x="909" y="308"/>
                    </a:lnTo>
                    <a:lnTo>
                      <a:pt x="903" y="286"/>
                    </a:lnTo>
                    <a:lnTo>
                      <a:pt x="896" y="264"/>
                    </a:lnTo>
                    <a:lnTo>
                      <a:pt x="889" y="243"/>
                    </a:lnTo>
                    <a:lnTo>
                      <a:pt x="881" y="223"/>
                    </a:lnTo>
                    <a:lnTo>
                      <a:pt x="872" y="203"/>
                    </a:lnTo>
                    <a:lnTo>
                      <a:pt x="862" y="184"/>
                    </a:lnTo>
                    <a:lnTo>
                      <a:pt x="850" y="166"/>
                    </a:lnTo>
                    <a:lnTo>
                      <a:pt x="838" y="148"/>
                    </a:lnTo>
                    <a:lnTo>
                      <a:pt x="825" y="132"/>
                    </a:lnTo>
                    <a:lnTo>
                      <a:pt x="810" y="116"/>
                    </a:lnTo>
                    <a:lnTo>
                      <a:pt x="794" y="100"/>
                    </a:lnTo>
                    <a:lnTo>
                      <a:pt x="777" y="87"/>
                    </a:lnTo>
                    <a:lnTo>
                      <a:pt x="759" y="74"/>
                    </a:lnTo>
                    <a:lnTo>
                      <a:pt x="739" y="62"/>
                    </a:lnTo>
                    <a:lnTo>
                      <a:pt x="719" y="50"/>
                    </a:lnTo>
                    <a:lnTo>
                      <a:pt x="696" y="40"/>
                    </a:lnTo>
                    <a:lnTo>
                      <a:pt x="673" y="31"/>
                    </a:lnTo>
                    <a:lnTo>
                      <a:pt x="647" y="23"/>
                    </a:lnTo>
                    <a:lnTo>
                      <a:pt x="622" y="17"/>
                    </a:lnTo>
                    <a:lnTo>
                      <a:pt x="593" y="11"/>
                    </a:lnTo>
                    <a:lnTo>
                      <a:pt x="564" y="7"/>
                    </a:lnTo>
                    <a:lnTo>
                      <a:pt x="533" y="4"/>
                    </a:lnTo>
                    <a:lnTo>
                      <a:pt x="501" y="2"/>
                    </a:lnTo>
                    <a:lnTo>
                      <a:pt x="466" y="0"/>
                    </a:lnTo>
                    <a:lnTo>
                      <a:pt x="431" y="2"/>
                    </a:lnTo>
                    <a:lnTo>
                      <a:pt x="398" y="4"/>
                    </a:lnTo>
                    <a:lnTo>
                      <a:pt x="366" y="7"/>
                    </a:lnTo>
                    <a:lnTo>
                      <a:pt x="336" y="11"/>
                    </a:lnTo>
                    <a:lnTo>
                      <a:pt x="308" y="17"/>
                    </a:lnTo>
                    <a:lnTo>
                      <a:pt x="280" y="23"/>
                    </a:lnTo>
                    <a:lnTo>
                      <a:pt x="256" y="31"/>
                    </a:lnTo>
                    <a:lnTo>
                      <a:pt x="231" y="40"/>
                    </a:lnTo>
                    <a:lnTo>
                      <a:pt x="209" y="50"/>
                    </a:lnTo>
                    <a:lnTo>
                      <a:pt x="188" y="61"/>
                    </a:lnTo>
                    <a:lnTo>
                      <a:pt x="168" y="73"/>
                    </a:lnTo>
                    <a:lnTo>
                      <a:pt x="150" y="86"/>
                    </a:lnTo>
                    <a:lnTo>
                      <a:pt x="133" y="100"/>
                    </a:lnTo>
                    <a:lnTo>
                      <a:pt x="117" y="115"/>
                    </a:lnTo>
                    <a:lnTo>
                      <a:pt x="103" y="131"/>
                    </a:lnTo>
                    <a:lnTo>
                      <a:pt x="90" y="147"/>
                    </a:lnTo>
                    <a:lnTo>
                      <a:pt x="77" y="165"/>
                    </a:lnTo>
                    <a:lnTo>
                      <a:pt x="66" y="183"/>
                    </a:lnTo>
                    <a:lnTo>
                      <a:pt x="56" y="202"/>
                    </a:lnTo>
                    <a:lnTo>
                      <a:pt x="47" y="222"/>
                    </a:lnTo>
                    <a:lnTo>
                      <a:pt x="37" y="242"/>
                    </a:lnTo>
                    <a:lnTo>
                      <a:pt x="30" y="264"/>
                    </a:lnTo>
                    <a:lnTo>
                      <a:pt x="24" y="285"/>
                    </a:lnTo>
                    <a:lnTo>
                      <a:pt x="19" y="308"/>
                    </a:lnTo>
                    <a:lnTo>
                      <a:pt x="14" y="330"/>
                    </a:lnTo>
                    <a:lnTo>
                      <a:pt x="10" y="353"/>
                    </a:lnTo>
                    <a:lnTo>
                      <a:pt x="7" y="378"/>
                    </a:lnTo>
                    <a:lnTo>
                      <a:pt x="4" y="402"/>
                    </a:lnTo>
                    <a:lnTo>
                      <a:pt x="2" y="427"/>
                    </a:lnTo>
                    <a:lnTo>
                      <a:pt x="1" y="452"/>
                    </a:lnTo>
                    <a:lnTo>
                      <a:pt x="0" y="478"/>
                    </a:lnTo>
                    <a:lnTo>
                      <a:pt x="0" y="530"/>
                    </a:lnTo>
                    <a:lnTo>
                      <a:pt x="1" y="555"/>
                    </a:lnTo>
                    <a:lnTo>
                      <a:pt x="2" y="581"/>
                    </a:lnTo>
                    <a:lnTo>
                      <a:pt x="4" y="605"/>
                    </a:lnTo>
                    <a:lnTo>
                      <a:pt x="7" y="630"/>
                    </a:lnTo>
                    <a:lnTo>
                      <a:pt x="10" y="654"/>
                    </a:lnTo>
                    <a:lnTo>
                      <a:pt x="14" y="678"/>
                    </a:lnTo>
                    <a:lnTo>
                      <a:pt x="19" y="701"/>
                    </a:lnTo>
                    <a:lnTo>
                      <a:pt x="24" y="724"/>
                    </a:lnTo>
                    <a:lnTo>
                      <a:pt x="30" y="745"/>
                    </a:lnTo>
                    <a:lnTo>
                      <a:pt x="39" y="767"/>
                    </a:lnTo>
                    <a:lnTo>
                      <a:pt x="47" y="788"/>
                    </a:lnTo>
                    <a:lnTo>
                      <a:pt x="56" y="807"/>
                    </a:lnTo>
                    <a:lnTo>
                      <a:pt x="66" y="827"/>
                    </a:lnTo>
                    <a:lnTo>
                      <a:pt x="77" y="846"/>
                    </a:lnTo>
                    <a:lnTo>
                      <a:pt x="90" y="863"/>
                    </a:lnTo>
                    <a:lnTo>
                      <a:pt x="103" y="881"/>
                    </a:lnTo>
                    <a:lnTo>
                      <a:pt x="118" y="897"/>
                    </a:lnTo>
                    <a:lnTo>
                      <a:pt x="133" y="912"/>
                    </a:lnTo>
                    <a:lnTo>
                      <a:pt x="151" y="927"/>
                    </a:lnTo>
                    <a:lnTo>
                      <a:pt x="169" y="940"/>
                    </a:lnTo>
                    <a:lnTo>
                      <a:pt x="188" y="952"/>
                    </a:lnTo>
                    <a:lnTo>
                      <a:pt x="210" y="963"/>
                    </a:lnTo>
                    <a:lnTo>
                      <a:pt x="232" y="975"/>
                    </a:lnTo>
                    <a:lnTo>
                      <a:pt x="256" y="984"/>
                    </a:lnTo>
                    <a:lnTo>
                      <a:pt x="281" y="992"/>
                    </a:lnTo>
                    <a:lnTo>
                      <a:pt x="309" y="998"/>
                    </a:lnTo>
                    <a:lnTo>
                      <a:pt x="336" y="1004"/>
                    </a:lnTo>
                    <a:lnTo>
                      <a:pt x="367" y="1009"/>
                    </a:lnTo>
                    <a:lnTo>
                      <a:pt x="399" y="1012"/>
                    </a:lnTo>
                    <a:lnTo>
                      <a:pt x="432" y="1014"/>
                    </a:lnTo>
                    <a:lnTo>
                      <a:pt x="503" y="1014"/>
                    </a:lnTo>
                    <a:lnTo>
                      <a:pt x="535" y="1012"/>
                    </a:lnTo>
                    <a:lnTo>
                      <a:pt x="567" y="1008"/>
                    </a:lnTo>
                    <a:lnTo>
                      <a:pt x="596" y="1004"/>
                    </a:lnTo>
                    <a:lnTo>
                      <a:pt x="625" y="998"/>
                    </a:lnTo>
                    <a:lnTo>
                      <a:pt x="652" y="991"/>
                    </a:lnTo>
                    <a:lnTo>
                      <a:pt x="677" y="983"/>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sp>
            <p:nvSpPr>
              <p:cNvPr id="10" name="Freeform 8"/>
              <p:cNvSpPr>
                <a:spLocks noEditPoints="1"/>
              </p:cNvSpPr>
              <p:nvPr userDrawn="1"/>
            </p:nvSpPr>
            <p:spPr bwMode="auto">
              <a:xfrm>
                <a:off x="7583906" y="3939208"/>
                <a:ext cx="539750" cy="539750"/>
              </a:xfrm>
              <a:custGeom>
                <a:avLst/>
                <a:gdLst>
                  <a:gd name="T0" fmla="*/ 14823 w 16320"/>
                  <a:gd name="T1" fmla="*/ 10588 h 16320"/>
                  <a:gd name="T2" fmla="*/ 15267 w 16320"/>
                  <a:gd name="T3" fmla="*/ 9704 h 16320"/>
                  <a:gd name="T4" fmla="*/ 15471 w 16320"/>
                  <a:gd name="T5" fmla="*/ 10136 h 16320"/>
                  <a:gd name="T6" fmla="*/ 15215 w 16320"/>
                  <a:gd name="T7" fmla="*/ 10504 h 16320"/>
                  <a:gd name="T8" fmla="*/ 15496 w 16320"/>
                  <a:gd name="T9" fmla="*/ 11094 h 16320"/>
                  <a:gd name="T10" fmla="*/ 12533 w 16320"/>
                  <a:gd name="T11" fmla="*/ 10149 h 16320"/>
                  <a:gd name="T12" fmla="*/ 12835 w 16320"/>
                  <a:gd name="T13" fmla="*/ 10843 h 16320"/>
                  <a:gd name="T14" fmla="*/ 12260 w 16320"/>
                  <a:gd name="T15" fmla="*/ 10896 h 16320"/>
                  <a:gd name="T16" fmla="*/ 12119 w 16320"/>
                  <a:gd name="T17" fmla="*/ 10120 h 16320"/>
                  <a:gd name="T18" fmla="*/ 12670 w 16320"/>
                  <a:gd name="T19" fmla="*/ 9637 h 16320"/>
                  <a:gd name="T20" fmla="*/ 11840 w 16320"/>
                  <a:gd name="T21" fmla="*/ 11863 h 16320"/>
                  <a:gd name="T22" fmla="*/ 11980 w 16320"/>
                  <a:gd name="T23" fmla="*/ 12629 h 16320"/>
                  <a:gd name="T24" fmla="*/ 11685 w 16320"/>
                  <a:gd name="T25" fmla="*/ 12844 h 16320"/>
                  <a:gd name="T26" fmla="*/ 11358 w 16320"/>
                  <a:gd name="T27" fmla="*/ 12109 h 16320"/>
                  <a:gd name="T28" fmla="*/ 11765 w 16320"/>
                  <a:gd name="T29" fmla="*/ 11506 h 16320"/>
                  <a:gd name="T30" fmla="*/ 11102 w 16320"/>
                  <a:gd name="T31" fmla="*/ 12640 h 16320"/>
                  <a:gd name="T32" fmla="*/ 10504 w 16320"/>
                  <a:gd name="T33" fmla="*/ 12944 h 16320"/>
                  <a:gd name="T34" fmla="*/ 10698 w 16320"/>
                  <a:gd name="T35" fmla="*/ 12494 h 16320"/>
                  <a:gd name="T36" fmla="*/ 9928 w 16320"/>
                  <a:gd name="T37" fmla="*/ 12309 h 16320"/>
                  <a:gd name="T38" fmla="*/ 9455 w 16320"/>
                  <a:gd name="T39" fmla="*/ 12021 h 16320"/>
                  <a:gd name="T40" fmla="*/ 9695 w 16320"/>
                  <a:gd name="T41" fmla="*/ 11496 h 16320"/>
                  <a:gd name="T42" fmla="*/ 9877 w 16320"/>
                  <a:gd name="T43" fmla="*/ 11794 h 16320"/>
                  <a:gd name="T44" fmla="*/ 10526 w 16320"/>
                  <a:gd name="T45" fmla="*/ 12049 h 16320"/>
                  <a:gd name="T46" fmla="*/ 11087 w 16320"/>
                  <a:gd name="T47" fmla="*/ 12312 h 16320"/>
                  <a:gd name="T48" fmla="*/ 8615 w 16320"/>
                  <a:gd name="T49" fmla="*/ 10945 h 16320"/>
                  <a:gd name="T50" fmla="*/ 8404 w 16320"/>
                  <a:gd name="T51" fmla="*/ 10164 h 16320"/>
                  <a:gd name="T52" fmla="*/ 9438 w 16320"/>
                  <a:gd name="T53" fmla="*/ 9623 h 16320"/>
                  <a:gd name="T54" fmla="*/ 10158 w 16320"/>
                  <a:gd name="T55" fmla="*/ 10437 h 16320"/>
                  <a:gd name="T56" fmla="*/ 9353 w 16320"/>
                  <a:gd name="T57" fmla="*/ 11132 h 16320"/>
                  <a:gd name="T58" fmla="*/ 8874 w 16320"/>
                  <a:gd name="T59" fmla="*/ 12923 h 16320"/>
                  <a:gd name="T60" fmla="*/ 8775 w 16320"/>
                  <a:gd name="T61" fmla="*/ 12583 h 16320"/>
                  <a:gd name="T62" fmla="*/ 8549 w 16320"/>
                  <a:gd name="T63" fmla="*/ 12315 h 16320"/>
                  <a:gd name="T64" fmla="*/ 7587 w 16320"/>
                  <a:gd name="T65" fmla="*/ 12091 h 16320"/>
                  <a:gd name="T66" fmla="*/ 7720 w 16320"/>
                  <a:gd name="T67" fmla="*/ 11534 h 16320"/>
                  <a:gd name="T68" fmla="*/ 8016 w 16320"/>
                  <a:gd name="T69" fmla="*/ 11751 h 16320"/>
                  <a:gd name="T70" fmla="*/ 8144 w 16320"/>
                  <a:gd name="T71" fmla="*/ 12042 h 16320"/>
                  <a:gd name="T72" fmla="*/ 9150 w 16320"/>
                  <a:gd name="T73" fmla="*/ 12246 h 16320"/>
                  <a:gd name="T74" fmla="*/ 6335 w 16320"/>
                  <a:gd name="T75" fmla="*/ 11795 h 16320"/>
                  <a:gd name="T76" fmla="*/ 6336 w 16320"/>
                  <a:gd name="T77" fmla="*/ 12579 h 16320"/>
                  <a:gd name="T78" fmla="*/ 6267 w 16320"/>
                  <a:gd name="T79" fmla="*/ 12900 h 16320"/>
                  <a:gd name="T80" fmla="*/ 5796 w 16320"/>
                  <a:gd name="T81" fmla="*/ 12258 h 16320"/>
                  <a:gd name="T82" fmla="*/ 6062 w 16320"/>
                  <a:gd name="T83" fmla="*/ 11592 h 16320"/>
                  <a:gd name="T84" fmla="*/ 6177 w 16320"/>
                  <a:gd name="T85" fmla="*/ 11124 h 16320"/>
                  <a:gd name="T86" fmla="*/ 1214 w 16320"/>
                  <a:gd name="T87" fmla="*/ 11124 h 16320"/>
                  <a:gd name="T88" fmla="*/ 6585 w 16320"/>
                  <a:gd name="T89" fmla="*/ 4506 h 16320"/>
                  <a:gd name="T90" fmla="*/ 7326 w 16320"/>
                  <a:gd name="T91" fmla="*/ 3567 h 16320"/>
                  <a:gd name="T92" fmla="*/ 8698 w 16320"/>
                  <a:gd name="T93" fmla="*/ 3402 h 16320"/>
                  <a:gd name="T94" fmla="*/ 9789 w 16320"/>
                  <a:gd name="T95" fmla="*/ 4141 h 16320"/>
                  <a:gd name="T96" fmla="*/ 7957 w 16320"/>
                  <a:gd name="T97" fmla="*/ 3707 h 16320"/>
                  <a:gd name="T98" fmla="*/ 7153 w 16320"/>
                  <a:gd name="T99" fmla="*/ 4168 h 16320"/>
                  <a:gd name="T100" fmla="*/ 7693 w 16320"/>
                  <a:gd name="T101" fmla="*/ 4858 h 16320"/>
                  <a:gd name="T102" fmla="*/ 7877 w 16320"/>
                  <a:gd name="T103" fmla="*/ 4374 h 16320"/>
                  <a:gd name="T104" fmla="*/ 8877 w 16320"/>
                  <a:gd name="T105" fmla="*/ 4206 h 16320"/>
                  <a:gd name="T106" fmla="*/ 10039 w 16320"/>
                  <a:gd name="T107" fmla="*/ 4489 h 16320"/>
                  <a:gd name="T108" fmla="*/ 8512 w 16320"/>
                  <a:gd name="T109" fmla="*/ 4601 h 16320"/>
                  <a:gd name="T110" fmla="*/ 8114 w 16320"/>
                  <a:gd name="T111" fmla="*/ 4835 h 16320"/>
                  <a:gd name="T112" fmla="*/ 7234 w 16320"/>
                  <a:gd name="T113" fmla="*/ 6423 h 16320"/>
                  <a:gd name="T114" fmla="*/ 7669 w 16320"/>
                  <a:gd name="T115" fmla="*/ 6984 h 16320"/>
                  <a:gd name="T116" fmla="*/ 7213 w 16320"/>
                  <a:gd name="T117" fmla="*/ 7481 h 16320"/>
                  <a:gd name="T118" fmla="*/ 7728 w 16320"/>
                  <a:gd name="T119" fmla="*/ 8248 h 16320"/>
                  <a:gd name="T120" fmla="*/ 7080 w 16320"/>
                  <a:gd name="T121" fmla="*/ 7174 h 16320"/>
                  <a:gd name="T122" fmla="*/ 7186 w 16320"/>
                  <a:gd name="T123" fmla="*/ 6787 h 16320"/>
                  <a:gd name="T124" fmla="*/ 6491 w 16320"/>
                  <a:gd name="T125" fmla="*/ 5230 h 16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320" h="16320">
                    <a:moveTo>
                      <a:pt x="15078" y="11124"/>
                    </a:moveTo>
                    <a:lnTo>
                      <a:pt x="15068" y="11098"/>
                    </a:lnTo>
                    <a:lnTo>
                      <a:pt x="15061" y="11071"/>
                    </a:lnTo>
                    <a:lnTo>
                      <a:pt x="15055" y="11045"/>
                    </a:lnTo>
                    <a:lnTo>
                      <a:pt x="15051" y="11018"/>
                    </a:lnTo>
                    <a:lnTo>
                      <a:pt x="15047" y="10991"/>
                    </a:lnTo>
                    <a:lnTo>
                      <a:pt x="15044" y="10964"/>
                    </a:lnTo>
                    <a:lnTo>
                      <a:pt x="15041" y="10937"/>
                    </a:lnTo>
                    <a:lnTo>
                      <a:pt x="15037" y="10911"/>
                    </a:lnTo>
                    <a:lnTo>
                      <a:pt x="15034" y="10885"/>
                    </a:lnTo>
                    <a:lnTo>
                      <a:pt x="15030" y="10861"/>
                    </a:lnTo>
                    <a:lnTo>
                      <a:pt x="15025" y="10838"/>
                    </a:lnTo>
                    <a:lnTo>
                      <a:pt x="15020" y="10815"/>
                    </a:lnTo>
                    <a:lnTo>
                      <a:pt x="15014" y="10795"/>
                    </a:lnTo>
                    <a:lnTo>
                      <a:pt x="15007" y="10774"/>
                    </a:lnTo>
                    <a:lnTo>
                      <a:pt x="15001" y="10755"/>
                    </a:lnTo>
                    <a:lnTo>
                      <a:pt x="14993" y="10738"/>
                    </a:lnTo>
                    <a:lnTo>
                      <a:pt x="14985" y="10720"/>
                    </a:lnTo>
                    <a:lnTo>
                      <a:pt x="14976" y="10705"/>
                    </a:lnTo>
                    <a:lnTo>
                      <a:pt x="14965" y="10690"/>
                    </a:lnTo>
                    <a:lnTo>
                      <a:pt x="14955" y="10675"/>
                    </a:lnTo>
                    <a:lnTo>
                      <a:pt x="14944" y="10662"/>
                    </a:lnTo>
                    <a:lnTo>
                      <a:pt x="14932" y="10650"/>
                    </a:lnTo>
                    <a:lnTo>
                      <a:pt x="14920" y="10639"/>
                    </a:lnTo>
                    <a:lnTo>
                      <a:pt x="14905" y="10628"/>
                    </a:lnTo>
                    <a:lnTo>
                      <a:pt x="14891" y="10618"/>
                    </a:lnTo>
                    <a:lnTo>
                      <a:pt x="14876" y="10610"/>
                    </a:lnTo>
                    <a:lnTo>
                      <a:pt x="14858" y="10602"/>
                    </a:lnTo>
                    <a:lnTo>
                      <a:pt x="14841" y="10594"/>
                    </a:lnTo>
                    <a:lnTo>
                      <a:pt x="14823" y="10588"/>
                    </a:lnTo>
                    <a:lnTo>
                      <a:pt x="14803" y="10581"/>
                    </a:lnTo>
                    <a:lnTo>
                      <a:pt x="14783" y="10576"/>
                    </a:lnTo>
                    <a:lnTo>
                      <a:pt x="14761" y="10571"/>
                    </a:lnTo>
                    <a:lnTo>
                      <a:pt x="14739" y="10567"/>
                    </a:lnTo>
                    <a:lnTo>
                      <a:pt x="14716" y="10564"/>
                    </a:lnTo>
                    <a:lnTo>
                      <a:pt x="14691" y="10561"/>
                    </a:lnTo>
                    <a:lnTo>
                      <a:pt x="14666" y="10559"/>
                    </a:lnTo>
                    <a:lnTo>
                      <a:pt x="14638" y="10558"/>
                    </a:lnTo>
                    <a:lnTo>
                      <a:pt x="14610" y="10556"/>
                    </a:lnTo>
                    <a:lnTo>
                      <a:pt x="14243" y="10556"/>
                    </a:lnTo>
                    <a:lnTo>
                      <a:pt x="14243" y="11124"/>
                    </a:lnTo>
                    <a:lnTo>
                      <a:pt x="13861" y="11124"/>
                    </a:lnTo>
                    <a:lnTo>
                      <a:pt x="13861" y="9625"/>
                    </a:lnTo>
                    <a:lnTo>
                      <a:pt x="14790" y="9625"/>
                    </a:lnTo>
                    <a:lnTo>
                      <a:pt x="14841" y="9626"/>
                    </a:lnTo>
                    <a:lnTo>
                      <a:pt x="14892" y="9628"/>
                    </a:lnTo>
                    <a:lnTo>
                      <a:pt x="14943" y="9630"/>
                    </a:lnTo>
                    <a:lnTo>
                      <a:pt x="14994" y="9634"/>
                    </a:lnTo>
                    <a:lnTo>
                      <a:pt x="15044" y="9640"/>
                    </a:lnTo>
                    <a:lnTo>
                      <a:pt x="15068" y="9643"/>
                    </a:lnTo>
                    <a:lnTo>
                      <a:pt x="15094" y="9647"/>
                    </a:lnTo>
                    <a:lnTo>
                      <a:pt x="15117" y="9652"/>
                    </a:lnTo>
                    <a:lnTo>
                      <a:pt x="15142" y="9657"/>
                    </a:lnTo>
                    <a:lnTo>
                      <a:pt x="15161" y="9662"/>
                    </a:lnTo>
                    <a:lnTo>
                      <a:pt x="15181" y="9668"/>
                    </a:lnTo>
                    <a:lnTo>
                      <a:pt x="15199" y="9674"/>
                    </a:lnTo>
                    <a:lnTo>
                      <a:pt x="15216" y="9681"/>
                    </a:lnTo>
                    <a:lnTo>
                      <a:pt x="15234" y="9688"/>
                    </a:lnTo>
                    <a:lnTo>
                      <a:pt x="15251" y="9696"/>
                    </a:lnTo>
                    <a:lnTo>
                      <a:pt x="15267" y="9704"/>
                    </a:lnTo>
                    <a:lnTo>
                      <a:pt x="15284" y="9713"/>
                    </a:lnTo>
                    <a:lnTo>
                      <a:pt x="15299" y="9723"/>
                    </a:lnTo>
                    <a:lnTo>
                      <a:pt x="15313" y="9733"/>
                    </a:lnTo>
                    <a:lnTo>
                      <a:pt x="15328" y="9743"/>
                    </a:lnTo>
                    <a:lnTo>
                      <a:pt x="15341" y="9753"/>
                    </a:lnTo>
                    <a:lnTo>
                      <a:pt x="15354" y="9764"/>
                    </a:lnTo>
                    <a:lnTo>
                      <a:pt x="15366" y="9777"/>
                    </a:lnTo>
                    <a:lnTo>
                      <a:pt x="15379" y="9789"/>
                    </a:lnTo>
                    <a:lnTo>
                      <a:pt x="15390" y="9801"/>
                    </a:lnTo>
                    <a:lnTo>
                      <a:pt x="15400" y="9814"/>
                    </a:lnTo>
                    <a:lnTo>
                      <a:pt x="15410" y="9828"/>
                    </a:lnTo>
                    <a:lnTo>
                      <a:pt x="15419" y="9841"/>
                    </a:lnTo>
                    <a:lnTo>
                      <a:pt x="15428" y="9855"/>
                    </a:lnTo>
                    <a:lnTo>
                      <a:pt x="15436" y="9870"/>
                    </a:lnTo>
                    <a:lnTo>
                      <a:pt x="15443" y="9884"/>
                    </a:lnTo>
                    <a:lnTo>
                      <a:pt x="15450" y="9898"/>
                    </a:lnTo>
                    <a:lnTo>
                      <a:pt x="15456" y="9913"/>
                    </a:lnTo>
                    <a:lnTo>
                      <a:pt x="15461" y="9929"/>
                    </a:lnTo>
                    <a:lnTo>
                      <a:pt x="15466" y="9945"/>
                    </a:lnTo>
                    <a:lnTo>
                      <a:pt x="15470" y="9960"/>
                    </a:lnTo>
                    <a:lnTo>
                      <a:pt x="15473" y="9977"/>
                    </a:lnTo>
                    <a:lnTo>
                      <a:pt x="15475" y="9993"/>
                    </a:lnTo>
                    <a:lnTo>
                      <a:pt x="15477" y="10009"/>
                    </a:lnTo>
                    <a:lnTo>
                      <a:pt x="15479" y="10027"/>
                    </a:lnTo>
                    <a:lnTo>
                      <a:pt x="15480" y="10043"/>
                    </a:lnTo>
                    <a:lnTo>
                      <a:pt x="15479" y="10062"/>
                    </a:lnTo>
                    <a:lnTo>
                      <a:pt x="15477" y="10081"/>
                    </a:lnTo>
                    <a:lnTo>
                      <a:pt x="15476" y="10100"/>
                    </a:lnTo>
                    <a:lnTo>
                      <a:pt x="15474" y="10118"/>
                    </a:lnTo>
                    <a:lnTo>
                      <a:pt x="15471" y="10136"/>
                    </a:lnTo>
                    <a:lnTo>
                      <a:pt x="15468" y="10154"/>
                    </a:lnTo>
                    <a:lnTo>
                      <a:pt x="15464" y="10171"/>
                    </a:lnTo>
                    <a:lnTo>
                      <a:pt x="15460" y="10189"/>
                    </a:lnTo>
                    <a:lnTo>
                      <a:pt x="15455" y="10205"/>
                    </a:lnTo>
                    <a:lnTo>
                      <a:pt x="15449" y="10222"/>
                    </a:lnTo>
                    <a:lnTo>
                      <a:pt x="15443" y="10239"/>
                    </a:lnTo>
                    <a:lnTo>
                      <a:pt x="15436" y="10254"/>
                    </a:lnTo>
                    <a:lnTo>
                      <a:pt x="15428" y="10269"/>
                    </a:lnTo>
                    <a:lnTo>
                      <a:pt x="15419" y="10285"/>
                    </a:lnTo>
                    <a:lnTo>
                      <a:pt x="15409" y="10299"/>
                    </a:lnTo>
                    <a:lnTo>
                      <a:pt x="15400" y="10314"/>
                    </a:lnTo>
                    <a:lnTo>
                      <a:pt x="15389" y="10328"/>
                    </a:lnTo>
                    <a:lnTo>
                      <a:pt x="15378" y="10341"/>
                    </a:lnTo>
                    <a:lnTo>
                      <a:pt x="15365" y="10354"/>
                    </a:lnTo>
                    <a:lnTo>
                      <a:pt x="15353" y="10366"/>
                    </a:lnTo>
                    <a:lnTo>
                      <a:pt x="15339" y="10379"/>
                    </a:lnTo>
                    <a:lnTo>
                      <a:pt x="15324" y="10391"/>
                    </a:lnTo>
                    <a:lnTo>
                      <a:pt x="15309" y="10402"/>
                    </a:lnTo>
                    <a:lnTo>
                      <a:pt x="15294" y="10412"/>
                    </a:lnTo>
                    <a:lnTo>
                      <a:pt x="15277" y="10422"/>
                    </a:lnTo>
                    <a:lnTo>
                      <a:pt x="15259" y="10433"/>
                    </a:lnTo>
                    <a:lnTo>
                      <a:pt x="15241" y="10441"/>
                    </a:lnTo>
                    <a:lnTo>
                      <a:pt x="15221" y="10450"/>
                    </a:lnTo>
                    <a:lnTo>
                      <a:pt x="15202" y="10458"/>
                    </a:lnTo>
                    <a:lnTo>
                      <a:pt x="15181" y="10465"/>
                    </a:lnTo>
                    <a:lnTo>
                      <a:pt x="15159" y="10472"/>
                    </a:lnTo>
                    <a:lnTo>
                      <a:pt x="15137" y="10478"/>
                    </a:lnTo>
                    <a:lnTo>
                      <a:pt x="15165" y="10488"/>
                    </a:lnTo>
                    <a:lnTo>
                      <a:pt x="15191" y="10496"/>
                    </a:lnTo>
                    <a:lnTo>
                      <a:pt x="15215" y="10504"/>
                    </a:lnTo>
                    <a:lnTo>
                      <a:pt x="15238" y="10513"/>
                    </a:lnTo>
                    <a:lnTo>
                      <a:pt x="15258" y="10522"/>
                    </a:lnTo>
                    <a:lnTo>
                      <a:pt x="15277" y="10533"/>
                    </a:lnTo>
                    <a:lnTo>
                      <a:pt x="15295" y="10543"/>
                    </a:lnTo>
                    <a:lnTo>
                      <a:pt x="15311" y="10554"/>
                    </a:lnTo>
                    <a:lnTo>
                      <a:pt x="15327" y="10566"/>
                    </a:lnTo>
                    <a:lnTo>
                      <a:pt x="15341" y="10579"/>
                    </a:lnTo>
                    <a:lnTo>
                      <a:pt x="15355" y="10595"/>
                    </a:lnTo>
                    <a:lnTo>
                      <a:pt x="15367" y="10610"/>
                    </a:lnTo>
                    <a:lnTo>
                      <a:pt x="15381" y="10628"/>
                    </a:lnTo>
                    <a:lnTo>
                      <a:pt x="15393" y="10648"/>
                    </a:lnTo>
                    <a:lnTo>
                      <a:pt x="15405" y="10669"/>
                    </a:lnTo>
                    <a:lnTo>
                      <a:pt x="15416" y="10692"/>
                    </a:lnTo>
                    <a:lnTo>
                      <a:pt x="15425" y="10711"/>
                    </a:lnTo>
                    <a:lnTo>
                      <a:pt x="15433" y="10729"/>
                    </a:lnTo>
                    <a:lnTo>
                      <a:pt x="15439" y="10749"/>
                    </a:lnTo>
                    <a:lnTo>
                      <a:pt x="15444" y="10768"/>
                    </a:lnTo>
                    <a:lnTo>
                      <a:pt x="15449" y="10788"/>
                    </a:lnTo>
                    <a:lnTo>
                      <a:pt x="15452" y="10807"/>
                    </a:lnTo>
                    <a:lnTo>
                      <a:pt x="15455" y="10826"/>
                    </a:lnTo>
                    <a:lnTo>
                      <a:pt x="15458" y="10846"/>
                    </a:lnTo>
                    <a:lnTo>
                      <a:pt x="15462" y="10885"/>
                    </a:lnTo>
                    <a:lnTo>
                      <a:pt x="15465" y="10924"/>
                    </a:lnTo>
                    <a:lnTo>
                      <a:pt x="15468" y="10964"/>
                    </a:lnTo>
                    <a:lnTo>
                      <a:pt x="15472" y="11003"/>
                    </a:lnTo>
                    <a:lnTo>
                      <a:pt x="15475" y="11018"/>
                    </a:lnTo>
                    <a:lnTo>
                      <a:pt x="15479" y="11034"/>
                    </a:lnTo>
                    <a:lnTo>
                      <a:pt x="15482" y="11049"/>
                    </a:lnTo>
                    <a:lnTo>
                      <a:pt x="15486" y="11064"/>
                    </a:lnTo>
                    <a:lnTo>
                      <a:pt x="15496" y="11094"/>
                    </a:lnTo>
                    <a:lnTo>
                      <a:pt x="15507" y="11124"/>
                    </a:lnTo>
                    <a:lnTo>
                      <a:pt x="15078" y="11124"/>
                    </a:lnTo>
                    <a:close/>
                    <a:moveTo>
                      <a:pt x="13531" y="9892"/>
                    </a:moveTo>
                    <a:lnTo>
                      <a:pt x="12999" y="9892"/>
                    </a:lnTo>
                    <a:lnTo>
                      <a:pt x="12961" y="9893"/>
                    </a:lnTo>
                    <a:lnTo>
                      <a:pt x="12921" y="9894"/>
                    </a:lnTo>
                    <a:lnTo>
                      <a:pt x="12880" y="9896"/>
                    </a:lnTo>
                    <a:lnTo>
                      <a:pt x="12839" y="9899"/>
                    </a:lnTo>
                    <a:lnTo>
                      <a:pt x="12799" y="9904"/>
                    </a:lnTo>
                    <a:lnTo>
                      <a:pt x="12780" y="9907"/>
                    </a:lnTo>
                    <a:lnTo>
                      <a:pt x="12761" y="9910"/>
                    </a:lnTo>
                    <a:lnTo>
                      <a:pt x="12745" y="9914"/>
                    </a:lnTo>
                    <a:lnTo>
                      <a:pt x="12730" y="9920"/>
                    </a:lnTo>
                    <a:lnTo>
                      <a:pt x="12710" y="9927"/>
                    </a:lnTo>
                    <a:lnTo>
                      <a:pt x="12692" y="9934"/>
                    </a:lnTo>
                    <a:lnTo>
                      <a:pt x="12675" y="9943"/>
                    </a:lnTo>
                    <a:lnTo>
                      <a:pt x="12658" y="9953"/>
                    </a:lnTo>
                    <a:lnTo>
                      <a:pt x="12643" y="9964"/>
                    </a:lnTo>
                    <a:lnTo>
                      <a:pt x="12629" y="9976"/>
                    </a:lnTo>
                    <a:lnTo>
                      <a:pt x="12614" y="9989"/>
                    </a:lnTo>
                    <a:lnTo>
                      <a:pt x="12601" y="10003"/>
                    </a:lnTo>
                    <a:lnTo>
                      <a:pt x="12589" y="10015"/>
                    </a:lnTo>
                    <a:lnTo>
                      <a:pt x="12579" y="10030"/>
                    </a:lnTo>
                    <a:lnTo>
                      <a:pt x="12569" y="10043"/>
                    </a:lnTo>
                    <a:lnTo>
                      <a:pt x="12562" y="10057"/>
                    </a:lnTo>
                    <a:lnTo>
                      <a:pt x="12555" y="10073"/>
                    </a:lnTo>
                    <a:lnTo>
                      <a:pt x="12549" y="10087"/>
                    </a:lnTo>
                    <a:lnTo>
                      <a:pt x="12544" y="10102"/>
                    </a:lnTo>
                    <a:lnTo>
                      <a:pt x="12540" y="10117"/>
                    </a:lnTo>
                    <a:lnTo>
                      <a:pt x="12533" y="10149"/>
                    </a:lnTo>
                    <a:lnTo>
                      <a:pt x="12528" y="10181"/>
                    </a:lnTo>
                    <a:lnTo>
                      <a:pt x="12523" y="10213"/>
                    </a:lnTo>
                    <a:lnTo>
                      <a:pt x="12518" y="10245"/>
                    </a:lnTo>
                    <a:lnTo>
                      <a:pt x="13531" y="10245"/>
                    </a:lnTo>
                    <a:lnTo>
                      <a:pt x="13531" y="10510"/>
                    </a:lnTo>
                    <a:lnTo>
                      <a:pt x="12518" y="10510"/>
                    </a:lnTo>
                    <a:lnTo>
                      <a:pt x="12523" y="10537"/>
                    </a:lnTo>
                    <a:lnTo>
                      <a:pt x="12527" y="10562"/>
                    </a:lnTo>
                    <a:lnTo>
                      <a:pt x="12532" y="10586"/>
                    </a:lnTo>
                    <a:lnTo>
                      <a:pt x="12537" y="10608"/>
                    </a:lnTo>
                    <a:lnTo>
                      <a:pt x="12544" y="10629"/>
                    </a:lnTo>
                    <a:lnTo>
                      <a:pt x="12551" y="10649"/>
                    </a:lnTo>
                    <a:lnTo>
                      <a:pt x="12560" y="10668"/>
                    </a:lnTo>
                    <a:lnTo>
                      <a:pt x="12569" y="10686"/>
                    </a:lnTo>
                    <a:lnTo>
                      <a:pt x="12580" y="10703"/>
                    </a:lnTo>
                    <a:lnTo>
                      <a:pt x="12591" y="10718"/>
                    </a:lnTo>
                    <a:lnTo>
                      <a:pt x="12602" y="10732"/>
                    </a:lnTo>
                    <a:lnTo>
                      <a:pt x="12615" y="10747"/>
                    </a:lnTo>
                    <a:lnTo>
                      <a:pt x="12629" y="10759"/>
                    </a:lnTo>
                    <a:lnTo>
                      <a:pt x="12643" y="10770"/>
                    </a:lnTo>
                    <a:lnTo>
                      <a:pt x="12658" y="10781"/>
                    </a:lnTo>
                    <a:lnTo>
                      <a:pt x="12675" y="10792"/>
                    </a:lnTo>
                    <a:lnTo>
                      <a:pt x="12692" y="10800"/>
                    </a:lnTo>
                    <a:lnTo>
                      <a:pt x="12709" y="10809"/>
                    </a:lnTo>
                    <a:lnTo>
                      <a:pt x="12729" y="10816"/>
                    </a:lnTo>
                    <a:lnTo>
                      <a:pt x="12748" y="10822"/>
                    </a:lnTo>
                    <a:lnTo>
                      <a:pt x="12768" y="10828"/>
                    </a:lnTo>
                    <a:lnTo>
                      <a:pt x="12790" y="10833"/>
                    </a:lnTo>
                    <a:lnTo>
                      <a:pt x="12811" y="10839"/>
                    </a:lnTo>
                    <a:lnTo>
                      <a:pt x="12835" y="10843"/>
                    </a:lnTo>
                    <a:lnTo>
                      <a:pt x="12858" y="10846"/>
                    </a:lnTo>
                    <a:lnTo>
                      <a:pt x="12883" y="10849"/>
                    </a:lnTo>
                    <a:lnTo>
                      <a:pt x="12908" y="10851"/>
                    </a:lnTo>
                    <a:lnTo>
                      <a:pt x="12935" y="10853"/>
                    </a:lnTo>
                    <a:lnTo>
                      <a:pt x="12990" y="10856"/>
                    </a:lnTo>
                    <a:lnTo>
                      <a:pt x="13531" y="10856"/>
                    </a:lnTo>
                    <a:lnTo>
                      <a:pt x="13531" y="11124"/>
                    </a:lnTo>
                    <a:lnTo>
                      <a:pt x="12971" y="11124"/>
                    </a:lnTo>
                    <a:lnTo>
                      <a:pt x="12908" y="11122"/>
                    </a:lnTo>
                    <a:lnTo>
                      <a:pt x="12844" y="11120"/>
                    </a:lnTo>
                    <a:lnTo>
                      <a:pt x="12778" y="11115"/>
                    </a:lnTo>
                    <a:lnTo>
                      <a:pt x="12745" y="11112"/>
                    </a:lnTo>
                    <a:lnTo>
                      <a:pt x="12712" y="11108"/>
                    </a:lnTo>
                    <a:lnTo>
                      <a:pt x="12681" y="11104"/>
                    </a:lnTo>
                    <a:lnTo>
                      <a:pt x="12649" y="11099"/>
                    </a:lnTo>
                    <a:lnTo>
                      <a:pt x="12618" y="11094"/>
                    </a:lnTo>
                    <a:lnTo>
                      <a:pt x="12588" y="11086"/>
                    </a:lnTo>
                    <a:lnTo>
                      <a:pt x="12558" y="11079"/>
                    </a:lnTo>
                    <a:lnTo>
                      <a:pt x="12530" y="11071"/>
                    </a:lnTo>
                    <a:lnTo>
                      <a:pt x="12499" y="11062"/>
                    </a:lnTo>
                    <a:lnTo>
                      <a:pt x="12471" y="11050"/>
                    </a:lnTo>
                    <a:lnTo>
                      <a:pt x="12442" y="11037"/>
                    </a:lnTo>
                    <a:lnTo>
                      <a:pt x="12415" y="11023"/>
                    </a:lnTo>
                    <a:lnTo>
                      <a:pt x="12389" y="11008"/>
                    </a:lnTo>
                    <a:lnTo>
                      <a:pt x="12364" y="10992"/>
                    </a:lnTo>
                    <a:lnTo>
                      <a:pt x="12342" y="10974"/>
                    </a:lnTo>
                    <a:lnTo>
                      <a:pt x="12320" y="10956"/>
                    </a:lnTo>
                    <a:lnTo>
                      <a:pt x="12298" y="10936"/>
                    </a:lnTo>
                    <a:lnTo>
                      <a:pt x="12279" y="10917"/>
                    </a:lnTo>
                    <a:lnTo>
                      <a:pt x="12260" y="10896"/>
                    </a:lnTo>
                    <a:lnTo>
                      <a:pt x="12242" y="10873"/>
                    </a:lnTo>
                    <a:lnTo>
                      <a:pt x="12226" y="10851"/>
                    </a:lnTo>
                    <a:lnTo>
                      <a:pt x="12210" y="10828"/>
                    </a:lnTo>
                    <a:lnTo>
                      <a:pt x="12196" y="10804"/>
                    </a:lnTo>
                    <a:lnTo>
                      <a:pt x="12182" y="10779"/>
                    </a:lnTo>
                    <a:lnTo>
                      <a:pt x="12170" y="10755"/>
                    </a:lnTo>
                    <a:lnTo>
                      <a:pt x="12158" y="10729"/>
                    </a:lnTo>
                    <a:lnTo>
                      <a:pt x="12147" y="10704"/>
                    </a:lnTo>
                    <a:lnTo>
                      <a:pt x="12138" y="10677"/>
                    </a:lnTo>
                    <a:lnTo>
                      <a:pt x="12129" y="10651"/>
                    </a:lnTo>
                    <a:lnTo>
                      <a:pt x="12121" y="10624"/>
                    </a:lnTo>
                    <a:lnTo>
                      <a:pt x="12114" y="10598"/>
                    </a:lnTo>
                    <a:lnTo>
                      <a:pt x="12107" y="10571"/>
                    </a:lnTo>
                    <a:lnTo>
                      <a:pt x="12102" y="10545"/>
                    </a:lnTo>
                    <a:lnTo>
                      <a:pt x="12097" y="10518"/>
                    </a:lnTo>
                    <a:lnTo>
                      <a:pt x="12093" y="10491"/>
                    </a:lnTo>
                    <a:lnTo>
                      <a:pt x="12090" y="10464"/>
                    </a:lnTo>
                    <a:lnTo>
                      <a:pt x="12088" y="10439"/>
                    </a:lnTo>
                    <a:lnTo>
                      <a:pt x="12086" y="10412"/>
                    </a:lnTo>
                    <a:lnTo>
                      <a:pt x="12085" y="10387"/>
                    </a:lnTo>
                    <a:lnTo>
                      <a:pt x="12085" y="10337"/>
                    </a:lnTo>
                    <a:lnTo>
                      <a:pt x="12086" y="10312"/>
                    </a:lnTo>
                    <a:lnTo>
                      <a:pt x="12088" y="10288"/>
                    </a:lnTo>
                    <a:lnTo>
                      <a:pt x="12090" y="10263"/>
                    </a:lnTo>
                    <a:lnTo>
                      <a:pt x="12093" y="10240"/>
                    </a:lnTo>
                    <a:lnTo>
                      <a:pt x="12097" y="10215"/>
                    </a:lnTo>
                    <a:lnTo>
                      <a:pt x="12101" y="10192"/>
                    </a:lnTo>
                    <a:lnTo>
                      <a:pt x="12106" y="10167"/>
                    </a:lnTo>
                    <a:lnTo>
                      <a:pt x="12113" y="10144"/>
                    </a:lnTo>
                    <a:lnTo>
                      <a:pt x="12119" y="10120"/>
                    </a:lnTo>
                    <a:lnTo>
                      <a:pt x="12127" y="10097"/>
                    </a:lnTo>
                    <a:lnTo>
                      <a:pt x="12135" y="10075"/>
                    </a:lnTo>
                    <a:lnTo>
                      <a:pt x="12143" y="10051"/>
                    </a:lnTo>
                    <a:lnTo>
                      <a:pt x="12153" y="10029"/>
                    </a:lnTo>
                    <a:lnTo>
                      <a:pt x="12164" y="10007"/>
                    </a:lnTo>
                    <a:lnTo>
                      <a:pt x="12175" y="9985"/>
                    </a:lnTo>
                    <a:lnTo>
                      <a:pt x="12187" y="9963"/>
                    </a:lnTo>
                    <a:lnTo>
                      <a:pt x="12199" y="9942"/>
                    </a:lnTo>
                    <a:lnTo>
                      <a:pt x="12213" y="9922"/>
                    </a:lnTo>
                    <a:lnTo>
                      <a:pt x="12228" y="9901"/>
                    </a:lnTo>
                    <a:lnTo>
                      <a:pt x="12243" y="9881"/>
                    </a:lnTo>
                    <a:lnTo>
                      <a:pt x="12259" y="9861"/>
                    </a:lnTo>
                    <a:lnTo>
                      <a:pt x="12277" y="9843"/>
                    </a:lnTo>
                    <a:lnTo>
                      <a:pt x="12294" y="9824"/>
                    </a:lnTo>
                    <a:lnTo>
                      <a:pt x="12313" y="9806"/>
                    </a:lnTo>
                    <a:lnTo>
                      <a:pt x="12333" y="9789"/>
                    </a:lnTo>
                    <a:lnTo>
                      <a:pt x="12353" y="9772"/>
                    </a:lnTo>
                    <a:lnTo>
                      <a:pt x="12376" y="9755"/>
                    </a:lnTo>
                    <a:lnTo>
                      <a:pt x="12398" y="9739"/>
                    </a:lnTo>
                    <a:lnTo>
                      <a:pt x="12421" y="9724"/>
                    </a:lnTo>
                    <a:lnTo>
                      <a:pt x="12445" y="9709"/>
                    </a:lnTo>
                    <a:lnTo>
                      <a:pt x="12471" y="9696"/>
                    </a:lnTo>
                    <a:lnTo>
                      <a:pt x="12494" y="9685"/>
                    </a:lnTo>
                    <a:lnTo>
                      <a:pt x="12517" y="9675"/>
                    </a:lnTo>
                    <a:lnTo>
                      <a:pt x="12542" y="9666"/>
                    </a:lnTo>
                    <a:lnTo>
                      <a:pt x="12567" y="9658"/>
                    </a:lnTo>
                    <a:lnTo>
                      <a:pt x="12593" y="9651"/>
                    </a:lnTo>
                    <a:lnTo>
                      <a:pt x="12618" y="9646"/>
                    </a:lnTo>
                    <a:lnTo>
                      <a:pt x="12644" y="9641"/>
                    </a:lnTo>
                    <a:lnTo>
                      <a:pt x="12670" y="9637"/>
                    </a:lnTo>
                    <a:lnTo>
                      <a:pt x="12697" y="9634"/>
                    </a:lnTo>
                    <a:lnTo>
                      <a:pt x="12723" y="9631"/>
                    </a:lnTo>
                    <a:lnTo>
                      <a:pt x="12751" y="9629"/>
                    </a:lnTo>
                    <a:lnTo>
                      <a:pt x="12778" y="9627"/>
                    </a:lnTo>
                    <a:lnTo>
                      <a:pt x="12831" y="9626"/>
                    </a:lnTo>
                    <a:lnTo>
                      <a:pt x="12884" y="9625"/>
                    </a:lnTo>
                    <a:lnTo>
                      <a:pt x="13531" y="9625"/>
                    </a:lnTo>
                    <a:lnTo>
                      <a:pt x="13531" y="9892"/>
                    </a:lnTo>
                    <a:close/>
                    <a:moveTo>
                      <a:pt x="12802" y="11713"/>
                    </a:moveTo>
                    <a:lnTo>
                      <a:pt x="12269" y="11713"/>
                    </a:lnTo>
                    <a:lnTo>
                      <a:pt x="12232" y="11714"/>
                    </a:lnTo>
                    <a:lnTo>
                      <a:pt x="12192" y="11715"/>
                    </a:lnTo>
                    <a:lnTo>
                      <a:pt x="12150" y="11717"/>
                    </a:lnTo>
                    <a:lnTo>
                      <a:pt x="12108" y="11720"/>
                    </a:lnTo>
                    <a:lnTo>
                      <a:pt x="12069" y="11724"/>
                    </a:lnTo>
                    <a:lnTo>
                      <a:pt x="12050" y="11727"/>
                    </a:lnTo>
                    <a:lnTo>
                      <a:pt x="12032" y="11730"/>
                    </a:lnTo>
                    <a:lnTo>
                      <a:pt x="12016" y="11734"/>
                    </a:lnTo>
                    <a:lnTo>
                      <a:pt x="11999" y="11738"/>
                    </a:lnTo>
                    <a:lnTo>
                      <a:pt x="11980" y="11746"/>
                    </a:lnTo>
                    <a:lnTo>
                      <a:pt x="11963" y="11754"/>
                    </a:lnTo>
                    <a:lnTo>
                      <a:pt x="11945" y="11764"/>
                    </a:lnTo>
                    <a:lnTo>
                      <a:pt x="11929" y="11773"/>
                    </a:lnTo>
                    <a:lnTo>
                      <a:pt x="11914" y="11784"/>
                    </a:lnTo>
                    <a:lnTo>
                      <a:pt x="11898" y="11795"/>
                    </a:lnTo>
                    <a:lnTo>
                      <a:pt x="11885" y="11809"/>
                    </a:lnTo>
                    <a:lnTo>
                      <a:pt x="11871" y="11822"/>
                    </a:lnTo>
                    <a:lnTo>
                      <a:pt x="11860" y="11835"/>
                    </a:lnTo>
                    <a:lnTo>
                      <a:pt x="11849" y="11849"/>
                    </a:lnTo>
                    <a:lnTo>
                      <a:pt x="11840" y="11863"/>
                    </a:lnTo>
                    <a:lnTo>
                      <a:pt x="11832" y="11877"/>
                    </a:lnTo>
                    <a:lnTo>
                      <a:pt x="11825" y="11892"/>
                    </a:lnTo>
                    <a:lnTo>
                      <a:pt x="11820" y="11906"/>
                    </a:lnTo>
                    <a:lnTo>
                      <a:pt x="11814" y="11922"/>
                    </a:lnTo>
                    <a:lnTo>
                      <a:pt x="11810" y="11937"/>
                    </a:lnTo>
                    <a:lnTo>
                      <a:pt x="11802" y="11969"/>
                    </a:lnTo>
                    <a:lnTo>
                      <a:pt x="11797" y="12000"/>
                    </a:lnTo>
                    <a:lnTo>
                      <a:pt x="11793" y="12033"/>
                    </a:lnTo>
                    <a:lnTo>
                      <a:pt x="11789" y="12065"/>
                    </a:lnTo>
                    <a:lnTo>
                      <a:pt x="12802" y="12065"/>
                    </a:lnTo>
                    <a:lnTo>
                      <a:pt x="12802" y="12330"/>
                    </a:lnTo>
                    <a:lnTo>
                      <a:pt x="11789" y="12330"/>
                    </a:lnTo>
                    <a:lnTo>
                      <a:pt x="11792" y="12356"/>
                    </a:lnTo>
                    <a:lnTo>
                      <a:pt x="11796" y="12382"/>
                    </a:lnTo>
                    <a:lnTo>
                      <a:pt x="11801" y="12405"/>
                    </a:lnTo>
                    <a:lnTo>
                      <a:pt x="11808" y="12428"/>
                    </a:lnTo>
                    <a:lnTo>
                      <a:pt x="11815" y="12449"/>
                    </a:lnTo>
                    <a:lnTo>
                      <a:pt x="11822" y="12468"/>
                    </a:lnTo>
                    <a:lnTo>
                      <a:pt x="11830" y="12488"/>
                    </a:lnTo>
                    <a:lnTo>
                      <a:pt x="11840" y="12505"/>
                    </a:lnTo>
                    <a:lnTo>
                      <a:pt x="11850" y="12523"/>
                    </a:lnTo>
                    <a:lnTo>
                      <a:pt x="11861" y="12538"/>
                    </a:lnTo>
                    <a:lnTo>
                      <a:pt x="11873" y="12552"/>
                    </a:lnTo>
                    <a:lnTo>
                      <a:pt x="11886" y="12566"/>
                    </a:lnTo>
                    <a:lnTo>
                      <a:pt x="11899" y="12579"/>
                    </a:lnTo>
                    <a:lnTo>
                      <a:pt x="11914" y="12591"/>
                    </a:lnTo>
                    <a:lnTo>
                      <a:pt x="11929" y="12601"/>
                    </a:lnTo>
                    <a:lnTo>
                      <a:pt x="11945" y="12611"/>
                    </a:lnTo>
                    <a:lnTo>
                      <a:pt x="11963" y="12620"/>
                    </a:lnTo>
                    <a:lnTo>
                      <a:pt x="11980" y="12629"/>
                    </a:lnTo>
                    <a:lnTo>
                      <a:pt x="11998" y="12637"/>
                    </a:lnTo>
                    <a:lnTo>
                      <a:pt x="12019" y="12643"/>
                    </a:lnTo>
                    <a:lnTo>
                      <a:pt x="12038" y="12649"/>
                    </a:lnTo>
                    <a:lnTo>
                      <a:pt x="12059" y="12654"/>
                    </a:lnTo>
                    <a:lnTo>
                      <a:pt x="12082" y="12659"/>
                    </a:lnTo>
                    <a:lnTo>
                      <a:pt x="12104" y="12663"/>
                    </a:lnTo>
                    <a:lnTo>
                      <a:pt x="12129" y="12666"/>
                    </a:lnTo>
                    <a:lnTo>
                      <a:pt x="12153" y="12669"/>
                    </a:lnTo>
                    <a:lnTo>
                      <a:pt x="12179" y="12672"/>
                    </a:lnTo>
                    <a:lnTo>
                      <a:pt x="12204" y="12674"/>
                    </a:lnTo>
                    <a:lnTo>
                      <a:pt x="12259" y="12677"/>
                    </a:lnTo>
                    <a:lnTo>
                      <a:pt x="12318" y="12678"/>
                    </a:lnTo>
                    <a:lnTo>
                      <a:pt x="12802" y="12678"/>
                    </a:lnTo>
                    <a:lnTo>
                      <a:pt x="12802" y="12944"/>
                    </a:lnTo>
                    <a:lnTo>
                      <a:pt x="12242" y="12944"/>
                    </a:lnTo>
                    <a:lnTo>
                      <a:pt x="12179" y="12942"/>
                    </a:lnTo>
                    <a:lnTo>
                      <a:pt x="12114" y="12940"/>
                    </a:lnTo>
                    <a:lnTo>
                      <a:pt x="12048" y="12935"/>
                    </a:lnTo>
                    <a:lnTo>
                      <a:pt x="12016" y="12932"/>
                    </a:lnTo>
                    <a:lnTo>
                      <a:pt x="11983" y="12929"/>
                    </a:lnTo>
                    <a:lnTo>
                      <a:pt x="11951" y="12924"/>
                    </a:lnTo>
                    <a:lnTo>
                      <a:pt x="11920" y="12919"/>
                    </a:lnTo>
                    <a:lnTo>
                      <a:pt x="11888" y="12914"/>
                    </a:lnTo>
                    <a:lnTo>
                      <a:pt x="11859" y="12907"/>
                    </a:lnTo>
                    <a:lnTo>
                      <a:pt x="11829" y="12900"/>
                    </a:lnTo>
                    <a:lnTo>
                      <a:pt x="11800" y="12893"/>
                    </a:lnTo>
                    <a:lnTo>
                      <a:pt x="11770" y="12883"/>
                    </a:lnTo>
                    <a:lnTo>
                      <a:pt x="11740" y="12870"/>
                    </a:lnTo>
                    <a:lnTo>
                      <a:pt x="11713" y="12858"/>
                    </a:lnTo>
                    <a:lnTo>
                      <a:pt x="11685" y="12844"/>
                    </a:lnTo>
                    <a:lnTo>
                      <a:pt x="11660" y="12829"/>
                    </a:lnTo>
                    <a:lnTo>
                      <a:pt x="11635" y="12812"/>
                    </a:lnTo>
                    <a:lnTo>
                      <a:pt x="11612" y="12795"/>
                    </a:lnTo>
                    <a:lnTo>
                      <a:pt x="11590" y="12777"/>
                    </a:lnTo>
                    <a:lnTo>
                      <a:pt x="11569" y="12757"/>
                    </a:lnTo>
                    <a:lnTo>
                      <a:pt x="11549" y="12737"/>
                    </a:lnTo>
                    <a:lnTo>
                      <a:pt x="11530" y="12715"/>
                    </a:lnTo>
                    <a:lnTo>
                      <a:pt x="11513" y="12694"/>
                    </a:lnTo>
                    <a:lnTo>
                      <a:pt x="11496" y="12670"/>
                    </a:lnTo>
                    <a:lnTo>
                      <a:pt x="11480" y="12648"/>
                    </a:lnTo>
                    <a:lnTo>
                      <a:pt x="11466" y="12624"/>
                    </a:lnTo>
                    <a:lnTo>
                      <a:pt x="11453" y="12599"/>
                    </a:lnTo>
                    <a:lnTo>
                      <a:pt x="11440" y="12575"/>
                    </a:lnTo>
                    <a:lnTo>
                      <a:pt x="11428" y="12549"/>
                    </a:lnTo>
                    <a:lnTo>
                      <a:pt x="11418" y="12524"/>
                    </a:lnTo>
                    <a:lnTo>
                      <a:pt x="11408" y="12497"/>
                    </a:lnTo>
                    <a:lnTo>
                      <a:pt x="11400" y="12472"/>
                    </a:lnTo>
                    <a:lnTo>
                      <a:pt x="11391" y="12445"/>
                    </a:lnTo>
                    <a:lnTo>
                      <a:pt x="11384" y="12419"/>
                    </a:lnTo>
                    <a:lnTo>
                      <a:pt x="11378" y="12391"/>
                    </a:lnTo>
                    <a:lnTo>
                      <a:pt x="11372" y="12364"/>
                    </a:lnTo>
                    <a:lnTo>
                      <a:pt x="11368" y="12338"/>
                    </a:lnTo>
                    <a:lnTo>
                      <a:pt x="11364" y="12311"/>
                    </a:lnTo>
                    <a:lnTo>
                      <a:pt x="11361" y="12285"/>
                    </a:lnTo>
                    <a:lnTo>
                      <a:pt x="11358" y="12258"/>
                    </a:lnTo>
                    <a:lnTo>
                      <a:pt x="11357" y="12233"/>
                    </a:lnTo>
                    <a:lnTo>
                      <a:pt x="11356" y="12207"/>
                    </a:lnTo>
                    <a:lnTo>
                      <a:pt x="11356" y="12157"/>
                    </a:lnTo>
                    <a:lnTo>
                      <a:pt x="11357" y="12133"/>
                    </a:lnTo>
                    <a:lnTo>
                      <a:pt x="11358" y="12109"/>
                    </a:lnTo>
                    <a:lnTo>
                      <a:pt x="11361" y="12085"/>
                    </a:lnTo>
                    <a:lnTo>
                      <a:pt x="11364" y="12060"/>
                    </a:lnTo>
                    <a:lnTo>
                      <a:pt x="11367" y="12036"/>
                    </a:lnTo>
                    <a:lnTo>
                      <a:pt x="11372" y="12013"/>
                    </a:lnTo>
                    <a:lnTo>
                      <a:pt x="11377" y="11988"/>
                    </a:lnTo>
                    <a:lnTo>
                      <a:pt x="11382" y="11965"/>
                    </a:lnTo>
                    <a:lnTo>
                      <a:pt x="11389" y="11941"/>
                    </a:lnTo>
                    <a:lnTo>
                      <a:pt x="11396" y="11918"/>
                    </a:lnTo>
                    <a:lnTo>
                      <a:pt x="11405" y="11895"/>
                    </a:lnTo>
                    <a:lnTo>
                      <a:pt x="11414" y="11872"/>
                    </a:lnTo>
                    <a:lnTo>
                      <a:pt x="11423" y="11849"/>
                    </a:lnTo>
                    <a:lnTo>
                      <a:pt x="11434" y="11827"/>
                    </a:lnTo>
                    <a:lnTo>
                      <a:pt x="11445" y="11805"/>
                    </a:lnTo>
                    <a:lnTo>
                      <a:pt x="11457" y="11784"/>
                    </a:lnTo>
                    <a:lnTo>
                      <a:pt x="11470" y="11763"/>
                    </a:lnTo>
                    <a:lnTo>
                      <a:pt x="11483" y="11742"/>
                    </a:lnTo>
                    <a:lnTo>
                      <a:pt x="11498" y="11722"/>
                    </a:lnTo>
                    <a:lnTo>
                      <a:pt x="11514" y="11701"/>
                    </a:lnTo>
                    <a:lnTo>
                      <a:pt x="11530" y="11682"/>
                    </a:lnTo>
                    <a:lnTo>
                      <a:pt x="11546" y="11663"/>
                    </a:lnTo>
                    <a:lnTo>
                      <a:pt x="11565" y="11644"/>
                    </a:lnTo>
                    <a:lnTo>
                      <a:pt x="11583" y="11626"/>
                    </a:lnTo>
                    <a:lnTo>
                      <a:pt x="11604" y="11609"/>
                    </a:lnTo>
                    <a:lnTo>
                      <a:pt x="11624" y="11592"/>
                    </a:lnTo>
                    <a:lnTo>
                      <a:pt x="11645" y="11576"/>
                    </a:lnTo>
                    <a:lnTo>
                      <a:pt x="11668" y="11560"/>
                    </a:lnTo>
                    <a:lnTo>
                      <a:pt x="11691" y="11544"/>
                    </a:lnTo>
                    <a:lnTo>
                      <a:pt x="11716" y="11530"/>
                    </a:lnTo>
                    <a:lnTo>
                      <a:pt x="11741" y="11517"/>
                    </a:lnTo>
                    <a:lnTo>
                      <a:pt x="11765" y="11506"/>
                    </a:lnTo>
                    <a:lnTo>
                      <a:pt x="11788" y="11495"/>
                    </a:lnTo>
                    <a:lnTo>
                      <a:pt x="11813" y="11486"/>
                    </a:lnTo>
                    <a:lnTo>
                      <a:pt x="11837" y="11479"/>
                    </a:lnTo>
                    <a:lnTo>
                      <a:pt x="11863" y="11472"/>
                    </a:lnTo>
                    <a:lnTo>
                      <a:pt x="11888" y="11466"/>
                    </a:lnTo>
                    <a:lnTo>
                      <a:pt x="11915" y="11462"/>
                    </a:lnTo>
                    <a:lnTo>
                      <a:pt x="11941" y="11457"/>
                    </a:lnTo>
                    <a:lnTo>
                      <a:pt x="11968" y="11454"/>
                    </a:lnTo>
                    <a:lnTo>
                      <a:pt x="11994" y="11451"/>
                    </a:lnTo>
                    <a:lnTo>
                      <a:pt x="12021" y="11448"/>
                    </a:lnTo>
                    <a:lnTo>
                      <a:pt x="12047" y="11446"/>
                    </a:lnTo>
                    <a:lnTo>
                      <a:pt x="12101" y="11445"/>
                    </a:lnTo>
                    <a:lnTo>
                      <a:pt x="12154" y="11444"/>
                    </a:lnTo>
                    <a:lnTo>
                      <a:pt x="12802" y="11444"/>
                    </a:lnTo>
                    <a:lnTo>
                      <a:pt x="12802" y="11713"/>
                    </a:lnTo>
                    <a:close/>
                    <a:moveTo>
                      <a:pt x="10931" y="11124"/>
                    </a:moveTo>
                    <a:lnTo>
                      <a:pt x="10172" y="9625"/>
                    </a:lnTo>
                    <a:lnTo>
                      <a:pt x="10603" y="9625"/>
                    </a:lnTo>
                    <a:lnTo>
                      <a:pt x="11131" y="10753"/>
                    </a:lnTo>
                    <a:lnTo>
                      <a:pt x="11670" y="9625"/>
                    </a:lnTo>
                    <a:lnTo>
                      <a:pt x="12101" y="9625"/>
                    </a:lnTo>
                    <a:lnTo>
                      <a:pt x="11314" y="11124"/>
                    </a:lnTo>
                    <a:lnTo>
                      <a:pt x="10931" y="11124"/>
                    </a:lnTo>
                    <a:close/>
                    <a:moveTo>
                      <a:pt x="11123" y="12522"/>
                    </a:moveTo>
                    <a:lnTo>
                      <a:pt x="11122" y="12541"/>
                    </a:lnTo>
                    <a:lnTo>
                      <a:pt x="11120" y="12561"/>
                    </a:lnTo>
                    <a:lnTo>
                      <a:pt x="11117" y="12581"/>
                    </a:lnTo>
                    <a:lnTo>
                      <a:pt x="11113" y="12601"/>
                    </a:lnTo>
                    <a:lnTo>
                      <a:pt x="11108" y="12620"/>
                    </a:lnTo>
                    <a:lnTo>
                      <a:pt x="11102" y="12640"/>
                    </a:lnTo>
                    <a:lnTo>
                      <a:pt x="11095" y="12659"/>
                    </a:lnTo>
                    <a:lnTo>
                      <a:pt x="11086" y="12679"/>
                    </a:lnTo>
                    <a:lnTo>
                      <a:pt x="11078" y="12697"/>
                    </a:lnTo>
                    <a:lnTo>
                      <a:pt x="11068" y="12715"/>
                    </a:lnTo>
                    <a:lnTo>
                      <a:pt x="11058" y="12734"/>
                    </a:lnTo>
                    <a:lnTo>
                      <a:pt x="11046" y="12751"/>
                    </a:lnTo>
                    <a:lnTo>
                      <a:pt x="11033" y="12768"/>
                    </a:lnTo>
                    <a:lnTo>
                      <a:pt x="11019" y="12785"/>
                    </a:lnTo>
                    <a:lnTo>
                      <a:pt x="11005" y="12801"/>
                    </a:lnTo>
                    <a:lnTo>
                      <a:pt x="10991" y="12814"/>
                    </a:lnTo>
                    <a:lnTo>
                      <a:pt x="10976" y="12828"/>
                    </a:lnTo>
                    <a:lnTo>
                      <a:pt x="10961" y="12840"/>
                    </a:lnTo>
                    <a:lnTo>
                      <a:pt x="10946" y="12851"/>
                    </a:lnTo>
                    <a:lnTo>
                      <a:pt x="10929" y="12861"/>
                    </a:lnTo>
                    <a:lnTo>
                      <a:pt x="10914" y="12871"/>
                    </a:lnTo>
                    <a:lnTo>
                      <a:pt x="10898" y="12881"/>
                    </a:lnTo>
                    <a:lnTo>
                      <a:pt x="10880" y="12889"/>
                    </a:lnTo>
                    <a:lnTo>
                      <a:pt x="10864" y="12896"/>
                    </a:lnTo>
                    <a:lnTo>
                      <a:pt x="10847" y="12902"/>
                    </a:lnTo>
                    <a:lnTo>
                      <a:pt x="10829" y="12908"/>
                    </a:lnTo>
                    <a:lnTo>
                      <a:pt x="10812" y="12914"/>
                    </a:lnTo>
                    <a:lnTo>
                      <a:pt x="10794" y="12918"/>
                    </a:lnTo>
                    <a:lnTo>
                      <a:pt x="10775" y="12923"/>
                    </a:lnTo>
                    <a:lnTo>
                      <a:pt x="10757" y="12926"/>
                    </a:lnTo>
                    <a:lnTo>
                      <a:pt x="10739" y="12931"/>
                    </a:lnTo>
                    <a:lnTo>
                      <a:pt x="10701" y="12936"/>
                    </a:lnTo>
                    <a:lnTo>
                      <a:pt x="10663" y="12940"/>
                    </a:lnTo>
                    <a:lnTo>
                      <a:pt x="10623" y="12942"/>
                    </a:lnTo>
                    <a:lnTo>
                      <a:pt x="10585" y="12943"/>
                    </a:lnTo>
                    <a:lnTo>
                      <a:pt x="10504" y="12944"/>
                    </a:lnTo>
                    <a:lnTo>
                      <a:pt x="9519" y="12944"/>
                    </a:lnTo>
                    <a:lnTo>
                      <a:pt x="9519" y="12678"/>
                    </a:lnTo>
                    <a:lnTo>
                      <a:pt x="10340" y="12678"/>
                    </a:lnTo>
                    <a:lnTo>
                      <a:pt x="10368" y="12677"/>
                    </a:lnTo>
                    <a:lnTo>
                      <a:pt x="10398" y="12677"/>
                    </a:lnTo>
                    <a:lnTo>
                      <a:pt x="10428" y="12676"/>
                    </a:lnTo>
                    <a:lnTo>
                      <a:pt x="10459" y="12674"/>
                    </a:lnTo>
                    <a:lnTo>
                      <a:pt x="10490" y="12671"/>
                    </a:lnTo>
                    <a:lnTo>
                      <a:pt x="10519" y="12667"/>
                    </a:lnTo>
                    <a:lnTo>
                      <a:pt x="10534" y="12664"/>
                    </a:lnTo>
                    <a:lnTo>
                      <a:pt x="10548" y="12661"/>
                    </a:lnTo>
                    <a:lnTo>
                      <a:pt x="10562" y="12658"/>
                    </a:lnTo>
                    <a:lnTo>
                      <a:pt x="10575" y="12654"/>
                    </a:lnTo>
                    <a:lnTo>
                      <a:pt x="10589" y="12650"/>
                    </a:lnTo>
                    <a:lnTo>
                      <a:pt x="10601" y="12645"/>
                    </a:lnTo>
                    <a:lnTo>
                      <a:pt x="10613" y="12640"/>
                    </a:lnTo>
                    <a:lnTo>
                      <a:pt x="10624" y="12634"/>
                    </a:lnTo>
                    <a:lnTo>
                      <a:pt x="10636" y="12627"/>
                    </a:lnTo>
                    <a:lnTo>
                      <a:pt x="10645" y="12619"/>
                    </a:lnTo>
                    <a:lnTo>
                      <a:pt x="10655" y="12611"/>
                    </a:lnTo>
                    <a:lnTo>
                      <a:pt x="10663" y="12602"/>
                    </a:lnTo>
                    <a:lnTo>
                      <a:pt x="10671" y="12593"/>
                    </a:lnTo>
                    <a:lnTo>
                      <a:pt x="10677" y="12583"/>
                    </a:lnTo>
                    <a:lnTo>
                      <a:pt x="10683" y="12572"/>
                    </a:lnTo>
                    <a:lnTo>
                      <a:pt x="10689" y="12560"/>
                    </a:lnTo>
                    <a:lnTo>
                      <a:pt x="10693" y="12547"/>
                    </a:lnTo>
                    <a:lnTo>
                      <a:pt x="10696" y="12534"/>
                    </a:lnTo>
                    <a:lnTo>
                      <a:pt x="10697" y="12518"/>
                    </a:lnTo>
                    <a:lnTo>
                      <a:pt x="10698" y="12503"/>
                    </a:lnTo>
                    <a:lnTo>
                      <a:pt x="10698" y="12494"/>
                    </a:lnTo>
                    <a:lnTo>
                      <a:pt x="10697" y="12485"/>
                    </a:lnTo>
                    <a:lnTo>
                      <a:pt x="10696" y="12476"/>
                    </a:lnTo>
                    <a:lnTo>
                      <a:pt x="10694" y="12466"/>
                    </a:lnTo>
                    <a:lnTo>
                      <a:pt x="10691" y="12458"/>
                    </a:lnTo>
                    <a:lnTo>
                      <a:pt x="10688" y="12449"/>
                    </a:lnTo>
                    <a:lnTo>
                      <a:pt x="10685" y="12441"/>
                    </a:lnTo>
                    <a:lnTo>
                      <a:pt x="10680" y="12433"/>
                    </a:lnTo>
                    <a:lnTo>
                      <a:pt x="10676" y="12425"/>
                    </a:lnTo>
                    <a:lnTo>
                      <a:pt x="10671" y="12416"/>
                    </a:lnTo>
                    <a:lnTo>
                      <a:pt x="10666" y="12408"/>
                    </a:lnTo>
                    <a:lnTo>
                      <a:pt x="10660" y="12401"/>
                    </a:lnTo>
                    <a:lnTo>
                      <a:pt x="10647" y="12387"/>
                    </a:lnTo>
                    <a:lnTo>
                      <a:pt x="10631" y="12374"/>
                    </a:lnTo>
                    <a:lnTo>
                      <a:pt x="10620" y="12363"/>
                    </a:lnTo>
                    <a:lnTo>
                      <a:pt x="10607" y="12355"/>
                    </a:lnTo>
                    <a:lnTo>
                      <a:pt x="10594" y="12347"/>
                    </a:lnTo>
                    <a:lnTo>
                      <a:pt x="10579" y="12341"/>
                    </a:lnTo>
                    <a:lnTo>
                      <a:pt x="10564" y="12335"/>
                    </a:lnTo>
                    <a:lnTo>
                      <a:pt x="10549" y="12331"/>
                    </a:lnTo>
                    <a:lnTo>
                      <a:pt x="10534" y="12327"/>
                    </a:lnTo>
                    <a:lnTo>
                      <a:pt x="10517" y="12323"/>
                    </a:lnTo>
                    <a:lnTo>
                      <a:pt x="10500" y="12321"/>
                    </a:lnTo>
                    <a:lnTo>
                      <a:pt x="10484" y="12319"/>
                    </a:lnTo>
                    <a:lnTo>
                      <a:pt x="10467" y="12317"/>
                    </a:lnTo>
                    <a:lnTo>
                      <a:pt x="10450" y="12315"/>
                    </a:lnTo>
                    <a:lnTo>
                      <a:pt x="10417" y="12314"/>
                    </a:lnTo>
                    <a:lnTo>
                      <a:pt x="10385" y="12313"/>
                    </a:lnTo>
                    <a:lnTo>
                      <a:pt x="10014" y="12313"/>
                    </a:lnTo>
                    <a:lnTo>
                      <a:pt x="9972" y="12312"/>
                    </a:lnTo>
                    <a:lnTo>
                      <a:pt x="9928" y="12309"/>
                    </a:lnTo>
                    <a:lnTo>
                      <a:pt x="9884" y="12306"/>
                    </a:lnTo>
                    <a:lnTo>
                      <a:pt x="9840" y="12300"/>
                    </a:lnTo>
                    <a:lnTo>
                      <a:pt x="9797" y="12293"/>
                    </a:lnTo>
                    <a:lnTo>
                      <a:pt x="9777" y="12289"/>
                    </a:lnTo>
                    <a:lnTo>
                      <a:pt x="9756" y="12285"/>
                    </a:lnTo>
                    <a:lnTo>
                      <a:pt x="9737" y="12280"/>
                    </a:lnTo>
                    <a:lnTo>
                      <a:pt x="9718" y="12274"/>
                    </a:lnTo>
                    <a:lnTo>
                      <a:pt x="9700" y="12268"/>
                    </a:lnTo>
                    <a:lnTo>
                      <a:pt x="9684" y="12261"/>
                    </a:lnTo>
                    <a:lnTo>
                      <a:pt x="9668" y="12254"/>
                    </a:lnTo>
                    <a:lnTo>
                      <a:pt x="9652" y="12246"/>
                    </a:lnTo>
                    <a:lnTo>
                      <a:pt x="9637" y="12238"/>
                    </a:lnTo>
                    <a:lnTo>
                      <a:pt x="9623" y="12230"/>
                    </a:lnTo>
                    <a:lnTo>
                      <a:pt x="9608" y="12221"/>
                    </a:lnTo>
                    <a:lnTo>
                      <a:pt x="9595" y="12210"/>
                    </a:lnTo>
                    <a:lnTo>
                      <a:pt x="9582" y="12200"/>
                    </a:lnTo>
                    <a:lnTo>
                      <a:pt x="9570" y="12190"/>
                    </a:lnTo>
                    <a:lnTo>
                      <a:pt x="9557" y="12179"/>
                    </a:lnTo>
                    <a:lnTo>
                      <a:pt x="9546" y="12167"/>
                    </a:lnTo>
                    <a:lnTo>
                      <a:pt x="9535" y="12155"/>
                    </a:lnTo>
                    <a:lnTo>
                      <a:pt x="9525" y="12143"/>
                    </a:lnTo>
                    <a:lnTo>
                      <a:pt x="9515" y="12131"/>
                    </a:lnTo>
                    <a:lnTo>
                      <a:pt x="9505" y="12118"/>
                    </a:lnTo>
                    <a:lnTo>
                      <a:pt x="9496" y="12104"/>
                    </a:lnTo>
                    <a:lnTo>
                      <a:pt x="9488" y="12091"/>
                    </a:lnTo>
                    <a:lnTo>
                      <a:pt x="9481" y="12078"/>
                    </a:lnTo>
                    <a:lnTo>
                      <a:pt x="9474" y="12064"/>
                    </a:lnTo>
                    <a:lnTo>
                      <a:pt x="9467" y="12049"/>
                    </a:lnTo>
                    <a:lnTo>
                      <a:pt x="9461" y="12035"/>
                    </a:lnTo>
                    <a:lnTo>
                      <a:pt x="9455" y="12021"/>
                    </a:lnTo>
                    <a:lnTo>
                      <a:pt x="9450" y="12006"/>
                    </a:lnTo>
                    <a:lnTo>
                      <a:pt x="9446" y="11991"/>
                    </a:lnTo>
                    <a:lnTo>
                      <a:pt x="9442" y="11977"/>
                    </a:lnTo>
                    <a:lnTo>
                      <a:pt x="9439" y="11963"/>
                    </a:lnTo>
                    <a:lnTo>
                      <a:pt x="9436" y="11947"/>
                    </a:lnTo>
                    <a:lnTo>
                      <a:pt x="9434" y="11932"/>
                    </a:lnTo>
                    <a:lnTo>
                      <a:pt x="9433" y="11918"/>
                    </a:lnTo>
                    <a:lnTo>
                      <a:pt x="9432" y="11902"/>
                    </a:lnTo>
                    <a:lnTo>
                      <a:pt x="9432" y="11865"/>
                    </a:lnTo>
                    <a:lnTo>
                      <a:pt x="9435" y="11841"/>
                    </a:lnTo>
                    <a:lnTo>
                      <a:pt x="9438" y="11818"/>
                    </a:lnTo>
                    <a:lnTo>
                      <a:pt x="9443" y="11794"/>
                    </a:lnTo>
                    <a:lnTo>
                      <a:pt x="9450" y="11770"/>
                    </a:lnTo>
                    <a:lnTo>
                      <a:pt x="9458" y="11746"/>
                    </a:lnTo>
                    <a:lnTo>
                      <a:pt x="9468" y="11723"/>
                    </a:lnTo>
                    <a:lnTo>
                      <a:pt x="9478" y="11700"/>
                    </a:lnTo>
                    <a:lnTo>
                      <a:pt x="9490" y="11678"/>
                    </a:lnTo>
                    <a:lnTo>
                      <a:pt x="9503" y="11656"/>
                    </a:lnTo>
                    <a:lnTo>
                      <a:pt x="9519" y="11635"/>
                    </a:lnTo>
                    <a:lnTo>
                      <a:pt x="9534" y="11615"/>
                    </a:lnTo>
                    <a:lnTo>
                      <a:pt x="9551" y="11595"/>
                    </a:lnTo>
                    <a:lnTo>
                      <a:pt x="9569" y="11577"/>
                    </a:lnTo>
                    <a:lnTo>
                      <a:pt x="9588" y="11560"/>
                    </a:lnTo>
                    <a:lnTo>
                      <a:pt x="9608" y="11544"/>
                    </a:lnTo>
                    <a:lnTo>
                      <a:pt x="9622" y="11534"/>
                    </a:lnTo>
                    <a:lnTo>
                      <a:pt x="9636" y="11526"/>
                    </a:lnTo>
                    <a:lnTo>
                      <a:pt x="9650" y="11518"/>
                    </a:lnTo>
                    <a:lnTo>
                      <a:pt x="9666" y="11510"/>
                    </a:lnTo>
                    <a:lnTo>
                      <a:pt x="9680" y="11503"/>
                    </a:lnTo>
                    <a:lnTo>
                      <a:pt x="9695" y="11496"/>
                    </a:lnTo>
                    <a:lnTo>
                      <a:pt x="9710" y="11490"/>
                    </a:lnTo>
                    <a:lnTo>
                      <a:pt x="9726" y="11484"/>
                    </a:lnTo>
                    <a:lnTo>
                      <a:pt x="9757" y="11475"/>
                    </a:lnTo>
                    <a:lnTo>
                      <a:pt x="9790" y="11467"/>
                    </a:lnTo>
                    <a:lnTo>
                      <a:pt x="9824" y="11460"/>
                    </a:lnTo>
                    <a:lnTo>
                      <a:pt x="9857" y="11455"/>
                    </a:lnTo>
                    <a:lnTo>
                      <a:pt x="9891" y="11452"/>
                    </a:lnTo>
                    <a:lnTo>
                      <a:pt x="9926" y="11448"/>
                    </a:lnTo>
                    <a:lnTo>
                      <a:pt x="9960" y="11446"/>
                    </a:lnTo>
                    <a:lnTo>
                      <a:pt x="9995" y="11445"/>
                    </a:lnTo>
                    <a:lnTo>
                      <a:pt x="10064" y="11444"/>
                    </a:lnTo>
                    <a:lnTo>
                      <a:pt x="11021" y="11444"/>
                    </a:lnTo>
                    <a:lnTo>
                      <a:pt x="11021" y="11713"/>
                    </a:lnTo>
                    <a:lnTo>
                      <a:pt x="10093" y="11713"/>
                    </a:lnTo>
                    <a:lnTo>
                      <a:pt x="10062" y="11714"/>
                    </a:lnTo>
                    <a:lnTo>
                      <a:pt x="10033" y="11717"/>
                    </a:lnTo>
                    <a:lnTo>
                      <a:pt x="10018" y="11718"/>
                    </a:lnTo>
                    <a:lnTo>
                      <a:pt x="10004" y="11721"/>
                    </a:lnTo>
                    <a:lnTo>
                      <a:pt x="9990" y="11723"/>
                    </a:lnTo>
                    <a:lnTo>
                      <a:pt x="9977" y="11726"/>
                    </a:lnTo>
                    <a:lnTo>
                      <a:pt x="9964" y="11730"/>
                    </a:lnTo>
                    <a:lnTo>
                      <a:pt x="9951" y="11734"/>
                    </a:lnTo>
                    <a:lnTo>
                      <a:pt x="9940" y="11739"/>
                    </a:lnTo>
                    <a:lnTo>
                      <a:pt x="9929" y="11744"/>
                    </a:lnTo>
                    <a:lnTo>
                      <a:pt x="9918" y="11751"/>
                    </a:lnTo>
                    <a:lnTo>
                      <a:pt x="9908" y="11759"/>
                    </a:lnTo>
                    <a:lnTo>
                      <a:pt x="9899" y="11766"/>
                    </a:lnTo>
                    <a:lnTo>
                      <a:pt x="9891" y="11775"/>
                    </a:lnTo>
                    <a:lnTo>
                      <a:pt x="9884" y="11784"/>
                    </a:lnTo>
                    <a:lnTo>
                      <a:pt x="9877" y="11794"/>
                    </a:lnTo>
                    <a:lnTo>
                      <a:pt x="9872" y="11805"/>
                    </a:lnTo>
                    <a:lnTo>
                      <a:pt x="9866" y="11818"/>
                    </a:lnTo>
                    <a:lnTo>
                      <a:pt x="9862" y="11832"/>
                    </a:lnTo>
                    <a:lnTo>
                      <a:pt x="9859" y="11846"/>
                    </a:lnTo>
                    <a:lnTo>
                      <a:pt x="9858" y="11862"/>
                    </a:lnTo>
                    <a:lnTo>
                      <a:pt x="9857" y="11878"/>
                    </a:lnTo>
                    <a:lnTo>
                      <a:pt x="9858" y="11893"/>
                    </a:lnTo>
                    <a:lnTo>
                      <a:pt x="9859" y="11906"/>
                    </a:lnTo>
                    <a:lnTo>
                      <a:pt x="9862" y="11920"/>
                    </a:lnTo>
                    <a:lnTo>
                      <a:pt x="9865" y="11932"/>
                    </a:lnTo>
                    <a:lnTo>
                      <a:pt x="9871" y="11943"/>
                    </a:lnTo>
                    <a:lnTo>
                      <a:pt x="9876" y="11954"/>
                    </a:lnTo>
                    <a:lnTo>
                      <a:pt x="9882" y="11965"/>
                    </a:lnTo>
                    <a:lnTo>
                      <a:pt x="9888" y="11974"/>
                    </a:lnTo>
                    <a:lnTo>
                      <a:pt x="9896" y="11982"/>
                    </a:lnTo>
                    <a:lnTo>
                      <a:pt x="9904" y="11990"/>
                    </a:lnTo>
                    <a:lnTo>
                      <a:pt x="9913" y="11997"/>
                    </a:lnTo>
                    <a:lnTo>
                      <a:pt x="9924" y="12003"/>
                    </a:lnTo>
                    <a:lnTo>
                      <a:pt x="9934" y="12009"/>
                    </a:lnTo>
                    <a:lnTo>
                      <a:pt x="9944" y="12015"/>
                    </a:lnTo>
                    <a:lnTo>
                      <a:pt x="9955" y="12020"/>
                    </a:lnTo>
                    <a:lnTo>
                      <a:pt x="9967" y="12025"/>
                    </a:lnTo>
                    <a:lnTo>
                      <a:pt x="9992" y="12032"/>
                    </a:lnTo>
                    <a:lnTo>
                      <a:pt x="10018" y="12038"/>
                    </a:lnTo>
                    <a:lnTo>
                      <a:pt x="10046" y="12042"/>
                    </a:lnTo>
                    <a:lnTo>
                      <a:pt x="10074" y="12045"/>
                    </a:lnTo>
                    <a:lnTo>
                      <a:pt x="10102" y="12047"/>
                    </a:lnTo>
                    <a:lnTo>
                      <a:pt x="10131" y="12048"/>
                    </a:lnTo>
                    <a:lnTo>
                      <a:pt x="10474" y="12048"/>
                    </a:lnTo>
                    <a:lnTo>
                      <a:pt x="10526" y="12049"/>
                    </a:lnTo>
                    <a:lnTo>
                      <a:pt x="10578" y="12050"/>
                    </a:lnTo>
                    <a:lnTo>
                      <a:pt x="10629" y="12052"/>
                    </a:lnTo>
                    <a:lnTo>
                      <a:pt x="10680" y="12056"/>
                    </a:lnTo>
                    <a:lnTo>
                      <a:pt x="10706" y="12059"/>
                    </a:lnTo>
                    <a:lnTo>
                      <a:pt x="10730" y="12064"/>
                    </a:lnTo>
                    <a:lnTo>
                      <a:pt x="10756" y="12069"/>
                    </a:lnTo>
                    <a:lnTo>
                      <a:pt x="10780" y="12074"/>
                    </a:lnTo>
                    <a:lnTo>
                      <a:pt x="10805" y="12080"/>
                    </a:lnTo>
                    <a:lnTo>
                      <a:pt x="10829" y="12087"/>
                    </a:lnTo>
                    <a:lnTo>
                      <a:pt x="10854" y="12095"/>
                    </a:lnTo>
                    <a:lnTo>
                      <a:pt x="10878" y="12105"/>
                    </a:lnTo>
                    <a:lnTo>
                      <a:pt x="10895" y="12111"/>
                    </a:lnTo>
                    <a:lnTo>
                      <a:pt x="10910" y="12120"/>
                    </a:lnTo>
                    <a:lnTo>
                      <a:pt x="10925" y="12128"/>
                    </a:lnTo>
                    <a:lnTo>
                      <a:pt x="10940" y="12136"/>
                    </a:lnTo>
                    <a:lnTo>
                      <a:pt x="10954" y="12145"/>
                    </a:lnTo>
                    <a:lnTo>
                      <a:pt x="10967" y="12155"/>
                    </a:lnTo>
                    <a:lnTo>
                      <a:pt x="10979" y="12166"/>
                    </a:lnTo>
                    <a:lnTo>
                      <a:pt x="10992" y="12176"/>
                    </a:lnTo>
                    <a:lnTo>
                      <a:pt x="11003" y="12186"/>
                    </a:lnTo>
                    <a:lnTo>
                      <a:pt x="11014" y="12197"/>
                    </a:lnTo>
                    <a:lnTo>
                      <a:pt x="11024" y="12209"/>
                    </a:lnTo>
                    <a:lnTo>
                      <a:pt x="11034" y="12222"/>
                    </a:lnTo>
                    <a:lnTo>
                      <a:pt x="11044" y="12234"/>
                    </a:lnTo>
                    <a:lnTo>
                      <a:pt x="11052" y="12246"/>
                    </a:lnTo>
                    <a:lnTo>
                      <a:pt x="11060" y="12259"/>
                    </a:lnTo>
                    <a:lnTo>
                      <a:pt x="11068" y="12272"/>
                    </a:lnTo>
                    <a:lnTo>
                      <a:pt x="11075" y="12286"/>
                    </a:lnTo>
                    <a:lnTo>
                      <a:pt x="11081" y="12299"/>
                    </a:lnTo>
                    <a:lnTo>
                      <a:pt x="11087" y="12312"/>
                    </a:lnTo>
                    <a:lnTo>
                      <a:pt x="11094" y="12327"/>
                    </a:lnTo>
                    <a:lnTo>
                      <a:pt x="11103" y="12355"/>
                    </a:lnTo>
                    <a:lnTo>
                      <a:pt x="11111" y="12384"/>
                    </a:lnTo>
                    <a:lnTo>
                      <a:pt x="11117" y="12413"/>
                    </a:lnTo>
                    <a:lnTo>
                      <a:pt x="11121" y="12443"/>
                    </a:lnTo>
                    <a:lnTo>
                      <a:pt x="11123" y="12473"/>
                    </a:lnTo>
                    <a:lnTo>
                      <a:pt x="11124" y="12502"/>
                    </a:lnTo>
                    <a:lnTo>
                      <a:pt x="11123" y="12522"/>
                    </a:lnTo>
                    <a:close/>
                    <a:moveTo>
                      <a:pt x="9353" y="11132"/>
                    </a:moveTo>
                    <a:lnTo>
                      <a:pt x="9261" y="11132"/>
                    </a:lnTo>
                    <a:lnTo>
                      <a:pt x="9221" y="11130"/>
                    </a:lnTo>
                    <a:lnTo>
                      <a:pt x="9180" y="11128"/>
                    </a:lnTo>
                    <a:lnTo>
                      <a:pt x="9139" y="11125"/>
                    </a:lnTo>
                    <a:lnTo>
                      <a:pt x="9097" y="11120"/>
                    </a:lnTo>
                    <a:lnTo>
                      <a:pt x="9056" y="11114"/>
                    </a:lnTo>
                    <a:lnTo>
                      <a:pt x="9014" y="11108"/>
                    </a:lnTo>
                    <a:lnTo>
                      <a:pt x="8973" y="11100"/>
                    </a:lnTo>
                    <a:lnTo>
                      <a:pt x="8932" y="11089"/>
                    </a:lnTo>
                    <a:lnTo>
                      <a:pt x="8891" y="11079"/>
                    </a:lnTo>
                    <a:lnTo>
                      <a:pt x="8852" y="11067"/>
                    </a:lnTo>
                    <a:lnTo>
                      <a:pt x="8814" y="11054"/>
                    </a:lnTo>
                    <a:lnTo>
                      <a:pt x="8776" y="11039"/>
                    </a:lnTo>
                    <a:lnTo>
                      <a:pt x="8740" y="11023"/>
                    </a:lnTo>
                    <a:lnTo>
                      <a:pt x="8723" y="11015"/>
                    </a:lnTo>
                    <a:lnTo>
                      <a:pt x="8707" y="11006"/>
                    </a:lnTo>
                    <a:lnTo>
                      <a:pt x="8689" y="10997"/>
                    </a:lnTo>
                    <a:lnTo>
                      <a:pt x="8674" y="10986"/>
                    </a:lnTo>
                    <a:lnTo>
                      <a:pt x="8654" y="10973"/>
                    </a:lnTo>
                    <a:lnTo>
                      <a:pt x="8634" y="10959"/>
                    </a:lnTo>
                    <a:lnTo>
                      <a:pt x="8615" y="10945"/>
                    </a:lnTo>
                    <a:lnTo>
                      <a:pt x="8598" y="10929"/>
                    </a:lnTo>
                    <a:lnTo>
                      <a:pt x="8580" y="10914"/>
                    </a:lnTo>
                    <a:lnTo>
                      <a:pt x="8564" y="10898"/>
                    </a:lnTo>
                    <a:lnTo>
                      <a:pt x="8549" y="10881"/>
                    </a:lnTo>
                    <a:lnTo>
                      <a:pt x="8534" y="10864"/>
                    </a:lnTo>
                    <a:lnTo>
                      <a:pt x="8521" y="10847"/>
                    </a:lnTo>
                    <a:lnTo>
                      <a:pt x="8508" y="10829"/>
                    </a:lnTo>
                    <a:lnTo>
                      <a:pt x="8496" y="10811"/>
                    </a:lnTo>
                    <a:lnTo>
                      <a:pt x="8484" y="10792"/>
                    </a:lnTo>
                    <a:lnTo>
                      <a:pt x="8473" y="10773"/>
                    </a:lnTo>
                    <a:lnTo>
                      <a:pt x="8463" y="10754"/>
                    </a:lnTo>
                    <a:lnTo>
                      <a:pt x="8454" y="10734"/>
                    </a:lnTo>
                    <a:lnTo>
                      <a:pt x="8446" y="10714"/>
                    </a:lnTo>
                    <a:lnTo>
                      <a:pt x="8437" y="10694"/>
                    </a:lnTo>
                    <a:lnTo>
                      <a:pt x="8429" y="10674"/>
                    </a:lnTo>
                    <a:lnTo>
                      <a:pt x="8423" y="10654"/>
                    </a:lnTo>
                    <a:lnTo>
                      <a:pt x="8417" y="10632"/>
                    </a:lnTo>
                    <a:lnTo>
                      <a:pt x="8411" y="10612"/>
                    </a:lnTo>
                    <a:lnTo>
                      <a:pt x="8406" y="10591"/>
                    </a:lnTo>
                    <a:lnTo>
                      <a:pt x="8402" y="10570"/>
                    </a:lnTo>
                    <a:lnTo>
                      <a:pt x="8398" y="10549"/>
                    </a:lnTo>
                    <a:lnTo>
                      <a:pt x="8392" y="10507"/>
                    </a:lnTo>
                    <a:lnTo>
                      <a:pt x="8387" y="10465"/>
                    </a:lnTo>
                    <a:lnTo>
                      <a:pt x="8384" y="10423"/>
                    </a:lnTo>
                    <a:lnTo>
                      <a:pt x="8383" y="10382"/>
                    </a:lnTo>
                    <a:lnTo>
                      <a:pt x="8384" y="10336"/>
                    </a:lnTo>
                    <a:lnTo>
                      <a:pt x="8386" y="10291"/>
                    </a:lnTo>
                    <a:lnTo>
                      <a:pt x="8391" y="10247"/>
                    </a:lnTo>
                    <a:lnTo>
                      <a:pt x="8397" y="10205"/>
                    </a:lnTo>
                    <a:lnTo>
                      <a:pt x="8404" y="10164"/>
                    </a:lnTo>
                    <a:lnTo>
                      <a:pt x="8413" y="10125"/>
                    </a:lnTo>
                    <a:lnTo>
                      <a:pt x="8424" y="10087"/>
                    </a:lnTo>
                    <a:lnTo>
                      <a:pt x="8436" y="10050"/>
                    </a:lnTo>
                    <a:lnTo>
                      <a:pt x="8450" y="10015"/>
                    </a:lnTo>
                    <a:lnTo>
                      <a:pt x="8466" y="9982"/>
                    </a:lnTo>
                    <a:lnTo>
                      <a:pt x="8483" y="9949"/>
                    </a:lnTo>
                    <a:lnTo>
                      <a:pt x="8503" y="9918"/>
                    </a:lnTo>
                    <a:lnTo>
                      <a:pt x="8524" y="9889"/>
                    </a:lnTo>
                    <a:lnTo>
                      <a:pt x="8547" y="9861"/>
                    </a:lnTo>
                    <a:lnTo>
                      <a:pt x="8571" y="9835"/>
                    </a:lnTo>
                    <a:lnTo>
                      <a:pt x="8598" y="9810"/>
                    </a:lnTo>
                    <a:lnTo>
                      <a:pt x="8626" y="9787"/>
                    </a:lnTo>
                    <a:lnTo>
                      <a:pt x="8656" y="9764"/>
                    </a:lnTo>
                    <a:lnTo>
                      <a:pt x="8687" y="9744"/>
                    </a:lnTo>
                    <a:lnTo>
                      <a:pt x="8721" y="9726"/>
                    </a:lnTo>
                    <a:lnTo>
                      <a:pt x="8757" y="9708"/>
                    </a:lnTo>
                    <a:lnTo>
                      <a:pt x="8793" y="9692"/>
                    </a:lnTo>
                    <a:lnTo>
                      <a:pt x="8833" y="9678"/>
                    </a:lnTo>
                    <a:lnTo>
                      <a:pt x="8874" y="9665"/>
                    </a:lnTo>
                    <a:lnTo>
                      <a:pt x="8917" y="9653"/>
                    </a:lnTo>
                    <a:lnTo>
                      <a:pt x="8962" y="9643"/>
                    </a:lnTo>
                    <a:lnTo>
                      <a:pt x="9009" y="9635"/>
                    </a:lnTo>
                    <a:lnTo>
                      <a:pt x="9058" y="9628"/>
                    </a:lnTo>
                    <a:lnTo>
                      <a:pt x="9109" y="9623"/>
                    </a:lnTo>
                    <a:lnTo>
                      <a:pt x="9162" y="9619"/>
                    </a:lnTo>
                    <a:lnTo>
                      <a:pt x="9216" y="9617"/>
                    </a:lnTo>
                    <a:lnTo>
                      <a:pt x="9273" y="9616"/>
                    </a:lnTo>
                    <a:lnTo>
                      <a:pt x="9330" y="9617"/>
                    </a:lnTo>
                    <a:lnTo>
                      <a:pt x="9385" y="9619"/>
                    </a:lnTo>
                    <a:lnTo>
                      <a:pt x="9438" y="9623"/>
                    </a:lnTo>
                    <a:lnTo>
                      <a:pt x="9489" y="9628"/>
                    </a:lnTo>
                    <a:lnTo>
                      <a:pt x="9538" y="9635"/>
                    </a:lnTo>
                    <a:lnTo>
                      <a:pt x="9585" y="9644"/>
                    </a:lnTo>
                    <a:lnTo>
                      <a:pt x="9630" y="9654"/>
                    </a:lnTo>
                    <a:lnTo>
                      <a:pt x="9674" y="9667"/>
                    </a:lnTo>
                    <a:lnTo>
                      <a:pt x="9714" y="9680"/>
                    </a:lnTo>
                    <a:lnTo>
                      <a:pt x="9753" y="9694"/>
                    </a:lnTo>
                    <a:lnTo>
                      <a:pt x="9791" y="9711"/>
                    </a:lnTo>
                    <a:lnTo>
                      <a:pt x="9827" y="9729"/>
                    </a:lnTo>
                    <a:lnTo>
                      <a:pt x="9860" y="9748"/>
                    </a:lnTo>
                    <a:lnTo>
                      <a:pt x="9891" y="9770"/>
                    </a:lnTo>
                    <a:lnTo>
                      <a:pt x="9922" y="9792"/>
                    </a:lnTo>
                    <a:lnTo>
                      <a:pt x="9949" y="9815"/>
                    </a:lnTo>
                    <a:lnTo>
                      <a:pt x="9976" y="9841"/>
                    </a:lnTo>
                    <a:lnTo>
                      <a:pt x="9999" y="9869"/>
                    </a:lnTo>
                    <a:lnTo>
                      <a:pt x="10022" y="9896"/>
                    </a:lnTo>
                    <a:lnTo>
                      <a:pt x="10043" y="9926"/>
                    </a:lnTo>
                    <a:lnTo>
                      <a:pt x="10061" y="9957"/>
                    </a:lnTo>
                    <a:lnTo>
                      <a:pt x="10079" y="9990"/>
                    </a:lnTo>
                    <a:lnTo>
                      <a:pt x="10095" y="10024"/>
                    </a:lnTo>
                    <a:lnTo>
                      <a:pt x="10108" y="10059"/>
                    </a:lnTo>
                    <a:lnTo>
                      <a:pt x="10120" y="10096"/>
                    </a:lnTo>
                    <a:lnTo>
                      <a:pt x="10131" y="10135"/>
                    </a:lnTo>
                    <a:lnTo>
                      <a:pt x="10140" y="10175"/>
                    </a:lnTo>
                    <a:lnTo>
                      <a:pt x="10147" y="10215"/>
                    </a:lnTo>
                    <a:lnTo>
                      <a:pt x="10152" y="10258"/>
                    </a:lnTo>
                    <a:lnTo>
                      <a:pt x="10156" y="10302"/>
                    </a:lnTo>
                    <a:lnTo>
                      <a:pt x="10158" y="10347"/>
                    </a:lnTo>
                    <a:lnTo>
                      <a:pt x="10159" y="10393"/>
                    </a:lnTo>
                    <a:lnTo>
                      <a:pt x="10158" y="10437"/>
                    </a:lnTo>
                    <a:lnTo>
                      <a:pt x="10156" y="10479"/>
                    </a:lnTo>
                    <a:lnTo>
                      <a:pt x="10152" y="10521"/>
                    </a:lnTo>
                    <a:lnTo>
                      <a:pt x="10146" y="10561"/>
                    </a:lnTo>
                    <a:lnTo>
                      <a:pt x="10139" y="10600"/>
                    </a:lnTo>
                    <a:lnTo>
                      <a:pt x="10130" y="10638"/>
                    </a:lnTo>
                    <a:lnTo>
                      <a:pt x="10119" y="10673"/>
                    </a:lnTo>
                    <a:lnTo>
                      <a:pt x="10106" y="10709"/>
                    </a:lnTo>
                    <a:lnTo>
                      <a:pt x="10092" y="10743"/>
                    </a:lnTo>
                    <a:lnTo>
                      <a:pt x="10077" y="10775"/>
                    </a:lnTo>
                    <a:lnTo>
                      <a:pt x="10059" y="10806"/>
                    </a:lnTo>
                    <a:lnTo>
                      <a:pt x="10040" y="10835"/>
                    </a:lnTo>
                    <a:lnTo>
                      <a:pt x="10019" y="10864"/>
                    </a:lnTo>
                    <a:lnTo>
                      <a:pt x="9997" y="10891"/>
                    </a:lnTo>
                    <a:lnTo>
                      <a:pt x="9973" y="10916"/>
                    </a:lnTo>
                    <a:lnTo>
                      <a:pt x="9947" y="10941"/>
                    </a:lnTo>
                    <a:lnTo>
                      <a:pt x="9918" y="10964"/>
                    </a:lnTo>
                    <a:lnTo>
                      <a:pt x="9890" y="10985"/>
                    </a:lnTo>
                    <a:lnTo>
                      <a:pt x="9858" y="11005"/>
                    </a:lnTo>
                    <a:lnTo>
                      <a:pt x="9826" y="11024"/>
                    </a:lnTo>
                    <a:lnTo>
                      <a:pt x="9792" y="11040"/>
                    </a:lnTo>
                    <a:lnTo>
                      <a:pt x="9755" y="11057"/>
                    </a:lnTo>
                    <a:lnTo>
                      <a:pt x="9718" y="11071"/>
                    </a:lnTo>
                    <a:lnTo>
                      <a:pt x="9678" y="11083"/>
                    </a:lnTo>
                    <a:lnTo>
                      <a:pt x="9637" y="11096"/>
                    </a:lnTo>
                    <a:lnTo>
                      <a:pt x="9594" y="11105"/>
                    </a:lnTo>
                    <a:lnTo>
                      <a:pt x="9549" y="11113"/>
                    </a:lnTo>
                    <a:lnTo>
                      <a:pt x="9502" y="11120"/>
                    </a:lnTo>
                    <a:lnTo>
                      <a:pt x="9454" y="11125"/>
                    </a:lnTo>
                    <a:lnTo>
                      <a:pt x="9404" y="11129"/>
                    </a:lnTo>
                    <a:lnTo>
                      <a:pt x="9353" y="11132"/>
                    </a:lnTo>
                    <a:close/>
                    <a:moveTo>
                      <a:pt x="9221" y="12522"/>
                    </a:moveTo>
                    <a:lnTo>
                      <a:pt x="9219" y="12541"/>
                    </a:lnTo>
                    <a:lnTo>
                      <a:pt x="9217" y="12561"/>
                    </a:lnTo>
                    <a:lnTo>
                      <a:pt x="9214" y="12581"/>
                    </a:lnTo>
                    <a:lnTo>
                      <a:pt x="9210" y="12601"/>
                    </a:lnTo>
                    <a:lnTo>
                      <a:pt x="9204" y="12620"/>
                    </a:lnTo>
                    <a:lnTo>
                      <a:pt x="9199" y="12640"/>
                    </a:lnTo>
                    <a:lnTo>
                      <a:pt x="9192" y="12659"/>
                    </a:lnTo>
                    <a:lnTo>
                      <a:pt x="9185" y="12679"/>
                    </a:lnTo>
                    <a:lnTo>
                      <a:pt x="9176" y="12697"/>
                    </a:lnTo>
                    <a:lnTo>
                      <a:pt x="9167" y="12715"/>
                    </a:lnTo>
                    <a:lnTo>
                      <a:pt x="9156" y="12734"/>
                    </a:lnTo>
                    <a:lnTo>
                      <a:pt x="9144" y="12751"/>
                    </a:lnTo>
                    <a:lnTo>
                      <a:pt x="9132" y="12768"/>
                    </a:lnTo>
                    <a:lnTo>
                      <a:pt x="9118" y="12785"/>
                    </a:lnTo>
                    <a:lnTo>
                      <a:pt x="9104" y="12801"/>
                    </a:lnTo>
                    <a:lnTo>
                      <a:pt x="9089" y="12814"/>
                    </a:lnTo>
                    <a:lnTo>
                      <a:pt x="9075" y="12828"/>
                    </a:lnTo>
                    <a:lnTo>
                      <a:pt x="9060" y="12840"/>
                    </a:lnTo>
                    <a:lnTo>
                      <a:pt x="9044" y="12851"/>
                    </a:lnTo>
                    <a:lnTo>
                      <a:pt x="9028" y="12861"/>
                    </a:lnTo>
                    <a:lnTo>
                      <a:pt x="9013" y="12871"/>
                    </a:lnTo>
                    <a:lnTo>
                      <a:pt x="8995" y="12881"/>
                    </a:lnTo>
                    <a:lnTo>
                      <a:pt x="8979" y="12889"/>
                    </a:lnTo>
                    <a:lnTo>
                      <a:pt x="8963" y="12896"/>
                    </a:lnTo>
                    <a:lnTo>
                      <a:pt x="8945" y="12902"/>
                    </a:lnTo>
                    <a:lnTo>
                      <a:pt x="8928" y="12908"/>
                    </a:lnTo>
                    <a:lnTo>
                      <a:pt x="8910" y="12914"/>
                    </a:lnTo>
                    <a:lnTo>
                      <a:pt x="8892" y="12918"/>
                    </a:lnTo>
                    <a:lnTo>
                      <a:pt x="8874" y="12923"/>
                    </a:lnTo>
                    <a:lnTo>
                      <a:pt x="8856" y="12926"/>
                    </a:lnTo>
                    <a:lnTo>
                      <a:pt x="8837" y="12931"/>
                    </a:lnTo>
                    <a:lnTo>
                      <a:pt x="8800" y="12936"/>
                    </a:lnTo>
                    <a:lnTo>
                      <a:pt x="8761" y="12940"/>
                    </a:lnTo>
                    <a:lnTo>
                      <a:pt x="8722" y="12942"/>
                    </a:lnTo>
                    <a:lnTo>
                      <a:pt x="8682" y="12943"/>
                    </a:lnTo>
                    <a:lnTo>
                      <a:pt x="8603" y="12944"/>
                    </a:lnTo>
                    <a:lnTo>
                      <a:pt x="7617" y="12944"/>
                    </a:lnTo>
                    <a:lnTo>
                      <a:pt x="7617" y="12678"/>
                    </a:lnTo>
                    <a:lnTo>
                      <a:pt x="8437" y="12678"/>
                    </a:lnTo>
                    <a:lnTo>
                      <a:pt x="8467" y="12677"/>
                    </a:lnTo>
                    <a:lnTo>
                      <a:pt x="8497" y="12677"/>
                    </a:lnTo>
                    <a:lnTo>
                      <a:pt x="8527" y="12676"/>
                    </a:lnTo>
                    <a:lnTo>
                      <a:pt x="8557" y="12674"/>
                    </a:lnTo>
                    <a:lnTo>
                      <a:pt x="8587" y="12671"/>
                    </a:lnTo>
                    <a:lnTo>
                      <a:pt x="8617" y="12667"/>
                    </a:lnTo>
                    <a:lnTo>
                      <a:pt x="8631" y="12664"/>
                    </a:lnTo>
                    <a:lnTo>
                      <a:pt x="8646" y="12661"/>
                    </a:lnTo>
                    <a:lnTo>
                      <a:pt x="8660" y="12658"/>
                    </a:lnTo>
                    <a:lnTo>
                      <a:pt x="8673" y="12654"/>
                    </a:lnTo>
                    <a:lnTo>
                      <a:pt x="8686" y="12650"/>
                    </a:lnTo>
                    <a:lnTo>
                      <a:pt x="8699" y="12645"/>
                    </a:lnTo>
                    <a:lnTo>
                      <a:pt x="8711" y="12640"/>
                    </a:lnTo>
                    <a:lnTo>
                      <a:pt x="8722" y="12634"/>
                    </a:lnTo>
                    <a:lnTo>
                      <a:pt x="8732" y="12627"/>
                    </a:lnTo>
                    <a:lnTo>
                      <a:pt x="8742" y="12619"/>
                    </a:lnTo>
                    <a:lnTo>
                      <a:pt x="8752" y="12611"/>
                    </a:lnTo>
                    <a:lnTo>
                      <a:pt x="8761" y="12602"/>
                    </a:lnTo>
                    <a:lnTo>
                      <a:pt x="8768" y="12593"/>
                    </a:lnTo>
                    <a:lnTo>
                      <a:pt x="8775" y="12583"/>
                    </a:lnTo>
                    <a:lnTo>
                      <a:pt x="8781" y="12572"/>
                    </a:lnTo>
                    <a:lnTo>
                      <a:pt x="8786" y="12560"/>
                    </a:lnTo>
                    <a:lnTo>
                      <a:pt x="8790" y="12547"/>
                    </a:lnTo>
                    <a:lnTo>
                      <a:pt x="8792" y="12534"/>
                    </a:lnTo>
                    <a:lnTo>
                      <a:pt x="8794" y="12518"/>
                    </a:lnTo>
                    <a:lnTo>
                      <a:pt x="8795" y="12503"/>
                    </a:lnTo>
                    <a:lnTo>
                      <a:pt x="8794" y="12494"/>
                    </a:lnTo>
                    <a:lnTo>
                      <a:pt x="8794" y="12485"/>
                    </a:lnTo>
                    <a:lnTo>
                      <a:pt x="8792" y="12476"/>
                    </a:lnTo>
                    <a:lnTo>
                      <a:pt x="8790" y="12466"/>
                    </a:lnTo>
                    <a:lnTo>
                      <a:pt x="8788" y="12458"/>
                    </a:lnTo>
                    <a:lnTo>
                      <a:pt x="8785" y="12449"/>
                    </a:lnTo>
                    <a:lnTo>
                      <a:pt x="8782" y="12441"/>
                    </a:lnTo>
                    <a:lnTo>
                      <a:pt x="8778" y="12433"/>
                    </a:lnTo>
                    <a:lnTo>
                      <a:pt x="8769" y="12416"/>
                    </a:lnTo>
                    <a:lnTo>
                      <a:pt x="8758" y="12401"/>
                    </a:lnTo>
                    <a:lnTo>
                      <a:pt x="8745" y="12387"/>
                    </a:lnTo>
                    <a:lnTo>
                      <a:pt x="8731" y="12374"/>
                    </a:lnTo>
                    <a:lnTo>
                      <a:pt x="8719" y="12363"/>
                    </a:lnTo>
                    <a:lnTo>
                      <a:pt x="8706" y="12355"/>
                    </a:lnTo>
                    <a:lnTo>
                      <a:pt x="8692" y="12347"/>
                    </a:lnTo>
                    <a:lnTo>
                      <a:pt x="8678" y="12341"/>
                    </a:lnTo>
                    <a:lnTo>
                      <a:pt x="8663" y="12335"/>
                    </a:lnTo>
                    <a:lnTo>
                      <a:pt x="8648" y="12331"/>
                    </a:lnTo>
                    <a:lnTo>
                      <a:pt x="8631" y="12327"/>
                    </a:lnTo>
                    <a:lnTo>
                      <a:pt x="8615" y="12323"/>
                    </a:lnTo>
                    <a:lnTo>
                      <a:pt x="8599" y="12321"/>
                    </a:lnTo>
                    <a:lnTo>
                      <a:pt x="8582" y="12319"/>
                    </a:lnTo>
                    <a:lnTo>
                      <a:pt x="8565" y="12317"/>
                    </a:lnTo>
                    <a:lnTo>
                      <a:pt x="8549" y="12315"/>
                    </a:lnTo>
                    <a:lnTo>
                      <a:pt x="8515" y="12314"/>
                    </a:lnTo>
                    <a:lnTo>
                      <a:pt x="8483" y="12313"/>
                    </a:lnTo>
                    <a:lnTo>
                      <a:pt x="8112" y="12313"/>
                    </a:lnTo>
                    <a:lnTo>
                      <a:pt x="8069" y="12312"/>
                    </a:lnTo>
                    <a:lnTo>
                      <a:pt x="8026" y="12309"/>
                    </a:lnTo>
                    <a:lnTo>
                      <a:pt x="7982" y="12306"/>
                    </a:lnTo>
                    <a:lnTo>
                      <a:pt x="7938" y="12300"/>
                    </a:lnTo>
                    <a:lnTo>
                      <a:pt x="7895" y="12293"/>
                    </a:lnTo>
                    <a:lnTo>
                      <a:pt x="7874" y="12289"/>
                    </a:lnTo>
                    <a:lnTo>
                      <a:pt x="7854" y="12285"/>
                    </a:lnTo>
                    <a:lnTo>
                      <a:pt x="7834" y="12280"/>
                    </a:lnTo>
                    <a:lnTo>
                      <a:pt x="7814" y="12274"/>
                    </a:lnTo>
                    <a:lnTo>
                      <a:pt x="7798" y="12268"/>
                    </a:lnTo>
                    <a:lnTo>
                      <a:pt x="7782" y="12261"/>
                    </a:lnTo>
                    <a:lnTo>
                      <a:pt x="7765" y="12254"/>
                    </a:lnTo>
                    <a:lnTo>
                      <a:pt x="7750" y="12246"/>
                    </a:lnTo>
                    <a:lnTo>
                      <a:pt x="7735" y="12238"/>
                    </a:lnTo>
                    <a:lnTo>
                      <a:pt x="7720" y="12230"/>
                    </a:lnTo>
                    <a:lnTo>
                      <a:pt x="7706" y="12221"/>
                    </a:lnTo>
                    <a:lnTo>
                      <a:pt x="7693" y="12210"/>
                    </a:lnTo>
                    <a:lnTo>
                      <a:pt x="7680" y="12200"/>
                    </a:lnTo>
                    <a:lnTo>
                      <a:pt x="7667" y="12190"/>
                    </a:lnTo>
                    <a:lnTo>
                      <a:pt x="7655" y="12179"/>
                    </a:lnTo>
                    <a:lnTo>
                      <a:pt x="7644" y="12167"/>
                    </a:lnTo>
                    <a:lnTo>
                      <a:pt x="7633" y="12155"/>
                    </a:lnTo>
                    <a:lnTo>
                      <a:pt x="7622" y="12143"/>
                    </a:lnTo>
                    <a:lnTo>
                      <a:pt x="7613" y="12131"/>
                    </a:lnTo>
                    <a:lnTo>
                      <a:pt x="7603" y="12118"/>
                    </a:lnTo>
                    <a:lnTo>
                      <a:pt x="7595" y="12104"/>
                    </a:lnTo>
                    <a:lnTo>
                      <a:pt x="7587" y="12091"/>
                    </a:lnTo>
                    <a:lnTo>
                      <a:pt x="7579" y="12078"/>
                    </a:lnTo>
                    <a:lnTo>
                      <a:pt x="7571" y="12064"/>
                    </a:lnTo>
                    <a:lnTo>
                      <a:pt x="7565" y="12049"/>
                    </a:lnTo>
                    <a:lnTo>
                      <a:pt x="7559" y="12035"/>
                    </a:lnTo>
                    <a:lnTo>
                      <a:pt x="7554" y="12021"/>
                    </a:lnTo>
                    <a:lnTo>
                      <a:pt x="7549" y="12006"/>
                    </a:lnTo>
                    <a:lnTo>
                      <a:pt x="7545" y="11991"/>
                    </a:lnTo>
                    <a:lnTo>
                      <a:pt x="7541" y="11977"/>
                    </a:lnTo>
                    <a:lnTo>
                      <a:pt x="7538" y="11963"/>
                    </a:lnTo>
                    <a:lnTo>
                      <a:pt x="7535" y="11947"/>
                    </a:lnTo>
                    <a:lnTo>
                      <a:pt x="7533" y="11932"/>
                    </a:lnTo>
                    <a:lnTo>
                      <a:pt x="7532" y="11918"/>
                    </a:lnTo>
                    <a:lnTo>
                      <a:pt x="7531" y="11902"/>
                    </a:lnTo>
                    <a:lnTo>
                      <a:pt x="7531" y="11865"/>
                    </a:lnTo>
                    <a:lnTo>
                      <a:pt x="7534" y="11841"/>
                    </a:lnTo>
                    <a:lnTo>
                      <a:pt x="7537" y="11818"/>
                    </a:lnTo>
                    <a:lnTo>
                      <a:pt x="7542" y="11794"/>
                    </a:lnTo>
                    <a:lnTo>
                      <a:pt x="7549" y="11770"/>
                    </a:lnTo>
                    <a:lnTo>
                      <a:pt x="7557" y="11746"/>
                    </a:lnTo>
                    <a:lnTo>
                      <a:pt x="7566" y="11723"/>
                    </a:lnTo>
                    <a:lnTo>
                      <a:pt x="7577" y="11700"/>
                    </a:lnTo>
                    <a:lnTo>
                      <a:pt x="7589" y="11678"/>
                    </a:lnTo>
                    <a:lnTo>
                      <a:pt x="7602" y="11656"/>
                    </a:lnTo>
                    <a:lnTo>
                      <a:pt x="7616" y="11635"/>
                    </a:lnTo>
                    <a:lnTo>
                      <a:pt x="7632" y="11615"/>
                    </a:lnTo>
                    <a:lnTo>
                      <a:pt x="7649" y="11595"/>
                    </a:lnTo>
                    <a:lnTo>
                      <a:pt x="7667" y="11577"/>
                    </a:lnTo>
                    <a:lnTo>
                      <a:pt x="7686" y="11560"/>
                    </a:lnTo>
                    <a:lnTo>
                      <a:pt x="7706" y="11544"/>
                    </a:lnTo>
                    <a:lnTo>
                      <a:pt x="7720" y="11534"/>
                    </a:lnTo>
                    <a:lnTo>
                      <a:pt x="7734" y="11526"/>
                    </a:lnTo>
                    <a:lnTo>
                      <a:pt x="7748" y="11518"/>
                    </a:lnTo>
                    <a:lnTo>
                      <a:pt x="7763" y="11510"/>
                    </a:lnTo>
                    <a:lnTo>
                      <a:pt x="7778" y="11503"/>
                    </a:lnTo>
                    <a:lnTo>
                      <a:pt x="7793" y="11496"/>
                    </a:lnTo>
                    <a:lnTo>
                      <a:pt x="7808" y="11490"/>
                    </a:lnTo>
                    <a:lnTo>
                      <a:pt x="7823" y="11484"/>
                    </a:lnTo>
                    <a:lnTo>
                      <a:pt x="7855" y="11475"/>
                    </a:lnTo>
                    <a:lnTo>
                      <a:pt x="7888" y="11467"/>
                    </a:lnTo>
                    <a:lnTo>
                      <a:pt x="7921" y="11460"/>
                    </a:lnTo>
                    <a:lnTo>
                      <a:pt x="7955" y="11455"/>
                    </a:lnTo>
                    <a:lnTo>
                      <a:pt x="7989" y="11452"/>
                    </a:lnTo>
                    <a:lnTo>
                      <a:pt x="8023" y="11448"/>
                    </a:lnTo>
                    <a:lnTo>
                      <a:pt x="8058" y="11446"/>
                    </a:lnTo>
                    <a:lnTo>
                      <a:pt x="8093" y="11445"/>
                    </a:lnTo>
                    <a:lnTo>
                      <a:pt x="8162" y="11444"/>
                    </a:lnTo>
                    <a:lnTo>
                      <a:pt x="9120" y="11444"/>
                    </a:lnTo>
                    <a:lnTo>
                      <a:pt x="9120" y="11713"/>
                    </a:lnTo>
                    <a:lnTo>
                      <a:pt x="8191" y="11713"/>
                    </a:lnTo>
                    <a:lnTo>
                      <a:pt x="8160" y="11714"/>
                    </a:lnTo>
                    <a:lnTo>
                      <a:pt x="8130" y="11717"/>
                    </a:lnTo>
                    <a:lnTo>
                      <a:pt x="8116" y="11718"/>
                    </a:lnTo>
                    <a:lnTo>
                      <a:pt x="8102" y="11721"/>
                    </a:lnTo>
                    <a:lnTo>
                      <a:pt x="8088" y="11723"/>
                    </a:lnTo>
                    <a:lnTo>
                      <a:pt x="8074" y="11726"/>
                    </a:lnTo>
                    <a:lnTo>
                      <a:pt x="8062" y="11730"/>
                    </a:lnTo>
                    <a:lnTo>
                      <a:pt x="8050" y="11734"/>
                    </a:lnTo>
                    <a:lnTo>
                      <a:pt x="8038" y="11739"/>
                    </a:lnTo>
                    <a:lnTo>
                      <a:pt x="8027" y="11744"/>
                    </a:lnTo>
                    <a:lnTo>
                      <a:pt x="8016" y="11751"/>
                    </a:lnTo>
                    <a:lnTo>
                      <a:pt x="8007" y="11759"/>
                    </a:lnTo>
                    <a:lnTo>
                      <a:pt x="7998" y="11766"/>
                    </a:lnTo>
                    <a:lnTo>
                      <a:pt x="7990" y="11775"/>
                    </a:lnTo>
                    <a:lnTo>
                      <a:pt x="7983" y="11784"/>
                    </a:lnTo>
                    <a:lnTo>
                      <a:pt x="7975" y="11794"/>
                    </a:lnTo>
                    <a:lnTo>
                      <a:pt x="7970" y="11805"/>
                    </a:lnTo>
                    <a:lnTo>
                      <a:pt x="7965" y="11818"/>
                    </a:lnTo>
                    <a:lnTo>
                      <a:pt x="7961" y="11832"/>
                    </a:lnTo>
                    <a:lnTo>
                      <a:pt x="7958" y="11846"/>
                    </a:lnTo>
                    <a:lnTo>
                      <a:pt x="7957" y="11862"/>
                    </a:lnTo>
                    <a:lnTo>
                      <a:pt x="7956" y="11878"/>
                    </a:lnTo>
                    <a:lnTo>
                      <a:pt x="7957" y="11893"/>
                    </a:lnTo>
                    <a:lnTo>
                      <a:pt x="7958" y="11906"/>
                    </a:lnTo>
                    <a:lnTo>
                      <a:pt x="7961" y="11920"/>
                    </a:lnTo>
                    <a:lnTo>
                      <a:pt x="7964" y="11932"/>
                    </a:lnTo>
                    <a:lnTo>
                      <a:pt x="7969" y="11943"/>
                    </a:lnTo>
                    <a:lnTo>
                      <a:pt x="7974" y="11954"/>
                    </a:lnTo>
                    <a:lnTo>
                      <a:pt x="7980" y="11965"/>
                    </a:lnTo>
                    <a:lnTo>
                      <a:pt x="7988" y="11974"/>
                    </a:lnTo>
                    <a:lnTo>
                      <a:pt x="7995" y="11982"/>
                    </a:lnTo>
                    <a:lnTo>
                      <a:pt x="8003" y="11990"/>
                    </a:lnTo>
                    <a:lnTo>
                      <a:pt x="8012" y="11997"/>
                    </a:lnTo>
                    <a:lnTo>
                      <a:pt x="8022" y="12003"/>
                    </a:lnTo>
                    <a:lnTo>
                      <a:pt x="8033" y="12009"/>
                    </a:lnTo>
                    <a:lnTo>
                      <a:pt x="8043" y="12015"/>
                    </a:lnTo>
                    <a:lnTo>
                      <a:pt x="8054" y="12020"/>
                    </a:lnTo>
                    <a:lnTo>
                      <a:pt x="8066" y="12025"/>
                    </a:lnTo>
                    <a:lnTo>
                      <a:pt x="8091" y="12032"/>
                    </a:lnTo>
                    <a:lnTo>
                      <a:pt x="8117" y="12038"/>
                    </a:lnTo>
                    <a:lnTo>
                      <a:pt x="8144" y="12042"/>
                    </a:lnTo>
                    <a:lnTo>
                      <a:pt x="8172" y="12045"/>
                    </a:lnTo>
                    <a:lnTo>
                      <a:pt x="8200" y="12047"/>
                    </a:lnTo>
                    <a:lnTo>
                      <a:pt x="8228" y="12048"/>
                    </a:lnTo>
                    <a:lnTo>
                      <a:pt x="8573" y="12048"/>
                    </a:lnTo>
                    <a:lnTo>
                      <a:pt x="8625" y="12049"/>
                    </a:lnTo>
                    <a:lnTo>
                      <a:pt x="8676" y="12050"/>
                    </a:lnTo>
                    <a:lnTo>
                      <a:pt x="8727" y="12052"/>
                    </a:lnTo>
                    <a:lnTo>
                      <a:pt x="8778" y="12056"/>
                    </a:lnTo>
                    <a:lnTo>
                      <a:pt x="8804" y="12059"/>
                    </a:lnTo>
                    <a:lnTo>
                      <a:pt x="8828" y="12064"/>
                    </a:lnTo>
                    <a:lnTo>
                      <a:pt x="8854" y="12069"/>
                    </a:lnTo>
                    <a:lnTo>
                      <a:pt x="8878" y="12074"/>
                    </a:lnTo>
                    <a:lnTo>
                      <a:pt x="8903" y="12080"/>
                    </a:lnTo>
                    <a:lnTo>
                      <a:pt x="8927" y="12087"/>
                    </a:lnTo>
                    <a:lnTo>
                      <a:pt x="8952" y="12095"/>
                    </a:lnTo>
                    <a:lnTo>
                      <a:pt x="8976" y="12105"/>
                    </a:lnTo>
                    <a:lnTo>
                      <a:pt x="8992" y="12111"/>
                    </a:lnTo>
                    <a:lnTo>
                      <a:pt x="9008" y="12120"/>
                    </a:lnTo>
                    <a:lnTo>
                      <a:pt x="9023" y="12128"/>
                    </a:lnTo>
                    <a:lnTo>
                      <a:pt x="9038" y="12136"/>
                    </a:lnTo>
                    <a:lnTo>
                      <a:pt x="9051" y="12145"/>
                    </a:lnTo>
                    <a:lnTo>
                      <a:pt x="9065" y="12155"/>
                    </a:lnTo>
                    <a:lnTo>
                      <a:pt x="9078" y="12166"/>
                    </a:lnTo>
                    <a:lnTo>
                      <a:pt x="9090" y="12176"/>
                    </a:lnTo>
                    <a:lnTo>
                      <a:pt x="9101" y="12186"/>
                    </a:lnTo>
                    <a:lnTo>
                      <a:pt x="9112" y="12197"/>
                    </a:lnTo>
                    <a:lnTo>
                      <a:pt x="9123" y="12209"/>
                    </a:lnTo>
                    <a:lnTo>
                      <a:pt x="9132" y="12222"/>
                    </a:lnTo>
                    <a:lnTo>
                      <a:pt x="9141" y="12234"/>
                    </a:lnTo>
                    <a:lnTo>
                      <a:pt x="9150" y="12246"/>
                    </a:lnTo>
                    <a:lnTo>
                      <a:pt x="9158" y="12259"/>
                    </a:lnTo>
                    <a:lnTo>
                      <a:pt x="9166" y="12272"/>
                    </a:lnTo>
                    <a:lnTo>
                      <a:pt x="9173" y="12286"/>
                    </a:lnTo>
                    <a:lnTo>
                      <a:pt x="9179" y="12299"/>
                    </a:lnTo>
                    <a:lnTo>
                      <a:pt x="9185" y="12312"/>
                    </a:lnTo>
                    <a:lnTo>
                      <a:pt x="9190" y="12327"/>
                    </a:lnTo>
                    <a:lnTo>
                      <a:pt x="9200" y="12355"/>
                    </a:lnTo>
                    <a:lnTo>
                      <a:pt x="9208" y="12384"/>
                    </a:lnTo>
                    <a:lnTo>
                      <a:pt x="9214" y="12413"/>
                    </a:lnTo>
                    <a:lnTo>
                      <a:pt x="9218" y="12443"/>
                    </a:lnTo>
                    <a:lnTo>
                      <a:pt x="9220" y="12473"/>
                    </a:lnTo>
                    <a:lnTo>
                      <a:pt x="9221" y="12502"/>
                    </a:lnTo>
                    <a:lnTo>
                      <a:pt x="9221" y="12522"/>
                    </a:lnTo>
                    <a:close/>
                    <a:moveTo>
                      <a:pt x="7239" y="11713"/>
                    </a:moveTo>
                    <a:lnTo>
                      <a:pt x="6707" y="11713"/>
                    </a:lnTo>
                    <a:lnTo>
                      <a:pt x="6670" y="11714"/>
                    </a:lnTo>
                    <a:lnTo>
                      <a:pt x="6629" y="11715"/>
                    </a:lnTo>
                    <a:lnTo>
                      <a:pt x="6588" y="11717"/>
                    </a:lnTo>
                    <a:lnTo>
                      <a:pt x="6546" y="11720"/>
                    </a:lnTo>
                    <a:lnTo>
                      <a:pt x="6507" y="11724"/>
                    </a:lnTo>
                    <a:lnTo>
                      <a:pt x="6487" y="11727"/>
                    </a:lnTo>
                    <a:lnTo>
                      <a:pt x="6470" y="11730"/>
                    </a:lnTo>
                    <a:lnTo>
                      <a:pt x="6453" y="11734"/>
                    </a:lnTo>
                    <a:lnTo>
                      <a:pt x="6437" y="11738"/>
                    </a:lnTo>
                    <a:lnTo>
                      <a:pt x="6418" y="11746"/>
                    </a:lnTo>
                    <a:lnTo>
                      <a:pt x="6399" y="11754"/>
                    </a:lnTo>
                    <a:lnTo>
                      <a:pt x="6382" y="11764"/>
                    </a:lnTo>
                    <a:lnTo>
                      <a:pt x="6366" y="11773"/>
                    </a:lnTo>
                    <a:lnTo>
                      <a:pt x="6351" y="11784"/>
                    </a:lnTo>
                    <a:lnTo>
                      <a:pt x="6335" y="11795"/>
                    </a:lnTo>
                    <a:lnTo>
                      <a:pt x="6322" y="11809"/>
                    </a:lnTo>
                    <a:lnTo>
                      <a:pt x="6308" y="11822"/>
                    </a:lnTo>
                    <a:lnTo>
                      <a:pt x="6296" y="11835"/>
                    </a:lnTo>
                    <a:lnTo>
                      <a:pt x="6286" y="11849"/>
                    </a:lnTo>
                    <a:lnTo>
                      <a:pt x="6277" y="11863"/>
                    </a:lnTo>
                    <a:lnTo>
                      <a:pt x="6270" y="11877"/>
                    </a:lnTo>
                    <a:lnTo>
                      <a:pt x="6263" y="11892"/>
                    </a:lnTo>
                    <a:lnTo>
                      <a:pt x="6257" y="11906"/>
                    </a:lnTo>
                    <a:lnTo>
                      <a:pt x="6252" y="11922"/>
                    </a:lnTo>
                    <a:lnTo>
                      <a:pt x="6248" y="11937"/>
                    </a:lnTo>
                    <a:lnTo>
                      <a:pt x="6240" y="11969"/>
                    </a:lnTo>
                    <a:lnTo>
                      <a:pt x="6235" y="12000"/>
                    </a:lnTo>
                    <a:lnTo>
                      <a:pt x="6231" y="12033"/>
                    </a:lnTo>
                    <a:lnTo>
                      <a:pt x="6227" y="12065"/>
                    </a:lnTo>
                    <a:lnTo>
                      <a:pt x="7239" y="12065"/>
                    </a:lnTo>
                    <a:lnTo>
                      <a:pt x="7239" y="12330"/>
                    </a:lnTo>
                    <a:lnTo>
                      <a:pt x="6227" y="12330"/>
                    </a:lnTo>
                    <a:lnTo>
                      <a:pt x="6230" y="12356"/>
                    </a:lnTo>
                    <a:lnTo>
                      <a:pt x="6234" y="12382"/>
                    </a:lnTo>
                    <a:lnTo>
                      <a:pt x="6239" y="12405"/>
                    </a:lnTo>
                    <a:lnTo>
                      <a:pt x="6245" y="12428"/>
                    </a:lnTo>
                    <a:lnTo>
                      <a:pt x="6252" y="12449"/>
                    </a:lnTo>
                    <a:lnTo>
                      <a:pt x="6260" y="12468"/>
                    </a:lnTo>
                    <a:lnTo>
                      <a:pt x="6268" y="12488"/>
                    </a:lnTo>
                    <a:lnTo>
                      <a:pt x="6277" y="12505"/>
                    </a:lnTo>
                    <a:lnTo>
                      <a:pt x="6287" y="12523"/>
                    </a:lnTo>
                    <a:lnTo>
                      <a:pt x="6299" y="12538"/>
                    </a:lnTo>
                    <a:lnTo>
                      <a:pt x="6310" y="12552"/>
                    </a:lnTo>
                    <a:lnTo>
                      <a:pt x="6323" y="12566"/>
                    </a:lnTo>
                    <a:lnTo>
                      <a:pt x="6336" y="12579"/>
                    </a:lnTo>
                    <a:lnTo>
                      <a:pt x="6351" y="12591"/>
                    </a:lnTo>
                    <a:lnTo>
                      <a:pt x="6366" y="12601"/>
                    </a:lnTo>
                    <a:lnTo>
                      <a:pt x="6382" y="12611"/>
                    </a:lnTo>
                    <a:lnTo>
                      <a:pt x="6399" y="12620"/>
                    </a:lnTo>
                    <a:lnTo>
                      <a:pt x="6417" y="12629"/>
                    </a:lnTo>
                    <a:lnTo>
                      <a:pt x="6435" y="12637"/>
                    </a:lnTo>
                    <a:lnTo>
                      <a:pt x="6456" y="12643"/>
                    </a:lnTo>
                    <a:lnTo>
                      <a:pt x="6476" y="12649"/>
                    </a:lnTo>
                    <a:lnTo>
                      <a:pt x="6496" y="12654"/>
                    </a:lnTo>
                    <a:lnTo>
                      <a:pt x="6519" y="12659"/>
                    </a:lnTo>
                    <a:lnTo>
                      <a:pt x="6542" y="12663"/>
                    </a:lnTo>
                    <a:lnTo>
                      <a:pt x="6566" y="12666"/>
                    </a:lnTo>
                    <a:lnTo>
                      <a:pt x="6590" y="12669"/>
                    </a:lnTo>
                    <a:lnTo>
                      <a:pt x="6616" y="12672"/>
                    </a:lnTo>
                    <a:lnTo>
                      <a:pt x="6642" y="12674"/>
                    </a:lnTo>
                    <a:lnTo>
                      <a:pt x="6697" y="12677"/>
                    </a:lnTo>
                    <a:lnTo>
                      <a:pt x="6755" y="12678"/>
                    </a:lnTo>
                    <a:lnTo>
                      <a:pt x="7239" y="12678"/>
                    </a:lnTo>
                    <a:lnTo>
                      <a:pt x="7239" y="12944"/>
                    </a:lnTo>
                    <a:lnTo>
                      <a:pt x="6679" y="12944"/>
                    </a:lnTo>
                    <a:lnTo>
                      <a:pt x="6617" y="12942"/>
                    </a:lnTo>
                    <a:lnTo>
                      <a:pt x="6551" y="12940"/>
                    </a:lnTo>
                    <a:lnTo>
                      <a:pt x="6486" y="12935"/>
                    </a:lnTo>
                    <a:lnTo>
                      <a:pt x="6454" y="12932"/>
                    </a:lnTo>
                    <a:lnTo>
                      <a:pt x="6421" y="12929"/>
                    </a:lnTo>
                    <a:lnTo>
                      <a:pt x="6388" y="12924"/>
                    </a:lnTo>
                    <a:lnTo>
                      <a:pt x="6357" y="12919"/>
                    </a:lnTo>
                    <a:lnTo>
                      <a:pt x="6326" y="12914"/>
                    </a:lnTo>
                    <a:lnTo>
                      <a:pt x="6295" y="12907"/>
                    </a:lnTo>
                    <a:lnTo>
                      <a:pt x="6267" y="12900"/>
                    </a:lnTo>
                    <a:lnTo>
                      <a:pt x="6238" y="12893"/>
                    </a:lnTo>
                    <a:lnTo>
                      <a:pt x="6208" y="12883"/>
                    </a:lnTo>
                    <a:lnTo>
                      <a:pt x="6178" y="12870"/>
                    </a:lnTo>
                    <a:lnTo>
                      <a:pt x="6150" y="12858"/>
                    </a:lnTo>
                    <a:lnTo>
                      <a:pt x="6123" y="12844"/>
                    </a:lnTo>
                    <a:lnTo>
                      <a:pt x="6098" y="12829"/>
                    </a:lnTo>
                    <a:lnTo>
                      <a:pt x="6073" y="12812"/>
                    </a:lnTo>
                    <a:lnTo>
                      <a:pt x="6050" y="12795"/>
                    </a:lnTo>
                    <a:lnTo>
                      <a:pt x="6027" y="12777"/>
                    </a:lnTo>
                    <a:lnTo>
                      <a:pt x="6006" y="12757"/>
                    </a:lnTo>
                    <a:lnTo>
                      <a:pt x="5986" y="12737"/>
                    </a:lnTo>
                    <a:lnTo>
                      <a:pt x="5968" y="12715"/>
                    </a:lnTo>
                    <a:lnTo>
                      <a:pt x="5950" y="12694"/>
                    </a:lnTo>
                    <a:lnTo>
                      <a:pt x="5933" y="12670"/>
                    </a:lnTo>
                    <a:lnTo>
                      <a:pt x="5918" y="12648"/>
                    </a:lnTo>
                    <a:lnTo>
                      <a:pt x="5904" y="12624"/>
                    </a:lnTo>
                    <a:lnTo>
                      <a:pt x="5889" y="12599"/>
                    </a:lnTo>
                    <a:lnTo>
                      <a:pt x="5877" y="12575"/>
                    </a:lnTo>
                    <a:lnTo>
                      <a:pt x="5866" y="12549"/>
                    </a:lnTo>
                    <a:lnTo>
                      <a:pt x="5855" y="12524"/>
                    </a:lnTo>
                    <a:lnTo>
                      <a:pt x="5846" y="12497"/>
                    </a:lnTo>
                    <a:lnTo>
                      <a:pt x="5836" y="12472"/>
                    </a:lnTo>
                    <a:lnTo>
                      <a:pt x="5828" y="12445"/>
                    </a:lnTo>
                    <a:lnTo>
                      <a:pt x="5821" y="12419"/>
                    </a:lnTo>
                    <a:lnTo>
                      <a:pt x="5815" y="12391"/>
                    </a:lnTo>
                    <a:lnTo>
                      <a:pt x="5810" y="12364"/>
                    </a:lnTo>
                    <a:lnTo>
                      <a:pt x="5805" y="12338"/>
                    </a:lnTo>
                    <a:lnTo>
                      <a:pt x="5802" y="12311"/>
                    </a:lnTo>
                    <a:lnTo>
                      <a:pt x="5799" y="12285"/>
                    </a:lnTo>
                    <a:lnTo>
                      <a:pt x="5796" y="12258"/>
                    </a:lnTo>
                    <a:lnTo>
                      <a:pt x="5795" y="12233"/>
                    </a:lnTo>
                    <a:lnTo>
                      <a:pt x="5794" y="12207"/>
                    </a:lnTo>
                    <a:lnTo>
                      <a:pt x="5793" y="12182"/>
                    </a:lnTo>
                    <a:lnTo>
                      <a:pt x="5794" y="12157"/>
                    </a:lnTo>
                    <a:lnTo>
                      <a:pt x="5795" y="12133"/>
                    </a:lnTo>
                    <a:lnTo>
                      <a:pt x="5796" y="12109"/>
                    </a:lnTo>
                    <a:lnTo>
                      <a:pt x="5798" y="12085"/>
                    </a:lnTo>
                    <a:lnTo>
                      <a:pt x="5801" y="12060"/>
                    </a:lnTo>
                    <a:lnTo>
                      <a:pt x="5805" y="12036"/>
                    </a:lnTo>
                    <a:lnTo>
                      <a:pt x="5809" y="12013"/>
                    </a:lnTo>
                    <a:lnTo>
                      <a:pt x="5814" y="11988"/>
                    </a:lnTo>
                    <a:lnTo>
                      <a:pt x="5820" y="11965"/>
                    </a:lnTo>
                    <a:lnTo>
                      <a:pt x="5827" y="11941"/>
                    </a:lnTo>
                    <a:lnTo>
                      <a:pt x="5834" y="11918"/>
                    </a:lnTo>
                    <a:lnTo>
                      <a:pt x="5843" y="11895"/>
                    </a:lnTo>
                    <a:lnTo>
                      <a:pt x="5851" y="11872"/>
                    </a:lnTo>
                    <a:lnTo>
                      <a:pt x="5861" y="11849"/>
                    </a:lnTo>
                    <a:lnTo>
                      <a:pt x="5871" y="11827"/>
                    </a:lnTo>
                    <a:lnTo>
                      <a:pt x="5882" y="11805"/>
                    </a:lnTo>
                    <a:lnTo>
                      <a:pt x="5895" y="11784"/>
                    </a:lnTo>
                    <a:lnTo>
                      <a:pt x="5907" y="11763"/>
                    </a:lnTo>
                    <a:lnTo>
                      <a:pt x="5921" y="11742"/>
                    </a:lnTo>
                    <a:lnTo>
                      <a:pt x="5935" y="11722"/>
                    </a:lnTo>
                    <a:lnTo>
                      <a:pt x="5951" y="11701"/>
                    </a:lnTo>
                    <a:lnTo>
                      <a:pt x="5967" y="11682"/>
                    </a:lnTo>
                    <a:lnTo>
                      <a:pt x="5984" y="11663"/>
                    </a:lnTo>
                    <a:lnTo>
                      <a:pt x="6002" y="11644"/>
                    </a:lnTo>
                    <a:lnTo>
                      <a:pt x="6021" y="11626"/>
                    </a:lnTo>
                    <a:lnTo>
                      <a:pt x="6040" y="11609"/>
                    </a:lnTo>
                    <a:lnTo>
                      <a:pt x="6062" y="11592"/>
                    </a:lnTo>
                    <a:lnTo>
                      <a:pt x="6083" y="11576"/>
                    </a:lnTo>
                    <a:lnTo>
                      <a:pt x="6106" y="11560"/>
                    </a:lnTo>
                    <a:lnTo>
                      <a:pt x="6129" y="11544"/>
                    </a:lnTo>
                    <a:lnTo>
                      <a:pt x="6154" y="11530"/>
                    </a:lnTo>
                    <a:lnTo>
                      <a:pt x="6179" y="11517"/>
                    </a:lnTo>
                    <a:lnTo>
                      <a:pt x="6202" y="11506"/>
                    </a:lnTo>
                    <a:lnTo>
                      <a:pt x="6225" y="11495"/>
                    </a:lnTo>
                    <a:lnTo>
                      <a:pt x="6250" y="11486"/>
                    </a:lnTo>
                    <a:lnTo>
                      <a:pt x="6275" y="11479"/>
                    </a:lnTo>
                    <a:lnTo>
                      <a:pt x="6300" y="11472"/>
                    </a:lnTo>
                    <a:lnTo>
                      <a:pt x="6326" y="11466"/>
                    </a:lnTo>
                    <a:lnTo>
                      <a:pt x="6352" y="11462"/>
                    </a:lnTo>
                    <a:lnTo>
                      <a:pt x="6378" y="11457"/>
                    </a:lnTo>
                    <a:lnTo>
                      <a:pt x="6405" y="11454"/>
                    </a:lnTo>
                    <a:lnTo>
                      <a:pt x="6431" y="11451"/>
                    </a:lnTo>
                    <a:lnTo>
                      <a:pt x="6458" y="11448"/>
                    </a:lnTo>
                    <a:lnTo>
                      <a:pt x="6485" y="11446"/>
                    </a:lnTo>
                    <a:lnTo>
                      <a:pt x="6538" y="11445"/>
                    </a:lnTo>
                    <a:lnTo>
                      <a:pt x="6591" y="11444"/>
                    </a:lnTo>
                    <a:lnTo>
                      <a:pt x="7239" y="11444"/>
                    </a:lnTo>
                    <a:lnTo>
                      <a:pt x="7239" y="11713"/>
                    </a:lnTo>
                    <a:close/>
                    <a:moveTo>
                      <a:pt x="4975" y="10026"/>
                    </a:moveTo>
                    <a:lnTo>
                      <a:pt x="4975" y="11124"/>
                    </a:lnTo>
                    <a:lnTo>
                      <a:pt x="4607" y="11124"/>
                    </a:lnTo>
                    <a:lnTo>
                      <a:pt x="4607" y="9625"/>
                    </a:lnTo>
                    <a:lnTo>
                      <a:pt x="5098" y="9625"/>
                    </a:lnTo>
                    <a:lnTo>
                      <a:pt x="5813" y="10742"/>
                    </a:lnTo>
                    <a:lnTo>
                      <a:pt x="5813" y="9625"/>
                    </a:lnTo>
                    <a:lnTo>
                      <a:pt x="6177" y="9625"/>
                    </a:lnTo>
                    <a:lnTo>
                      <a:pt x="6177" y="11124"/>
                    </a:lnTo>
                    <a:lnTo>
                      <a:pt x="5705" y="11124"/>
                    </a:lnTo>
                    <a:lnTo>
                      <a:pt x="4975" y="10026"/>
                    </a:lnTo>
                    <a:close/>
                    <a:moveTo>
                      <a:pt x="5550" y="12944"/>
                    </a:moveTo>
                    <a:lnTo>
                      <a:pt x="5183" y="12944"/>
                    </a:lnTo>
                    <a:lnTo>
                      <a:pt x="5183" y="11817"/>
                    </a:lnTo>
                    <a:lnTo>
                      <a:pt x="4713" y="12944"/>
                    </a:lnTo>
                    <a:lnTo>
                      <a:pt x="4320" y="12944"/>
                    </a:lnTo>
                    <a:lnTo>
                      <a:pt x="3875" y="11817"/>
                    </a:lnTo>
                    <a:lnTo>
                      <a:pt x="3875" y="12944"/>
                    </a:lnTo>
                    <a:lnTo>
                      <a:pt x="3510" y="12944"/>
                    </a:lnTo>
                    <a:lnTo>
                      <a:pt x="3510" y="11444"/>
                    </a:lnTo>
                    <a:lnTo>
                      <a:pt x="4072" y="11444"/>
                    </a:lnTo>
                    <a:lnTo>
                      <a:pt x="4520" y="12616"/>
                    </a:lnTo>
                    <a:lnTo>
                      <a:pt x="4990" y="11444"/>
                    </a:lnTo>
                    <a:lnTo>
                      <a:pt x="5550" y="11444"/>
                    </a:lnTo>
                    <a:lnTo>
                      <a:pt x="5550" y="12944"/>
                    </a:lnTo>
                    <a:close/>
                    <a:moveTo>
                      <a:pt x="2931" y="11124"/>
                    </a:moveTo>
                    <a:lnTo>
                      <a:pt x="2484" y="11124"/>
                    </a:lnTo>
                    <a:lnTo>
                      <a:pt x="3228" y="9625"/>
                    </a:lnTo>
                    <a:lnTo>
                      <a:pt x="3668" y="9625"/>
                    </a:lnTo>
                    <a:lnTo>
                      <a:pt x="4414" y="11124"/>
                    </a:lnTo>
                    <a:lnTo>
                      <a:pt x="3963" y="11124"/>
                    </a:lnTo>
                    <a:lnTo>
                      <a:pt x="3789" y="10775"/>
                    </a:lnTo>
                    <a:lnTo>
                      <a:pt x="3104" y="10775"/>
                    </a:lnTo>
                    <a:lnTo>
                      <a:pt x="2931" y="11124"/>
                    </a:lnTo>
                    <a:close/>
                    <a:moveTo>
                      <a:pt x="2290" y="11124"/>
                    </a:moveTo>
                    <a:lnTo>
                      <a:pt x="1909" y="11124"/>
                    </a:lnTo>
                    <a:lnTo>
                      <a:pt x="1909" y="10504"/>
                    </a:lnTo>
                    <a:lnTo>
                      <a:pt x="1214" y="10504"/>
                    </a:lnTo>
                    <a:lnTo>
                      <a:pt x="1214" y="11124"/>
                    </a:lnTo>
                    <a:lnTo>
                      <a:pt x="830" y="11124"/>
                    </a:lnTo>
                    <a:lnTo>
                      <a:pt x="830" y="9625"/>
                    </a:lnTo>
                    <a:lnTo>
                      <a:pt x="1214" y="9625"/>
                    </a:lnTo>
                    <a:lnTo>
                      <a:pt x="1214" y="10238"/>
                    </a:lnTo>
                    <a:lnTo>
                      <a:pt x="1909" y="10238"/>
                    </a:lnTo>
                    <a:lnTo>
                      <a:pt x="1909" y="9625"/>
                    </a:lnTo>
                    <a:lnTo>
                      <a:pt x="2290" y="9625"/>
                    </a:lnTo>
                    <a:lnTo>
                      <a:pt x="2290" y="11124"/>
                    </a:lnTo>
                    <a:close/>
                    <a:moveTo>
                      <a:pt x="8114" y="9625"/>
                    </a:moveTo>
                    <a:lnTo>
                      <a:pt x="8114" y="11124"/>
                    </a:lnTo>
                    <a:lnTo>
                      <a:pt x="7642" y="11124"/>
                    </a:lnTo>
                    <a:lnTo>
                      <a:pt x="6911" y="10026"/>
                    </a:lnTo>
                    <a:lnTo>
                      <a:pt x="6911" y="11124"/>
                    </a:lnTo>
                    <a:lnTo>
                      <a:pt x="6543" y="11124"/>
                    </a:lnTo>
                    <a:lnTo>
                      <a:pt x="6543" y="9625"/>
                    </a:lnTo>
                    <a:lnTo>
                      <a:pt x="7035" y="9625"/>
                    </a:lnTo>
                    <a:lnTo>
                      <a:pt x="7750" y="10742"/>
                    </a:lnTo>
                    <a:lnTo>
                      <a:pt x="7750" y="9625"/>
                    </a:lnTo>
                    <a:lnTo>
                      <a:pt x="8114" y="9625"/>
                    </a:lnTo>
                    <a:close/>
                    <a:moveTo>
                      <a:pt x="6191" y="4872"/>
                    </a:moveTo>
                    <a:lnTo>
                      <a:pt x="6520" y="4872"/>
                    </a:lnTo>
                    <a:lnTo>
                      <a:pt x="6527" y="4808"/>
                    </a:lnTo>
                    <a:lnTo>
                      <a:pt x="6535" y="4744"/>
                    </a:lnTo>
                    <a:lnTo>
                      <a:pt x="6541" y="4710"/>
                    </a:lnTo>
                    <a:lnTo>
                      <a:pt x="6546" y="4678"/>
                    </a:lnTo>
                    <a:lnTo>
                      <a:pt x="6554" y="4644"/>
                    </a:lnTo>
                    <a:lnTo>
                      <a:pt x="6560" y="4609"/>
                    </a:lnTo>
                    <a:lnTo>
                      <a:pt x="6568" y="4576"/>
                    </a:lnTo>
                    <a:lnTo>
                      <a:pt x="6576" y="4541"/>
                    </a:lnTo>
                    <a:lnTo>
                      <a:pt x="6585" y="4506"/>
                    </a:lnTo>
                    <a:lnTo>
                      <a:pt x="6595" y="4472"/>
                    </a:lnTo>
                    <a:lnTo>
                      <a:pt x="6607" y="4437"/>
                    </a:lnTo>
                    <a:lnTo>
                      <a:pt x="6618" y="4402"/>
                    </a:lnTo>
                    <a:lnTo>
                      <a:pt x="6630" y="4368"/>
                    </a:lnTo>
                    <a:lnTo>
                      <a:pt x="6644" y="4332"/>
                    </a:lnTo>
                    <a:lnTo>
                      <a:pt x="6659" y="4297"/>
                    </a:lnTo>
                    <a:lnTo>
                      <a:pt x="6674" y="4262"/>
                    </a:lnTo>
                    <a:lnTo>
                      <a:pt x="6691" y="4227"/>
                    </a:lnTo>
                    <a:lnTo>
                      <a:pt x="6709" y="4192"/>
                    </a:lnTo>
                    <a:lnTo>
                      <a:pt x="6728" y="4157"/>
                    </a:lnTo>
                    <a:lnTo>
                      <a:pt x="6748" y="4122"/>
                    </a:lnTo>
                    <a:lnTo>
                      <a:pt x="6770" y="4087"/>
                    </a:lnTo>
                    <a:lnTo>
                      <a:pt x="6792" y="4052"/>
                    </a:lnTo>
                    <a:lnTo>
                      <a:pt x="6817" y="4018"/>
                    </a:lnTo>
                    <a:lnTo>
                      <a:pt x="6842" y="3984"/>
                    </a:lnTo>
                    <a:lnTo>
                      <a:pt x="6870" y="3950"/>
                    </a:lnTo>
                    <a:lnTo>
                      <a:pt x="6898" y="3917"/>
                    </a:lnTo>
                    <a:lnTo>
                      <a:pt x="6928" y="3883"/>
                    </a:lnTo>
                    <a:lnTo>
                      <a:pt x="6959" y="3849"/>
                    </a:lnTo>
                    <a:lnTo>
                      <a:pt x="6992" y="3817"/>
                    </a:lnTo>
                    <a:lnTo>
                      <a:pt x="7027" y="3784"/>
                    </a:lnTo>
                    <a:lnTo>
                      <a:pt x="7058" y="3757"/>
                    </a:lnTo>
                    <a:lnTo>
                      <a:pt x="7091" y="3730"/>
                    </a:lnTo>
                    <a:lnTo>
                      <a:pt x="7123" y="3704"/>
                    </a:lnTo>
                    <a:lnTo>
                      <a:pt x="7156" y="3679"/>
                    </a:lnTo>
                    <a:lnTo>
                      <a:pt x="7189" y="3655"/>
                    </a:lnTo>
                    <a:lnTo>
                      <a:pt x="7223" y="3631"/>
                    </a:lnTo>
                    <a:lnTo>
                      <a:pt x="7256" y="3609"/>
                    </a:lnTo>
                    <a:lnTo>
                      <a:pt x="7291" y="3587"/>
                    </a:lnTo>
                    <a:lnTo>
                      <a:pt x="7326" y="3567"/>
                    </a:lnTo>
                    <a:lnTo>
                      <a:pt x="7360" y="3548"/>
                    </a:lnTo>
                    <a:lnTo>
                      <a:pt x="7396" y="3529"/>
                    </a:lnTo>
                    <a:lnTo>
                      <a:pt x="7432" y="3511"/>
                    </a:lnTo>
                    <a:lnTo>
                      <a:pt x="7467" y="3495"/>
                    </a:lnTo>
                    <a:lnTo>
                      <a:pt x="7504" y="3478"/>
                    </a:lnTo>
                    <a:lnTo>
                      <a:pt x="7541" y="3464"/>
                    </a:lnTo>
                    <a:lnTo>
                      <a:pt x="7578" y="3450"/>
                    </a:lnTo>
                    <a:lnTo>
                      <a:pt x="7615" y="3436"/>
                    </a:lnTo>
                    <a:lnTo>
                      <a:pt x="7653" y="3424"/>
                    </a:lnTo>
                    <a:lnTo>
                      <a:pt x="7691" y="3412"/>
                    </a:lnTo>
                    <a:lnTo>
                      <a:pt x="7729" y="3402"/>
                    </a:lnTo>
                    <a:lnTo>
                      <a:pt x="7766" y="3392"/>
                    </a:lnTo>
                    <a:lnTo>
                      <a:pt x="7805" y="3383"/>
                    </a:lnTo>
                    <a:lnTo>
                      <a:pt x="7844" y="3375"/>
                    </a:lnTo>
                    <a:lnTo>
                      <a:pt x="7883" y="3368"/>
                    </a:lnTo>
                    <a:lnTo>
                      <a:pt x="7922" y="3362"/>
                    </a:lnTo>
                    <a:lnTo>
                      <a:pt x="7961" y="3356"/>
                    </a:lnTo>
                    <a:lnTo>
                      <a:pt x="8001" y="3352"/>
                    </a:lnTo>
                    <a:lnTo>
                      <a:pt x="8041" y="3348"/>
                    </a:lnTo>
                    <a:lnTo>
                      <a:pt x="8080" y="3345"/>
                    </a:lnTo>
                    <a:lnTo>
                      <a:pt x="8120" y="3343"/>
                    </a:lnTo>
                    <a:lnTo>
                      <a:pt x="8161" y="3342"/>
                    </a:lnTo>
                    <a:lnTo>
                      <a:pt x="8201" y="3342"/>
                    </a:lnTo>
                    <a:lnTo>
                      <a:pt x="8275" y="3343"/>
                    </a:lnTo>
                    <a:lnTo>
                      <a:pt x="8349" y="3347"/>
                    </a:lnTo>
                    <a:lnTo>
                      <a:pt x="8420" y="3354"/>
                    </a:lnTo>
                    <a:lnTo>
                      <a:pt x="8492" y="3362"/>
                    </a:lnTo>
                    <a:lnTo>
                      <a:pt x="8561" y="3373"/>
                    </a:lnTo>
                    <a:lnTo>
                      <a:pt x="8629" y="3386"/>
                    </a:lnTo>
                    <a:lnTo>
                      <a:pt x="8698" y="3402"/>
                    </a:lnTo>
                    <a:lnTo>
                      <a:pt x="8764" y="3419"/>
                    </a:lnTo>
                    <a:lnTo>
                      <a:pt x="8830" y="3436"/>
                    </a:lnTo>
                    <a:lnTo>
                      <a:pt x="8894" y="3456"/>
                    </a:lnTo>
                    <a:lnTo>
                      <a:pt x="8959" y="3476"/>
                    </a:lnTo>
                    <a:lnTo>
                      <a:pt x="9022" y="3498"/>
                    </a:lnTo>
                    <a:lnTo>
                      <a:pt x="9084" y="3520"/>
                    </a:lnTo>
                    <a:lnTo>
                      <a:pt x="9145" y="3542"/>
                    </a:lnTo>
                    <a:lnTo>
                      <a:pt x="9207" y="3566"/>
                    </a:lnTo>
                    <a:lnTo>
                      <a:pt x="9266" y="3589"/>
                    </a:lnTo>
                    <a:lnTo>
                      <a:pt x="9383" y="3635"/>
                    </a:lnTo>
                    <a:lnTo>
                      <a:pt x="9498" y="3680"/>
                    </a:lnTo>
                    <a:lnTo>
                      <a:pt x="9554" y="3702"/>
                    </a:lnTo>
                    <a:lnTo>
                      <a:pt x="9609" y="3722"/>
                    </a:lnTo>
                    <a:lnTo>
                      <a:pt x="9665" y="3741"/>
                    </a:lnTo>
                    <a:lnTo>
                      <a:pt x="9720" y="3760"/>
                    </a:lnTo>
                    <a:lnTo>
                      <a:pt x="9774" y="3776"/>
                    </a:lnTo>
                    <a:lnTo>
                      <a:pt x="9827" y="3791"/>
                    </a:lnTo>
                    <a:lnTo>
                      <a:pt x="9880" y="3805"/>
                    </a:lnTo>
                    <a:lnTo>
                      <a:pt x="9932" y="3816"/>
                    </a:lnTo>
                    <a:lnTo>
                      <a:pt x="9984" y="3825"/>
                    </a:lnTo>
                    <a:lnTo>
                      <a:pt x="10036" y="3831"/>
                    </a:lnTo>
                    <a:lnTo>
                      <a:pt x="10087" y="3835"/>
                    </a:lnTo>
                    <a:lnTo>
                      <a:pt x="10137" y="3837"/>
                    </a:lnTo>
                    <a:lnTo>
                      <a:pt x="10137" y="4188"/>
                    </a:lnTo>
                    <a:lnTo>
                      <a:pt x="10079" y="4187"/>
                    </a:lnTo>
                    <a:lnTo>
                      <a:pt x="10020" y="4182"/>
                    </a:lnTo>
                    <a:lnTo>
                      <a:pt x="9962" y="4176"/>
                    </a:lnTo>
                    <a:lnTo>
                      <a:pt x="9904" y="4167"/>
                    </a:lnTo>
                    <a:lnTo>
                      <a:pt x="9847" y="4155"/>
                    </a:lnTo>
                    <a:lnTo>
                      <a:pt x="9789" y="4141"/>
                    </a:lnTo>
                    <a:lnTo>
                      <a:pt x="9732" y="4126"/>
                    </a:lnTo>
                    <a:lnTo>
                      <a:pt x="9674" y="4110"/>
                    </a:lnTo>
                    <a:lnTo>
                      <a:pt x="9617" y="4091"/>
                    </a:lnTo>
                    <a:lnTo>
                      <a:pt x="9558" y="4072"/>
                    </a:lnTo>
                    <a:lnTo>
                      <a:pt x="9501" y="4050"/>
                    </a:lnTo>
                    <a:lnTo>
                      <a:pt x="9443" y="4029"/>
                    </a:lnTo>
                    <a:lnTo>
                      <a:pt x="9327" y="3983"/>
                    </a:lnTo>
                    <a:lnTo>
                      <a:pt x="9211" y="3936"/>
                    </a:lnTo>
                    <a:lnTo>
                      <a:pt x="9091" y="3889"/>
                    </a:lnTo>
                    <a:lnTo>
                      <a:pt x="8972" y="3844"/>
                    </a:lnTo>
                    <a:lnTo>
                      <a:pt x="8911" y="3823"/>
                    </a:lnTo>
                    <a:lnTo>
                      <a:pt x="8850" y="3802"/>
                    </a:lnTo>
                    <a:lnTo>
                      <a:pt x="8788" y="3782"/>
                    </a:lnTo>
                    <a:lnTo>
                      <a:pt x="8726" y="3764"/>
                    </a:lnTo>
                    <a:lnTo>
                      <a:pt x="8663" y="3746"/>
                    </a:lnTo>
                    <a:lnTo>
                      <a:pt x="8599" y="3731"/>
                    </a:lnTo>
                    <a:lnTo>
                      <a:pt x="8534" y="3718"/>
                    </a:lnTo>
                    <a:lnTo>
                      <a:pt x="8470" y="3707"/>
                    </a:lnTo>
                    <a:lnTo>
                      <a:pt x="8404" y="3698"/>
                    </a:lnTo>
                    <a:lnTo>
                      <a:pt x="8337" y="3690"/>
                    </a:lnTo>
                    <a:lnTo>
                      <a:pt x="8270" y="3686"/>
                    </a:lnTo>
                    <a:lnTo>
                      <a:pt x="8201" y="3685"/>
                    </a:lnTo>
                    <a:lnTo>
                      <a:pt x="8171" y="3685"/>
                    </a:lnTo>
                    <a:lnTo>
                      <a:pt x="8141" y="3686"/>
                    </a:lnTo>
                    <a:lnTo>
                      <a:pt x="8110" y="3688"/>
                    </a:lnTo>
                    <a:lnTo>
                      <a:pt x="8079" y="3690"/>
                    </a:lnTo>
                    <a:lnTo>
                      <a:pt x="8049" y="3693"/>
                    </a:lnTo>
                    <a:lnTo>
                      <a:pt x="8018" y="3696"/>
                    </a:lnTo>
                    <a:lnTo>
                      <a:pt x="7988" y="3702"/>
                    </a:lnTo>
                    <a:lnTo>
                      <a:pt x="7957" y="3707"/>
                    </a:lnTo>
                    <a:lnTo>
                      <a:pt x="7926" y="3712"/>
                    </a:lnTo>
                    <a:lnTo>
                      <a:pt x="7897" y="3718"/>
                    </a:lnTo>
                    <a:lnTo>
                      <a:pt x="7866" y="3725"/>
                    </a:lnTo>
                    <a:lnTo>
                      <a:pt x="7836" y="3733"/>
                    </a:lnTo>
                    <a:lnTo>
                      <a:pt x="7806" y="3741"/>
                    </a:lnTo>
                    <a:lnTo>
                      <a:pt x="7776" y="3751"/>
                    </a:lnTo>
                    <a:lnTo>
                      <a:pt x="7747" y="3761"/>
                    </a:lnTo>
                    <a:lnTo>
                      <a:pt x="7717" y="3771"/>
                    </a:lnTo>
                    <a:lnTo>
                      <a:pt x="7688" y="3782"/>
                    </a:lnTo>
                    <a:lnTo>
                      <a:pt x="7658" y="3794"/>
                    </a:lnTo>
                    <a:lnTo>
                      <a:pt x="7630" y="3807"/>
                    </a:lnTo>
                    <a:lnTo>
                      <a:pt x="7600" y="3820"/>
                    </a:lnTo>
                    <a:lnTo>
                      <a:pt x="7571" y="3834"/>
                    </a:lnTo>
                    <a:lnTo>
                      <a:pt x="7544" y="3848"/>
                    </a:lnTo>
                    <a:lnTo>
                      <a:pt x="7515" y="3865"/>
                    </a:lnTo>
                    <a:lnTo>
                      <a:pt x="7488" y="3881"/>
                    </a:lnTo>
                    <a:lnTo>
                      <a:pt x="7460" y="3897"/>
                    </a:lnTo>
                    <a:lnTo>
                      <a:pt x="7433" y="3916"/>
                    </a:lnTo>
                    <a:lnTo>
                      <a:pt x="7406" y="3934"/>
                    </a:lnTo>
                    <a:lnTo>
                      <a:pt x="7380" y="3953"/>
                    </a:lnTo>
                    <a:lnTo>
                      <a:pt x="7353" y="3973"/>
                    </a:lnTo>
                    <a:lnTo>
                      <a:pt x="7327" y="3993"/>
                    </a:lnTo>
                    <a:lnTo>
                      <a:pt x="7301" y="4015"/>
                    </a:lnTo>
                    <a:lnTo>
                      <a:pt x="7277" y="4037"/>
                    </a:lnTo>
                    <a:lnTo>
                      <a:pt x="7254" y="4059"/>
                    </a:lnTo>
                    <a:lnTo>
                      <a:pt x="7232" y="4079"/>
                    </a:lnTo>
                    <a:lnTo>
                      <a:pt x="7211" y="4100"/>
                    </a:lnTo>
                    <a:lnTo>
                      <a:pt x="7191" y="4123"/>
                    </a:lnTo>
                    <a:lnTo>
                      <a:pt x="7173" y="4145"/>
                    </a:lnTo>
                    <a:lnTo>
                      <a:pt x="7153" y="4168"/>
                    </a:lnTo>
                    <a:lnTo>
                      <a:pt x="7136" y="4190"/>
                    </a:lnTo>
                    <a:lnTo>
                      <a:pt x="7120" y="4213"/>
                    </a:lnTo>
                    <a:lnTo>
                      <a:pt x="7103" y="4236"/>
                    </a:lnTo>
                    <a:lnTo>
                      <a:pt x="7087" y="4260"/>
                    </a:lnTo>
                    <a:lnTo>
                      <a:pt x="7073" y="4284"/>
                    </a:lnTo>
                    <a:lnTo>
                      <a:pt x="7058" y="4308"/>
                    </a:lnTo>
                    <a:lnTo>
                      <a:pt x="7045" y="4333"/>
                    </a:lnTo>
                    <a:lnTo>
                      <a:pt x="7032" y="4357"/>
                    </a:lnTo>
                    <a:lnTo>
                      <a:pt x="7020" y="4383"/>
                    </a:lnTo>
                    <a:lnTo>
                      <a:pt x="7008" y="4408"/>
                    </a:lnTo>
                    <a:lnTo>
                      <a:pt x="6997" y="4435"/>
                    </a:lnTo>
                    <a:lnTo>
                      <a:pt x="6987" y="4461"/>
                    </a:lnTo>
                    <a:lnTo>
                      <a:pt x="6977" y="4488"/>
                    </a:lnTo>
                    <a:lnTo>
                      <a:pt x="6968" y="4515"/>
                    </a:lnTo>
                    <a:lnTo>
                      <a:pt x="6959" y="4542"/>
                    </a:lnTo>
                    <a:lnTo>
                      <a:pt x="6950" y="4571"/>
                    </a:lnTo>
                    <a:lnTo>
                      <a:pt x="6943" y="4598"/>
                    </a:lnTo>
                    <a:lnTo>
                      <a:pt x="6936" y="4627"/>
                    </a:lnTo>
                    <a:lnTo>
                      <a:pt x="6929" y="4656"/>
                    </a:lnTo>
                    <a:lnTo>
                      <a:pt x="6923" y="4686"/>
                    </a:lnTo>
                    <a:lnTo>
                      <a:pt x="6917" y="4715"/>
                    </a:lnTo>
                    <a:lnTo>
                      <a:pt x="6912" y="4746"/>
                    </a:lnTo>
                    <a:lnTo>
                      <a:pt x="6901" y="4808"/>
                    </a:lnTo>
                    <a:lnTo>
                      <a:pt x="6893" y="4872"/>
                    </a:lnTo>
                    <a:lnTo>
                      <a:pt x="7620" y="4872"/>
                    </a:lnTo>
                    <a:lnTo>
                      <a:pt x="7648" y="4868"/>
                    </a:lnTo>
                    <a:lnTo>
                      <a:pt x="7660" y="4866"/>
                    </a:lnTo>
                    <a:lnTo>
                      <a:pt x="7672" y="4864"/>
                    </a:lnTo>
                    <a:lnTo>
                      <a:pt x="7683" y="4861"/>
                    </a:lnTo>
                    <a:lnTo>
                      <a:pt x="7693" y="4858"/>
                    </a:lnTo>
                    <a:lnTo>
                      <a:pt x="7703" y="4855"/>
                    </a:lnTo>
                    <a:lnTo>
                      <a:pt x="7711" y="4851"/>
                    </a:lnTo>
                    <a:lnTo>
                      <a:pt x="7719" y="4847"/>
                    </a:lnTo>
                    <a:lnTo>
                      <a:pt x="7728" y="4842"/>
                    </a:lnTo>
                    <a:lnTo>
                      <a:pt x="7735" y="4837"/>
                    </a:lnTo>
                    <a:lnTo>
                      <a:pt x="7741" y="4832"/>
                    </a:lnTo>
                    <a:lnTo>
                      <a:pt x="7747" y="4826"/>
                    </a:lnTo>
                    <a:lnTo>
                      <a:pt x="7752" y="4820"/>
                    </a:lnTo>
                    <a:lnTo>
                      <a:pt x="7757" y="4813"/>
                    </a:lnTo>
                    <a:lnTo>
                      <a:pt x="7761" y="4806"/>
                    </a:lnTo>
                    <a:lnTo>
                      <a:pt x="7765" y="4799"/>
                    </a:lnTo>
                    <a:lnTo>
                      <a:pt x="7768" y="4791"/>
                    </a:lnTo>
                    <a:lnTo>
                      <a:pt x="7774" y="4775"/>
                    </a:lnTo>
                    <a:lnTo>
                      <a:pt x="7779" y="4756"/>
                    </a:lnTo>
                    <a:lnTo>
                      <a:pt x="7782" y="4738"/>
                    </a:lnTo>
                    <a:lnTo>
                      <a:pt x="7783" y="4716"/>
                    </a:lnTo>
                    <a:lnTo>
                      <a:pt x="7784" y="4695"/>
                    </a:lnTo>
                    <a:lnTo>
                      <a:pt x="7785" y="4672"/>
                    </a:lnTo>
                    <a:lnTo>
                      <a:pt x="7785" y="4645"/>
                    </a:lnTo>
                    <a:lnTo>
                      <a:pt x="7787" y="4618"/>
                    </a:lnTo>
                    <a:lnTo>
                      <a:pt x="7791" y="4591"/>
                    </a:lnTo>
                    <a:lnTo>
                      <a:pt x="7795" y="4566"/>
                    </a:lnTo>
                    <a:lnTo>
                      <a:pt x="7801" y="4539"/>
                    </a:lnTo>
                    <a:lnTo>
                      <a:pt x="7808" y="4515"/>
                    </a:lnTo>
                    <a:lnTo>
                      <a:pt x="7817" y="4489"/>
                    </a:lnTo>
                    <a:lnTo>
                      <a:pt x="7826" y="4466"/>
                    </a:lnTo>
                    <a:lnTo>
                      <a:pt x="7838" y="4441"/>
                    </a:lnTo>
                    <a:lnTo>
                      <a:pt x="7850" y="4419"/>
                    </a:lnTo>
                    <a:lnTo>
                      <a:pt x="7863" y="4396"/>
                    </a:lnTo>
                    <a:lnTo>
                      <a:pt x="7877" y="4374"/>
                    </a:lnTo>
                    <a:lnTo>
                      <a:pt x="7893" y="4352"/>
                    </a:lnTo>
                    <a:lnTo>
                      <a:pt x="7909" y="4332"/>
                    </a:lnTo>
                    <a:lnTo>
                      <a:pt x="7926" y="4313"/>
                    </a:lnTo>
                    <a:lnTo>
                      <a:pt x="7945" y="4294"/>
                    </a:lnTo>
                    <a:lnTo>
                      <a:pt x="7964" y="4276"/>
                    </a:lnTo>
                    <a:lnTo>
                      <a:pt x="7985" y="4259"/>
                    </a:lnTo>
                    <a:lnTo>
                      <a:pt x="8006" y="4243"/>
                    </a:lnTo>
                    <a:lnTo>
                      <a:pt x="8028" y="4228"/>
                    </a:lnTo>
                    <a:lnTo>
                      <a:pt x="8052" y="4214"/>
                    </a:lnTo>
                    <a:lnTo>
                      <a:pt x="8075" y="4200"/>
                    </a:lnTo>
                    <a:lnTo>
                      <a:pt x="8100" y="4188"/>
                    </a:lnTo>
                    <a:lnTo>
                      <a:pt x="8125" y="4177"/>
                    </a:lnTo>
                    <a:lnTo>
                      <a:pt x="8152" y="4168"/>
                    </a:lnTo>
                    <a:lnTo>
                      <a:pt x="8178" y="4159"/>
                    </a:lnTo>
                    <a:lnTo>
                      <a:pt x="8206" y="4151"/>
                    </a:lnTo>
                    <a:lnTo>
                      <a:pt x="8234" y="4145"/>
                    </a:lnTo>
                    <a:lnTo>
                      <a:pt x="8263" y="4140"/>
                    </a:lnTo>
                    <a:lnTo>
                      <a:pt x="8293" y="4137"/>
                    </a:lnTo>
                    <a:lnTo>
                      <a:pt x="8322" y="4135"/>
                    </a:lnTo>
                    <a:lnTo>
                      <a:pt x="8353" y="4134"/>
                    </a:lnTo>
                    <a:lnTo>
                      <a:pt x="8396" y="4135"/>
                    </a:lnTo>
                    <a:lnTo>
                      <a:pt x="8438" y="4137"/>
                    </a:lnTo>
                    <a:lnTo>
                      <a:pt x="8481" y="4140"/>
                    </a:lnTo>
                    <a:lnTo>
                      <a:pt x="8524" y="4144"/>
                    </a:lnTo>
                    <a:lnTo>
                      <a:pt x="8568" y="4149"/>
                    </a:lnTo>
                    <a:lnTo>
                      <a:pt x="8611" y="4155"/>
                    </a:lnTo>
                    <a:lnTo>
                      <a:pt x="8655" y="4163"/>
                    </a:lnTo>
                    <a:lnTo>
                      <a:pt x="8699" y="4170"/>
                    </a:lnTo>
                    <a:lnTo>
                      <a:pt x="8787" y="4187"/>
                    </a:lnTo>
                    <a:lnTo>
                      <a:pt x="8877" y="4206"/>
                    </a:lnTo>
                    <a:lnTo>
                      <a:pt x="8968" y="4227"/>
                    </a:lnTo>
                    <a:lnTo>
                      <a:pt x="9061" y="4248"/>
                    </a:lnTo>
                    <a:lnTo>
                      <a:pt x="9153" y="4270"/>
                    </a:lnTo>
                    <a:lnTo>
                      <a:pt x="9248" y="4291"/>
                    </a:lnTo>
                    <a:lnTo>
                      <a:pt x="9297" y="4300"/>
                    </a:lnTo>
                    <a:lnTo>
                      <a:pt x="9345" y="4311"/>
                    </a:lnTo>
                    <a:lnTo>
                      <a:pt x="9394" y="4319"/>
                    </a:lnTo>
                    <a:lnTo>
                      <a:pt x="9443" y="4328"/>
                    </a:lnTo>
                    <a:lnTo>
                      <a:pt x="9493" y="4335"/>
                    </a:lnTo>
                    <a:lnTo>
                      <a:pt x="9543" y="4342"/>
                    </a:lnTo>
                    <a:lnTo>
                      <a:pt x="9593" y="4348"/>
                    </a:lnTo>
                    <a:lnTo>
                      <a:pt x="9644" y="4353"/>
                    </a:lnTo>
                    <a:lnTo>
                      <a:pt x="9696" y="4357"/>
                    </a:lnTo>
                    <a:lnTo>
                      <a:pt x="9747" y="4361"/>
                    </a:lnTo>
                    <a:lnTo>
                      <a:pt x="9800" y="4363"/>
                    </a:lnTo>
                    <a:lnTo>
                      <a:pt x="9852" y="4364"/>
                    </a:lnTo>
                    <a:lnTo>
                      <a:pt x="9895" y="4363"/>
                    </a:lnTo>
                    <a:lnTo>
                      <a:pt x="9935" y="4362"/>
                    </a:lnTo>
                    <a:lnTo>
                      <a:pt x="9975" y="4359"/>
                    </a:lnTo>
                    <a:lnTo>
                      <a:pt x="10014" y="4357"/>
                    </a:lnTo>
                    <a:lnTo>
                      <a:pt x="10054" y="4353"/>
                    </a:lnTo>
                    <a:lnTo>
                      <a:pt x="10095" y="4348"/>
                    </a:lnTo>
                    <a:lnTo>
                      <a:pt x="10137" y="4342"/>
                    </a:lnTo>
                    <a:lnTo>
                      <a:pt x="10181" y="4335"/>
                    </a:lnTo>
                    <a:lnTo>
                      <a:pt x="10181" y="4426"/>
                    </a:lnTo>
                    <a:lnTo>
                      <a:pt x="10153" y="4439"/>
                    </a:lnTo>
                    <a:lnTo>
                      <a:pt x="10125" y="4452"/>
                    </a:lnTo>
                    <a:lnTo>
                      <a:pt x="10097" y="4466"/>
                    </a:lnTo>
                    <a:lnTo>
                      <a:pt x="10068" y="4477"/>
                    </a:lnTo>
                    <a:lnTo>
                      <a:pt x="10039" y="4489"/>
                    </a:lnTo>
                    <a:lnTo>
                      <a:pt x="10010" y="4500"/>
                    </a:lnTo>
                    <a:lnTo>
                      <a:pt x="9981" y="4510"/>
                    </a:lnTo>
                    <a:lnTo>
                      <a:pt x="9950" y="4521"/>
                    </a:lnTo>
                    <a:lnTo>
                      <a:pt x="9921" y="4530"/>
                    </a:lnTo>
                    <a:lnTo>
                      <a:pt x="9890" y="4539"/>
                    </a:lnTo>
                    <a:lnTo>
                      <a:pt x="9858" y="4548"/>
                    </a:lnTo>
                    <a:lnTo>
                      <a:pt x="9828" y="4556"/>
                    </a:lnTo>
                    <a:lnTo>
                      <a:pt x="9796" y="4563"/>
                    </a:lnTo>
                    <a:lnTo>
                      <a:pt x="9763" y="4571"/>
                    </a:lnTo>
                    <a:lnTo>
                      <a:pt x="9732" y="4578"/>
                    </a:lnTo>
                    <a:lnTo>
                      <a:pt x="9698" y="4584"/>
                    </a:lnTo>
                    <a:lnTo>
                      <a:pt x="9632" y="4596"/>
                    </a:lnTo>
                    <a:lnTo>
                      <a:pt x="9565" y="4605"/>
                    </a:lnTo>
                    <a:lnTo>
                      <a:pt x="9495" y="4613"/>
                    </a:lnTo>
                    <a:lnTo>
                      <a:pt x="9425" y="4621"/>
                    </a:lnTo>
                    <a:lnTo>
                      <a:pt x="9352" y="4626"/>
                    </a:lnTo>
                    <a:lnTo>
                      <a:pt x="9279" y="4629"/>
                    </a:lnTo>
                    <a:lnTo>
                      <a:pt x="9204" y="4631"/>
                    </a:lnTo>
                    <a:lnTo>
                      <a:pt x="9128" y="4632"/>
                    </a:lnTo>
                    <a:lnTo>
                      <a:pt x="9062" y="4631"/>
                    </a:lnTo>
                    <a:lnTo>
                      <a:pt x="9002" y="4631"/>
                    </a:lnTo>
                    <a:lnTo>
                      <a:pt x="8946" y="4629"/>
                    </a:lnTo>
                    <a:lnTo>
                      <a:pt x="8895" y="4627"/>
                    </a:lnTo>
                    <a:lnTo>
                      <a:pt x="8806" y="4622"/>
                    </a:lnTo>
                    <a:lnTo>
                      <a:pt x="8729" y="4617"/>
                    </a:lnTo>
                    <a:lnTo>
                      <a:pt x="8662" y="4610"/>
                    </a:lnTo>
                    <a:lnTo>
                      <a:pt x="8601" y="4606"/>
                    </a:lnTo>
                    <a:lnTo>
                      <a:pt x="8571" y="4604"/>
                    </a:lnTo>
                    <a:lnTo>
                      <a:pt x="8541" y="4602"/>
                    </a:lnTo>
                    <a:lnTo>
                      <a:pt x="8512" y="4601"/>
                    </a:lnTo>
                    <a:lnTo>
                      <a:pt x="8481" y="4601"/>
                    </a:lnTo>
                    <a:lnTo>
                      <a:pt x="8436" y="4602"/>
                    </a:lnTo>
                    <a:lnTo>
                      <a:pt x="8395" y="4604"/>
                    </a:lnTo>
                    <a:lnTo>
                      <a:pt x="8374" y="4606"/>
                    </a:lnTo>
                    <a:lnTo>
                      <a:pt x="8356" y="4609"/>
                    </a:lnTo>
                    <a:lnTo>
                      <a:pt x="8337" y="4612"/>
                    </a:lnTo>
                    <a:lnTo>
                      <a:pt x="8319" y="4616"/>
                    </a:lnTo>
                    <a:lnTo>
                      <a:pt x="8303" y="4620"/>
                    </a:lnTo>
                    <a:lnTo>
                      <a:pt x="8286" y="4624"/>
                    </a:lnTo>
                    <a:lnTo>
                      <a:pt x="8271" y="4629"/>
                    </a:lnTo>
                    <a:lnTo>
                      <a:pt x="8256" y="4634"/>
                    </a:lnTo>
                    <a:lnTo>
                      <a:pt x="8243" y="4640"/>
                    </a:lnTo>
                    <a:lnTo>
                      <a:pt x="8229" y="4646"/>
                    </a:lnTo>
                    <a:lnTo>
                      <a:pt x="8216" y="4653"/>
                    </a:lnTo>
                    <a:lnTo>
                      <a:pt x="8205" y="4660"/>
                    </a:lnTo>
                    <a:lnTo>
                      <a:pt x="8194" y="4669"/>
                    </a:lnTo>
                    <a:lnTo>
                      <a:pt x="8183" y="4677"/>
                    </a:lnTo>
                    <a:lnTo>
                      <a:pt x="8173" y="4686"/>
                    </a:lnTo>
                    <a:lnTo>
                      <a:pt x="8165" y="4695"/>
                    </a:lnTo>
                    <a:lnTo>
                      <a:pt x="8157" y="4705"/>
                    </a:lnTo>
                    <a:lnTo>
                      <a:pt x="8149" y="4715"/>
                    </a:lnTo>
                    <a:lnTo>
                      <a:pt x="8143" y="4727"/>
                    </a:lnTo>
                    <a:lnTo>
                      <a:pt x="8137" y="4738"/>
                    </a:lnTo>
                    <a:lnTo>
                      <a:pt x="8131" y="4750"/>
                    </a:lnTo>
                    <a:lnTo>
                      <a:pt x="8126" y="4763"/>
                    </a:lnTo>
                    <a:lnTo>
                      <a:pt x="8122" y="4777"/>
                    </a:lnTo>
                    <a:lnTo>
                      <a:pt x="8119" y="4790"/>
                    </a:lnTo>
                    <a:lnTo>
                      <a:pt x="8117" y="4804"/>
                    </a:lnTo>
                    <a:lnTo>
                      <a:pt x="8115" y="4820"/>
                    </a:lnTo>
                    <a:lnTo>
                      <a:pt x="8114" y="4835"/>
                    </a:lnTo>
                    <a:lnTo>
                      <a:pt x="8114" y="4872"/>
                    </a:lnTo>
                    <a:lnTo>
                      <a:pt x="8117" y="4895"/>
                    </a:lnTo>
                    <a:lnTo>
                      <a:pt x="8120" y="4923"/>
                    </a:lnTo>
                    <a:lnTo>
                      <a:pt x="8125" y="4951"/>
                    </a:lnTo>
                    <a:lnTo>
                      <a:pt x="8138" y="5014"/>
                    </a:lnTo>
                    <a:lnTo>
                      <a:pt x="8151" y="5077"/>
                    </a:lnTo>
                    <a:lnTo>
                      <a:pt x="8164" y="5136"/>
                    </a:lnTo>
                    <a:lnTo>
                      <a:pt x="8176" y="5184"/>
                    </a:lnTo>
                    <a:lnTo>
                      <a:pt x="8184" y="5217"/>
                    </a:lnTo>
                    <a:lnTo>
                      <a:pt x="8188" y="5230"/>
                    </a:lnTo>
                    <a:lnTo>
                      <a:pt x="6864" y="5230"/>
                    </a:lnTo>
                    <a:lnTo>
                      <a:pt x="6861" y="5276"/>
                    </a:lnTo>
                    <a:lnTo>
                      <a:pt x="6856" y="5325"/>
                    </a:lnTo>
                    <a:lnTo>
                      <a:pt x="6853" y="5374"/>
                    </a:lnTo>
                    <a:lnTo>
                      <a:pt x="6849" y="5425"/>
                    </a:lnTo>
                    <a:lnTo>
                      <a:pt x="6846" y="5475"/>
                    </a:lnTo>
                    <a:lnTo>
                      <a:pt x="6842" y="5526"/>
                    </a:lnTo>
                    <a:lnTo>
                      <a:pt x="6839" y="5577"/>
                    </a:lnTo>
                    <a:lnTo>
                      <a:pt x="6835" y="5628"/>
                    </a:lnTo>
                    <a:lnTo>
                      <a:pt x="6832" y="5678"/>
                    </a:lnTo>
                    <a:lnTo>
                      <a:pt x="6828" y="5728"/>
                    </a:lnTo>
                    <a:lnTo>
                      <a:pt x="6825" y="5776"/>
                    </a:lnTo>
                    <a:lnTo>
                      <a:pt x="6822" y="5824"/>
                    </a:lnTo>
                    <a:lnTo>
                      <a:pt x="6818" y="5870"/>
                    </a:lnTo>
                    <a:lnTo>
                      <a:pt x="6815" y="5914"/>
                    </a:lnTo>
                    <a:lnTo>
                      <a:pt x="6812" y="5956"/>
                    </a:lnTo>
                    <a:lnTo>
                      <a:pt x="6809" y="5997"/>
                    </a:lnTo>
                    <a:lnTo>
                      <a:pt x="7187" y="5997"/>
                    </a:lnTo>
                    <a:lnTo>
                      <a:pt x="7187" y="6406"/>
                    </a:lnTo>
                    <a:lnTo>
                      <a:pt x="7234" y="6423"/>
                    </a:lnTo>
                    <a:lnTo>
                      <a:pt x="7279" y="6441"/>
                    </a:lnTo>
                    <a:lnTo>
                      <a:pt x="7302" y="6452"/>
                    </a:lnTo>
                    <a:lnTo>
                      <a:pt x="7324" y="6462"/>
                    </a:lnTo>
                    <a:lnTo>
                      <a:pt x="7346" y="6473"/>
                    </a:lnTo>
                    <a:lnTo>
                      <a:pt x="7367" y="6484"/>
                    </a:lnTo>
                    <a:lnTo>
                      <a:pt x="7389" y="6496"/>
                    </a:lnTo>
                    <a:lnTo>
                      <a:pt x="7409" y="6509"/>
                    </a:lnTo>
                    <a:lnTo>
                      <a:pt x="7430" y="6522"/>
                    </a:lnTo>
                    <a:lnTo>
                      <a:pt x="7449" y="6536"/>
                    </a:lnTo>
                    <a:lnTo>
                      <a:pt x="7468" y="6550"/>
                    </a:lnTo>
                    <a:lnTo>
                      <a:pt x="7487" y="6565"/>
                    </a:lnTo>
                    <a:lnTo>
                      <a:pt x="7504" y="6581"/>
                    </a:lnTo>
                    <a:lnTo>
                      <a:pt x="7521" y="6597"/>
                    </a:lnTo>
                    <a:lnTo>
                      <a:pt x="7538" y="6614"/>
                    </a:lnTo>
                    <a:lnTo>
                      <a:pt x="7554" y="6632"/>
                    </a:lnTo>
                    <a:lnTo>
                      <a:pt x="7568" y="6650"/>
                    </a:lnTo>
                    <a:lnTo>
                      <a:pt x="7583" y="6669"/>
                    </a:lnTo>
                    <a:lnTo>
                      <a:pt x="7596" y="6689"/>
                    </a:lnTo>
                    <a:lnTo>
                      <a:pt x="7608" y="6710"/>
                    </a:lnTo>
                    <a:lnTo>
                      <a:pt x="7619" y="6731"/>
                    </a:lnTo>
                    <a:lnTo>
                      <a:pt x="7630" y="6752"/>
                    </a:lnTo>
                    <a:lnTo>
                      <a:pt x="7639" y="6776"/>
                    </a:lnTo>
                    <a:lnTo>
                      <a:pt x="7647" y="6799"/>
                    </a:lnTo>
                    <a:lnTo>
                      <a:pt x="7654" y="6824"/>
                    </a:lnTo>
                    <a:lnTo>
                      <a:pt x="7659" y="6849"/>
                    </a:lnTo>
                    <a:lnTo>
                      <a:pt x="7664" y="6875"/>
                    </a:lnTo>
                    <a:lnTo>
                      <a:pt x="7667" y="6902"/>
                    </a:lnTo>
                    <a:lnTo>
                      <a:pt x="7669" y="6930"/>
                    </a:lnTo>
                    <a:lnTo>
                      <a:pt x="7670" y="6958"/>
                    </a:lnTo>
                    <a:lnTo>
                      <a:pt x="7669" y="6984"/>
                    </a:lnTo>
                    <a:lnTo>
                      <a:pt x="7667" y="7008"/>
                    </a:lnTo>
                    <a:lnTo>
                      <a:pt x="7665" y="7032"/>
                    </a:lnTo>
                    <a:lnTo>
                      <a:pt x="7661" y="7055"/>
                    </a:lnTo>
                    <a:lnTo>
                      <a:pt x="7656" y="7078"/>
                    </a:lnTo>
                    <a:lnTo>
                      <a:pt x="7650" y="7100"/>
                    </a:lnTo>
                    <a:lnTo>
                      <a:pt x="7642" y="7122"/>
                    </a:lnTo>
                    <a:lnTo>
                      <a:pt x="7634" y="7143"/>
                    </a:lnTo>
                    <a:lnTo>
                      <a:pt x="7625" y="7163"/>
                    </a:lnTo>
                    <a:lnTo>
                      <a:pt x="7614" y="7183"/>
                    </a:lnTo>
                    <a:lnTo>
                      <a:pt x="7603" y="7202"/>
                    </a:lnTo>
                    <a:lnTo>
                      <a:pt x="7591" y="7222"/>
                    </a:lnTo>
                    <a:lnTo>
                      <a:pt x="7578" y="7240"/>
                    </a:lnTo>
                    <a:lnTo>
                      <a:pt x="7564" y="7257"/>
                    </a:lnTo>
                    <a:lnTo>
                      <a:pt x="7549" y="7275"/>
                    </a:lnTo>
                    <a:lnTo>
                      <a:pt x="7534" y="7291"/>
                    </a:lnTo>
                    <a:lnTo>
                      <a:pt x="7517" y="7307"/>
                    </a:lnTo>
                    <a:lnTo>
                      <a:pt x="7500" y="7324"/>
                    </a:lnTo>
                    <a:lnTo>
                      <a:pt x="7482" y="7338"/>
                    </a:lnTo>
                    <a:lnTo>
                      <a:pt x="7463" y="7353"/>
                    </a:lnTo>
                    <a:lnTo>
                      <a:pt x="7443" y="7367"/>
                    </a:lnTo>
                    <a:lnTo>
                      <a:pt x="7424" y="7381"/>
                    </a:lnTo>
                    <a:lnTo>
                      <a:pt x="7402" y="7394"/>
                    </a:lnTo>
                    <a:lnTo>
                      <a:pt x="7381" y="7406"/>
                    </a:lnTo>
                    <a:lnTo>
                      <a:pt x="7358" y="7418"/>
                    </a:lnTo>
                    <a:lnTo>
                      <a:pt x="7336" y="7430"/>
                    </a:lnTo>
                    <a:lnTo>
                      <a:pt x="7312" y="7441"/>
                    </a:lnTo>
                    <a:lnTo>
                      <a:pt x="7288" y="7452"/>
                    </a:lnTo>
                    <a:lnTo>
                      <a:pt x="7263" y="7462"/>
                    </a:lnTo>
                    <a:lnTo>
                      <a:pt x="7239" y="7472"/>
                    </a:lnTo>
                    <a:lnTo>
                      <a:pt x="7213" y="7481"/>
                    </a:lnTo>
                    <a:lnTo>
                      <a:pt x="7187" y="7490"/>
                    </a:lnTo>
                    <a:lnTo>
                      <a:pt x="7187" y="7894"/>
                    </a:lnTo>
                    <a:lnTo>
                      <a:pt x="7211" y="7898"/>
                    </a:lnTo>
                    <a:lnTo>
                      <a:pt x="7243" y="7903"/>
                    </a:lnTo>
                    <a:lnTo>
                      <a:pt x="7278" y="7907"/>
                    </a:lnTo>
                    <a:lnTo>
                      <a:pt x="7316" y="7910"/>
                    </a:lnTo>
                    <a:lnTo>
                      <a:pt x="7355" y="7912"/>
                    </a:lnTo>
                    <a:lnTo>
                      <a:pt x="7395" y="7914"/>
                    </a:lnTo>
                    <a:lnTo>
                      <a:pt x="7432" y="7915"/>
                    </a:lnTo>
                    <a:lnTo>
                      <a:pt x="7465" y="7916"/>
                    </a:lnTo>
                    <a:lnTo>
                      <a:pt x="7512" y="7915"/>
                    </a:lnTo>
                    <a:lnTo>
                      <a:pt x="7559" y="7913"/>
                    </a:lnTo>
                    <a:lnTo>
                      <a:pt x="7606" y="7910"/>
                    </a:lnTo>
                    <a:lnTo>
                      <a:pt x="7653" y="7906"/>
                    </a:lnTo>
                    <a:lnTo>
                      <a:pt x="7700" y="7900"/>
                    </a:lnTo>
                    <a:lnTo>
                      <a:pt x="7747" y="7894"/>
                    </a:lnTo>
                    <a:lnTo>
                      <a:pt x="7792" y="7886"/>
                    </a:lnTo>
                    <a:lnTo>
                      <a:pt x="7837" y="7877"/>
                    </a:lnTo>
                    <a:lnTo>
                      <a:pt x="7881" y="7868"/>
                    </a:lnTo>
                    <a:lnTo>
                      <a:pt x="7922" y="7857"/>
                    </a:lnTo>
                    <a:lnTo>
                      <a:pt x="7963" y="7846"/>
                    </a:lnTo>
                    <a:lnTo>
                      <a:pt x="8002" y="7834"/>
                    </a:lnTo>
                    <a:lnTo>
                      <a:pt x="8039" y="7820"/>
                    </a:lnTo>
                    <a:lnTo>
                      <a:pt x="8073" y="7807"/>
                    </a:lnTo>
                    <a:lnTo>
                      <a:pt x="8105" y="7792"/>
                    </a:lnTo>
                    <a:lnTo>
                      <a:pt x="8133" y="7776"/>
                    </a:lnTo>
                    <a:lnTo>
                      <a:pt x="8133" y="8757"/>
                    </a:lnTo>
                    <a:lnTo>
                      <a:pt x="7762" y="8757"/>
                    </a:lnTo>
                    <a:lnTo>
                      <a:pt x="7762" y="8242"/>
                    </a:lnTo>
                    <a:lnTo>
                      <a:pt x="7728" y="8248"/>
                    </a:lnTo>
                    <a:lnTo>
                      <a:pt x="7690" y="8254"/>
                    </a:lnTo>
                    <a:lnTo>
                      <a:pt x="7650" y="8259"/>
                    </a:lnTo>
                    <a:lnTo>
                      <a:pt x="7608" y="8264"/>
                    </a:lnTo>
                    <a:lnTo>
                      <a:pt x="7565" y="8268"/>
                    </a:lnTo>
                    <a:lnTo>
                      <a:pt x="7521" y="8271"/>
                    </a:lnTo>
                    <a:lnTo>
                      <a:pt x="7480" y="8272"/>
                    </a:lnTo>
                    <a:lnTo>
                      <a:pt x="7440" y="8273"/>
                    </a:lnTo>
                    <a:lnTo>
                      <a:pt x="7387" y="8273"/>
                    </a:lnTo>
                    <a:lnTo>
                      <a:pt x="7338" y="8272"/>
                    </a:lnTo>
                    <a:lnTo>
                      <a:pt x="7291" y="8270"/>
                    </a:lnTo>
                    <a:lnTo>
                      <a:pt x="7248" y="8268"/>
                    </a:lnTo>
                    <a:lnTo>
                      <a:pt x="7207" y="8264"/>
                    </a:lnTo>
                    <a:lnTo>
                      <a:pt x="7168" y="8261"/>
                    </a:lnTo>
                    <a:lnTo>
                      <a:pt x="7131" y="8256"/>
                    </a:lnTo>
                    <a:lnTo>
                      <a:pt x="7095" y="8251"/>
                    </a:lnTo>
                    <a:lnTo>
                      <a:pt x="7059" y="8246"/>
                    </a:lnTo>
                    <a:lnTo>
                      <a:pt x="7026" y="8239"/>
                    </a:lnTo>
                    <a:lnTo>
                      <a:pt x="6992" y="8231"/>
                    </a:lnTo>
                    <a:lnTo>
                      <a:pt x="6957" y="8224"/>
                    </a:lnTo>
                    <a:lnTo>
                      <a:pt x="6889" y="8207"/>
                    </a:lnTo>
                    <a:lnTo>
                      <a:pt x="6816" y="8189"/>
                    </a:lnTo>
                    <a:lnTo>
                      <a:pt x="6816" y="7245"/>
                    </a:lnTo>
                    <a:lnTo>
                      <a:pt x="6848" y="7238"/>
                    </a:lnTo>
                    <a:lnTo>
                      <a:pt x="6885" y="7231"/>
                    </a:lnTo>
                    <a:lnTo>
                      <a:pt x="6923" y="7223"/>
                    </a:lnTo>
                    <a:lnTo>
                      <a:pt x="6962" y="7212"/>
                    </a:lnTo>
                    <a:lnTo>
                      <a:pt x="7001" y="7201"/>
                    </a:lnTo>
                    <a:lnTo>
                      <a:pt x="7040" y="7188"/>
                    </a:lnTo>
                    <a:lnTo>
                      <a:pt x="7060" y="7181"/>
                    </a:lnTo>
                    <a:lnTo>
                      <a:pt x="7080" y="7174"/>
                    </a:lnTo>
                    <a:lnTo>
                      <a:pt x="7098" y="7167"/>
                    </a:lnTo>
                    <a:lnTo>
                      <a:pt x="7117" y="7158"/>
                    </a:lnTo>
                    <a:lnTo>
                      <a:pt x="7135" y="7149"/>
                    </a:lnTo>
                    <a:lnTo>
                      <a:pt x="7152" y="7140"/>
                    </a:lnTo>
                    <a:lnTo>
                      <a:pt x="7170" y="7131"/>
                    </a:lnTo>
                    <a:lnTo>
                      <a:pt x="7185" y="7121"/>
                    </a:lnTo>
                    <a:lnTo>
                      <a:pt x="7200" y="7110"/>
                    </a:lnTo>
                    <a:lnTo>
                      <a:pt x="7214" y="7099"/>
                    </a:lnTo>
                    <a:lnTo>
                      <a:pt x="7228" y="7088"/>
                    </a:lnTo>
                    <a:lnTo>
                      <a:pt x="7241" y="7076"/>
                    </a:lnTo>
                    <a:lnTo>
                      <a:pt x="7251" y="7064"/>
                    </a:lnTo>
                    <a:lnTo>
                      <a:pt x="7261" y="7050"/>
                    </a:lnTo>
                    <a:lnTo>
                      <a:pt x="7271" y="7036"/>
                    </a:lnTo>
                    <a:lnTo>
                      <a:pt x="7278" y="7022"/>
                    </a:lnTo>
                    <a:lnTo>
                      <a:pt x="7283" y="7007"/>
                    </a:lnTo>
                    <a:lnTo>
                      <a:pt x="7287" y="6992"/>
                    </a:lnTo>
                    <a:lnTo>
                      <a:pt x="7290" y="6976"/>
                    </a:lnTo>
                    <a:lnTo>
                      <a:pt x="7291" y="6958"/>
                    </a:lnTo>
                    <a:lnTo>
                      <a:pt x="7290" y="6941"/>
                    </a:lnTo>
                    <a:lnTo>
                      <a:pt x="7288" y="6924"/>
                    </a:lnTo>
                    <a:lnTo>
                      <a:pt x="7283" y="6907"/>
                    </a:lnTo>
                    <a:lnTo>
                      <a:pt x="7278" y="6891"/>
                    </a:lnTo>
                    <a:lnTo>
                      <a:pt x="7271" y="6876"/>
                    </a:lnTo>
                    <a:lnTo>
                      <a:pt x="7261" y="6862"/>
                    </a:lnTo>
                    <a:lnTo>
                      <a:pt x="7252" y="6847"/>
                    </a:lnTo>
                    <a:lnTo>
                      <a:pt x="7241" y="6834"/>
                    </a:lnTo>
                    <a:lnTo>
                      <a:pt x="7229" y="6822"/>
                    </a:lnTo>
                    <a:lnTo>
                      <a:pt x="7215" y="6810"/>
                    </a:lnTo>
                    <a:lnTo>
                      <a:pt x="7201" y="6798"/>
                    </a:lnTo>
                    <a:lnTo>
                      <a:pt x="7186" y="6787"/>
                    </a:lnTo>
                    <a:lnTo>
                      <a:pt x="7170" y="6777"/>
                    </a:lnTo>
                    <a:lnTo>
                      <a:pt x="7152" y="6767"/>
                    </a:lnTo>
                    <a:lnTo>
                      <a:pt x="7135" y="6758"/>
                    </a:lnTo>
                    <a:lnTo>
                      <a:pt x="7118" y="6748"/>
                    </a:lnTo>
                    <a:lnTo>
                      <a:pt x="7098" y="6740"/>
                    </a:lnTo>
                    <a:lnTo>
                      <a:pt x="7080" y="6732"/>
                    </a:lnTo>
                    <a:lnTo>
                      <a:pt x="7060" y="6724"/>
                    </a:lnTo>
                    <a:lnTo>
                      <a:pt x="7041" y="6717"/>
                    </a:lnTo>
                    <a:lnTo>
                      <a:pt x="7001" y="6703"/>
                    </a:lnTo>
                    <a:lnTo>
                      <a:pt x="6962" y="6691"/>
                    </a:lnTo>
                    <a:lnTo>
                      <a:pt x="6885" y="6670"/>
                    </a:lnTo>
                    <a:lnTo>
                      <a:pt x="6816" y="6651"/>
                    </a:lnTo>
                    <a:lnTo>
                      <a:pt x="6816" y="6354"/>
                    </a:lnTo>
                    <a:lnTo>
                      <a:pt x="6410" y="6354"/>
                    </a:lnTo>
                    <a:lnTo>
                      <a:pt x="6415" y="6283"/>
                    </a:lnTo>
                    <a:lnTo>
                      <a:pt x="6420" y="6213"/>
                    </a:lnTo>
                    <a:lnTo>
                      <a:pt x="6425" y="6143"/>
                    </a:lnTo>
                    <a:lnTo>
                      <a:pt x="6430" y="6073"/>
                    </a:lnTo>
                    <a:lnTo>
                      <a:pt x="6435" y="6003"/>
                    </a:lnTo>
                    <a:lnTo>
                      <a:pt x="6441" y="5932"/>
                    </a:lnTo>
                    <a:lnTo>
                      <a:pt x="6446" y="5862"/>
                    </a:lnTo>
                    <a:lnTo>
                      <a:pt x="6452" y="5792"/>
                    </a:lnTo>
                    <a:lnTo>
                      <a:pt x="6457" y="5721"/>
                    </a:lnTo>
                    <a:lnTo>
                      <a:pt x="6462" y="5651"/>
                    </a:lnTo>
                    <a:lnTo>
                      <a:pt x="6467" y="5580"/>
                    </a:lnTo>
                    <a:lnTo>
                      <a:pt x="6472" y="5510"/>
                    </a:lnTo>
                    <a:lnTo>
                      <a:pt x="6477" y="5441"/>
                    </a:lnTo>
                    <a:lnTo>
                      <a:pt x="6482" y="5370"/>
                    </a:lnTo>
                    <a:lnTo>
                      <a:pt x="6487" y="5300"/>
                    </a:lnTo>
                    <a:lnTo>
                      <a:pt x="6491" y="5230"/>
                    </a:lnTo>
                    <a:lnTo>
                      <a:pt x="6191" y="5230"/>
                    </a:lnTo>
                    <a:lnTo>
                      <a:pt x="6191" y="4872"/>
                    </a:lnTo>
                    <a:close/>
                    <a:moveTo>
                      <a:pt x="0" y="0"/>
                    </a:moveTo>
                    <a:lnTo>
                      <a:pt x="0" y="16320"/>
                    </a:lnTo>
                    <a:lnTo>
                      <a:pt x="16320" y="16320"/>
                    </a:lnTo>
                    <a:lnTo>
                      <a:pt x="16320" y="0"/>
                    </a:lnTo>
                    <a:lnTo>
                      <a:pt x="0" y="0"/>
                    </a:lnTo>
                    <a:close/>
                  </a:path>
                </a:pathLst>
              </a:custGeom>
              <a:solidFill>
                <a:srgbClr val="D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b="0" i="0" dirty="0">
                  <a:latin typeface="TheSans LP5 Plain" panose="020B0002050302020203" pitchFamily="34" charset="0"/>
                </a:endParaRPr>
              </a:p>
            </p:txBody>
          </p:sp>
        </p:grpSp>
      </p:grpSp>
      <p:pic>
        <p:nvPicPr>
          <p:cNvPr id="2" name="Grafik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44" y="125860"/>
            <a:ext cx="5505260" cy="4454928"/>
          </a:xfrm>
          <a:prstGeom prst="rect">
            <a:avLst/>
          </a:prstGeom>
        </p:spPr>
      </p:pic>
      <p:pic>
        <p:nvPicPr>
          <p:cNvPr id="3" name="Grafik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94556" y="4373688"/>
            <a:ext cx="2225149" cy="540393"/>
          </a:xfrm>
          <a:prstGeom prst="rect">
            <a:avLst/>
          </a:prstGeom>
        </p:spPr>
      </p:pic>
      <p:pic>
        <p:nvPicPr>
          <p:cNvPr id="79" name="Grafik 7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81" name="Grafik 8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6394" y="835045"/>
            <a:ext cx="3456384" cy="578928"/>
          </a:xfrm>
          <a:prstGeom prst="rect">
            <a:avLst/>
          </a:prstGeom>
        </p:spPr>
      </p:pic>
      <p:sp>
        <p:nvSpPr>
          <p:cNvPr id="84" name="Textplatzhalter 36"/>
          <p:cNvSpPr>
            <a:spLocks noGrp="1"/>
          </p:cNvSpPr>
          <p:nvPr>
            <p:ph type="body" sz="quarter" idx="12" hasCustomPrompt="1"/>
          </p:nvPr>
        </p:nvSpPr>
        <p:spPr>
          <a:xfrm rot="21360000">
            <a:off x="690478" y="968827"/>
            <a:ext cx="3237052" cy="311150"/>
          </a:xfrm>
        </p:spPr>
        <p:txBody>
          <a:bodyPr anchor="ctr" anchorCtr="0"/>
          <a:lstStyle>
            <a:lvl1pPr marL="0" indent="0" algn="ctr">
              <a:buNone/>
              <a:defRPr baseline="0">
                <a:solidFill>
                  <a:schemeClr val="bg1"/>
                </a:solidFill>
              </a:defRPr>
            </a:lvl1pPr>
          </a:lstStyle>
          <a:p>
            <a:pPr lvl="0"/>
            <a:r>
              <a:rPr lang="de-DE" dirty="0"/>
              <a:t>Ort &amp; Datum</a:t>
            </a:r>
          </a:p>
        </p:txBody>
      </p:sp>
      <p:sp>
        <p:nvSpPr>
          <p:cNvPr id="80" name="Textplatzhalter 38"/>
          <p:cNvSpPr>
            <a:spLocks noGrp="1"/>
          </p:cNvSpPr>
          <p:nvPr>
            <p:ph type="body" sz="quarter" idx="14" hasCustomPrompt="1"/>
          </p:nvPr>
        </p:nvSpPr>
        <p:spPr>
          <a:xfrm rot="-240000">
            <a:off x="395536" y="1320486"/>
            <a:ext cx="5418000" cy="2016000"/>
          </a:xfrm>
        </p:spPr>
        <p:txBody>
          <a:bodyPr anchor="ctr" anchorCtr="0">
            <a:normAutofit/>
          </a:bodyPr>
          <a:lstStyle>
            <a:lvl1pPr marL="0" indent="0">
              <a:lnSpc>
                <a:spcPts val="4600"/>
              </a:lnSpc>
              <a:spcAft>
                <a:spcPts val="0"/>
              </a:spcAft>
              <a:buNone/>
              <a:defRPr sz="4000" b="1" i="0">
                <a:solidFill>
                  <a:schemeClr val="bg1"/>
                </a:solidFill>
                <a:latin typeface="TheSans C4s Schwarz" charset="0"/>
              </a:defRPr>
            </a:lvl1pPr>
          </a:lstStyle>
          <a:p>
            <a:pPr lvl="0"/>
            <a:r>
              <a:rPr lang="de-DE" sz="4400" dirty="0">
                <a:latin typeface="Arial Black" panose="020B0A04020102020204" pitchFamily="34" charset="0"/>
              </a:rPr>
              <a:t>TITEL DER PRÄSENTATION</a:t>
            </a:r>
            <a:r>
              <a:rPr lang="de-DE" sz="4000" dirty="0">
                <a:latin typeface="Arial Black" panose="020B0A04020102020204" pitchFamily="34" charset="0"/>
              </a:rPr>
              <a:t/>
            </a:r>
            <a:br>
              <a:rPr lang="de-DE" sz="4000" dirty="0">
                <a:latin typeface="Arial Black" panose="020B0A04020102020204" pitchFamily="34" charset="0"/>
              </a:rPr>
            </a:br>
            <a:r>
              <a:rPr lang="de-DE" sz="4000" dirty="0">
                <a:latin typeface="Arial Black" panose="020B0A04020102020204" pitchFamily="34" charset="0"/>
              </a:rPr>
              <a:t>ARIAL BLACK</a:t>
            </a:r>
            <a:endParaRPr lang="de-DE" sz="4400" dirty="0">
              <a:latin typeface="Arial Black" panose="020B0A04020102020204" pitchFamily="34" charset="0"/>
            </a:endParaRPr>
          </a:p>
        </p:txBody>
      </p:sp>
      <p:sp>
        <p:nvSpPr>
          <p:cNvPr id="82" name="Textplatzhalter 40"/>
          <p:cNvSpPr>
            <a:spLocks noGrp="1"/>
          </p:cNvSpPr>
          <p:nvPr>
            <p:ph type="body" sz="quarter" idx="16" hasCustomPrompt="1"/>
          </p:nvPr>
        </p:nvSpPr>
        <p:spPr>
          <a:xfrm rot="-240000">
            <a:off x="486830" y="3405773"/>
            <a:ext cx="4074190" cy="695218"/>
          </a:xfrm>
        </p:spPr>
        <p:txBody>
          <a:bodyPr/>
          <a:lstStyle>
            <a:lvl1pPr marL="0" marR="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sz="1600">
                <a:solidFill>
                  <a:schemeClr val="bg1"/>
                </a:solidFill>
              </a:defRPr>
            </a:lvl1pPr>
          </a:lstStyle>
          <a:p>
            <a:pPr marL="0" marR="0" lvl="0" indent="0" algn="l" defTabSz="914400" rtl="0" eaLnBrk="1" fontAlgn="auto" latinLnBrk="0" hangingPunct="1">
              <a:lnSpc>
                <a:spcPct val="100000"/>
              </a:lnSpc>
              <a:spcBef>
                <a:spcPts val="864"/>
              </a:spcBef>
              <a:spcAft>
                <a:spcPts val="0"/>
              </a:spcAft>
              <a:buClr>
                <a:schemeClr val="tx2"/>
              </a:buClr>
              <a:buSzTx/>
              <a:buFont typeface="Wingdings" pitchFamily="2" charset="2"/>
              <a:buNone/>
              <a:tabLst/>
              <a:defRPr/>
            </a:pPr>
            <a:r>
              <a:rPr lang="de-DE" sz="1600" dirty="0">
                <a:solidFill>
                  <a:schemeClr val="bg1"/>
                </a:solidFill>
              </a:rPr>
              <a:t>Themenbeschreibung, Inhalte,</a:t>
            </a:r>
            <a:r>
              <a:rPr lang="de-DE" sz="1600" baseline="0" dirty="0">
                <a:solidFill>
                  <a:schemeClr val="bg1"/>
                </a:solidFill>
              </a:rPr>
              <a:t> Abteilung und Verfasser, Arial, 16 PT, Weiß</a:t>
            </a:r>
            <a:br>
              <a:rPr lang="de-DE" sz="1600" baseline="0" dirty="0">
                <a:solidFill>
                  <a:schemeClr val="bg1"/>
                </a:solidFill>
              </a:rPr>
            </a:br>
            <a:endParaRPr lang="de-DE" sz="1600" baseline="0" dirty="0">
              <a:solidFill>
                <a:schemeClr val="bg1"/>
              </a:solidFill>
            </a:endParaRPr>
          </a:p>
        </p:txBody>
      </p:sp>
    </p:spTree>
    <p:extLst>
      <p:ext uri="{BB962C8B-B14F-4D97-AF65-F5344CB8AC3E}">
        <p14:creationId xmlns:p14="http://schemas.microsoft.com/office/powerpoint/2010/main" val="19719486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Kapiteltrenner_Bild">
    <p:bg>
      <p:bgPr>
        <a:solidFill>
          <a:schemeClr val="bg2"/>
        </a:solidFill>
        <a:effectLst/>
      </p:bgPr>
    </p:bg>
    <p:spTree>
      <p:nvGrpSpPr>
        <p:cNvPr id="1" name=""/>
        <p:cNvGrpSpPr/>
        <p:nvPr/>
      </p:nvGrpSpPr>
      <p:grpSpPr>
        <a:xfrm>
          <a:off x="0" y="0"/>
          <a:ext cx="0" cy="0"/>
          <a:chOff x="0" y="0"/>
          <a:chExt cx="0" cy="0"/>
        </a:xfrm>
      </p:grpSpPr>
      <p:sp>
        <p:nvSpPr>
          <p:cNvPr id="82" name="Bildplatzhalter 4"/>
          <p:cNvSpPr>
            <a:spLocks noGrp="1"/>
          </p:cNvSpPr>
          <p:nvPr>
            <p:ph type="pic" sz="quarter" idx="11" hasCustomPrompt="1"/>
          </p:nvPr>
        </p:nvSpPr>
        <p:spPr bwMode="auto">
          <a:xfrm>
            <a:off x="160337" y="1"/>
            <a:ext cx="8983663" cy="5148262"/>
          </a:xfrm>
          <a:solidFill>
            <a:srgbClr val="CC0066"/>
          </a:solidFill>
        </p:spPr>
        <p:txBody>
          <a:bodyPr anchor="t" anchorCtr="0"/>
          <a:lstStyle>
            <a:lvl1pPr marL="0" indent="0" algn="ctr">
              <a:spcBef>
                <a:spcPts val="0"/>
              </a:spcBef>
              <a:buNone/>
              <a:defRPr>
                <a:solidFill>
                  <a:schemeClr val="bg1"/>
                </a:solidFill>
              </a:defRPr>
            </a:lvl1pPr>
          </a:lstStyle>
          <a:p>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Bild einfügen</a:t>
            </a:r>
          </a:p>
        </p:txBody>
      </p:sp>
      <p:sp>
        <p:nvSpPr>
          <p:cNvPr id="4" name="Bildplatzhalter 3"/>
          <p:cNvSpPr>
            <a:spLocks noGrp="1"/>
          </p:cNvSpPr>
          <p:nvPr>
            <p:ph type="pic" sz="quarter" idx="12"/>
          </p:nvPr>
        </p:nvSpPr>
        <p:spPr>
          <a:xfrm>
            <a:off x="160338" y="160337"/>
            <a:ext cx="3906837" cy="4987925"/>
          </a:xfrm>
          <a:gradFill>
            <a:gsLst>
              <a:gs pos="72000">
                <a:srgbClr val="000000">
                  <a:alpha val="80000"/>
                </a:srgbClr>
              </a:gs>
              <a:gs pos="0">
                <a:schemeClr val="tx1"/>
              </a:gs>
              <a:gs pos="97000">
                <a:schemeClr val="tx1">
                  <a:alpha val="0"/>
                </a:schemeClr>
              </a:gs>
            </a:gsLst>
            <a:lin ang="0" scaled="0"/>
          </a:gradFill>
        </p:spPr>
        <p:txBody>
          <a:bodyPr vert="vert" anchor="b" anchorCtr="0"/>
          <a:lstStyle>
            <a:lvl1pPr marL="0" indent="0">
              <a:buNone/>
              <a:defRPr>
                <a:noFill/>
              </a:defRPr>
            </a:lvl1pPr>
          </a:lstStyle>
          <a:p>
            <a:r>
              <a:rPr lang="de-DE"/>
              <a:t>Bild durch Klicken auf Symbol hinzufügen</a:t>
            </a:r>
            <a:endParaRPr lang="de-DE" dirty="0"/>
          </a:p>
        </p:txBody>
      </p:sp>
      <p:grpSp>
        <p:nvGrpSpPr>
          <p:cNvPr id="44" name="Gruppieren 43"/>
          <p:cNvGrpSpPr/>
          <p:nvPr userDrawn="1"/>
        </p:nvGrpSpPr>
        <p:grpSpPr bwMode="auto">
          <a:xfrm>
            <a:off x="-2052001" y="-270250"/>
            <a:ext cx="11628001" cy="5688763"/>
            <a:chOff x="-2052001" y="-360000"/>
            <a:chExt cx="11628001" cy="7578000"/>
          </a:xfrm>
        </p:grpSpPr>
        <p:sp>
          <p:nvSpPr>
            <p:cNvPr id="45" name="Textfeld 56"/>
            <p:cNvSpPr txBox="1"/>
            <p:nvPr userDrawn="1"/>
          </p:nvSpPr>
          <p:spPr bwMode="auto">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Hilfslinien anzeigen über Menu: </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Ansicht | Anzeigen | Haken bei</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Führungslinien setzten</a:t>
              </a:r>
            </a:p>
            <a:p>
              <a:pPr indent="0" algn="r">
                <a:lnSpc>
                  <a:spcPct val="100000"/>
                </a:lnSpc>
                <a:spcBef>
                  <a:spcPts val="0"/>
                </a:spcBef>
                <a:spcAft>
                  <a:spcPts val="0"/>
                </a:spcAft>
              </a:pPr>
              <a:r>
                <a:rPr lang="de-DE" sz="400" b="0" i="0" dirty="0">
                  <a:solidFill>
                    <a:schemeClr val="tx1"/>
                  </a:solidFill>
                  <a:latin typeface="TheSans LP5 Plain" panose="020B0002050302020203" pitchFamily="34" charset="0"/>
                </a:rPr>
                <a:t>______________________________________________________</a:t>
              </a:r>
            </a:p>
            <a:p>
              <a:pPr indent="0" algn="r">
                <a:lnSpc>
                  <a:spcPct val="100000"/>
                </a:lnSpc>
                <a:spcBef>
                  <a:spcPts val="0"/>
                </a:spcBef>
                <a:spcAft>
                  <a:spcPts val="0"/>
                </a:spcAft>
              </a:pPr>
              <a:endParaRPr lang="de-DE" sz="300" b="0" i="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Folie in</a:t>
              </a:r>
              <a:r>
                <a:rPr lang="de-DE" sz="700" b="0" i="0" baseline="0" dirty="0">
                  <a:solidFill>
                    <a:schemeClr val="tx1"/>
                  </a:solidFill>
                  <a:latin typeface="TheSans LP5 Plain" panose="020B0002050302020203" pitchFamily="34" charset="0"/>
                </a:rPr>
                <a:t> Ursprungsform </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bringen über Menu:</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Start | Folien | Zurücksetzen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Wechsel der Textebene im Menü über: Start | Absatz | Listenebene erhöhen/verringern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dirty="0">
                  <a:solidFill>
                    <a:schemeClr val="tx1"/>
                  </a:solidFill>
                  <a:latin typeface="TheSans LP5 Plain"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baseline="0" dirty="0">
                  <a:solidFill>
                    <a:schemeClr val="tx1"/>
                  </a:solidFill>
                  <a:latin typeface="TheSans LP5 Plain" panose="020B0002050302020203" pitchFamily="34" charset="0"/>
                </a:rPr>
                <a:t>Start | Folien | Layout</a:t>
              </a:r>
            </a:p>
            <a:p>
              <a:pPr indent="0" algn="r">
                <a:lnSpc>
                  <a:spcPct val="100000"/>
                </a:lnSpc>
                <a:spcBef>
                  <a:spcPts val="0"/>
                </a:spcBef>
                <a:spcAft>
                  <a:spcPts val="0"/>
                </a:spcAft>
              </a:pPr>
              <a:endParaRPr lang="de-DE" sz="700" b="0" i="0" baseline="0" noProof="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700" b="0" i="0" noProof="0" dirty="0">
                <a:solidFill>
                  <a:schemeClr val="tx1"/>
                </a:solidFill>
                <a:latin typeface="TheSans LP5 Plain" panose="020B0002050302020203" pitchFamily="34" charset="0"/>
              </a:endParaRPr>
            </a:p>
          </p:txBody>
        </p:sp>
        <p:grpSp>
          <p:nvGrpSpPr>
            <p:cNvPr id="50" name="Gruppieren 49"/>
            <p:cNvGrpSpPr/>
            <p:nvPr userDrawn="1"/>
          </p:nvGrpSpPr>
          <p:grpSpPr bwMode="auto">
            <a:xfrm>
              <a:off x="160338" y="-360000"/>
              <a:ext cx="8821662" cy="288333"/>
              <a:chOff x="160338" y="-360000"/>
              <a:chExt cx="8821662" cy="288333"/>
            </a:xfrm>
          </p:grpSpPr>
          <p:cxnSp>
            <p:nvCxnSpPr>
              <p:cNvPr id="76" name="Gerade Verbindung 75"/>
              <p:cNvCxnSpPr/>
              <p:nvPr userDrawn="1"/>
            </p:nvCxnSpPr>
            <p:spPr bwMode="auto">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bwMode="auto">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78" name="Textfeld 8"/>
              <p:cNvSpPr txBox="1"/>
              <p:nvPr userDrawn="1"/>
            </p:nvSpPr>
            <p:spPr bwMode="auto">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cxnSp>
            <p:nvCxnSpPr>
              <p:cNvPr id="79" name="Gerade Verbindung 78"/>
              <p:cNvCxnSpPr/>
              <p:nvPr userDrawn="1"/>
            </p:nvCxnSpPr>
            <p:spPr bwMode="auto">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0" name="Textfeld 8"/>
              <p:cNvSpPr txBox="1"/>
              <p:nvPr userDrawn="1"/>
            </p:nvSpPr>
            <p:spPr bwMode="auto">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cxnSp>
            <p:nvCxnSpPr>
              <p:cNvPr id="81" name="Gerade Verbindung 80"/>
              <p:cNvCxnSpPr/>
              <p:nvPr userDrawn="1"/>
            </p:nvCxnSpPr>
            <p:spPr bwMode="auto">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1" name="Gruppieren 50"/>
            <p:cNvGrpSpPr/>
            <p:nvPr userDrawn="1"/>
          </p:nvGrpSpPr>
          <p:grpSpPr bwMode="auto">
            <a:xfrm>
              <a:off x="160338" y="6930000"/>
              <a:ext cx="8823076" cy="288000"/>
              <a:chOff x="160338" y="6930000"/>
              <a:chExt cx="8823076" cy="288000"/>
            </a:xfrm>
          </p:grpSpPr>
          <p:cxnSp>
            <p:nvCxnSpPr>
              <p:cNvPr id="70" name="Gerade Verbindung 69"/>
              <p:cNvCxnSpPr/>
              <p:nvPr userDrawn="1"/>
            </p:nvCxnSpPr>
            <p:spPr bwMode="auto">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bwMode="auto">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72" name="Textfeld 8"/>
              <p:cNvSpPr txBox="1"/>
              <p:nvPr userDrawn="1"/>
            </p:nvSpPr>
            <p:spPr bwMode="auto">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cxnSp>
            <p:nvCxnSpPr>
              <p:cNvPr id="73" name="Gerade Verbindung 72"/>
              <p:cNvCxnSpPr/>
              <p:nvPr userDrawn="1"/>
            </p:nvCxnSpPr>
            <p:spPr bwMode="auto">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bwMode="auto">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cxnSp>
            <p:nvCxnSpPr>
              <p:cNvPr id="75" name="Gerade Verbindung 74"/>
              <p:cNvCxnSpPr/>
              <p:nvPr userDrawn="1"/>
            </p:nvCxnSpPr>
            <p:spPr bwMode="auto">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2" name="Gruppieren 51"/>
            <p:cNvGrpSpPr/>
            <p:nvPr userDrawn="1"/>
          </p:nvGrpSpPr>
          <p:grpSpPr bwMode="auto">
            <a:xfrm>
              <a:off x="9216000" y="214313"/>
              <a:ext cx="360000" cy="6715687"/>
              <a:chOff x="9216000" y="214313"/>
              <a:chExt cx="360000" cy="6715687"/>
            </a:xfrm>
          </p:grpSpPr>
          <p:sp>
            <p:nvSpPr>
              <p:cNvPr id="62" name="Textfeld 39"/>
              <p:cNvSpPr txBox="1"/>
              <p:nvPr userDrawn="1"/>
            </p:nvSpPr>
            <p:spPr bwMode="auto">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5,55</a:t>
                </a:r>
              </a:p>
            </p:txBody>
          </p:sp>
          <p:cxnSp>
            <p:nvCxnSpPr>
              <p:cNvPr id="63" name="Gerade Verbindung 62"/>
              <p:cNvCxnSpPr/>
              <p:nvPr userDrawn="1"/>
            </p:nvCxnSpPr>
            <p:spPr bwMode="auto">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4" name="Textfeld 39"/>
              <p:cNvSpPr txBox="1"/>
              <p:nvPr userDrawn="1"/>
            </p:nvSpPr>
            <p:spPr bwMode="auto">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4,55</a:t>
                </a:r>
              </a:p>
            </p:txBody>
          </p:sp>
          <p:cxnSp>
            <p:nvCxnSpPr>
              <p:cNvPr id="65" name="Gerade Verbindung 64"/>
              <p:cNvCxnSpPr/>
              <p:nvPr userDrawn="1"/>
            </p:nvCxnSpPr>
            <p:spPr bwMode="auto">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bwMode="auto">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cxnSp>
            <p:nvCxnSpPr>
              <p:cNvPr id="67" name="Gerade Verbindung 66"/>
              <p:cNvCxnSpPr/>
              <p:nvPr userDrawn="1"/>
            </p:nvCxnSpPr>
            <p:spPr bwMode="auto">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Gerade Verbindung 67"/>
              <p:cNvCxnSpPr/>
              <p:nvPr userDrawn="1"/>
            </p:nvCxnSpPr>
            <p:spPr bwMode="auto">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9" name="Textfeld 39"/>
              <p:cNvSpPr txBox="1"/>
              <p:nvPr userDrawn="1"/>
            </p:nvSpPr>
            <p:spPr bwMode="auto">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grpSp>
        <p:grpSp>
          <p:nvGrpSpPr>
            <p:cNvPr id="53" name="Gruppieren 52"/>
            <p:cNvGrpSpPr/>
            <p:nvPr userDrawn="1"/>
          </p:nvGrpSpPr>
          <p:grpSpPr bwMode="auto">
            <a:xfrm>
              <a:off x="-432000" y="6089311"/>
              <a:ext cx="360076" cy="840689"/>
              <a:chOff x="-432000" y="6089311"/>
              <a:chExt cx="360076" cy="840689"/>
            </a:xfrm>
          </p:grpSpPr>
          <p:sp>
            <p:nvSpPr>
              <p:cNvPr id="58" name="Textfeld 39"/>
              <p:cNvSpPr txBox="1"/>
              <p:nvPr userDrawn="1"/>
            </p:nvSpPr>
            <p:spPr bwMode="auto">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5,55</a:t>
                </a:r>
              </a:p>
            </p:txBody>
          </p:sp>
          <p:cxnSp>
            <p:nvCxnSpPr>
              <p:cNvPr id="59" name="Gerade Verbindung 58"/>
              <p:cNvCxnSpPr/>
              <p:nvPr userDrawn="1"/>
            </p:nvCxnSpPr>
            <p:spPr bwMode="auto">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userDrawn="1"/>
            </p:nvCxnSpPr>
            <p:spPr bwMode="auto">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bwMode="auto">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6,70</a:t>
                </a:r>
              </a:p>
            </p:txBody>
          </p:sp>
        </p:grpSp>
        <p:grpSp>
          <p:nvGrpSpPr>
            <p:cNvPr id="54" name="Gruppieren 53"/>
            <p:cNvGrpSpPr/>
            <p:nvPr userDrawn="1"/>
          </p:nvGrpSpPr>
          <p:grpSpPr bwMode="auto">
            <a:xfrm>
              <a:off x="-432001" y="958780"/>
              <a:ext cx="360000" cy="288065"/>
              <a:chOff x="-432001" y="958780"/>
              <a:chExt cx="360000" cy="288065"/>
            </a:xfrm>
          </p:grpSpPr>
          <p:sp>
            <p:nvSpPr>
              <p:cNvPr id="56" name="Textfeld 39"/>
              <p:cNvSpPr txBox="1"/>
              <p:nvPr userDrawn="1"/>
            </p:nvSpPr>
            <p:spPr bwMode="auto">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4,55</a:t>
                </a:r>
              </a:p>
            </p:txBody>
          </p:sp>
          <p:cxnSp>
            <p:nvCxnSpPr>
              <p:cNvPr id="57" name="Gerade Verbindung 56"/>
              <p:cNvCxnSpPr/>
              <p:nvPr userDrawn="1"/>
            </p:nvCxnSpPr>
            <p:spPr bwMode="auto">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5" name="Textfeld 54"/>
            <p:cNvSpPr txBox="1"/>
            <p:nvPr userDrawn="1"/>
          </p:nvSpPr>
          <p:spPr bwMode="auto">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Hinweis: Titel der Präsentation ist Fußzeile</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Fußzeile (pro Folie oder für alle) </a:t>
              </a:r>
              <a:br>
                <a:rPr lang="de-DE" sz="700" b="0" i="0" baseline="0" dirty="0">
                  <a:solidFill>
                    <a:schemeClr val="tx1"/>
                  </a:solidFill>
                  <a:latin typeface="TheSans LP5 Plain" panose="020B0002050302020203" pitchFamily="34" charset="0"/>
                </a:rPr>
              </a:br>
              <a:r>
                <a:rPr lang="de-DE" sz="700" b="0" i="0" baseline="0" dirty="0">
                  <a:solidFill>
                    <a:schemeClr val="tx1"/>
                  </a:solidFill>
                  <a:latin typeface="TheSans LP5 Plain" panose="020B0002050302020203" pitchFamily="34" charset="0"/>
                </a:rPr>
                <a:t>anpassen über Menü:</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Einfügen | Text | Kopf- und Fußzeile</a:t>
              </a:r>
            </a:p>
          </p:txBody>
        </p:sp>
      </p:grpSp>
      <p:pic>
        <p:nvPicPr>
          <p:cNvPr id="117" name="Logo DM"/>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60337" y="4714750"/>
            <a:ext cx="833576" cy="180000"/>
          </a:xfrm>
          <a:prstGeom prst="rect">
            <a:avLst/>
          </a:prstGeom>
        </p:spPr>
      </p:pic>
      <p:pic>
        <p:nvPicPr>
          <p:cNvPr id="42"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8623414" y="4624750"/>
            <a:ext cx="360000" cy="360000"/>
          </a:xfrm>
          <a:prstGeom prst="rect">
            <a:avLst/>
          </a:prstGeom>
        </p:spPr>
      </p:pic>
      <p:sp>
        <p:nvSpPr>
          <p:cNvPr id="47" name="Untertitel 2"/>
          <p:cNvSpPr>
            <a:spLocks noGrp="1"/>
          </p:cNvSpPr>
          <p:nvPr>
            <p:ph type="subTitle" idx="1" hasCustomPrompt="1"/>
          </p:nvPr>
        </p:nvSpPr>
        <p:spPr bwMode="auto">
          <a:xfrm>
            <a:off x="324000" y="1026000"/>
            <a:ext cx="2700000" cy="1111994"/>
          </a:xfrm>
          <a:noFill/>
        </p:spPr>
        <p:txBody>
          <a:bodyPr wrap="square" lIns="162000" tIns="162000" rIns="162000" bIns="162000" anchor="t" anchorCtr="0">
            <a:noAutofit/>
          </a:bodyPr>
          <a:lstStyle>
            <a:lvl1pPr marL="0" indent="0" algn="l">
              <a:spcBef>
                <a:spcPts val="0"/>
              </a:spcBef>
              <a:buNone/>
              <a:defRPr sz="1700" baseline="0">
                <a:solidFill>
                  <a:schemeClr val="bg1"/>
                </a:solidFill>
              </a:defRPr>
            </a:lvl1pPr>
            <a:lvl2pPr marL="0" indent="0" algn="l">
              <a:spcBef>
                <a:spcPts val="0"/>
              </a:spcBef>
              <a:buNone/>
              <a:defRPr sz="1700">
                <a:solidFill>
                  <a:schemeClr val="tx2"/>
                </a:solidFill>
              </a:defRPr>
            </a:lvl2pPr>
            <a:lvl3pPr marL="0" indent="0" algn="l">
              <a:spcBef>
                <a:spcPts val="0"/>
              </a:spcBef>
              <a:buNone/>
              <a:defRPr sz="1700">
                <a:solidFill>
                  <a:schemeClr val="tx2"/>
                </a:solidFill>
              </a:defRPr>
            </a:lvl3pPr>
            <a:lvl4pPr marL="0" indent="0" algn="l">
              <a:spcBef>
                <a:spcPts val="0"/>
              </a:spcBef>
              <a:buNone/>
              <a:defRPr sz="1700">
                <a:solidFill>
                  <a:schemeClr val="tx2"/>
                </a:solidFill>
              </a:defRPr>
            </a:lvl4pPr>
            <a:lvl5pPr marL="0" indent="0" algn="l">
              <a:spcBef>
                <a:spcPts val="0"/>
              </a:spcBef>
              <a:buNone/>
              <a:defRPr sz="1700">
                <a:solidFill>
                  <a:schemeClr val="tx2"/>
                </a:solidFill>
              </a:defRPr>
            </a:lvl5pPr>
            <a:lvl6pPr marL="0" indent="0" algn="l">
              <a:spcBef>
                <a:spcPts val="0"/>
              </a:spcBef>
              <a:buNone/>
              <a:defRPr sz="1700">
                <a:solidFill>
                  <a:schemeClr val="tx2"/>
                </a:solidFill>
              </a:defRPr>
            </a:lvl6pPr>
            <a:lvl7pPr marL="0" indent="0" algn="l">
              <a:spcBef>
                <a:spcPts val="0"/>
              </a:spcBef>
              <a:buNone/>
              <a:defRPr sz="1700">
                <a:solidFill>
                  <a:schemeClr val="tx2"/>
                </a:solidFill>
              </a:defRPr>
            </a:lvl7pPr>
            <a:lvl8pPr marL="0" indent="0" algn="l">
              <a:spcBef>
                <a:spcPts val="0"/>
              </a:spcBef>
              <a:buNone/>
              <a:defRPr sz="1700">
                <a:solidFill>
                  <a:schemeClr val="tx2"/>
                </a:solidFill>
              </a:defRPr>
            </a:lvl8pPr>
            <a:lvl9pPr marL="0" indent="0" algn="l">
              <a:spcBef>
                <a:spcPts val="0"/>
              </a:spcBef>
              <a:buNone/>
              <a:defRPr sz="1700">
                <a:solidFill>
                  <a:schemeClr val="tx2"/>
                </a:solidFill>
              </a:defRPr>
            </a:lvl9pPr>
          </a:lstStyle>
          <a:p>
            <a:pPr lvl="0"/>
            <a:r>
              <a:rPr lang="de-DE" dirty="0"/>
              <a:t>Kapitelüberschrift, Arial, 17 pt, Markenfarbe, Hervorhebungen fett</a:t>
            </a:r>
          </a:p>
        </p:txBody>
      </p:sp>
      <p:sp>
        <p:nvSpPr>
          <p:cNvPr id="43" name="Titel 1"/>
          <p:cNvSpPr>
            <a:spLocks noGrp="1"/>
          </p:cNvSpPr>
          <p:nvPr>
            <p:ph type="ctrTitle" hasCustomPrompt="1"/>
          </p:nvPr>
        </p:nvSpPr>
        <p:spPr bwMode="auto">
          <a:xfrm>
            <a:off x="324000" y="324301"/>
            <a:ext cx="3134728" cy="646937"/>
          </a:xfrm>
          <a:noFill/>
        </p:spPr>
        <p:txBody>
          <a:bodyPr wrap="square" lIns="162000" tIns="190800" rIns="162000" bIns="190800" anchor="t" anchorCtr="0">
            <a:noAutofit/>
          </a:bodyPr>
          <a:lstStyle>
            <a:lvl1pPr>
              <a:defRPr sz="1700" b="1" baseline="0">
                <a:solidFill>
                  <a:schemeClr val="bg1"/>
                </a:solidFill>
              </a:defRPr>
            </a:lvl1pPr>
          </a:lstStyle>
          <a:p>
            <a:r>
              <a:rPr lang="de-DE" dirty="0"/>
              <a:t>Kapitelnummer, Arial, 17 </a:t>
            </a:r>
            <a:r>
              <a:rPr lang="de-DE" dirty="0" err="1"/>
              <a:t>pt</a:t>
            </a:r>
            <a:endParaRPr lang="de-DE" dirty="0"/>
          </a:p>
        </p:txBody>
      </p:sp>
    </p:spTree>
    <p:extLst>
      <p:ext uri="{BB962C8B-B14F-4D97-AF65-F5344CB8AC3E}">
        <p14:creationId xmlns:p14="http://schemas.microsoft.com/office/powerpoint/2010/main" val="5578681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Kapiteltrenner_ohne_Bild">
    <p:bg>
      <p:bgPr>
        <a:solidFill>
          <a:schemeClr val="bg2"/>
        </a:solidFill>
        <a:effectLst/>
      </p:bgPr>
    </p:bg>
    <p:spTree>
      <p:nvGrpSpPr>
        <p:cNvPr id="1" name=""/>
        <p:cNvGrpSpPr/>
        <p:nvPr/>
      </p:nvGrpSpPr>
      <p:grpSpPr>
        <a:xfrm>
          <a:off x="0" y="0"/>
          <a:ext cx="0" cy="0"/>
          <a:chOff x="0" y="0"/>
          <a:chExt cx="0" cy="0"/>
        </a:xfrm>
      </p:grpSpPr>
      <p:sp>
        <p:nvSpPr>
          <p:cNvPr id="2" name="Rechteck 1"/>
          <p:cNvSpPr/>
          <p:nvPr userDrawn="1"/>
        </p:nvSpPr>
        <p:spPr>
          <a:xfrm>
            <a:off x="154820" y="160884"/>
            <a:ext cx="8820000" cy="4410000"/>
          </a:xfrm>
          <a:prstGeom prst="rect">
            <a:avLst/>
          </a:prstGeom>
          <a:solidFill>
            <a:srgbClr val="DD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nvGrpSpPr>
          <p:cNvPr id="44" name="Gruppieren 43"/>
          <p:cNvGrpSpPr/>
          <p:nvPr userDrawn="1"/>
        </p:nvGrpSpPr>
        <p:grpSpPr bwMode="auto">
          <a:xfrm>
            <a:off x="-2052001" y="-270250"/>
            <a:ext cx="11628001" cy="5688763"/>
            <a:chOff x="-2052001" y="-360000"/>
            <a:chExt cx="11628001" cy="7578000"/>
          </a:xfrm>
        </p:grpSpPr>
        <p:sp>
          <p:nvSpPr>
            <p:cNvPr id="45" name="Textfeld 56"/>
            <p:cNvSpPr txBox="1"/>
            <p:nvPr userDrawn="1"/>
          </p:nvSpPr>
          <p:spPr bwMode="auto">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Hilfslinien anzeigen über Menu: </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Ansicht | Anzeigen | Haken bei</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Führungslinien setzten</a:t>
              </a:r>
            </a:p>
            <a:p>
              <a:pPr indent="0" algn="r">
                <a:lnSpc>
                  <a:spcPct val="100000"/>
                </a:lnSpc>
                <a:spcBef>
                  <a:spcPts val="0"/>
                </a:spcBef>
                <a:spcAft>
                  <a:spcPts val="0"/>
                </a:spcAft>
              </a:pPr>
              <a:r>
                <a:rPr lang="de-DE" sz="400" b="0" i="0" dirty="0">
                  <a:solidFill>
                    <a:schemeClr val="tx1"/>
                  </a:solidFill>
                  <a:latin typeface="TheSans LP5 Plain" panose="020B0002050302020203" pitchFamily="34" charset="0"/>
                </a:rPr>
                <a:t>______________________________________________________</a:t>
              </a:r>
            </a:p>
            <a:p>
              <a:pPr indent="0" algn="r">
                <a:lnSpc>
                  <a:spcPct val="100000"/>
                </a:lnSpc>
                <a:spcBef>
                  <a:spcPts val="0"/>
                </a:spcBef>
                <a:spcAft>
                  <a:spcPts val="0"/>
                </a:spcAft>
              </a:pPr>
              <a:endParaRPr lang="de-DE" sz="300" b="0" i="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Folie in</a:t>
              </a:r>
              <a:r>
                <a:rPr lang="de-DE" sz="700" b="0" i="0" baseline="0" dirty="0">
                  <a:solidFill>
                    <a:schemeClr val="tx1"/>
                  </a:solidFill>
                  <a:latin typeface="TheSans LP5 Plain" panose="020B0002050302020203" pitchFamily="34" charset="0"/>
                </a:rPr>
                <a:t> Ursprungsform </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bringen über Menu:</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Start | Folien | Zurücksetzen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Wechsel der Textebene im Menü über: Start | Absatz | Listenebene erhöhen/verringern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dirty="0">
                  <a:solidFill>
                    <a:schemeClr val="tx1"/>
                  </a:solidFill>
                  <a:latin typeface="TheSans LP5 Plain"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baseline="0" dirty="0">
                  <a:solidFill>
                    <a:schemeClr val="tx1"/>
                  </a:solidFill>
                  <a:latin typeface="TheSans LP5 Plain" panose="020B0002050302020203" pitchFamily="34" charset="0"/>
                </a:rPr>
                <a:t>Start | Folien | Layout</a:t>
              </a:r>
            </a:p>
            <a:p>
              <a:pPr indent="0" algn="r">
                <a:lnSpc>
                  <a:spcPct val="100000"/>
                </a:lnSpc>
                <a:spcBef>
                  <a:spcPts val="0"/>
                </a:spcBef>
                <a:spcAft>
                  <a:spcPts val="0"/>
                </a:spcAft>
              </a:pPr>
              <a:endParaRPr lang="de-DE" sz="700" b="0" i="0" baseline="0" noProof="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700" b="0" i="0" noProof="0" dirty="0">
                <a:solidFill>
                  <a:schemeClr val="tx1"/>
                </a:solidFill>
                <a:latin typeface="TheSans LP5 Plain" panose="020B0002050302020203" pitchFamily="34" charset="0"/>
              </a:endParaRPr>
            </a:p>
          </p:txBody>
        </p:sp>
        <p:grpSp>
          <p:nvGrpSpPr>
            <p:cNvPr id="50" name="Gruppieren 49"/>
            <p:cNvGrpSpPr/>
            <p:nvPr userDrawn="1"/>
          </p:nvGrpSpPr>
          <p:grpSpPr bwMode="auto">
            <a:xfrm>
              <a:off x="160338" y="-360000"/>
              <a:ext cx="8821662" cy="288333"/>
              <a:chOff x="160338" y="-360000"/>
              <a:chExt cx="8821662" cy="288333"/>
            </a:xfrm>
          </p:grpSpPr>
          <p:cxnSp>
            <p:nvCxnSpPr>
              <p:cNvPr id="76" name="Gerade Verbindung 75"/>
              <p:cNvCxnSpPr/>
              <p:nvPr userDrawn="1"/>
            </p:nvCxnSpPr>
            <p:spPr bwMode="auto">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bwMode="auto">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78" name="Textfeld 8"/>
              <p:cNvSpPr txBox="1"/>
              <p:nvPr userDrawn="1"/>
            </p:nvSpPr>
            <p:spPr bwMode="auto">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cxnSp>
            <p:nvCxnSpPr>
              <p:cNvPr id="79" name="Gerade Verbindung 78"/>
              <p:cNvCxnSpPr/>
              <p:nvPr userDrawn="1"/>
            </p:nvCxnSpPr>
            <p:spPr bwMode="auto">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0" name="Textfeld 8"/>
              <p:cNvSpPr txBox="1"/>
              <p:nvPr userDrawn="1"/>
            </p:nvSpPr>
            <p:spPr bwMode="auto">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cxnSp>
            <p:nvCxnSpPr>
              <p:cNvPr id="81" name="Gerade Verbindung 80"/>
              <p:cNvCxnSpPr/>
              <p:nvPr userDrawn="1"/>
            </p:nvCxnSpPr>
            <p:spPr bwMode="auto">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1" name="Gruppieren 50"/>
            <p:cNvGrpSpPr/>
            <p:nvPr userDrawn="1"/>
          </p:nvGrpSpPr>
          <p:grpSpPr bwMode="auto">
            <a:xfrm>
              <a:off x="160338" y="6930000"/>
              <a:ext cx="8823076" cy="288000"/>
              <a:chOff x="160338" y="6930000"/>
              <a:chExt cx="8823076" cy="288000"/>
            </a:xfrm>
          </p:grpSpPr>
          <p:cxnSp>
            <p:nvCxnSpPr>
              <p:cNvPr id="70" name="Gerade Verbindung 69"/>
              <p:cNvCxnSpPr/>
              <p:nvPr userDrawn="1"/>
            </p:nvCxnSpPr>
            <p:spPr bwMode="auto">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bwMode="auto">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72" name="Textfeld 8"/>
              <p:cNvSpPr txBox="1"/>
              <p:nvPr userDrawn="1"/>
            </p:nvSpPr>
            <p:spPr bwMode="auto">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cxnSp>
            <p:nvCxnSpPr>
              <p:cNvPr id="73" name="Gerade Verbindung 72"/>
              <p:cNvCxnSpPr/>
              <p:nvPr userDrawn="1"/>
            </p:nvCxnSpPr>
            <p:spPr bwMode="auto">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bwMode="auto">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cxnSp>
            <p:nvCxnSpPr>
              <p:cNvPr id="75" name="Gerade Verbindung 74"/>
              <p:cNvCxnSpPr/>
              <p:nvPr userDrawn="1"/>
            </p:nvCxnSpPr>
            <p:spPr bwMode="auto">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2" name="Gruppieren 51"/>
            <p:cNvGrpSpPr/>
            <p:nvPr userDrawn="1"/>
          </p:nvGrpSpPr>
          <p:grpSpPr bwMode="auto">
            <a:xfrm>
              <a:off x="9216000" y="214313"/>
              <a:ext cx="360000" cy="6715687"/>
              <a:chOff x="9216000" y="214313"/>
              <a:chExt cx="360000" cy="6715687"/>
            </a:xfrm>
          </p:grpSpPr>
          <p:sp>
            <p:nvSpPr>
              <p:cNvPr id="62" name="Textfeld 39"/>
              <p:cNvSpPr txBox="1"/>
              <p:nvPr userDrawn="1"/>
            </p:nvSpPr>
            <p:spPr bwMode="auto">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5,55</a:t>
                </a:r>
              </a:p>
            </p:txBody>
          </p:sp>
          <p:cxnSp>
            <p:nvCxnSpPr>
              <p:cNvPr id="63" name="Gerade Verbindung 62"/>
              <p:cNvCxnSpPr/>
              <p:nvPr userDrawn="1"/>
            </p:nvCxnSpPr>
            <p:spPr bwMode="auto">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4" name="Textfeld 39"/>
              <p:cNvSpPr txBox="1"/>
              <p:nvPr userDrawn="1"/>
            </p:nvSpPr>
            <p:spPr bwMode="auto">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4,55</a:t>
                </a:r>
              </a:p>
            </p:txBody>
          </p:sp>
          <p:cxnSp>
            <p:nvCxnSpPr>
              <p:cNvPr id="65" name="Gerade Verbindung 64"/>
              <p:cNvCxnSpPr/>
              <p:nvPr userDrawn="1"/>
            </p:nvCxnSpPr>
            <p:spPr bwMode="auto">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bwMode="auto">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cxnSp>
            <p:nvCxnSpPr>
              <p:cNvPr id="67" name="Gerade Verbindung 66"/>
              <p:cNvCxnSpPr/>
              <p:nvPr userDrawn="1"/>
            </p:nvCxnSpPr>
            <p:spPr bwMode="auto">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Gerade Verbindung 67"/>
              <p:cNvCxnSpPr/>
              <p:nvPr userDrawn="1"/>
            </p:nvCxnSpPr>
            <p:spPr bwMode="auto">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9" name="Textfeld 39"/>
              <p:cNvSpPr txBox="1"/>
              <p:nvPr userDrawn="1"/>
            </p:nvSpPr>
            <p:spPr bwMode="auto">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grpSp>
        <p:grpSp>
          <p:nvGrpSpPr>
            <p:cNvPr id="53" name="Gruppieren 52"/>
            <p:cNvGrpSpPr/>
            <p:nvPr userDrawn="1"/>
          </p:nvGrpSpPr>
          <p:grpSpPr bwMode="auto">
            <a:xfrm>
              <a:off x="-432000" y="6089311"/>
              <a:ext cx="360076" cy="840689"/>
              <a:chOff x="-432000" y="6089311"/>
              <a:chExt cx="360076" cy="840689"/>
            </a:xfrm>
          </p:grpSpPr>
          <p:sp>
            <p:nvSpPr>
              <p:cNvPr id="58" name="Textfeld 39"/>
              <p:cNvSpPr txBox="1"/>
              <p:nvPr userDrawn="1"/>
            </p:nvSpPr>
            <p:spPr bwMode="auto">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5,55</a:t>
                </a:r>
              </a:p>
            </p:txBody>
          </p:sp>
          <p:cxnSp>
            <p:nvCxnSpPr>
              <p:cNvPr id="59" name="Gerade Verbindung 58"/>
              <p:cNvCxnSpPr/>
              <p:nvPr userDrawn="1"/>
            </p:nvCxnSpPr>
            <p:spPr bwMode="auto">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userDrawn="1"/>
            </p:nvCxnSpPr>
            <p:spPr bwMode="auto">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bwMode="auto">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6,70</a:t>
                </a:r>
              </a:p>
            </p:txBody>
          </p:sp>
        </p:grpSp>
        <p:grpSp>
          <p:nvGrpSpPr>
            <p:cNvPr id="54" name="Gruppieren 53"/>
            <p:cNvGrpSpPr/>
            <p:nvPr userDrawn="1"/>
          </p:nvGrpSpPr>
          <p:grpSpPr bwMode="auto">
            <a:xfrm>
              <a:off x="-432001" y="958780"/>
              <a:ext cx="360000" cy="288065"/>
              <a:chOff x="-432001" y="958780"/>
              <a:chExt cx="360000" cy="288065"/>
            </a:xfrm>
          </p:grpSpPr>
          <p:sp>
            <p:nvSpPr>
              <p:cNvPr id="56" name="Textfeld 39"/>
              <p:cNvSpPr txBox="1"/>
              <p:nvPr userDrawn="1"/>
            </p:nvSpPr>
            <p:spPr bwMode="auto">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4,55</a:t>
                </a:r>
              </a:p>
            </p:txBody>
          </p:sp>
          <p:cxnSp>
            <p:nvCxnSpPr>
              <p:cNvPr id="57" name="Gerade Verbindung 56"/>
              <p:cNvCxnSpPr/>
              <p:nvPr userDrawn="1"/>
            </p:nvCxnSpPr>
            <p:spPr bwMode="auto">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5" name="Textfeld 54"/>
            <p:cNvSpPr txBox="1"/>
            <p:nvPr userDrawn="1"/>
          </p:nvSpPr>
          <p:spPr bwMode="auto">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Hinweis: Titel der Präsentation ist Fußzeile</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Fußzeile (pro Folie oder für alle) </a:t>
              </a:r>
              <a:br>
                <a:rPr lang="de-DE" sz="700" b="0" i="0" baseline="0" dirty="0">
                  <a:solidFill>
                    <a:schemeClr val="tx1"/>
                  </a:solidFill>
                  <a:latin typeface="TheSans LP5 Plain" panose="020B0002050302020203" pitchFamily="34" charset="0"/>
                </a:rPr>
              </a:br>
              <a:r>
                <a:rPr lang="de-DE" sz="700" b="0" i="0" baseline="0" dirty="0">
                  <a:solidFill>
                    <a:schemeClr val="tx1"/>
                  </a:solidFill>
                  <a:latin typeface="TheSans LP5 Plain" panose="020B0002050302020203" pitchFamily="34" charset="0"/>
                </a:rPr>
                <a:t>anpassen über Menü:</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Einfügen | Text | Kopf- und Fußzeile</a:t>
              </a:r>
            </a:p>
          </p:txBody>
        </p:sp>
      </p:grpSp>
      <p:sp>
        <p:nvSpPr>
          <p:cNvPr id="7" name="Datumsplatzhalter 6"/>
          <p:cNvSpPr>
            <a:spLocks noGrp="1"/>
          </p:cNvSpPr>
          <p:nvPr>
            <p:ph type="dt" sz="half" idx="10"/>
          </p:nvPr>
        </p:nvSpPr>
        <p:spPr bwMode="auto">
          <a:xfrm>
            <a:off x="2772000" y="4770000"/>
            <a:ext cx="3600000" cy="108100"/>
          </a:xfrm>
          <a:prstGeom prst="rect">
            <a:avLst/>
          </a:prstGeom>
        </p:spPr>
        <p:txBody>
          <a:bodyPr/>
          <a:lstStyle>
            <a:lvl1pPr>
              <a:defRPr b="0" i="0">
                <a:latin typeface="TheSans LP5 Plain" panose="020B0002050302020203" pitchFamily="34" charset="0"/>
              </a:defRPr>
            </a:lvl1pPr>
          </a:lstStyle>
          <a:p>
            <a:r>
              <a:rPr lang="de-DE" dirty="0"/>
              <a:t>Abteilung / Verfasser / Datum</a:t>
            </a:r>
          </a:p>
        </p:txBody>
      </p:sp>
      <p:pic>
        <p:nvPicPr>
          <p:cNvPr id="117" name="Logo DM"/>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60337" y="4714750"/>
            <a:ext cx="833576" cy="180000"/>
          </a:xfrm>
          <a:prstGeom prst="rect">
            <a:avLst/>
          </a:prstGeom>
        </p:spPr>
      </p:pic>
      <p:pic>
        <p:nvPicPr>
          <p:cNvPr id="42"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8623414" y="4624750"/>
            <a:ext cx="360000" cy="360000"/>
          </a:xfrm>
          <a:prstGeom prst="rect">
            <a:avLst/>
          </a:prstGeom>
        </p:spPr>
      </p:pic>
      <p:sp>
        <p:nvSpPr>
          <p:cNvPr id="3" name="Rechteck 2"/>
          <p:cNvSpPr/>
          <p:nvPr userDrawn="1"/>
        </p:nvSpPr>
        <p:spPr>
          <a:xfrm>
            <a:off x="324000" y="324301"/>
            <a:ext cx="3311896" cy="2249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sp>
        <p:nvSpPr>
          <p:cNvPr id="47" name="Untertitel 2"/>
          <p:cNvSpPr>
            <a:spLocks noGrp="1"/>
          </p:cNvSpPr>
          <p:nvPr>
            <p:ph type="subTitle" idx="1" hasCustomPrompt="1"/>
          </p:nvPr>
        </p:nvSpPr>
        <p:spPr bwMode="auto">
          <a:xfrm>
            <a:off x="324000" y="1026000"/>
            <a:ext cx="3311896" cy="1476123"/>
          </a:xfrm>
          <a:noFill/>
        </p:spPr>
        <p:txBody>
          <a:bodyPr wrap="square" lIns="162000" tIns="162000" rIns="162000" bIns="162000" anchor="t" anchorCtr="0">
            <a:noAutofit/>
          </a:bodyPr>
          <a:lstStyle>
            <a:lvl1pPr marL="0" indent="0" algn="l">
              <a:spcBef>
                <a:spcPts val="0"/>
              </a:spcBef>
              <a:buNone/>
              <a:defRPr sz="1700" baseline="0">
                <a:solidFill>
                  <a:srgbClr val="DD0000"/>
                </a:solidFill>
              </a:defRPr>
            </a:lvl1pPr>
            <a:lvl2pPr marL="0" indent="0" algn="l">
              <a:spcBef>
                <a:spcPts val="0"/>
              </a:spcBef>
              <a:buNone/>
              <a:defRPr sz="1700">
                <a:solidFill>
                  <a:schemeClr val="tx2"/>
                </a:solidFill>
              </a:defRPr>
            </a:lvl2pPr>
            <a:lvl3pPr marL="0" indent="0" algn="l">
              <a:spcBef>
                <a:spcPts val="0"/>
              </a:spcBef>
              <a:buNone/>
              <a:defRPr sz="1700">
                <a:solidFill>
                  <a:schemeClr val="tx2"/>
                </a:solidFill>
              </a:defRPr>
            </a:lvl3pPr>
            <a:lvl4pPr marL="0" indent="0" algn="l">
              <a:spcBef>
                <a:spcPts val="0"/>
              </a:spcBef>
              <a:buNone/>
              <a:defRPr sz="1700">
                <a:solidFill>
                  <a:schemeClr val="tx2"/>
                </a:solidFill>
              </a:defRPr>
            </a:lvl4pPr>
            <a:lvl5pPr marL="0" indent="0" algn="l">
              <a:spcBef>
                <a:spcPts val="0"/>
              </a:spcBef>
              <a:buNone/>
              <a:defRPr sz="1700">
                <a:solidFill>
                  <a:schemeClr val="tx2"/>
                </a:solidFill>
              </a:defRPr>
            </a:lvl5pPr>
            <a:lvl6pPr marL="0" indent="0" algn="l">
              <a:spcBef>
                <a:spcPts val="0"/>
              </a:spcBef>
              <a:buNone/>
              <a:defRPr sz="1700">
                <a:solidFill>
                  <a:schemeClr val="tx2"/>
                </a:solidFill>
              </a:defRPr>
            </a:lvl6pPr>
            <a:lvl7pPr marL="0" indent="0" algn="l">
              <a:spcBef>
                <a:spcPts val="0"/>
              </a:spcBef>
              <a:buNone/>
              <a:defRPr sz="1700">
                <a:solidFill>
                  <a:schemeClr val="tx2"/>
                </a:solidFill>
              </a:defRPr>
            </a:lvl7pPr>
            <a:lvl8pPr marL="0" indent="0" algn="l">
              <a:spcBef>
                <a:spcPts val="0"/>
              </a:spcBef>
              <a:buNone/>
              <a:defRPr sz="1700">
                <a:solidFill>
                  <a:schemeClr val="tx2"/>
                </a:solidFill>
              </a:defRPr>
            </a:lvl8pPr>
            <a:lvl9pPr marL="0" indent="0" algn="l">
              <a:spcBef>
                <a:spcPts val="0"/>
              </a:spcBef>
              <a:buNone/>
              <a:defRPr sz="1700">
                <a:solidFill>
                  <a:schemeClr val="tx2"/>
                </a:solidFill>
              </a:defRPr>
            </a:lvl9pPr>
          </a:lstStyle>
          <a:p>
            <a:pPr lvl="0"/>
            <a:r>
              <a:rPr lang="de-DE" dirty="0"/>
              <a:t>Kapitelüberschrift, Arial, 17 pt, Markenfarbe, Hervorhebungen fett</a:t>
            </a:r>
          </a:p>
        </p:txBody>
      </p:sp>
      <p:sp>
        <p:nvSpPr>
          <p:cNvPr id="43" name="Titel 1"/>
          <p:cNvSpPr>
            <a:spLocks noGrp="1"/>
          </p:cNvSpPr>
          <p:nvPr>
            <p:ph type="ctrTitle" hasCustomPrompt="1"/>
          </p:nvPr>
        </p:nvSpPr>
        <p:spPr bwMode="auto">
          <a:xfrm>
            <a:off x="324000" y="324301"/>
            <a:ext cx="3311896" cy="646937"/>
          </a:xfrm>
          <a:noFill/>
        </p:spPr>
        <p:txBody>
          <a:bodyPr wrap="square" lIns="162000" tIns="190800" rIns="162000" bIns="190800" anchor="t" anchorCtr="0">
            <a:noAutofit/>
          </a:bodyPr>
          <a:lstStyle>
            <a:lvl1pPr>
              <a:defRPr sz="1700" b="1" baseline="0">
                <a:solidFill>
                  <a:srgbClr val="DD0000"/>
                </a:solidFill>
              </a:defRPr>
            </a:lvl1pPr>
          </a:lstStyle>
          <a:p>
            <a:r>
              <a:rPr lang="de-DE" dirty="0"/>
              <a:t>Kapitelnummer, Arial, 17 </a:t>
            </a:r>
            <a:r>
              <a:rPr lang="de-DE" dirty="0" err="1"/>
              <a:t>pt</a:t>
            </a:r>
            <a:endParaRPr lang="de-DE" dirty="0"/>
          </a:p>
        </p:txBody>
      </p:sp>
    </p:spTree>
    <p:extLst>
      <p:ext uri="{BB962C8B-B14F-4D97-AF65-F5344CB8AC3E}">
        <p14:creationId xmlns:p14="http://schemas.microsoft.com/office/powerpoint/2010/main" val="28021584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tatement_Bild">
    <p:bg>
      <p:bgPr>
        <a:solidFill>
          <a:schemeClr val="bg2"/>
        </a:solidFill>
        <a:effectLst/>
      </p:bgPr>
    </p:bg>
    <p:spTree>
      <p:nvGrpSpPr>
        <p:cNvPr id="1" name=""/>
        <p:cNvGrpSpPr/>
        <p:nvPr/>
      </p:nvGrpSpPr>
      <p:grpSpPr>
        <a:xfrm>
          <a:off x="0" y="0"/>
          <a:ext cx="0" cy="0"/>
          <a:chOff x="0" y="0"/>
          <a:chExt cx="0" cy="0"/>
        </a:xfrm>
      </p:grpSpPr>
      <p:sp>
        <p:nvSpPr>
          <p:cNvPr id="82" name="Bildplatzhalter 4"/>
          <p:cNvSpPr>
            <a:spLocks noGrp="1"/>
          </p:cNvSpPr>
          <p:nvPr>
            <p:ph type="pic" sz="quarter" idx="11" hasCustomPrompt="1"/>
          </p:nvPr>
        </p:nvSpPr>
        <p:spPr bwMode="auto">
          <a:xfrm>
            <a:off x="160337" y="162150"/>
            <a:ext cx="8820733" cy="4409850"/>
          </a:xfrm>
          <a:solidFill>
            <a:srgbClr val="CC0066"/>
          </a:solidFill>
        </p:spPr>
        <p:txBody>
          <a:bodyPr anchor="t" anchorCtr="0"/>
          <a:lstStyle>
            <a:lvl1pPr marL="0" indent="0" algn="ctr">
              <a:spcBef>
                <a:spcPts val="0"/>
              </a:spcBef>
              <a:buNone/>
              <a:defRPr>
                <a:solidFill>
                  <a:schemeClr val="bg1"/>
                </a:solidFill>
              </a:defRPr>
            </a:lvl1pPr>
          </a:lstStyle>
          <a:p>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Bild einfügen</a:t>
            </a:r>
          </a:p>
        </p:txBody>
      </p:sp>
      <p:grpSp>
        <p:nvGrpSpPr>
          <p:cNvPr id="44" name="Gruppieren 43"/>
          <p:cNvGrpSpPr/>
          <p:nvPr userDrawn="1"/>
        </p:nvGrpSpPr>
        <p:grpSpPr bwMode="auto">
          <a:xfrm>
            <a:off x="-2052001" y="-270250"/>
            <a:ext cx="11628001" cy="5688763"/>
            <a:chOff x="-2052001" y="-360000"/>
            <a:chExt cx="11628001" cy="7578000"/>
          </a:xfrm>
        </p:grpSpPr>
        <p:sp>
          <p:nvSpPr>
            <p:cNvPr id="45" name="Textfeld 56"/>
            <p:cNvSpPr txBox="1"/>
            <p:nvPr userDrawn="1"/>
          </p:nvSpPr>
          <p:spPr bwMode="auto">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Hilfslinien anzeigen über Menu: </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Ansicht | Anzeigen | Haken bei</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Führungslinien setzten</a:t>
              </a:r>
            </a:p>
            <a:p>
              <a:pPr indent="0" algn="r">
                <a:lnSpc>
                  <a:spcPct val="100000"/>
                </a:lnSpc>
                <a:spcBef>
                  <a:spcPts val="0"/>
                </a:spcBef>
                <a:spcAft>
                  <a:spcPts val="0"/>
                </a:spcAft>
              </a:pPr>
              <a:r>
                <a:rPr lang="de-DE" sz="400" b="0" i="0" dirty="0">
                  <a:solidFill>
                    <a:schemeClr val="tx1"/>
                  </a:solidFill>
                  <a:latin typeface="TheSans LP5 Plain" panose="020B0002050302020203" pitchFamily="34" charset="0"/>
                </a:rPr>
                <a:t>______________________________________________________</a:t>
              </a:r>
            </a:p>
            <a:p>
              <a:pPr indent="0" algn="r">
                <a:lnSpc>
                  <a:spcPct val="100000"/>
                </a:lnSpc>
                <a:spcBef>
                  <a:spcPts val="0"/>
                </a:spcBef>
                <a:spcAft>
                  <a:spcPts val="0"/>
                </a:spcAft>
              </a:pPr>
              <a:endParaRPr lang="de-DE" sz="300" b="0" i="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Folie in</a:t>
              </a:r>
              <a:r>
                <a:rPr lang="de-DE" sz="700" b="0" i="0" baseline="0" dirty="0">
                  <a:solidFill>
                    <a:schemeClr val="tx1"/>
                  </a:solidFill>
                  <a:latin typeface="TheSans LP5 Plain" panose="020B0002050302020203" pitchFamily="34" charset="0"/>
                </a:rPr>
                <a:t> Ursprungsform </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bringen über Menu:</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Start | Folien | Zurücksetzen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Wechsel der Textebene im Menü über: Start | Absatz | Listenebene erhöhen/verringern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dirty="0">
                  <a:solidFill>
                    <a:schemeClr val="tx1"/>
                  </a:solidFill>
                  <a:latin typeface="TheSans LP5 Plain"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baseline="0" dirty="0">
                  <a:solidFill>
                    <a:schemeClr val="tx1"/>
                  </a:solidFill>
                  <a:latin typeface="TheSans LP5 Plain" panose="020B0002050302020203" pitchFamily="34" charset="0"/>
                </a:rPr>
                <a:t>Start | Folien | Layout</a:t>
              </a:r>
            </a:p>
            <a:p>
              <a:pPr indent="0" algn="r">
                <a:lnSpc>
                  <a:spcPct val="100000"/>
                </a:lnSpc>
                <a:spcBef>
                  <a:spcPts val="0"/>
                </a:spcBef>
                <a:spcAft>
                  <a:spcPts val="0"/>
                </a:spcAft>
              </a:pPr>
              <a:endParaRPr lang="de-DE" sz="700" b="0" i="0" baseline="0" noProof="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700" b="0" i="0" noProof="0" dirty="0">
                <a:solidFill>
                  <a:schemeClr val="tx1"/>
                </a:solidFill>
                <a:latin typeface="TheSans LP5 Plain" panose="020B0002050302020203" pitchFamily="34" charset="0"/>
              </a:endParaRPr>
            </a:p>
          </p:txBody>
        </p:sp>
        <p:grpSp>
          <p:nvGrpSpPr>
            <p:cNvPr id="50" name="Gruppieren 49"/>
            <p:cNvGrpSpPr/>
            <p:nvPr userDrawn="1"/>
          </p:nvGrpSpPr>
          <p:grpSpPr bwMode="auto">
            <a:xfrm>
              <a:off x="160338" y="-360000"/>
              <a:ext cx="8821662" cy="288333"/>
              <a:chOff x="160338" y="-360000"/>
              <a:chExt cx="8821662" cy="288333"/>
            </a:xfrm>
          </p:grpSpPr>
          <p:cxnSp>
            <p:nvCxnSpPr>
              <p:cNvPr id="76" name="Gerade Verbindung 75"/>
              <p:cNvCxnSpPr/>
              <p:nvPr userDrawn="1"/>
            </p:nvCxnSpPr>
            <p:spPr bwMode="auto">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bwMode="auto">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78" name="Textfeld 8"/>
              <p:cNvSpPr txBox="1"/>
              <p:nvPr userDrawn="1"/>
            </p:nvSpPr>
            <p:spPr bwMode="auto">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cxnSp>
            <p:nvCxnSpPr>
              <p:cNvPr id="79" name="Gerade Verbindung 78"/>
              <p:cNvCxnSpPr/>
              <p:nvPr userDrawn="1"/>
            </p:nvCxnSpPr>
            <p:spPr bwMode="auto">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0" name="Textfeld 8"/>
              <p:cNvSpPr txBox="1"/>
              <p:nvPr userDrawn="1"/>
            </p:nvSpPr>
            <p:spPr bwMode="auto">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cxnSp>
            <p:nvCxnSpPr>
              <p:cNvPr id="81" name="Gerade Verbindung 80"/>
              <p:cNvCxnSpPr/>
              <p:nvPr userDrawn="1"/>
            </p:nvCxnSpPr>
            <p:spPr bwMode="auto">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1" name="Gruppieren 50"/>
            <p:cNvGrpSpPr/>
            <p:nvPr userDrawn="1"/>
          </p:nvGrpSpPr>
          <p:grpSpPr bwMode="auto">
            <a:xfrm>
              <a:off x="160338" y="6930000"/>
              <a:ext cx="8823076" cy="288000"/>
              <a:chOff x="160338" y="6930000"/>
              <a:chExt cx="8823076" cy="288000"/>
            </a:xfrm>
          </p:grpSpPr>
          <p:cxnSp>
            <p:nvCxnSpPr>
              <p:cNvPr id="70" name="Gerade Verbindung 69"/>
              <p:cNvCxnSpPr/>
              <p:nvPr userDrawn="1"/>
            </p:nvCxnSpPr>
            <p:spPr bwMode="auto">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bwMode="auto">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72" name="Textfeld 8"/>
              <p:cNvSpPr txBox="1"/>
              <p:nvPr userDrawn="1"/>
            </p:nvSpPr>
            <p:spPr bwMode="auto">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cxnSp>
            <p:nvCxnSpPr>
              <p:cNvPr id="73" name="Gerade Verbindung 72"/>
              <p:cNvCxnSpPr/>
              <p:nvPr userDrawn="1"/>
            </p:nvCxnSpPr>
            <p:spPr bwMode="auto">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bwMode="auto">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cxnSp>
            <p:nvCxnSpPr>
              <p:cNvPr id="75" name="Gerade Verbindung 74"/>
              <p:cNvCxnSpPr/>
              <p:nvPr userDrawn="1"/>
            </p:nvCxnSpPr>
            <p:spPr bwMode="auto">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2" name="Gruppieren 51"/>
            <p:cNvGrpSpPr/>
            <p:nvPr userDrawn="1"/>
          </p:nvGrpSpPr>
          <p:grpSpPr bwMode="auto">
            <a:xfrm>
              <a:off x="9216000" y="214313"/>
              <a:ext cx="360000" cy="6715687"/>
              <a:chOff x="9216000" y="214313"/>
              <a:chExt cx="360000" cy="6715687"/>
            </a:xfrm>
          </p:grpSpPr>
          <p:sp>
            <p:nvSpPr>
              <p:cNvPr id="62" name="Textfeld 39"/>
              <p:cNvSpPr txBox="1"/>
              <p:nvPr userDrawn="1"/>
            </p:nvSpPr>
            <p:spPr bwMode="auto">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5,55</a:t>
                </a:r>
              </a:p>
            </p:txBody>
          </p:sp>
          <p:cxnSp>
            <p:nvCxnSpPr>
              <p:cNvPr id="63" name="Gerade Verbindung 62"/>
              <p:cNvCxnSpPr/>
              <p:nvPr userDrawn="1"/>
            </p:nvCxnSpPr>
            <p:spPr bwMode="auto">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4" name="Textfeld 39"/>
              <p:cNvSpPr txBox="1"/>
              <p:nvPr userDrawn="1"/>
            </p:nvSpPr>
            <p:spPr bwMode="auto">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4,55</a:t>
                </a:r>
              </a:p>
            </p:txBody>
          </p:sp>
          <p:cxnSp>
            <p:nvCxnSpPr>
              <p:cNvPr id="65" name="Gerade Verbindung 64"/>
              <p:cNvCxnSpPr/>
              <p:nvPr userDrawn="1"/>
            </p:nvCxnSpPr>
            <p:spPr bwMode="auto">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bwMode="auto">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cxnSp>
            <p:nvCxnSpPr>
              <p:cNvPr id="67" name="Gerade Verbindung 66"/>
              <p:cNvCxnSpPr/>
              <p:nvPr userDrawn="1"/>
            </p:nvCxnSpPr>
            <p:spPr bwMode="auto">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Gerade Verbindung 67"/>
              <p:cNvCxnSpPr/>
              <p:nvPr userDrawn="1"/>
            </p:nvCxnSpPr>
            <p:spPr bwMode="auto">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9" name="Textfeld 39"/>
              <p:cNvSpPr txBox="1"/>
              <p:nvPr userDrawn="1"/>
            </p:nvSpPr>
            <p:spPr bwMode="auto">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grpSp>
        <p:grpSp>
          <p:nvGrpSpPr>
            <p:cNvPr id="53" name="Gruppieren 52"/>
            <p:cNvGrpSpPr/>
            <p:nvPr userDrawn="1"/>
          </p:nvGrpSpPr>
          <p:grpSpPr bwMode="auto">
            <a:xfrm>
              <a:off x="-432000" y="6089311"/>
              <a:ext cx="360076" cy="840689"/>
              <a:chOff x="-432000" y="6089311"/>
              <a:chExt cx="360076" cy="840689"/>
            </a:xfrm>
          </p:grpSpPr>
          <p:sp>
            <p:nvSpPr>
              <p:cNvPr id="58" name="Textfeld 39"/>
              <p:cNvSpPr txBox="1"/>
              <p:nvPr userDrawn="1"/>
            </p:nvSpPr>
            <p:spPr bwMode="auto">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5,55</a:t>
                </a:r>
              </a:p>
            </p:txBody>
          </p:sp>
          <p:cxnSp>
            <p:nvCxnSpPr>
              <p:cNvPr id="59" name="Gerade Verbindung 58"/>
              <p:cNvCxnSpPr/>
              <p:nvPr userDrawn="1"/>
            </p:nvCxnSpPr>
            <p:spPr bwMode="auto">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userDrawn="1"/>
            </p:nvCxnSpPr>
            <p:spPr bwMode="auto">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bwMode="auto">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6,70</a:t>
                </a:r>
              </a:p>
            </p:txBody>
          </p:sp>
        </p:grpSp>
        <p:grpSp>
          <p:nvGrpSpPr>
            <p:cNvPr id="54" name="Gruppieren 53"/>
            <p:cNvGrpSpPr/>
            <p:nvPr userDrawn="1"/>
          </p:nvGrpSpPr>
          <p:grpSpPr bwMode="auto">
            <a:xfrm>
              <a:off x="-432001" y="958780"/>
              <a:ext cx="360000" cy="288065"/>
              <a:chOff x="-432001" y="958780"/>
              <a:chExt cx="360000" cy="288065"/>
            </a:xfrm>
          </p:grpSpPr>
          <p:sp>
            <p:nvSpPr>
              <p:cNvPr id="56" name="Textfeld 39"/>
              <p:cNvSpPr txBox="1"/>
              <p:nvPr userDrawn="1"/>
            </p:nvSpPr>
            <p:spPr bwMode="auto">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4,55</a:t>
                </a:r>
              </a:p>
            </p:txBody>
          </p:sp>
          <p:cxnSp>
            <p:nvCxnSpPr>
              <p:cNvPr id="57" name="Gerade Verbindung 56"/>
              <p:cNvCxnSpPr/>
              <p:nvPr userDrawn="1"/>
            </p:nvCxnSpPr>
            <p:spPr bwMode="auto">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5" name="Textfeld 54"/>
            <p:cNvSpPr txBox="1"/>
            <p:nvPr userDrawn="1"/>
          </p:nvSpPr>
          <p:spPr bwMode="auto">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Hinweis: Titel der Präsentation ist Fußzeile</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Fußzeile (pro Folie oder für alle) </a:t>
              </a:r>
              <a:br>
                <a:rPr lang="de-DE" sz="700" b="0" i="0" baseline="0" dirty="0">
                  <a:solidFill>
                    <a:schemeClr val="tx1"/>
                  </a:solidFill>
                  <a:latin typeface="TheSans LP5 Plain" panose="020B0002050302020203" pitchFamily="34" charset="0"/>
                </a:rPr>
              </a:br>
              <a:r>
                <a:rPr lang="de-DE" sz="700" b="0" i="0" baseline="0" dirty="0">
                  <a:solidFill>
                    <a:schemeClr val="tx1"/>
                  </a:solidFill>
                  <a:latin typeface="TheSans LP5 Plain" panose="020B0002050302020203" pitchFamily="34" charset="0"/>
                </a:rPr>
                <a:t>anpassen über Menü:</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Einfügen | Text | Kopf- und Fußzeile</a:t>
              </a:r>
            </a:p>
          </p:txBody>
        </p:sp>
      </p:grpSp>
      <p:sp>
        <p:nvSpPr>
          <p:cNvPr id="7" name="Datumsplatzhalter 6"/>
          <p:cNvSpPr>
            <a:spLocks noGrp="1"/>
          </p:cNvSpPr>
          <p:nvPr>
            <p:ph type="dt" sz="half" idx="10"/>
          </p:nvPr>
        </p:nvSpPr>
        <p:spPr bwMode="auto">
          <a:xfrm>
            <a:off x="2772000" y="4770000"/>
            <a:ext cx="3600000" cy="108100"/>
          </a:xfrm>
          <a:prstGeom prst="rect">
            <a:avLst/>
          </a:prstGeom>
        </p:spPr>
        <p:txBody>
          <a:bodyPr/>
          <a:lstStyle>
            <a:lvl1pPr>
              <a:defRPr b="0" i="0">
                <a:latin typeface="TheSans LP5 Plain" panose="020B0002050302020203" pitchFamily="34" charset="0"/>
              </a:defRPr>
            </a:lvl1pPr>
          </a:lstStyle>
          <a:p>
            <a:r>
              <a:rPr lang="de-DE" dirty="0"/>
              <a:t>Abteilung / Verfasser / Datum</a:t>
            </a:r>
          </a:p>
        </p:txBody>
      </p:sp>
      <p:pic>
        <p:nvPicPr>
          <p:cNvPr id="117" name="Logo DM"/>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60337" y="4714750"/>
            <a:ext cx="833576" cy="180000"/>
          </a:xfrm>
          <a:prstGeom prst="rect">
            <a:avLst/>
          </a:prstGeom>
        </p:spPr>
      </p:pic>
      <p:pic>
        <p:nvPicPr>
          <p:cNvPr id="42"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8623414" y="4624750"/>
            <a:ext cx="360000" cy="360000"/>
          </a:xfrm>
          <a:prstGeom prst="rect">
            <a:avLst/>
          </a:prstGeom>
        </p:spPr>
      </p:pic>
      <p:sp>
        <p:nvSpPr>
          <p:cNvPr id="46" name="Textplatzhalter 2"/>
          <p:cNvSpPr>
            <a:spLocks noGrp="1"/>
          </p:cNvSpPr>
          <p:nvPr>
            <p:ph type="body" sz="quarter" idx="12" hasCustomPrompt="1"/>
          </p:nvPr>
        </p:nvSpPr>
        <p:spPr>
          <a:xfrm>
            <a:off x="160338" y="3077285"/>
            <a:ext cx="8820732" cy="1494012"/>
          </a:xfrm>
          <a:gradFill>
            <a:gsLst>
              <a:gs pos="50000">
                <a:srgbClr val="000000">
                  <a:alpha val="80000"/>
                </a:srgbClr>
              </a:gs>
              <a:gs pos="0">
                <a:schemeClr val="tx1"/>
              </a:gs>
              <a:gs pos="97000">
                <a:schemeClr val="tx1">
                  <a:alpha val="0"/>
                </a:schemeClr>
              </a:gs>
            </a:gsLst>
            <a:lin ang="16200000" scaled="0"/>
          </a:gradFill>
        </p:spPr>
        <p:txBody>
          <a:bodyPr lIns="144000" tIns="360000" rIns="720000" bIns="180000" anchor="ctr" anchorCtr="0"/>
          <a:lstStyle>
            <a:lvl1pPr marL="0" indent="0" algn="l">
              <a:buNone/>
              <a:defRPr sz="2000" b="1">
                <a:solidFill>
                  <a:schemeClr val="bg1"/>
                </a:solidFill>
              </a:defRPr>
            </a:lvl1pPr>
          </a:lstStyle>
          <a:p>
            <a:pPr lvl="0"/>
            <a:r>
              <a:rPr lang="de-DE" dirty="0"/>
              <a:t>Statement, max. 3-zeilig, Arial 20 </a:t>
            </a:r>
            <a:r>
              <a:rPr lang="de-DE" dirty="0" err="1"/>
              <a:t>pt</a:t>
            </a:r>
            <a:endParaRPr lang="de-DE" dirty="0"/>
          </a:p>
        </p:txBody>
      </p:sp>
    </p:spTree>
    <p:extLst>
      <p:ext uri="{BB962C8B-B14F-4D97-AF65-F5344CB8AC3E}">
        <p14:creationId xmlns:p14="http://schemas.microsoft.com/office/powerpoint/2010/main" val="37896106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160338" y="936626"/>
            <a:ext cx="8820732" cy="3635375"/>
          </a:xfrm>
        </p:spPr>
        <p:txBody>
          <a:bodyPr/>
          <a:lstStyle>
            <a:lvl1pPr marL="360000" indent="-360000">
              <a:spcBef>
                <a:spcPts val="1200"/>
              </a:spcBef>
              <a:buClr>
                <a:schemeClr val="tx2"/>
              </a:buClr>
              <a:buFont typeface="+mj-lt"/>
              <a:buAutoNum type="arabicPeriod"/>
              <a:defRPr sz="1700" baseline="0"/>
            </a:lvl1pPr>
            <a:lvl2pPr marL="360000" indent="-360000">
              <a:spcBef>
                <a:spcPts val="1200"/>
              </a:spcBef>
              <a:buClr>
                <a:schemeClr val="tx2"/>
              </a:buClr>
              <a:buFont typeface="+mj-lt"/>
              <a:buAutoNum type="arabicPeriod"/>
              <a:defRPr sz="1700"/>
            </a:lvl2pPr>
            <a:lvl3pPr marL="360000" indent="-360000">
              <a:spcBef>
                <a:spcPts val="1200"/>
              </a:spcBef>
              <a:buClr>
                <a:schemeClr val="tx2"/>
              </a:buClr>
              <a:buFont typeface="+mj-lt"/>
              <a:buAutoNum type="arabicPeriod"/>
              <a:defRPr sz="1700"/>
            </a:lvl3pPr>
            <a:lvl4pPr marL="360000" indent="-360000">
              <a:spcBef>
                <a:spcPts val="1200"/>
              </a:spcBef>
              <a:buClr>
                <a:schemeClr val="tx2"/>
              </a:buClr>
              <a:buFont typeface="+mj-lt"/>
              <a:buAutoNum type="arabicPeriod"/>
              <a:defRPr sz="1700"/>
            </a:lvl4pPr>
            <a:lvl5pPr marL="360000" indent="-360000">
              <a:spcBef>
                <a:spcPts val="1200"/>
              </a:spcBef>
              <a:buClr>
                <a:schemeClr val="tx2"/>
              </a:buClr>
              <a:buFont typeface="+mj-lt"/>
              <a:buAutoNum type="arabicPeriod"/>
              <a:defRPr sz="1700"/>
            </a:lvl5pPr>
            <a:lvl6pPr marL="360000" indent="-360000">
              <a:spcBef>
                <a:spcPts val="1200"/>
              </a:spcBef>
              <a:buClr>
                <a:schemeClr val="tx2"/>
              </a:buClr>
              <a:buFont typeface="+mj-lt"/>
              <a:buAutoNum type="arabicPeriod"/>
              <a:defRPr sz="1700"/>
            </a:lvl6pPr>
            <a:lvl7pPr marL="360000" indent="-360000">
              <a:spcBef>
                <a:spcPts val="1200"/>
              </a:spcBef>
              <a:buClr>
                <a:schemeClr val="tx2"/>
              </a:buClr>
              <a:buFont typeface="+mj-lt"/>
              <a:buAutoNum type="arabicPeriod"/>
              <a:defRPr sz="1700"/>
            </a:lvl7pPr>
            <a:lvl8pPr marL="360000" indent="-360000">
              <a:spcBef>
                <a:spcPts val="1200"/>
              </a:spcBef>
              <a:buClr>
                <a:schemeClr val="tx2"/>
              </a:buClr>
              <a:buFont typeface="+mj-lt"/>
              <a:buAutoNum type="arabicPeriod"/>
              <a:defRPr sz="1700"/>
            </a:lvl8pPr>
            <a:lvl9pPr marL="360000" indent="-360000">
              <a:spcBef>
                <a:spcPts val="1200"/>
              </a:spcBef>
              <a:buClr>
                <a:schemeClr val="tx2"/>
              </a:buClr>
              <a:buFont typeface="+mj-lt"/>
              <a:buAutoNum type="arabicPeriod"/>
              <a:defRPr sz="1700"/>
            </a:lvl9pPr>
          </a:lstStyle>
          <a:p>
            <a:pPr lvl="0"/>
            <a:r>
              <a:rPr lang="de-DE" dirty="0"/>
              <a:t>Inhaltsverzeichnis, 17 pt, Arial, Schwarz (auch mehrzeilig möglich)</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2" name="Titel 1"/>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5" name="Fußzeilenplatzhalter 4"/>
          <p:cNvSpPr>
            <a:spLocks noGrp="1"/>
          </p:cNvSpPr>
          <p:nvPr>
            <p:ph type="ftr" sz="quarter" idx="19"/>
          </p:nvPr>
        </p:nvSpPr>
        <p:spPr>
          <a:xfrm>
            <a:off x="160336" y="160338"/>
            <a:ext cx="8228085" cy="108000"/>
          </a:xfrm>
          <a:prstGeom prst="rect">
            <a:avLst/>
          </a:prstGeom>
        </p:spPr>
        <p:txBody>
          <a:bodyPr/>
          <a:lstStyle>
            <a:lvl1pPr>
              <a:defRPr b="0" i="0">
                <a:latin typeface="TheSans LP5 Plain" panose="020B0002050302020203" pitchFamily="34" charset="0"/>
              </a:defRPr>
            </a:lvl1pPr>
          </a:lstStyle>
          <a:p>
            <a:r>
              <a:rPr lang="de-DE" dirty="0"/>
              <a:t>Titel der Präsentation</a:t>
            </a:r>
          </a:p>
        </p:txBody>
      </p:sp>
      <p:sp>
        <p:nvSpPr>
          <p:cNvPr id="7" name="Foliennummernplatzhalter 6"/>
          <p:cNvSpPr>
            <a:spLocks noGrp="1"/>
          </p:cNvSpPr>
          <p:nvPr>
            <p:ph type="sldNum" sz="quarter" idx="20"/>
          </p:nvPr>
        </p:nvSpPr>
        <p:spPr>
          <a:xfrm>
            <a:off x="8621070" y="162001"/>
            <a:ext cx="360000" cy="108100"/>
          </a:xfrm>
          <a:prstGeom prst="rect">
            <a:avLst/>
          </a:prstGeom>
        </p:spPr>
        <p:txBody>
          <a:bodyPr/>
          <a:lstStyle>
            <a:lvl1pPr>
              <a:defRPr b="0" i="0">
                <a:latin typeface="TheSans LP5 Plain" panose="020B0002050302020203" pitchFamily="34" charset="0"/>
              </a:defRPr>
            </a:lvl1p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9220440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eadline | Inhalt">
    <p:spTree>
      <p:nvGrpSpPr>
        <p:cNvPr id="1" name=""/>
        <p:cNvGrpSpPr/>
        <p:nvPr/>
      </p:nvGrpSpPr>
      <p:grpSpPr>
        <a:xfrm>
          <a:off x="0" y="0"/>
          <a:ext cx="0" cy="0"/>
          <a:chOff x="0" y="0"/>
          <a:chExt cx="0" cy="0"/>
        </a:xfrm>
      </p:grpSpPr>
      <p:sp>
        <p:nvSpPr>
          <p:cNvPr id="6" name="Inhaltsplatzhalter 5"/>
          <p:cNvSpPr>
            <a:spLocks noGrp="1"/>
          </p:cNvSpPr>
          <p:nvPr>
            <p:ph sz="quarter" idx="12" hasCustomPrompt="1"/>
          </p:nvPr>
        </p:nvSpPr>
        <p:spPr>
          <a:xfrm>
            <a:off x="160339" y="936626"/>
            <a:ext cx="8820733" cy="3635375"/>
          </a:xfrm>
        </p:spPr>
        <p:txBody>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3" name="Datumsplatzhalter 2"/>
          <p:cNvSpPr>
            <a:spLocks noGrp="1"/>
          </p:cNvSpPr>
          <p:nvPr>
            <p:ph type="dt" sz="half" idx="18"/>
          </p:nvPr>
        </p:nvSpPr>
        <p:spPr>
          <a:xfrm>
            <a:off x="2772000" y="4770000"/>
            <a:ext cx="3600000" cy="108100"/>
          </a:xfrm>
          <a:prstGeom prst="rect">
            <a:avLst/>
          </a:prstGeom>
        </p:spPr>
        <p:txBody>
          <a:bodyPr/>
          <a:lstStyle>
            <a:lvl1pPr>
              <a:defRPr b="0" i="0">
                <a:latin typeface="TheSans LP5 Plain" panose="020B0002050302020203" pitchFamily="34" charset="0"/>
              </a:defRPr>
            </a:lvl1pPr>
          </a:lstStyle>
          <a:p>
            <a:r>
              <a:rPr lang="de-DE" dirty="0"/>
              <a:t>Abteilung / Verfasser / Datum</a:t>
            </a:r>
          </a:p>
        </p:txBody>
      </p:sp>
      <p:sp>
        <p:nvSpPr>
          <p:cNvPr id="4" name="Fußzeilenplatzhalter 3"/>
          <p:cNvSpPr>
            <a:spLocks noGrp="1"/>
          </p:cNvSpPr>
          <p:nvPr>
            <p:ph type="ftr" sz="quarter" idx="19"/>
          </p:nvPr>
        </p:nvSpPr>
        <p:spPr>
          <a:xfrm>
            <a:off x="160336" y="160338"/>
            <a:ext cx="8228085" cy="108000"/>
          </a:xfrm>
          <a:prstGeom prst="rect">
            <a:avLst/>
          </a:prstGeom>
        </p:spPr>
        <p:txBody>
          <a:bodyPr/>
          <a:lstStyle>
            <a:lvl1pPr>
              <a:defRPr b="0" i="0">
                <a:latin typeface="TheSans LP5 Plain" panose="020B0002050302020203" pitchFamily="34" charset="0"/>
              </a:defRPr>
            </a:lvl1pPr>
          </a:lstStyle>
          <a:p>
            <a:r>
              <a:rPr lang="de-DE" dirty="0"/>
              <a:t>Titel der Präsentation</a:t>
            </a:r>
          </a:p>
        </p:txBody>
      </p:sp>
      <p:sp>
        <p:nvSpPr>
          <p:cNvPr id="5" name="Foliennummernplatzhalter 4"/>
          <p:cNvSpPr>
            <a:spLocks noGrp="1"/>
          </p:cNvSpPr>
          <p:nvPr>
            <p:ph type="sldNum" sz="quarter" idx="20"/>
          </p:nvPr>
        </p:nvSpPr>
        <p:spPr>
          <a:xfrm>
            <a:off x="8621070" y="162001"/>
            <a:ext cx="360000" cy="108100"/>
          </a:xfrm>
          <a:prstGeom prst="rect">
            <a:avLst/>
          </a:prstGeom>
        </p:spPr>
        <p:txBody>
          <a:bodyPr/>
          <a:lstStyle>
            <a:lvl1pPr>
              <a:defRPr b="0" i="0">
                <a:latin typeface="TheSans LP5 Plain" panose="020B0002050302020203" pitchFamily="34" charset="0"/>
              </a:defRPr>
            </a:lvl1pPr>
          </a:lstStyle>
          <a:p>
            <a:fld id="{4DC8DB1A-7FCE-4C41-8163-B68708D51138}" type="slidenum">
              <a:rPr lang="de-DE" smtClean="0"/>
              <a:pPr/>
              <a:t>‹Nr.›</a:t>
            </a:fld>
            <a:endParaRPr lang="de-DE" dirty="0"/>
          </a:p>
        </p:txBody>
      </p:sp>
      <p:sp>
        <p:nvSpPr>
          <p:cNvPr id="7" name="Titel 6"/>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Tree>
    <p:extLst>
      <p:ext uri="{BB962C8B-B14F-4D97-AF65-F5344CB8AC3E}">
        <p14:creationId xmlns:p14="http://schemas.microsoft.com/office/powerpoint/2010/main" val="17508119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eadline | Vollbild">
    <p:spTree>
      <p:nvGrpSpPr>
        <p:cNvPr id="1" name=""/>
        <p:cNvGrpSpPr/>
        <p:nvPr/>
      </p:nvGrpSpPr>
      <p:grpSpPr>
        <a:xfrm>
          <a:off x="0" y="0"/>
          <a:ext cx="0" cy="0"/>
          <a:chOff x="0" y="0"/>
          <a:chExt cx="0" cy="0"/>
        </a:xfrm>
      </p:grpSpPr>
      <p:sp>
        <p:nvSpPr>
          <p:cNvPr id="9" name="Bildplatzhalter 8"/>
          <p:cNvSpPr>
            <a:spLocks noGrp="1"/>
          </p:cNvSpPr>
          <p:nvPr>
            <p:ph type="pic" sz="quarter" idx="12" hasCustomPrompt="1"/>
          </p:nvPr>
        </p:nvSpPr>
        <p:spPr>
          <a:xfrm>
            <a:off x="160338" y="936626"/>
            <a:ext cx="8820732" cy="3635375"/>
          </a:xfrm>
        </p:spPr>
        <p:txBody>
          <a:bodyPr/>
          <a:lstStyle>
            <a:lvl1pPr marL="0" indent="0" algn="ctr">
              <a:spcBef>
                <a:spcPts val="0"/>
              </a:spcBef>
              <a:buNone/>
              <a:defRPr/>
            </a:lvl1pPr>
          </a:lstStyle>
          <a:p>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Bild einfügen</a:t>
            </a:r>
          </a:p>
        </p:txBody>
      </p:sp>
      <p:sp>
        <p:nvSpPr>
          <p:cNvPr id="3" name="Titel 2"/>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12" name="Foliennummernplatzhalter 11"/>
          <p:cNvSpPr>
            <a:spLocks noGrp="1"/>
          </p:cNvSpPr>
          <p:nvPr>
            <p:ph type="sldNum" sz="quarter" idx="20"/>
          </p:nvPr>
        </p:nvSpPr>
        <p:spPr>
          <a:xfrm>
            <a:off x="8621070" y="162001"/>
            <a:ext cx="360000" cy="108100"/>
          </a:xfrm>
          <a:prstGeom prst="rect">
            <a:avLst/>
          </a:prstGeom>
        </p:spPr>
        <p:txBody>
          <a:bodyPr/>
          <a:lstStyle>
            <a:lvl1pPr>
              <a:defRPr b="0" i="0">
                <a:latin typeface="TheSans LP5 Plain" panose="020B0002050302020203" pitchFamily="34" charset="0"/>
              </a:defRPr>
            </a:lvl1p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17118101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 2 Bilder recht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160337" y="936626"/>
            <a:ext cx="4303562" cy="3635375"/>
          </a:xfrm>
        </p:spPr>
        <p:txBody>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Bildplatzhalter 7"/>
          <p:cNvSpPr>
            <a:spLocks noGrp="1"/>
          </p:cNvSpPr>
          <p:nvPr>
            <p:ph type="pic" sz="quarter" idx="13" hasCustomPrompt="1"/>
          </p:nvPr>
        </p:nvSpPr>
        <p:spPr>
          <a:xfrm>
            <a:off x="4679070" y="936626"/>
            <a:ext cx="4302000" cy="1728000"/>
          </a:xfrm>
        </p:spPr>
        <p:txBody>
          <a:bodyPr/>
          <a:lstStyle>
            <a:lvl1pPr marL="0" indent="0" algn="ctr">
              <a:spcBef>
                <a:spcPts val="0"/>
              </a:spcBef>
              <a:buNone/>
              <a:defRPr sz="1600"/>
            </a:lvl1pPr>
          </a:lstStyle>
          <a:p>
            <a:r>
              <a:rPr lang="de-DE" dirty="0"/>
              <a:t/>
            </a:r>
            <a:br>
              <a:rPr lang="de-DE" dirty="0"/>
            </a:br>
            <a:r>
              <a:rPr lang="de-DE" dirty="0"/>
              <a:t>Bild einfügen</a:t>
            </a:r>
          </a:p>
        </p:txBody>
      </p:sp>
      <p:sp>
        <p:nvSpPr>
          <p:cNvPr id="10" name="Bildplatzhalter 7"/>
          <p:cNvSpPr>
            <a:spLocks noGrp="1"/>
          </p:cNvSpPr>
          <p:nvPr>
            <p:ph type="pic" sz="quarter" idx="14" hasCustomPrompt="1"/>
          </p:nvPr>
        </p:nvSpPr>
        <p:spPr>
          <a:xfrm>
            <a:off x="4680000" y="2842400"/>
            <a:ext cx="4302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7" name="Titel 6"/>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9" name="Datumsplatzhalter 8"/>
          <p:cNvSpPr>
            <a:spLocks noGrp="1"/>
          </p:cNvSpPr>
          <p:nvPr>
            <p:ph type="dt" sz="half" idx="15"/>
          </p:nvPr>
        </p:nvSpPr>
        <p:spPr>
          <a:xfrm>
            <a:off x="2772000" y="4770000"/>
            <a:ext cx="3600000" cy="108100"/>
          </a:xfrm>
          <a:prstGeom prst="rect">
            <a:avLst/>
          </a:prstGeom>
        </p:spPr>
        <p:txBody>
          <a:bodyPr/>
          <a:lstStyle>
            <a:lvl1pPr>
              <a:defRPr b="0" i="0">
                <a:latin typeface="TheSans LP5 Plain" panose="020B0002050302020203" pitchFamily="34" charset="0"/>
              </a:defRPr>
            </a:lvl1pPr>
          </a:lstStyle>
          <a:p>
            <a:r>
              <a:rPr lang="de-DE" dirty="0"/>
              <a:t>Abteilung / Verfasser / Datum</a:t>
            </a:r>
          </a:p>
        </p:txBody>
      </p:sp>
      <p:sp>
        <p:nvSpPr>
          <p:cNvPr id="13" name="Fußzeilenplatzhalter 12"/>
          <p:cNvSpPr>
            <a:spLocks noGrp="1"/>
          </p:cNvSpPr>
          <p:nvPr>
            <p:ph type="ftr" sz="quarter" idx="16"/>
          </p:nvPr>
        </p:nvSpPr>
        <p:spPr>
          <a:xfrm>
            <a:off x="160336" y="160338"/>
            <a:ext cx="8228085" cy="108000"/>
          </a:xfrm>
          <a:prstGeom prst="rect">
            <a:avLst/>
          </a:prstGeom>
        </p:spPr>
        <p:txBody>
          <a:bodyPr/>
          <a:lstStyle>
            <a:lvl1pPr>
              <a:defRPr b="0" i="0">
                <a:latin typeface="TheSans LP5 Plain" panose="020B0002050302020203" pitchFamily="34" charset="0"/>
              </a:defRPr>
            </a:lvl1pPr>
          </a:lstStyle>
          <a:p>
            <a:r>
              <a:rPr lang="de-DE" dirty="0"/>
              <a:t>Titel der Präsentation</a:t>
            </a:r>
          </a:p>
        </p:txBody>
      </p:sp>
      <p:sp>
        <p:nvSpPr>
          <p:cNvPr id="15" name="Foliennummernplatzhalter 14"/>
          <p:cNvSpPr>
            <a:spLocks noGrp="1"/>
          </p:cNvSpPr>
          <p:nvPr>
            <p:ph type="sldNum" sz="quarter" idx="17"/>
          </p:nvPr>
        </p:nvSpPr>
        <p:spPr>
          <a:xfrm>
            <a:off x="8621070" y="162001"/>
            <a:ext cx="360000" cy="108100"/>
          </a:xfrm>
          <a:prstGeom prst="rect">
            <a:avLst/>
          </a:prstGeom>
        </p:spPr>
        <p:txBody>
          <a:bodyPr/>
          <a:lstStyle>
            <a:lvl1pPr>
              <a:defRPr b="0" i="0">
                <a:latin typeface="TheSans LP5 Plain" panose="020B0002050302020203" pitchFamily="34" charset="0"/>
              </a:defRPr>
            </a:lvl1p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15933495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 2 Bilder link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4680001" y="936626"/>
            <a:ext cx="4301071" cy="3635375"/>
          </a:xfrm>
        </p:spPr>
        <p:txBody>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Bildplatzhalter 7"/>
          <p:cNvSpPr>
            <a:spLocks noGrp="1"/>
          </p:cNvSpPr>
          <p:nvPr>
            <p:ph type="pic" sz="quarter" idx="13" hasCustomPrompt="1"/>
          </p:nvPr>
        </p:nvSpPr>
        <p:spPr>
          <a:xfrm>
            <a:off x="160337" y="936626"/>
            <a:ext cx="4302000" cy="1728000"/>
          </a:xfrm>
        </p:spPr>
        <p:txBody>
          <a:bodyPr/>
          <a:lstStyle>
            <a:lvl1pPr marL="0" indent="0" algn="ctr">
              <a:spcBef>
                <a:spcPts val="0"/>
              </a:spcBef>
              <a:buNone/>
              <a:defRPr sz="1600"/>
            </a:lvl1pPr>
          </a:lstStyle>
          <a:p>
            <a:r>
              <a:rPr lang="de-DE" dirty="0"/>
              <a:t/>
            </a:r>
            <a:br>
              <a:rPr lang="de-DE" dirty="0"/>
            </a:br>
            <a:r>
              <a:rPr lang="de-DE" dirty="0"/>
              <a:t>Bild einfügen</a:t>
            </a:r>
          </a:p>
        </p:txBody>
      </p:sp>
      <p:sp>
        <p:nvSpPr>
          <p:cNvPr id="10" name="Bildplatzhalter 7"/>
          <p:cNvSpPr>
            <a:spLocks noGrp="1"/>
          </p:cNvSpPr>
          <p:nvPr>
            <p:ph type="pic" sz="quarter" idx="14" hasCustomPrompt="1"/>
          </p:nvPr>
        </p:nvSpPr>
        <p:spPr>
          <a:xfrm>
            <a:off x="162002" y="2844000"/>
            <a:ext cx="4300337"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7" name="Datumsplatzhalter 6"/>
          <p:cNvSpPr>
            <a:spLocks noGrp="1"/>
          </p:cNvSpPr>
          <p:nvPr>
            <p:ph type="dt" sz="half" idx="18"/>
          </p:nvPr>
        </p:nvSpPr>
        <p:spPr>
          <a:xfrm>
            <a:off x="2772000" y="4770000"/>
            <a:ext cx="3600000" cy="108100"/>
          </a:xfrm>
          <a:prstGeom prst="rect">
            <a:avLst/>
          </a:prstGeom>
        </p:spPr>
        <p:txBody>
          <a:bodyPr/>
          <a:lstStyle>
            <a:lvl1pPr>
              <a:defRPr b="0" i="0">
                <a:latin typeface="TheSans LP5 Plain" panose="020B0002050302020203" pitchFamily="34" charset="0"/>
              </a:defRPr>
            </a:lvl1pPr>
          </a:lstStyle>
          <a:p>
            <a:r>
              <a:rPr lang="de-DE" dirty="0"/>
              <a:t>Abteilung / Verfasser / Datum</a:t>
            </a:r>
          </a:p>
        </p:txBody>
      </p:sp>
      <p:sp>
        <p:nvSpPr>
          <p:cNvPr id="9" name="Fußzeilenplatzhalter 8"/>
          <p:cNvSpPr>
            <a:spLocks noGrp="1"/>
          </p:cNvSpPr>
          <p:nvPr>
            <p:ph type="ftr" sz="quarter" idx="19"/>
          </p:nvPr>
        </p:nvSpPr>
        <p:spPr>
          <a:xfrm>
            <a:off x="160336" y="160338"/>
            <a:ext cx="8228085" cy="108000"/>
          </a:xfrm>
          <a:prstGeom prst="rect">
            <a:avLst/>
          </a:prstGeom>
        </p:spPr>
        <p:txBody>
          <a:bodyPr/>
          <a:lstStyle>
            <a:lvl1pPr>
              <a:defRPr b="0" i="0">
                <a:latin typeface="TheSans LP5 Plain" panose="020B0002050302020203" pitchFamily="34" charset="0"/>
              </a:defRPr>
            </a:lvl1pPr>
          </a:lstStyle>
          <a:p>
            <a:r>
              <a:rPr lang="de-DE" dirty="0"/>
              <a:t>Titel der Präsentation</a:t>
            </a:r>
          </a:p>
        </p:txBody>
      </p:sp>
      <p:sp>
        <p:nvSpPr>
          <p:cNvPr id="12" name="Foliennummernplatzhalter 11"/>
          <p:cNvSpPr>
            <a:spLocks noGrp="1"/>
          </p:cNvSpPr>
          <p:nvPr>
            <p:ph type="sldNum" sz="quarter" idx="20"/>
          </p:nvPr>
        </p:nvSpPr>
        <p:spPr>
          <a:xfrm>
            <a:off x="8621070" y="162001"/>
            <a:ext cx="360000" cy="108100"/>
          </a:xfrm>
          <a:prstGeom prst="rect">
            <a:avLst/>
          </a:prstGeom>
        </p:spPr>
        <p:txBody>
          <a:bodyPr/>
          <a:lstStyle>
            <a:lvl1pPr>
              <a:defRPr b="0" i="0">
                <a:latin typeface="TheSans LP5 Plain" panose="020B0002050302020203" pitchFamily="34" charset="0"/>
              </a:defRPr>
            </a:lvl1pPr>
          </a:lstStyle>
          <a:p>
            <a:fld id="{4DC8DB1A-7FCE-4C41-8163-B68708D51138}" type="slidenum">
              <a:rPr lang="de-DE" smtClean="0"/>
              <a:pPr/>
              <a:t>‹Nr.›</a:t>
            </a:fld>
            <a:endParaRPr lang="de-DE" dirty="0"/>
          </a:p>
        </p:txBody>
      </p:sp>
      <p:sp>
        <p:nvSpPr>
          <p:cNvPr id="13" name="Titel 12"/>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Tree>
    <p:extLst>
      <p:ext uri="{BB962C8B-B14F-4D97-AF65-F5344CB8AC3E}">
        <p14:creationId xmlns:p14="http://schemas.microsoft.com/office/powerpoint/2010/main" val="1428815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 2 Bilder | schmal recht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160338" y="936626"/>
            <a:ext cx="6876800" cy="3635375"/>
          </a:xfrm>
        </p:spPr>
        <p:txBody>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Bildplatzhalter 7"/>
          <p:cNvSpPr>
            <a:spLocks noGrp="1"/>
          </p:cNvSpPr>
          <p:nvPr>
            <p:ph type="pic" sz="quarter" idx="13" hasCustomPrompt="1"/>
          </p:nvPr>
        </p:nvSpPr>
        <p:spPr>
          <a:xfrm>
            <a:off x="7253070" y="936625"/>
            <a:ext cx="1728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10" name="Bildplatzhalter 7"/>
          <p:cNvSpPr>
            <a:spLocks noGrp="1"/>
          </p:cNvSpPr>
          <p:nvPr>
            <p:ph type="pic" sz="quarter" idx="14" hasCustomPrompt="1"/>
          </p:nvPr>
        </p:nvSpPr>
        <p:spPr>
          <a:xfrm>
            <a:off x="7253070" y="2842400"/>
            <a:ext cx="1728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7" name="Titel 6"/>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9" name="Datumsplatzhalter 8"/>
          <p:cNvSpPr>
            <a:spLocks noGrp="1"/>
          </p:cNvSpPr>
          <p:nvPr>
            <p:ph type="dt" sz="half" idx="18"/>
          </p:nvPr>
        </p:nvSpPr>
        <p:spPr>
          <a:xfrm>
            <a:off x="2772000" y="4770000"/>
            <a:ext cx="3600000" cy="108100"/>
          </a:xfrm>
          <a:prstGeom prst="rect">
            <a:avLst/>
          </a:prstGeom>
        </p:spPr>
        <p:txBody>
          <a:bodyPr/>
          <a:lstStyle>
            <a:lvl1pPr>
              <a:defRPr b="0" i="0">
                <a:latin typeface="TheSans LP5 Plain" panose="020B0002050302020203" pitchFamily="34" charset="0"/>
              </a:defRPr>
            </a:lvl1pPr>
          </a:lstStyle>
          <a:p>
            <a:r>
              <a:rPr lang="de-DE" dirty="0"/>
              <a:t>Abteilung / Verfasser / Datum</a:t>
            </a:r>
          </a:p>
        </p:txBody>
      </p:sp>
      <p:sp>
        <p:nvSpPr>
          <p:cNvPr id="12" name="Fußzeilenplatzhalter 11"/>
          <p:cNvSpPr>
            <a:spLocks noGrp="1"/>
          </p:cNvSpPr>
          <p:nvPr>
            <p:ph type="ftr" sz="quarter" idx="19"/>
          </p:nvPr>
        </p:nvSpPr>
        <p:spPr>
          <a:xfrm>
            <a:off x="160336" y="160338"/>
            <a:ext cx="8228085" cy="108000"/>
          </a:xfrm>
          <a:prstGeom prst="rect">
            <a:avLst/>
          </a:prstGeom>
        </p:spPr>
        <p:txBody>
          <a:bodyPr/>
          <a:lstStyle>
            <a:lvl1pPr>
              <a:defRPr b="0" i="0">
                <a:latin typeface="TheSans LP5 Plain" panose="020B0002050302020203" pitchFamily="34" charset="0"/>
              </a:defRPr>
            </a:lvl1pPr>
          </a:lstStyle>
          <a:p>
            <a:r>
              <a:rPr lang="de-DE" dirty="0"/>
              <a:t>Titel der Präsentation</a:t>
            </a:r>
          </a:p>
        </p:txBody>
      </p:sp>
      <p:sp>
        <p:nvSpPr>
          <p:cNvPr id="13" name="Foliennummernplatzhalter 12"/>
          <p:cNvSpPr>
            <a:spLocks noGrp="1"/>
          </p:cNvSpPr>
          <p:nvPr>
            <p:ph type="sldNum" sz="quarter" idx="20"/>
          </p:nvPr>
        </p:nvSpPr>
        <p:spPr>
          <a:xfrm>
            <a:off x="8621070" y="162001"/>
            <a:ext cx="360000" cy="108100"/>
          </a:xfrm>
          <a:prstGeom prst="rect">
            <a:avLst/>
          </a:prstGeom>
        </p:spPr>
        <p:txBody>
          <a:bodyPr/>
          <a:lstStyle>
            <a:lvl1pPr>
              <a:defRPr b="0" i="0">
                <a:latin typeface="TheSans LP5 Plain" panose="020B0002050302020203" pitchFamily="34" charset="0"/>
              </a:defRPr>
            </a:lvl1p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1774013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 2 Bilder | schmal link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2104270" y="936625"/>
            <a:ext cx="6876800" cy="3635375"/>
          </a:xfrm>
        </p:spPr>
        <p:txBody>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Bildplatzhalter 7"/>
          <p:cNvSpPr>
            <a:spLocks noGrp="1"/>
          </p:cNvSpPr>
          <p:nvPr>
            <p:ph type="pic" sz="quarter" idx="13" hasCustomPrompt="1"/>
          </p:nvPr>
        </p:nvSpPr>
        <p:spPr>
          <a:xfrm>
            <a:off x="160337" y="936625"/>
            <a:ext cx="1728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10" name="Bildplatzhalter 7"/>
          <p:cNvSpPr>
            <a:spLocks noGrp="1"/>
          </p:cNvSpPr>
          <p:nvPr>
            <p:ph type="pic" sz="quarter" idx="14" hasCustomPrompt="1"/>
          </p:nvPr>
        </p:nvSpPr>
        <p:spPr>
          <a:xfrm>
            <a:off x="160338" y="2844000"/>
            <a:ext cx="1728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7" name="Titel 6"/>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12" name="Fußzeilenplatzhalter 11"/>
          <p:cNvSpPr>
            <a:spLocks noGrp="1"/>
          </p:cNvSpPr>
          <p:nvPr>
            <p:ph type="ftr" sz="quarter" idx="19"/>
          </p:nvPr>
        </p:nvSpPr>
        <p:spPr>
          <a:xfrm>
            <a:off x="160336" y="160338"/>
            <a:ext cx="8228085" cy="108000"/>
          </a:xfrm>
          <a:prstGeom prst="rect">
            <a:avLst/>
          </a:prstGeom>
        </p:spPr>
        <p:txBody>
          <a:bodyPr/>
          <a:lstStyle>
            <a:lvl1pPr>
              <a:defRPr b="0" i="0">
                <a:latin typeface="TheSans LP5 Plain" panose="020B0002050302020203" pitchFamily="34" charset="0"/>
              </a:defRPr>
            </a:lvl1pPr>
          </a:lstStyle>
          <a:p>
            <a:r>
              <a:rPr lang="de-DE" dirty="0"/>
              <a:t>Titel der Präsentation</a:t>
            </a:r>
          </a:p>
        </p:txBody>
      </p:sp>
      <p:sp>
        <p:nvSpPr>
          <p:cNvPr id="13" name="Foliennummernplatzhalter 12"/>
          <p:cNvSpPr>
            <a:spLocks noGrp="1"/>
          </p:cNvSpPr>
          <p:nvPr>
            <p:ph type="sldNum" sz="quarter" idx="20"/>
          </p:nvPr>
        </p:nvSpPr>
        <p:spPr>
          <a:xfrm>
            <a:off x="8621070" y="162001"/>
            <a:ext cx="360000" cy="108100"/>
          </a:xfrm>
          <a:prstGeom prst="rect">
            <a:avLst/>
          </a:prstGeom>
        </p:spPr>
        <p:txBody>
          <a:bodyPr/>
          <a:lstStyle>
            <a:lvl1pPr>
              <a:defRPr b="0" i="0">
                <a:latin typeface="TheSans LP5 Plain" panose="020B0002050302020203" pitchFamily="34" charset="0"/>
              </a:defRPr>
            </a:lvl1p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1737102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Kapiteltrenner_Bild">
    <p:bg>
      <p:bgPr>
        <a:solidFill>
          <a:schemeClr val="bg2"/>
        </a:solidFill>
        <a:effectLst/>
      </p:bgPr>
    </p:bg>
    <p:spTree>
      <p:nvGrpSpPr>
        <p:cNvPr id="1" name=""/>
        <p:cNvGrpSpPr/>
        <p:nvPr/>
      </p:nvGrpSpPr>
      <p:grpSpPr>
        <a:xfrm>
          <a:off x="0" y="0"/>
          <a:ext cx="0" cy="0"/>
          <a:chOff x="0" y="0"/>
          <a:chExt cx="0" cy="0"/>
        </a:xfrm>
      </p:grpSpPr>
      <p:sp>
        <p:nvSpPr>
          <p:cNvPr id="82" name="Bildplatzhalter 4"/>
          <p:cNvSpPr>
            <a:spLocks noGrp="1"/>
          </p:cNvSpPr>
          <p:nvPr>
            <p:ph type="pic" sz="quarter" idx="11" hasCustomPrompt="1"/>
          </p:nvPr>
        </p:nvSpPr>
        <p:spPr bwMode="auto">
          <a:xfrm>
            <a:off x="160337" y="162150"/>
            <a:ext cx="8820733" cy="4409850"/>
          </a:xfrm>
          <a:solidFill>
            <a:srgbClr val="CC0066"/>
          </a:solidFill>
        </p:spPr>
        <p:txBody>
          <a:bodyPr anchor="t" anchorCtr="0"/>
          <a:lstStyle>
            <a:lvl1pPr marL="0" indent="0" algn="ctr">
              <a:spcBef>
                <a:spcPts val="0"/>
              </a:spcBef>
              <a:buNone/>
              <a:defRPr>
                <a:solidFill>
                  <a:schemeClr val="bg1"/>
                </a:solidFill>
              </a:defRPr>
            </a:lvl1pPr>
          </a:lstStyle>
          <a:p>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Bild einfügen</a:t>
            </a:r>
          </a:p>
        </p:txBody>
      </p:sp>
      <p:grpSp>
        <p:nvGrpSpPr>
          <p:cNvPr id="44" name="Gruppieren 43"/>
          <p:cNvGrpSpPr/>
          <p:nvPr userDrawn="1"/>
        </p:nvGrpSpPr>
        <p:grpSpPr bwMode="auto">
          <a:xfrm>
            <a:off x="-2052001" y="-270250"/>
            <a:ext cx="11628001" cy="5688763"/>
            <a:chOff x="-2052001" y="-360000"/>
            <a:chExt cx="11628001" cy="7578000"/>
          </a:xfrm>
        </p:grpSpPr>
        <p:sp>
          <p:nvSpPr>
            <p:cNvPr id="45" name="Textfeld 56"/>
            <p:cNvSpPr txBox="1"/>
            <p:nvPr userDrawn="1"/>
          </p:nvSpPr>
          <p:spPr bwMode="auto">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Hilfslinien anzeigen über Menu: </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Ansicht | Anzeigen | Haken bei</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Führungslinien setzten</a:t>
              </a:r>
            </a:p>
            <a:p>
              <a:pPr indent="0" algn="r">
                <a:lnSpc>
                  <a:spcPct val="100000"/>
                </a:lnSpc>
                <a:spcBef>
                  <a:spcPts val="0"/>
                </a:spcBef>
                <a:spcAft>
                  <a:spcPts val="0"/>
                </a:spcAft>
              </a:pPr>
              <a:r>
                <a:rPr lang="de-DE" sz="400" b="0" i="0" dirty="0">
                  <a:solidFill>
                    <a:schemeClr val="tx1"/>
                  </a:solidFill>
                  <a:latin typeface="TheSans LP5 Plain" panose="020B0002050302020203" pitchFamily="34" charset="0"/>
                </a:rPr>
                <a:t>______________________________________________________</a:t>
              </a:r>
            </a:p>
            <a:p>
              <a:pPr indent="0" algn="r">
                <a:lnSpc>
                  <a:spcPct val="100000"/>
                </a:lnSpc>
                <a:spcBef>
                  <a:spcPts val="0"/>
                </a:spcBef>
                <a:spcAft>
                  <a:spcPts val="0"/>
                </a:spcAft>
              </a:pPr>
              <a:endParaRPr lang="de-DE" sz="300" b="0" i="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Folie in</a:t>
              </a:r>
              <a:r>
                <a:rPr lang="de-DE" sz="700" b="0" i="0" baseline="0" dirty="0">
                  <a:solidFill>
                    <a:schemeClr val="tx1"/>
                  </a:solidFill>
                  <a:latin typeface="TheSans LP5 Plain" panose="020B0002050302020203" pitchFamily="34" charset="0"/>
                </a:rPr>
                <a:t> Ursprungsform </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bringen über Menu:</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Start | Folien | Zurücksetzen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Wechsel der Textebene im Menü über: Start | Absatz | Listenebene erhöhen/verringern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dirty="0">
                  <a:solidFill>
                    <a:schemeClr val="tx1"/>
                  </a:solidFill>
                  <a:latin typeface="TheSans LP5 Plain"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baseline="0" dirty="0">
                  <a:solidFill>
                    <a:schemeClr val="tx1"/>
                  </a:solidFill>
                  <a:latin typeface="TheSans LP5 Plain" panose="020B0002050302020203" pitchFamily="34" charset="0"/>
                </a:rPr>
                <a:t>Start | Folien | Layout</a:t>
              </a:r>
            </a:p>
            <a:p>
              <a:pPr indent="0" algn="r">
                <a:lnSpc>
                  <a:spcPct val="100000"/>
                </a:lnSpc>
                <a:spcBef>
                  <a:spcPts val="0"/>
                </a:spcBef>
                <a:spcAft>
                  <a:spcPts val="0"/>
                </a:spcAft>
              </a:pPr>
              <a:endParaRPr lang="de-DE" sz="700" b="0" i="0" baseline="0" noProof="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700" b="0" i="0" noProof="0" dirty="0">
                <a:solidFill>
                  <a:schemeClr val="tx1"/>
                </a:solidFill>
                <a:latin typeface="TheSans LP5 Plain" panose="020B0002050302020203" pitchFamily="34" charset="0"/>
              </a:endParaRPr>
            </a:p>
          </p:txBody>
        </p:sp>
        <p:grpSp>
          <p:nvGrpSpPr>
            <p:cNvPr id="50" name="Gruppieren 49"/>
            <p:cNvGrpSpPr/>
            <p:nvPr userDrawn="1"/>
          </p:nvGrpSpPr>
          <p:grpSpPr bwMode="auto">
            <a:xfrm>
              <a:off x="160338" y="-360000"/>
              <a:ext cx="8821662" cy="288333"/>
              <a:chOff x="160338" y="-360000"/>
              <a:chExt cx="8821662" cy="288333"/>
            </a:xfrm>
          </p:grpSpPr>
          <p:cxnSp>
            <p:nvCxnSpPr>
              <p:cNvPr id="76" name="Gerade Verbindung 75"/>
              <p:cNvCxnSpPr/>
              <p:nvPr userDrawn="1"/>
            </p:nvCxnSpPr>
            <p:spPr bwMode="auto">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bwMode="auto">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78" name="Textfeld 8"/>
              <p:cNvSpPr txBox="1"/>
              <p:nvPr userDrawn="1"/>
            </p:nvSpPr>
            <p:spPr bwMode="auto">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cxnSp>
            <p:nvCxnSpPr>
              <p:cNvPr id="79" name="Gerade Verbindung 78"/>
              <p:cNvCxnSpPr/>
              <p:nvPr userDrawn="1"/>
            </p:nvCxnSpPr>
            <p:spPr bwMode="auto">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0" name="Textfeld 8"/>
              <p:cNvSpPr txBox="1"/>
              <p:nvPr userDrawn="1"/>
            </p:nvSpPr>
            <p:spPr bwMode="auto">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cxnSp>
            <p:nvCxnSpPr>
              <p:cNvPr id="81" name="Gerade Verbindung 80"/>
              <p:cNvCxnSpPr/>
              <p:nvPr userDrawn="1"/>
            </p:nvCxnSpPr>
            <p:spPr bwMode="auto">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1" name="Gruppieren 50"/>
            <p:cNvGrpSpPr/>
            <p:nvPr userDrawn="1"/>
          </p:nvGrpSpPr>
          <p:grpSpPr bwMode="auto">
            <a:xfrm>
              <a:off x="160338" y="6930000"/>
              <a:ext cx="8823076" cy="288000"/>
              <a:chOff x="160338" y="6930000"/>
              <a:chExt cx="8823076" cy="288000"/>
            </a:xfrm>
          </p:grpSpPr>
          <p:cxnSp>
            <p:nvCxnSpPr>
              <p:cNvPr id="70" name="Gerade Verbindung 69"/>
              <p:cNvCxnSpPr/>
              <p:nvPr userDrawn="1"/>
            </p:nvCxnSpPr>
            <p:spPr bwMode="auto">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bwMode="auto">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72" name="Textfeld 8"/>
              <p:cNvSpPr txBox="1"/>
              <p:nvPr userDrawn="1"/>
            </p:nvSpPr>
            <p:spPr bwMode="auto">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cxnSp>
            <p:nvCxnSpPr>
              <p:cNvPr id="73" name="Gerade Verbindung 72"/>
              <p:cNvCxnSpPr/>
              <p:nvPr userDrawn="1"/>
            </p:nvCxnSpPr>
            <p:spPr bwMode="auto">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bwMode="auto">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cxnSp>
            <p:nvCxnSpPr>
              <p:cNvPr id="75" name="Gerade Verbindung 74"/>
              <p:cNvCxnSpPr/>
              <p:nvPr userDrawn="1"/>
            </p:nvCxnSpPr>
            <p:spPr bwMode="auto">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2" name="Gruppieren 51"/>
            <p:cNvGrpSpPr/>
            <p:nvPr userDrawn="1"/>
          </p:nvGrpSpPr>
          <p:grpSpPr bwMode="auto">
            <a:xfrm>
              <a:off x="9216000" y="214313"/>
              <a:ext cx="360000" cy="6715687"/>
              <a:chOff x="9216000" y="214313"/>
              <a:chExt cx="360000" cy="6715687"/>
            </a:xfrm>
          </p:grpSpPr>
          <p:sp>
            <p:nvSpPr>
              <p:cNvPr id="62" name="Textfeld 39"/>
              <p:cNvSpPr txBox="1"/>
              <p:nvPr userDrawn="1"/>
            </p:nvSpPr>
            <p:spPr bwMode="auto">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5,55</a:t>
                </a:r>
              </a:p>
            </p:txBody>
          </p:sp>
          <p:cxnSp>
            <p:nvCxnSpPr>
              <p:cNvPr id="63" name="Gerade Verbindung 62"/>
              <p:cNvCxnSpPr/>
              <p:nvPr userDrawn="1"/>
            </p:nvCxnSpPr>
            <p:spPr bwMode="auto">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4" name="Textfeld 39"/>
              <p:cNvSpPr txBox="1"/>
              <p:nvPr userDrawn="1"/>
            </p:nvSpPr>
            <p:spPr bwMode="auto">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4,55</a:t>
                </a:r>
              </a:p>
            </p:txBody>
          </p:sp>
          <p:cxnSp>
            <p:nvCxnSpPr>
              <p:cNvPr id="65" name="Gerade Verbindung 64"/>
              <p:cNvCxnSpPr/>
              <p:nvPr userDrawn="1"/>
            </p:nvCxnSpPr>
            <p:spPr bwMode="auto">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bwMode="auto">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cxnSp>
            <p:nvCxnSpPr>
              <p:cNvPr id="67" name="Gerade Verbindung 66"/>
              <p:cNvCxnSpPr/>
              <p:nvPr userDrawn="1"/>
            </p:nvCxnSpPr>
            <p:spPr bwMode="auto">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Gerade Verbindung 67"/>
              <p:cNvCxnSpPr/>
              <p:nvPr userDrawn="1"/>
            </p:nvCxnSpPr>
            <p:spPr bwMode="auto">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9" name="Textfeld 39"/>
              <p:cNvSpPr txBox="1"/>
              <p:nvPr userDrawn="1"/>
            </p:nvSpPr>
            <p:spPr bwMode="auto">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grpSp>
        <p:grpSp>
          <p:nvGrpSpPr>
            <p:cNvPr id="53" name="Gruppieren 52"/>
            <p:cNvGrpSpPr/>
            <p:nvPr userDrawn="1"/>
          </p:nvGrpSpPr>
          <p:grpSpPr bwMode="auto">
            <a:xfrm>
              <a:off x="-432000" y="6089311"/>
              <a:ext cx="360076" cy="840689"/>
              <a:chOff x="-432000" y="6089311"/>
              <a:chExt cx="360076" cy="840689"/>
            </a:xfrm>
          </p:grpSpPr>
          <p:sp>
            <p:nvSpPr>
              <p:cNvPr id="58" name="Textfeld 39"/>
              <p:cNvSpPr txBox="1"/>
              <p:nvPr userDrawn="1"/>
            </p:nvSpPr>
            <p:spPr bwMode="auto">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5,55</a:t>
                </a:r>
              </a:p>
            </p:txBody>
          </p:sp>
          <p:cxnSp>
            <p:nvCxnSpPr>
              <p:cNvPr id="59" name="Gerade Verbindung 58"/>
              <p:cNvCxnSpPr/>
              <p:nvPr userDrawn="1"/>
            </p:nvCxnSpPr>
            <p:spPr bwMode="auto">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userDrawn="1"/>
            </p:nvCxnSpPr>
            <p:spPr bwMode="auto">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bwMode="auto">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6,70</a:t>
                </a:r>
              </a:p>
            </p:txBody>
          </p:sp>
        </p:grpSp>
        <p:grpSp>
          <p:nvGrpSpPr>
            <p:cNvPr id="54" name="Gruppieren 53"/>
            <p:cNvGrpSpPr/>
            <p:nvPr userDrawn="1"/>
          </p:nvGrpSpPr>
          <p:grpSpPr bwMode="auto">
            <a:xfrm>
              <a:off x="-432001" y="958780"/>
              <a:ext cx="360000" cy="288065"/>
              <a:chOff x="-432001" y="958780"/>
              <a:chExt cx="360000" cy="288065"/>
            </a:xfrm>
          </p:grpSpPr>
          <p:sp>
            <p:nvSpPr>
              <p:cNvPr id="56" name="Textfeld 39"/>
              <p:cNvSpPr txBox="1"/>
              <p:nvPr userDrawn="1"/>
            </p:nvSpPr>
            <p:spPr bwMode="auto">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4,55</a:t>
                </a:r>
              </a:p>
            </p:txBody>
          </p:sp>
          <p:cxnSp>
            <p:nvCxnSpPr>
              <p:cNvPr id="57" name="Gerade Verbindung 56"/>
              <p:cNvCxnSpPr/>
              <p:nvPr userDrawn="1"/>
            </p:nvCxnSpPr>
            <p:spPr bwMode="auto">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5" name="Textfeld 54"/>
            <p:cNvSpPr txBox="1"/>
            <p:nvPr userDrawn="1"/>
          </p:nvSpPr>
          <p:spPr bwMode="auto">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Hinweis: Titel der Präsentation ist Fußzeile</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Fußzeile (pro Folie oder für alle) </a:t>
              </a:r>
              <a:br>
                <a:rPr lang="de-DE" sz="700" b="0" i="0" baseline="0" dirty="0">
                  <a:solidFill>
                    <a:schemeClr val="tx1"/>
                  </a:solidFill>
                  <a:latin typeface="TheSans LP5 Plain" panose="020B0002050302020203" pitchFamily="34" charset="0"/>
                </a:rPr>
              </a:br>
              <a:r>
                <a:rPr lang="de-DE" sz="700" b="0" i="0" baseline="0" dirty="0">
                  <a:solidFill>
                    <a:schemeClr val="tx1"/>
                  </a:solidFill>
                  <a:latin typeface="TheSans LP5 Plain" panose="020B0002050302020203" pitchFamily="34" charset="0"/>
                </a:rPr>
                <a:t>anpassen über Menü:</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Einfügen | Text | Kopf- und Fußzeile</a:t>
              </a:r>
            </a:p>
          </p:txBody>
        </p:sp>
      </p:grpSp>
      <p:sp>
        <p:nvSpPr>
          <p:cNvPr id="7" name="Datumsplatzhalter 6"/>
          <p:cNvSpPr>
            <a:spLocks noGrp="1"/>
          </p:cNvSpPr>
          <p:nvPr>
            <p:ph type="dt" sz="half" idx="10"/>
          </p:nvPr>
        </p:nvSpPr>
        <p:spPr bwMode="auto">
          <a:xfrm>
            <a:off x="2772000" y="4770000"/>
            <a:ext cx="3600000" cy="108100"/>
          </a:xfrm>
          <a:prstGeom prst="rect">
            <a:avLst/>
          </a:prstGeom>
        </p:spPr>
        <p:txBody>
          <a:bodyPr/>
          <a:lstStyle>
            <a:lvl1pPr>
              <a:defRPr b="0" i="0">
                <a:latin typeface="TheSans LP5 Plain" panose="020B0002050302020203" pitchFamily="34" charset="0"/>
              </a:defRPr>
            </a:lvl1pPr>
          </a:lstStyle>
          <a:p>
            <a:r>
              <a:rPr lang="de-DE" dirty="0"/>
              <a:t>Abteilung / Verfasser / Datum</a:t>
            </a:r>
          </a:p>
        </p:txBody>
      </p:sp>
      <p:pic>
        <p:nvPicPr>
          <p:cNvPr id="117" name="Logo DM"/>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60337" y="4714750"/>
            <a:ext cx="833576" cy="180000"/>
          </a:xfrm>
          <a:prstGeom prst="rect">
            <a:avLst/>
          </a:prstGeom>
        </p:spPr>
      </p:pic>
      <p:pic>
        <p:nvPicPr>
          <p:cNvPr id="42"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8623414" y="4624750"/>
            <a:ext cx="360000" cy="360000"/>
          </a:xfrm>
          <a:prstGeom prst="rect">
            <a:avLst/>
          </a:prstGeom>
        </p:spPr>
      </p:pic>
      <p:sp>
        <p:nvSpPr>
          <p:cNvPr id="4" name="Bildplatzhalter 3"/>
          <p:cNvSpPr>
            <a:spLocks noGrp="1"/>
          </p:cNvSpPr>
          <p:nvPr>
            <p:ph type="pic" sz="quarter" idx="12"/>
          </p:nvPr>
        </p:nvSpPr>
        <p:spPr>
          <a:xfrm>
            <a:off x="160338" y="160338"/>
            <a:ext cx="3906837" cy="4411662"/>
          </a:xfrm>
          <a:gradFill>
            <a:gsLst>
              <a:gs pos="72000">
                <a:srgbClr val="000000">
                  <a:alpha val="80000"/>
                </a:srgbClr>
              </a:gs>
              <a:gs pos="0">
                <a:schemeClr val="tx1"/>
              </a:gs>
              <a:gs pos="97000">
                <a:schemeClr val="tx1">
                  <a:alpha val="0"/>
                </a:schemeClr>
              </a:gs>
            </a:gsLst>
            <a:lin ang="0" scaled="0"/>
          </a:gradFill>
        </p:spPr>
        <p:txBody>
          <a:bodyPr vert="vert" anchor="b" anchorCtr="0"/>
          <a:lstStyle>
            <a:lvl1pPr marL="0" indent="0">
              <a:buNone/>
              <a:defRPr>
                <a:noFill/>
              </a:defRPr>
            </a:lvl1pPr>
          </a:lstStyle>
          <a:p>
            <a:r>
              <a:rPr lang="de-DE"/>
              <a:t>Bild durch Klicken auf Symbol hinzufügen</a:t>
            </a:r>
            <a:endParaRPr lang="de-DE" dirty="0"/>
          </a:p>
        </p:txBody>
      </p:sp>
      <p:sp>
        <p:nvSpPr>
          <p:cNvPr id="47" name="Untertitel 2"/>
          <p:cNvSpPr>
            <a:spLocks noGrp="1"/>
          </p:cNvSpPr>
          <p:nvPr>
            <p:ph type="subTitle" idx="1" hasCustomPrompt="1"/>
          </p:nvPr>
        </p:nvSpPr>
        <p:spPr bwMode="auto">
          <a:xfrm>
            <a:off x="324000" y="1026000"/>
            <a:ext cx="2700000" cy="1111994"/>
          </a:xfrm>
          <a:noFill/>
        </p:spPr>
        <p:txBody>
          <a:bodyPr wrap="square" lIns="162000" tIns="162000" rIns="162000" bIns="162000" anchor="t" anchorCtr="0">
            <a:noAutofit/>
          </a:bodyPr>
          <a:lstStyle>
            <a:lvl1pPr marL="0" indent="0" algn="l">
              <a:spcBef>
                <a:spcPts val="0"/>
              </a:spcBef>
              <a:buNone/>
              <a:defRPr sz="1700" baseline="0">
                <a:solidFill>
                  <a:schemeClr val="bg1"/>
                </a:solidFill>
              </a:defRPr>
            </a:lvl1pPr>
            <a:lvl2pPr marL="0" indent="0" algn="l">
              <a:spcBef>
                <a:spcPts val="0"/>
              </a:spcBef>
              <a:buNone/>
              <a:defRPr sz="1700">
                <a:solidFill>
                  <a:schemeClr val="tx2"/>
                </a:solidFill>
              </a:defRPr>
            </a:lvl2pPr>
            <a:lvl3pPr marL="0" indent="0" algn="l">
              <a:spcBef>
                <a:spcPts val="0"/>
              </a:spcBef>
              <a:buNone/>
              <a:defRPr sz="1700">
                <a:solidFill>
                  <a:schemeClr val="tx2"/>
                </a:solidFill>
              </a:defRPr>
            </a:lvl3pPr>
            <a:lvl4pPr marL="0" indent="0" algn="l">
              <a:spcBef>
                <a:spcPts val="0"/>
              </a:spcBef>
              <a:buNone/>
              <a:defRPr sz="1700">
                <a:solidFill>
                  <a:schemeClr val="tx2"/>
                </a:solidFill>
              </a:defRPr>
            </a:lvl4pPr>
            <a:lvl5pPr marL="0" indent="0" algn="l">
              <a:spcBef>
                <a:spcPts val="0"/>
              </a:spcBef>
              <a:buNone/>
              <a:defRPr sz="1700">
                <a:solidFill>
                  <a:schemeClr val="tx2"/>
                </a:solidFill>
              </a:defRPr>
            </a:lvl5pPr>
            <a:lvl6pPr marL="0" indent="0" algn="l">
              <a:spcBef>
                <a:spcPts val="0"/>
              </a:spcBef>
              <a:buNone/>
              <a:defRPr sz="1700">
                <a:solidFill>
                  <a:schemeClr val="tx2"/>
                </a:solidFill>
              </a:defRPr>
            </a:lvl6pPr>
            <a:lvl7pPr marL="0" indent="0" algn="l">
              <a:spcBef>
                <a:spcPts val="0"/>
              </a:spcBef>
              <a:buNone/>
              <a:defRPr sz="1700">
                <a:solidFill>
                  <a:schemeClr val="tx2"/>
                </a:solidFill>
              </a:defRPr>
            </a:lvl7pPr>
            <a:lvl8pPr marL="0" indent="0" algn="l">
              <a:spcBef>
                <a:spcPts val="0"/>
              </a:spcBef>
              <a:buNone/>
              <a:defRPr sz="1700">
                <a:solidFill>
                  <a:schemeClr val="tx2"/>
                </a:solidFill>
              </a:defRPr>
            </a:lvl8pPr>
            <a:lvl9pPr marL="0" indent="0" algn="l">
              <a:spcBef>
                <a:spcPts val="0"/>
              </a:spcBef>
              <a:buNone/>
              <a:defRPr sz="1700">
                <a:solidFill>
                  <a:schemeClr val="tx2"/>
                </a:solidFill>
              </a:defRPr>
            </a:lvl9pPr>
          </a:lstStyle>
          <a:p>
            <a:pPr lvl="0"/>
            <a:r>
              <a:rPr lang="de-DE" dirty="0"/>
              <a:t>Kapitelüberschrift, Arial, 17 pt, Markenfarbe, Hervorhebungen fett</a:t>
            </a:r>
          </a:p>
        </p:txBody>
      </p:sp>
      <p:sp>
        <p:nvSpPr>
          <p:cNvPr id="43" name="Titel 1"/>
          <p:cNvSpPr>
            <a:spLocks noGrp="1"/>
          </p:cNvSpPr>
          <p:nvPr>
            <p:ph type="ctrTitle" hasCustomPrompt="1"/>
          </p:nvPr>
        </p:nvSpPr>
        <p:spPr bwMode="auto">
          <a:xfrm>
            <a:off x="324000" y="324301"/>
            <a:ext cx="3134728" cy="646937"/>
          </a:xfrm>
          <a:noFill/>
        </p:spPr>
        <p:txBody>
          <a:bodyPr wrap="square" lIns="162000" tIns="190800" rIns="162000" bIns="190800" anchor="t" anchorCtr="0">
            <a:noAutofit/>
          </a:bodyPr>
          <a:lstStyle>
            <a:lvl1pPr>
              <a:defRPr sz="1700" b="1" baseline="0">
                <a:solidFill>
                  <a:schemeClr val="bg1"/>
                </a:solidFill>
              </a:defRPr>
            </a:lvl1pPr>
          </a:lstStyle>
          <a:p>
            <a:r>
              <a:rPr lang="de-DE" dirty="0"/>
              <a:t>Kapitelnummer, Arial, 17 </a:t>
            </a:r>
            <a:r>
              <a:rPr lang="de-DE" dirty="0" err="1"/>
              <a:t>pt</a:t>
            </a:r>
            <a:endParaRPr lang="de-DE" dirty="0"/>
          </a:p>
        </p:txBody>
      </p:sp>
    </p:spTree>
    <p:extLst>
      <p:ext uri="{BB962C8B-B14F-4D97-AF65-F5344CB8AC3E}">
        <p14:creationId xmlns:p14="http://schemas.microsoft.com/office/powerpoint/2010/main" val="28199618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 Bild recht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160338" y="936626"/>
            <a:ext cx="4302000" cy="3635375"/>
          </a:xfrm>
        </p:spPr>
        <p:txBody>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Bildplatzhalter 7"/>
          <p:cNvSpPr>
            <a:spLocks noGrp="1"/>
          </p:cNvSpPr>
          <p:nvPr>
            <p:ph type="pic" sz="quarter" idx="13" hasCustomPrompt="1"/>
          </p:nvPr>
        </p:nvSpPr>
        <p:spPr>
          <a:xfrm>
            <a:off x="4679096" y="936626"/>
            <a:ext cx="4301975" cy="3635375"/>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Bild einfügen</a:t>
            </a:r>
          </a:p>
        </p:txBody>
      </p:sp>
      <p:sp>
        <p:nvSpPr>
          <p:cNvPr id="7" name="Titel 6"/>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9" name="Datumsplatzhalter 8"/>
          <p:cNvSpPr>
            <a:spLocks noGrp="1"/>
          </p:cNvSpPr>
          <p:nvPr>
            <p:ph type="dt" sz="half" idx="18"/>
          </p:nvPr>
        </p:nvSpPr>
        <p:spPr>
          <a:xfrm>
            <a:off x="2772000" y="4770000"/>
            <a:ext cx="3600000" cy="108100"/>
          </a:xfrm>
          <a:prstGeom prst="rect">
            <a:avLst/>
          </a:prstGeom>
        </p:spPr>
        <p:txBody>
          <a:bodyPr/>
          <a:lstStyle>
            <a:lvl1pPr>
              <a:defRPr b="0" i="0">
                <a:latin typeface="TheSans LP5 Plain" panose="020B0002050302020203" pitchFamily="34" charset="0"/>
              </a:defRPr>
            </a:lvl1pPr>
          </a:lstStyle>
          <a:p>
            <a:r>
              <a:rPr lang="de-DE" dirty="0"/>
              <a:t>Abteilung / Verfasser / Datum</a:t>
            </a:r>
          </a:p>
        </p:txBody>
      </p:sp>
      <p:sp>
        <p:nvSpPr>
          <p:cNvPr id="11" name="Fußzeilenplatzhalter 10"/>
          <p:cNvSpPr>
            <a:spLocks noGrp="1"/>
          </p:cNvSpPr>
          <p:nvPr>
            <p:ph type="ftr" sz="quarter" idx="19"/>
          </p:nvPr>
        </p:nvSpPr>
        <p:spPr>
          <a:xfrm>
            <a:off x="160336" y="160338"/>
            <a:ext cx="8228085" cy="108000"/>
          </a:xfrm>
          <a:prstGeom prst="rect">
            <a:avLst/>
          </a:prstGeom>
        </p:spPr>
        <p:txBody>
          <a:bodyPr/>
          <a:lstStyle>
            <a:lvl1pPr>
              <a:defRPr b="0" i="0">
                <a:latin typeface="TheSans LP5 Plain" panose="020B0002050302020203" pitchFamily="34" charset="0"/>
              </a:defRPr>
            </a:lvl1pPr>
          </a:lstStyle>
          <a:p>
            <a:r>
              <a:rPr lang="de-DE" dirty="0"/>
              <a:t>Titel der Präsentation</a:t>
            </a:r>
          </a:p>
        </p:txBody>
      </p:sp>
      <p:sp>
        <p:nvSpPr>
          <p:cNvPr id="12" name="Foliennummernplatzhalter 11"/>
          <p:cNvSpPr>
            <a:spLocks noGrp="1"/>
          </p:cNvSpPr>
          <p:nvPr>
            <p:ph type="sldNum" sz="quarter" idx="20"/>
          </p:nvPr>
        </p:nvSpPr>
        <p:spPr>
          <a:xfrm>
            <a:off x="8621070" y="162001"/>
            <a:ext cx="360000" cy="108100"/>
          </a:xfrm>
          <a:prstGeom prst="rect">
            <a:avLst/>
          </a:prstGeom>
        </p:spPr>
        <p:txBody>
          <a:bodyPr/>
          <a:lstStyle>
            <a:lvl1pPr>
              <a:defRPr b="0" i="0">
                <a:latin typeface="TheSans LP5 Plain" panose="020B0002050302020203" pitchFamily="34" charset="0"/>
              </a:defRPr>
            </a:lvl1p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9194566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 Bild link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4679999" y="936626"/>
            <a:ext cx="4302000" cy="3635375"/>
          </a:xfrm>
        </p:spPr>
        <p:txBody>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Bildplatzhalter 7"/>
          <p:cNvSpPr>
            <a:spLocks noGrp="1"/>
          </p:cNvSpPr>
          <p:nvPr>
            <p:ph type="pic" sz="quarter" idx="13" hasCustomPrompt="1"/>
          </p:nvPr>
        </p:nvSpPr>
        <p:spPr>
          <a:xfrm>
            <a:off x="160338" y="936626"/>
            <a:ext cx="4302000" cy="3635375"/>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Bild einfügen</a:t>
            </a:r>
          </a:p>
        </p:txBody>
      </p:sp>
      <p:sp>
        <p:nvSpPr>
          <p:cNvPr id="7" name="Datumsplatzhalter 6"/>
          <p:cNvSpPr>
            <a:spLocks noGrp="1"/>
          </p:cNvSpPr>
          <p:nvPr>
            <p:ph type="dt" sz="half" idx="18"/>
          </p:nvPr>
        </p:nvSpPr>
        <p:spPr>
          <a:xfrm>
            <a:off x="2772000" y="4770000"/>
            <a:ext cx="3600000" cy="108100"/>
          </a:xfrm>
          <a:prstGeom prst="rect">
            <a:avLst/>
          </a:prstGeom>
        </p:spPr>
        <p:txBody>
          <a:bodyPr/>
          <a:lstStyle>
            <a:lvl1pPr>
              <a:defRPr b="0" i="0">
                <a:latin typeface="TheSans LP5 Plain" panose="020B0002050302020203" pitchFamily="34" charset="0"/>
              </a:defRPr>
            </a:lvl1pPr>
          </a:lstStyle>
          <a:p>
            <a:r>
              <a:rPr lang="de-DE" dirty="0"/>
              <a:t>Abteilung / Verfasser / Datum</a:t>
            </a:r>
          </a:p>
        </p:txBody>
      </p:sp>
      <p:sp>
        <p:nvSpPr>
          <p:cNvPr id="9" name="Fußzeilenplatzhalter 8"/>
          <p:cNvSpPr>
            <a:spLocks noGrp="1"/>
          </p:cNvSpPr>
          <p:nvPr>
            <p:ph type="ftr" sz="quarter" idx="19"/>
          </p:nvPr>
        </p:nvSpPr>
        <p:spPr>
          <a:xfrm>
            <a:off x="160336" y="160338"/>
            <a:ext cx="8228085" cy="108000"/>
          </a:xfrm>
          <a:prstGeom prst="rect">
            <a:avLst/>
          </a:prstGeom>
        </p:spPr>
        <p:txBody>
          <a:bodyPr/>
          <a:lstStyle>
            <a:lvl1pPr>
              <a:defRPr b="0" i="0">
                <a:latin typeface="TheSans LP5 Plain" panose="020B0002050302020203" pitchFamily="34" charset="0"/>
              </a:defRPr>
            </a:lvl1pPr>
          </a:lstStyle>
          <a:p>
            <a:r>
              <a:rPr lang="de-DE" dirty="0"/>
              <a:t>Titel der Präsentation</a:t>
            </a:r>
          </a:p>
        </p:txBody>
      </p:sp>
      <p:sp>
        <p:nvSpPr>
          <p:cNvPr id="11" name="Foliennummernplatzhalter 10"/>
          <p:cNvSpPr>
            <a:spLocks noGrp="1"/>
          </p:cNvSpPr>
          <p:nvPr>
            <p:ph type="sldNum" sz="quarter" idx="20"/>
          </p:nvPr>
        </p:nvSpPr>
        <p:spPr>
          <a:xfrm>
            <a:off x="8621070" y="162001"/>
            <a:ext cx="360000" cy="108100"/>
          </a:xfrm>
          <a:prstGeom prst="rect">
            <a:avLst/>
          </a:prstGeom>
        </p:spPr>
        <p:txBody>
          <a:bodyPr/>
          <a:lstStyle>
            <a:lvl1pPr>
              <a:defRPr b="0" i="0">
                <a:latin typeface="TheSans LP5 Plain" panose="020B0002050302020203" pitchFamily="34" charset="0"/>
              </a:defRPr>
            </a:lvl1pPr>
          </a:lstStyle>
          <a:p>
            <a:fld id="{4DC8DB1A-7FCE-4C41-8163-B68708D51138}" type="slidenum">
              <a:rPr lang="de-DE" smtClean="0"/>
              <a:pPr/>
              <a:t>‹Nr.›</a:t>
            </a:fld>
            <a:endParaRPr lang="de-DE" dirty="0"/>
          </a:p>
        </p:txBody>
      </p:sp>
      <p:sp>
        <p:nvSpPr>
          <p:cNvPr id="12" name="Titel 11"/>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Tree>
    <p:extLst>
      <p:ext uri="{BB962C8B-B14F-4D97-AF65-F5344CB8AC3E}">
        <p14:creationId xmlns:p14="http://schemas.microsoft.com/office/powerpoint/2010/main" val="7228756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 Bilder | Text | quer">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160339" y="2844000"/>
            <a:ext cx="8820732" cy="1728000"/>
          </a:xfrm>
        </p:spPr>
        <p:txBody>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8" name="Bildplatzhalter 7"/>
          <p:cNvSpPr>
            <a:spLocks noGrp="1"/>
          </p:cNvSpPr>
          <p:nvPr>
            <p:ph type="pic" sz="quarter" idx="13" hasCustomPrompt="1"/>
          </p:nvPr>
        </p:nvSpPr>
        <p:spPr>
          <a:xfrm>
            <a:off x="160338" y="936626"/>
            <a:ext cx="4302000" cy="17280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10" name="Bildplatzhalter 7"/>
          <p:cNvSpPr>
            <a:spLocks noGrp="1"/>
          </p:cNvSpPr>
          <p:nvPr>
            <p:ph type="pic" sz="quarter" idx="14" hasCustomPrompt="1"/>
          </p:nvPr>
        </p:nvSpPr>
        <p:spPr>
          <a:xfrm>
            <a:off x="4679070" y="936626"/>
            <a:ext cx="4302000" cy="17280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7" name="Titel 6"/>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9" name="Datumsplatzhalter 8"/>
          <p:cNvSpPr>
            <a:spLocks noGrp="1"/>
          </p:cNvSpPr>
          <p:nvPr>
            <p:ph type="dt" sz="half" idx="18"/>
          </p:nvPr>
        </p:nvSpPr>
        <p:spPr>
          <a:xfrm>
            <a:off x="2772000" y="4770000"/>
            <a:ext cx="3600000" cy="108100"/>
          </a:xfrm>
          <a:prstGeom prst="rect">
            <a:avLst/>
          </a:prstGeom>
        </p:spPr>
        <p:txBody>
          <a:bodyPr/>
          <a:lstStyle>
            <a:lvl1pPr>
              <a:defRPr b="0" i="0">
                <a:latin typeface="TheSans LP5 Plain" panose="020B0002050302020203" pitchFamily="34" charset="0"/>
              </a:defRPr>
            </a:lvl1pPr>
          </a:lstStyle>
          <a:p>
            <a:r>
              <a:rPr lang="de-DE" dirty="0"/>
              <a:t>Abteilung / Verfasser / Datum</a:t>
            </a:r>
          </a:p>
        </p:txBody>
      </p:sp>
      <p:sp>
        <p:nvSpPr>
          <p:cNvPr id="12" name="Fußzeilenplatzhalter 11"/>
          <p:cNvSpPr>
            <a:spLocks noGrp="1"/>
          </p:cNvSpPr>
          <p:nvPr>
            <p:ph type="ftr" sz="quarter" idx="19"/>
          </p:nvPr>
        </p:nvSpPr>
        <p:spPr>
          <a:xfrm>
            <a:off x="160336" y="160338"/>
            <a:ext cx="8228085" cy="108000"/>
          </a:xfrm>
          <a:prstGeom prst="rect">
            <a:avLst/>
          </a:prstGeom>
        </p:spPr>
        <p:txBody>
          <a:bodyPr/>
          <a:lstStyle>
            <a:lvl1pPr>
              <a:defRPr b="0" i="0">
                <a:latin typeface="TheSans LP5 Plain" panose="020B0002050302020203" pitchFamily="34" charset="0"/>
              </a:defRPr>
            </a:lvl1pPr>
          </a:lstStyle>
          <a:p>
            <a:r>
              <a:rPr lang="de-DE" dirty="0"/>
              <a:t>Titel der Präsentation</a:t>
            </a:r>
          </a:p>
        </p:txBody>
      </p:sp>
      <p:sp>
        <p:nvSpPr>
          <p:cNvPr id="13" name="Foliennummernplatzhalter 12"/>
          <p:cNvSpPr>
            <a:spLocks noGrp="1"/>
          </p:cNvSpPr>
          <p:nvPr>
            <p:ph type="sldNum" sz="quarter" idx="20"/>
          </p:nvPr>
        </p:nvSpPr>
        <p:spPr>
          <a:xfrm>
            <a:off x="8621070" y="162001"/>
            <a:ext cx="360000" cy="108100"/>
          </a:xfrm>
          <a:prstGeom prst="rect">
            <a:avLst/>
          </a:prstGeom>
        </p:spPr>
        <p:txBody>
          <a:bodyPr/>
          <a:lstStyle>
            <a:lvl1pPr>
              <a:defRPr b="0" i="0">
                <a:latin typeface="TheSans LP5 Plain" panose="020B0002050302020203" pitchFamily="34" charset="0"/>
              </a:defRPr>
            </a:lvl1p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1033657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 Bilder | Bildunterschrift | quer">
    <p:spTree>
      <p:nvGrpSpPr>
        <p:cNvPr id="1" name=""/>
        <p:cNvGrpSpPr/>
        <p:nvPr/>
      </p:nvGrpSpPr>
      <p:grpSpPr>
        <a:xfrm>
          <a:off x="0" y="0"/>
          <a:ext cx="0" cy="0"/>
          <a:chOff x="0" y="0"/>
          <a:chExt cx="0" cy="0"/>
        </a:xfrm>
      </p:grpSpPr>
      <p:sp>
        <p:nvSpPr>
          <p:cNvPr id="9" name="Textplatzhalter 6"/>
          <p:cNvSpPr>
            <a:spLocks noGrp="1"/>
          </p:cNvSpPr>
          <p:nvPr>
            <p:ph type="body" sz="quarter" idx="16" hasCustomPrompt="1"/>
          </p:nvPr>
        </p:nvSpPr>
        <p:spPr>
          <a:xfrm>
            <a:off x="160339" y="3708000"/>
            <a:ext cx="4302001" cy="863998"/>
          </a:xfrm>
        </p:spPr>
        <p:txBody>
          <a:bodyPr/>
          <a:lstStyle>
            <a:lvl1pPr marL="0" marR="0" indent="0" algn="l" defTabSz="914400" rtl="0" eaLnBrk="1" fontAlgn="auto" latinLnBrk="0" hangingPunct="1">
              <a:lnSpc>
                <a:spcPct val="100000"/>
              </a:lnSpc>
              <a:spcBef>
                <a:spcPts val="0"/>
              </a:spcBef>
              <a:spcAft>
                <a:spcPts val="0"/>
              </a:spcAft>
              <a:buClr>
                <a:schemeClr val="tx2"/>
              </a:buClr>
              <a:buSzTx/>
              <a:buFont typeface="Wingdings" pitchFamily="2" charset="2"/>
              <a:buNone/>
              <a:tabLst/>
              <a:defRPr sz="1100"/>
            </a:lvl1pPr>
            <a:lvl2pPr marL="0" indent="0">
              <a:spcBef>
                <a:spcPts val="0"/>
              </a:spcBef>
              <a:buNone/>
              <a:defRPr sz="1100"/>
            </a:lvl2pPr>
            <a:lvl3pPr marL="0" indent="0">
              <a:spcBef>
                <a:spcPts val="0"/>
              </a:spcBef>
              <a:buFont typeface="Arial" pitchFamily="34" charset="0"/>
              <a:buNone/>
              <a:defRPr sz="1100"/>
            </a:lvl3pPr>
            <a:lvl4pPr marL="0" indent="0">
              <a:spcBef>
                <a:spcPts val="0"/>
              </a:spcBef>
              <a:buNone/>
              <a:defRPr sz="1100"/>
            </a:lvl4pPr>
            <a:lvl5pPr marL="0" indent="0">
              <a:spcBef>
                <a:spcPts val="0"/>
              </a:spcBef>
              <a:buNone/>
              <a:defRPr sz="1100"/>
            </a:lvl5pPr>
            <a:lvl6pPr marL="0" indent="0">
              <a:spcBef>
                <a:spcPts val="0"/>
              </a:spcBef>
              <a:buFont typeface="Arial" pitchFamily="34" charset="0"/>
              <a:buNone/>
              <a:defRPr sz="1100"/>
            </a:lvl6pPr>
            <a:lvl7pPr marL="0" indent="0">
              <a:spcBef>
                <a:spcPts val="0"/>
              </a:spcBef>
              <a:buFont typeface="Arial" pitchFamily="34" charset="0"/>
              <a:buNone/>
              <a:defRPr sz="1100"/>
            </a:lvl7pPr>
            <a:lvl8pPr marL="0" indent="0">
              <a:spcBef>
                <a:spcPts val="0"/>
              </a:spcBef>
              <a:buFont typeface="Arial" pitchFamily="34" charset="0"/>
              <a:buNone/>
              <a:defRPr sz="1100"/>
            </a:lvl8pPr>
            <a:lvl9pPr marL="0" indent="0">
              <a:spcBef>
                <a:spcPts val="0"/>
              </a:spcBef>
              <a:buFont typeface="Arial" pitchFamily="34" charset="0"/>
              <a:buNone/>
              <a:defRPr sz="1100"/>
            </a:lvl9pPr>
          </a:lstStyle>
          <a:p>
            <a:pPr marL="0" marR="0" lvl="0" indent="0" algn="l" defTabSz="914400" rtl="0" eaLnBrk="1" fontAlgn="auto" latinLnBrk="0" hangingPunct="1">
              <a:lnSpc>
                <a:spcPct val="100000"/>
              </a:lnSpc>
              <a:spcBef>
                <a:spcPts val="0"/>
              </a:spcBef>
              <a:spcAft>
                <a:spcPts val="0"/>
              </a:spcAft>
              <a:buClr>
                <a:schemeClr val="tx2"/>
              </a:buClr>
              <a:buSzTx/>
              <a:buFont typeface="Wingdings" pitchFamily="2" charset="2"/>
              <a:buNone/>
              <a:tabLst/>
              <a:defRPr/>
            </a:pPr>
            <a:r>
              <a:rPr lang="de-DE" dirty="0"/>
              <a:t>Bildunterschrift, 11 pt, Arial, Schwarz</a:t>
            </a:r>
          </a:p>
        </p:txBody>
      </p:sp>
      <p:sp>
        <p:nvSpPr>
          <p:cNvPr id="12" name="Textplatzhalter 6"/>
          <p:cNvSpPr>
            <a:spLocks noGrp="1"/>
          </p:cNvSpPr>
          <p:nvPr>
            <p:ph type="body" sz="quarter" idx="17" hasCustomPrompt="1"/>
          </p:nvPr>
        </p:nvSpPr>
        <p:spPr>
          <a:xfrm>
            <a:off x="4679096" y="3708001"/>
            <a:ext cx="4301975" cy="863998"/>
          </a:xfrm>
        </p:spPr>
        <p:txBody>
          <a:bodyPr/>
          <a:lstStyle>
            <a:lvl1pPr marL="0" marR="0" indent="0" algn="l" defTabSz="914400" rtl="0" eaLnBrk="1" fontAlgn="auto" latinLnBrk="0" hangingPunct="1">
              <a:lnSpc>
                <a:spcPct val="100000"/>
              </a:lnSpc>
              <a:spcBef>
                <a:spcPts val="0"/>
              </a:spcBef>
              <a:spcAft>
                <a:spcPts val="0"/>
              </a:spcAft>
              <a:buClr>
                <a:schemeClr val="tx2"/>
              </a:buClr>
              <a:buSzTx/>
              <a:buFont typeface="Wingdings" pitchFamily="2" charset="2"/>
              <a:buNone/>
              <a:tabLst/>
              <a:defRPr sz="1100"/>
            </a:lvl1pPr>
            <a:lvl2pPr marL="0" indent="0">
              <a:spcBef>
                <a:spcPts val="0"/>
              </a:spcBef>
              <a:buNone/>
              <a:defRPr sz="1100"/>
            </a:lvl2pPr>
            <a:lvl3pPr marL="0" indent="0">
              <a:spcBef>
                <a:spcPts val="0"/>
              </a:spcBef>
              <a:buFont typeface="Arial" pitchFamily="34" charset="0"/>
              <a:buNone/>
              <a:defRPr sz="1100"/>
            </a:lvl3pPr>
            <a:lvl4pPr marL="0" indent="0">
              <a:spcBef>
                <a:spcPts val="0"/>
              </a:spcBef>
              <a:buNone/>
              <a:defRPr sz="1100"/>
            </a:lvl4pPr>
            <a:lvl5pPr marL="0" indent="0">
              <a:spcBef>
                <a:spcPts val="0"/>
              </a:spcBef>
              <a:buNone/>
              <a:defRPr sz="1100"/>
            </a:lvl5pPr>
            <a:lvl6pPr marL="0" indent="0">
              <a:spcBef>
                <a:spcPts val="0"/>
              </a:spcBef>
              <a:buFont typeface="Arial" pitchFamily="34" charset="0"/>
              <a:buNone/>
              <a:defRPr sz="1100"/>
            </a:lvl6pPr>
            <a:lvl7pPr marL="0" indent="0">
              <a:spcBef>
                <a:spcPts val="0"/>
              </a:spcBef>
              <a:buFont typeface="Arial" pitchFamily="34" charset="0"/>
              <a:buNone/>
              <a:defRPr sz="1100"/>
            </a:lvl7pPr>
            <a:lvl8pPr marL="0" indent="0">
              <a:spcBef>
                <a:spcPts val="0"/>
              </a:spcBef>
              <a:buFont typeface="Arial" pitchFamily="34" charset="0"/>
              <a:buNone/>
              <a:defRPr sz="1100"/>
            </a:lvl8pPr>
            <a:lvl9pPr marL="0" indent="0">
              <a:spcBef>
                <a:spcPts val="0"/>
              </a:spcBef>
              <a:buFont typeface="Arial" pitchFamily="34" charset="0"/>
              <a:buNone/>
              <a:defRPr sz="1100"/>
            </a:lvl9pPr>
          </a:lstStyle>
          <a:p>
            <a:pPr marL="0" marR="0" lvl="0" indent="0" algn="l" defTabSz="914400" rtl="0" eaLnBrk="1" fontAlgn="auto" latinLnBrk="0" hangingPunct="1">
              <a:lnSpc>
                <a:spcPct val="100000"/>
              </a:lnSpc>
              <a:spcBef>
                <a:spcPts val="0"/>
              </a:spcBef>
              <a:spcAft>
                <a:spcPts val="0"/>
              </a:spcAft>
              <a:buClr>
                <a:schemeClr val="tx2"/>
              </a:buClr>
              <a:buSzTx/>
              <a:buFont typeface="Wingdings" pitchFamily="2" charset="2"/>
              <a:buNone/>
              <a:tabLst/>
              <a:defRPr/>
            </a:pPr>
            <a:r>
              <a:rPr lang="de-DE" dirty="0"/>
              <a:t>Bildunterschrift, 11 pt, Arial, Schwarz</a:t>
            </a:r>
          </a:p>
        </p:txBody>
      </p:sp>
      <p:sp>
        <p:nvSpPr>
          <p:cNvPr id="6" name="Titel 5"/>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7" name="Datumsplatzhalter 6"/>
          <p:cNvSpPr>
            <a:spLocks noGrp="1"/>
          </p:cNvSpPr>
          <p:nvPr>
            <p:ph type="dt" sz="half" idx="21"/>
          </p:nvPr>
        </p:nvSpPr>
        <p:spPr>
          <a:xfrm>
            <a:off x="2772000" y="4770000"/>
            <a:ext cx="3600000" cy="108100"/>
          </a:xfrm>
          <a:prstGeom prst="rect">
            <a:avLst/>
          </a:prstGeom>
        </p:spPr>
        <p:txBody>
          <a:bodyPr/>
          <a:lstStyle>
            <a:lvl1pPr>
              <a:defRPr b="0" i="0">
                <a:latin typeface="TheSans LP5 Plain" panose="020B0002050302020203" pitchFamily="34" charset="0"/>
              </a:defRPr>
            </a:lvl1pPr>
          </a:lstStyle>
          <a:p>
            <a:r>
              <a:rPr lang="de-DE" dirty="0"/>
              <a:t>Abteilung / Verfasser / Datum</a:t>
            </a:r>
          </a:p>
        </p:txBody>
      </p:sp>
      <p:sp>
        <p:nvSpPr>
          <p:cNvPr id="11" name="Fußzeilenplatzhalter 10"/>
          <p:cNvSpPr>
            <a:spLocks noGrp="1"/>
          </p:cNvSpPr>
          <p:nvPr>
            <p:ph type="ftr" sz="quarter" idx="22"/>
          </p:nvPr>
        </p:nvSpPr>
        <p:spPr>
          <a:xfrm>
            <a:off x="160336" y="160338"/>
            <a:ext cx="8228085" cy="108000"/>
          </a:xfrm>
          <a:prstGeom prst="rect">
            <a:avLst/>
          </a:prstGeom>
        </p:spPr>
        <p:txBody>
          <a:bodyPr/>
          <a:lstStyle>
            <a:lvl1pPr>
              <a:defRPr b="0" i="0">
                <a:latin typeface="TheSans LP5 Plain" panose="020B0002050302020203" pitchFamily="34" charset="0"/>
              </a:defRPr>
            </a:lvl1pPr>
          </a:lstStyle>
          <a:p>
            <a:r>
              <a:rPr lang="de-DE" dirty="0"/>
              <a:t>Titel der Präsentation</a:t>
            </a:r>
          </a:p>
        </p:txBody>
      </p:sp>
      <p:sp>
        <p:nvSpPr>
          <p:cNvPr id="14" name="Foliennummernplatzhalter 13"/>
          <p:cNvSpPr>
            <a:spLocks noGrp="1"/>
          </p:cNvSpPr>
          <p:nvPr>
            <p:ph type="sldNum" sz="quarter" idx="23"/>
          </p:nvPr>
        </p:nvSpPr>
        <p:spPr>
          <a:xfrm>
            <a:off x="8621070" y="162001"/>
            <a:ext cx="360000" cy="108100"/>
          </a:xfrm>
          <a:prstGeom prst="rect">
            <a:avLst/>
          </a:prstGeom>
        </p:spPr>
        <p:txBody>
          <a:bodyPr/>
          <a:lstStyle>
            <a:lvl1pPr>
              <a:defRPr b="0" i="0">
                <a:latin typeface="TheSans LP5 Plain" panose="020B0002050302020203" pitchFamily="34" charset="0"/>
              </a:defRPr>
            </a:lvl1pPr>
          </a:lstStyle>
          <a:p>
            <a:fld id="{4DC8DB1A-7FCE-4C41-8163-B68708D51138}" type="slidenum">
              <a:rPr lang="de-DE" smtClean="0"/>
              <a:pPr/>
              <a:t>‹Nr.›</a:t>
            </a:fld>
            <a:endParaRPr lang="de-DE" dirty="0"/>
          </a:p>
        </p:txBody>
      </p:sp>
      <p:sp>
        <p:nvSpPr>
          <p:cNvPr id="19" name="Bildplatzhalter 7"/>
          <p:cNvSpPr>
            <a:spLocks noGrp="1"/>
          </p:cNvSpPr>
          <p:nvPr>
            <p:ph type="pic" sz="quarter" idx="13" hasCustomPrompt="1"/>
          </p:nvPr>
        </p:nvSpPr>
        <p:spPr>
          <a:xfrm>
            <a:off x="160338" y="936626"/>
            <a:ext cx="4302000" cy="25920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20" name="Bildplatzhalter 7"/>
          <p:cNvSpPr>
            <a:spLocks noGrp="1"/>
          </p:cNvSpPr>
          <p:nvPr>
            <p:ph type="pic" sz="quarter" idx="14" hasCustomPrompt="1"/>
          </p:nvPr>
        </p:nvSpPr>
        <p:spPr>
          <a:xfrm>
            <a:off x="4679070" y="936626"/>
            <a:ext cx="4302000" cy="25920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Tree>
    <p:extLst>
      <p:ext uri="{BB962C8B-B14F-4D97-AF65-F5344CB8AC3E}">
        <p14:creationId xmlns:p14="http://schemas.microsoft.com/office/powerpoint/2010/main" val="9509850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ild | Text | quer">
    <p:spTree>
      <p:nvGrpSpPr>
        <p:cNvPr id="1" name=""/>
        <p:cNvGrpSpPr/>
        <p:nvPr/>
      </p:nvGrpSpPr>
      <p:grpSpPr>
        <a:xfrm>
          <a:off x="0" y="0"/>
          <a:ext cx="0" cy="0"/>
          <a:chOff x="0" y="0"/>
          <a:chExt cx="0" cy="0"/>
        </a:xfrm>
      </p:grpSpPr>
      <p:sp>
        <p:nvSpPr>
          <p:cNvPr id="7" name="Titel 6"/>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9" name="Datumsplatzhalter 8"/>
          <p:cNvSpPr>
            <a:spLocks noGrp="1"/>
          </p:cNvSpPr>
          <p:nvPr>
            <p:ph type="dt" sz="half" idx="18"/>
          </p:nvPr>
        </p:nvSpPr>
        <p:spPr>
          <a:xfrm>
            <a:off x="2772000" y="4770000"/>
            <a:ext cx="3600000" cy="108100"/>
          </a:xfrm>
          <a:prstGeom prst="rect">
            <a:avLst/>
          </a:prstGeom>
        </p:spPr>
        <p:txBody>
          <a:bodyPr/>
          <a:lstStyle>
            <a:lvl1pPr>
              <a:defRPr b="0" i="0">
                <a:latin typeface="TheSans LP5 Plain" panose="020B0002050302020203" pitchFamily="34" charset="0"/>
              </a:defRPr>
            </a:lvl1pPr>
          </a:lstStyle>
          <a:p>
            <a:r>
              <a:rPr lang="de-DE" dirty="0"/>
              <a:t>Abteilung / Verfasser / Datum</a:t>
            </a:r>
          </a:p>
        </p:txBody>
      </p:sp>
      <p:sp>
        <p:nvSpPr>
          <p:cNvPr id="11" name="Fußzeilenplatzhalter 10"/>
          <p:cNvSpPr>
            <a:spLocks noGrp="1"/>
          </p:cNvSpPr>
          <p:nvPr>
            <p:ph type="ftr" sz="quarter" idx="19"/>
          </p:nvPr>
        </p:nvSpPr>
        <p:spPr>
          <a:xfrm>
            <a:off x="160336" y="160338"/>
            <a:ext cx="8228085" cy="108000"/>
          </a:xfrm>
          <a:prstGeom prst="rect">
            <a:avLst/>
          </a:prstGeom>
        </p:spPr>
        <p:txBody>
          <a:bodyPr/>
          <a:lstStyle>
            <a:lvl1pPr>
              <a:defRPr b="0" i="0">
                <a:latin typeface="TheSans LP5 Plain" panose="020B0002050302020203" pitchFamily="34" charset="0"/>
              </a:defRPr>
            </a:lvl1pPr>
          </a:lstStyle>
          <a:p>
            <a:r>
              <a:rPr lang="de-DE" dirty="0"/>
              <a:t>Titel der Präsentation</a:t>
            </a:r>
          </a:p>
        </p:txBody>
      </p:sp>
      <p:sp>
        <p:nvSpPr>
          <p:cNvPr id="12" name="Foliennummernplatzhalter 11"/>
          <p:cNvSpPr>
            <a:spLocks noGrp="1"/>
          </p:cNvSpPr>
          <p:nvPr>
            <p:ph type="sldNum" sz="quarter" idx="20"/>
          </p:nvPr>
        </p:nvSpPr>
        <p:spPr>
          <a:xfrm>
            <a:off x="8621070" y="162001"/>
            <a:ext cx="360000" cy="108100"/>
          </a:xfrm>
          <a:prstGeom prst="rect">
            <a:avLst/>
          </a:prstGeom>
        </p:spPr>
        <p:txBody>
          <a:bodyPr/>
          <a:lstStyle>
            <a:lvl1pPr>
              <a:defRPr b="0" i="0">
                <a:latin typeface="TheSans LP5 Plain" panose="020B0002050302020203" pitchFamily="34" charset="0"/>
              </a:defRPr>
            </a:lvl1pPr>
          </a:lstStyle>
          <a:p>
            <a:fld id="{4DC8DB1A-7FCE-4C41-8163-B68708D51138}" type="slidenum">
              <a:rPr lang="de-DE" smtClean="0"/>
              <a:pPr/>
              <a:t>‹Nr.›</a:t>
            </a:fld>
            <a:endParaRPr lang="de-DE" dirty="0"/>
          </a:p>
        </p:txBody>
      </p:sp>
      <p:sp>
        <p:nvSpPr>
          <p:cNvPr id="16" name="Bildplatzhalter 7"/>
          <p:cNvSpPr>
            <a:spLocks noGrp="1"/>
          </p:cNvSpPr>
          <p:nvPr>
            <p:ph type="pic" sz="quarter" idx="21" hasCustomPrompt="1"/>
          </p:nvPr>
        </p:nvSpPr>
        <p:spPr>
          <a:xfrm>
            <a:off x="160339" y="936626"/>
            <a:ext cx="8820733" cy="17280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18" name="Textplatzhalter 5"/>
          <p:cNvSpPr>
            <a:spLocks noGrp="1"/>
          </p:cNvSpPr>
          <p:nvPr>
            <p:ph type="body" sz="quarter" idx="12" hasCustomPrompt="1"/>
          </p:nvPr>
        </p:nvSpPr>
        <p:spPr>
          <a:xfrm>
            <a:off x="160339" y="2844000"/>
            <a:ext cx="8820732" cy="1728000"/>
          </a:xfrm>
        </p:spPr>
        <p:txBody>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Tree>
    <p:extLst>
      <p:ext uri="{BB962C8B-B14F-4D97-AF65-F5344CB8AC3E}">
        <p14:creationId xmlns:p14="http://schemas.microsoft.com/office/powerpoint/2010/main" val="39774346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ild | Bildunterschrift | quer">
    <p:spTree>
      <p:nvGrpSpPr>
        <p:cNvPr id="1" name=""/>
        <p:cNvGrpSpPr/>
        <p:nvPr/>
      </p:nvGrpSpPr>
      <p:grpSpPr>
        <a:xfrm>
          <a:off x="0" y="0"/>
          <a:ext cx="0" cy="0"/>
          <a:chOff x="0" y="0"/>
          <a:chExt cx="0" cy="0"/>
        </a:xfrm>
      </p:grpSpPr>
      <p:sp>
        <p:nvSpPr>
          <p:cNvPr id="6" name="Datumsplatzhalter 5"/>
          <p:cNvSpPr>
            <a:spLocks noGrp="1"/>
          </p:cNvSpPr>
          <p:nvPr>
            <p:ph type="dt" sz="half" idx="20"/>
          </p:nvPr>
        </p:nvSpPr>
        <p:spPr>
          <a:xfrm>
            <a:off x="2772000" y="4770000"/>
            <a:ext cx="3600000" cy="108100"/>
          </a:xfrm>
          <a:prstGeom prst="rect">
            <a:avLst/>
          </a:prstGeom>
        </p:spPr>
        <p:txBody>
          <a:bodyPr/>
          <a:lstStyle>
            <a:lvl1pPr>
              <a:defRPr b="0" i="0">
                <a:latin typeface="TheSans LP5 Plain" panose="020B0002050302020203" pitchFamily="34" charset="0"/>
              </a:defRPr>
            </a:lvl1pPr>
          </a:lstStyle>
          <a:p>
            <a:r>
              <a:rPr lang="de-DE" dirty="0"/>
              <a:t>Abteilung / Verfasser / Datum</a:t>
            </a:r>
          </a:p>
        </p:txBody>
      </p:sp>
      <p:sp>
        <p:nvSpPr>
          <p:cNvPr id="7" name="Fußzeilenplatzhalter 6"/>
          <p:cNvSpPr>
            <a:spLocks noGrp="1"/>
          </p:cNvSpPr>
          <p:nvPr>
            <p:ph type="ftr" sz="quarter" idx="21"/>
          </p:nvPr>
        </p:nvSpPr>
        <p:spPr>
          <a:xfrm>
            <a:off x="160336" y="160338"/>
            <a:ext cx="8228085" cy="108000"/>
          </a:xfrm>
          <a:prstGeom prst="rect">
            <a:avLst/>
          </a:prstGeom>
        </p:spPr>
        <p:txBody>
          <a:bodyPr/>
          <a:lstStyle>
            <a:lvl1pPr>
              <a:defRPr b="0" i="0">
                <a:latin typeface="TheSans LP5 Plain" panose="020B0002050302020203" pitchFamily="34" charset="0"/>
              </a:defRPr>
            </a:lvl1pPr>
          </a:lstStyle>
          <a:p>
            <a:r>
              <a:rPr lang="de-DE" dirty="0"/>
              <a:t>Titel der Präsentation</a:t>
            </a:r>
          </a:p>
        </p:txBody>
      </p:sp>
      <p:sp>
        <p:nvSpPr>
          <p:cNvPr id="9" name="Foliennummernplatzhalter 8"/>
          <p:cNvSpPr>
            <a:spLocks noGrp="1"/>
          </p:cNvSpPr>
          <p:nvPr>
            <p:ph type="sldNum" sz="quarter" idx="22"/>
          </p:nvPr>
        </p:nvSpPr>
        <p:spPr>
          <a:xfrm>
            <a:off x="8621070" y="162001"/>
            <a:ext cx="360000" cy="108100"/>
          </a:xfrm>
          <a:prstGeom prst="rect">
            <a:avLst/>
          </a:prstGeom>
        </p:spPr>
        <p:txBody>
          <a:bodyPr/>
          <a:lstStyle>
            <a:lvl1pPr>
              <a:defRPr b="0" i="0">
                <a:latin typeface="TheSans LP5 Plain" panose="020B0002050302020203" pitchFamily="34" charset="0"/>
              </a:defRPr>
            </a:lvl1pPr>
          </a:lstStyle>
          <a:p>
            <a:fld id="{4DC8DB1A-7FCE-4C41-8163-B68708D51138}" type="slidenum">
              <a:rPr lang="de-DE" smtClean="0"/>
              <a:pPr/>
              <a:t>‹Nr.›</a:t>
            </a:fld>
            <a:endParaRPr lang="de-DE" dirty="0"/>
          </a:p>
        </p:txBody>
      </p:sp>
      <p:sp>
        <p:nvSpPr>
          <p:cNvPr id="12" name="Titel 11"/>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17" name="Bildplatzhalter 7"/>
          <p:cNvSpPr>
            <a:spLocks noGrp="1"/>
          </p:cNvSpPr>
          <p:nvPr>
            <p:ph type="pic" sz="quarter" idx="24" hasCustomPrompt="1"/>
          </p:nvPr>
        </p:nvSpPr>
        <p:spPr>
          <a:xfrm>
            <a:off x="160338" y="936626"/>
            <a:ext cx="8820732" cy="25920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19" name="Textplatzhalter 6"/>
          <p:cNvSpPr>
            <a:spLocks noGrp="1"/>
          </p:cNvSpPr>
          <p:nvPr>
            <p:ph type="body" sz="quarter" idx="25" hasCustomPrompt="1"/>
          </p:nvPr>
        </p:nvSpPr>
        <p:spPr>
          <a:xfrm>
            <a:off x="160337" y="3708000"/>
            <a:ext cx="8820734" cy="863999"/>
          </a:xfrm>
        </p:spPr>
        <p:txBody>
          <a:bodyPr/>
          <a:lstStyle>
            <a:lvl1pPr marL="0" marR="0" indent="0" algn="l" defTabSz="914400" rtl="0" eaLnBrk="1" fontAlgn="auto" latinLnBrk="0" hangingPunct="1">
              <a:lnSpc>
                <a:spcPct val="100000"/>
              </a:lnSpc>
              <a:spcBef>
                <a:spcPts val="0"/>
              </a:spcBef>
              <a:spcAft>
                <a:spcPts val="0"/>
              </a:spcAft>
              <a:buClr>
                <a:schemeClr val="tx2"/>
              </a:buClr>
              <a:buSzTx/>
              <a:buFont typeface="Wingdings" pitchFamily="2" charset="2"/>
              <a:buNone/>
              <a:tabLst/>
              <a:defRPr sz="1100"/>
            </a:lvl1pPr>
            <a:lvl2pPr marL="0" indent="0">
              <a:spcBef>
                <a:spcPts val="0"/>
              </a:spcBef>
              <a:buNone/>
              <a:defRPr sz="1100"/>
            </a:lvl2pPr>
            <a:lvl3pPr marL="0" indent="0">
              <a:spcBef>
                <a:spcPts val="0"/>
              </a:spcBef>
              <a:buFont typeface="Arial" pitchFamily="34" charset="0"/>
              <a:buNone/>
              <a:defRPr sz="1100"/>
            </a:lvl3pPr>
            <a:lvl4pPr marL="0" indent="0">
              <a:spcBef>
                <a:spcPts val="0"/>
              </a:spcBef>
              <a:buNone/>
              <a:defRPr sz="1100"/>
            </a:lvl4pPr>
            <a:lvl5pPr marL="0" indent="0">
              <a:spcBef>
                <a:spcPts val="0"/>
              </a:spcBef>
              <a:buNone/>
              <a:defRPr sz="1100"/>
            </a:lvl5pPr>
            <a:lvl6pPr marL="0" indent="0">
              <a:spcBef>
                <a:spcPts val="0"/>
              </a:spcBef>
              <a:buFont typeface="Arial" pitchFamily="34" charset="0"/>
              <a:buNone/>
              <a:defRPr sz="1100"/>
            </a:lvl6pPr>
            <a:lvl7pPr marL="0" indent="0">
              <a:spcBef>
                <a:spcPts val="0"/>
              </a:spcBef>
              <a:buFont typeface="Arial" pitchFamily="34" charset="0"/>
              <a:buNone/>
              <a:defRPr sz="1100"/>
            </a:lvl7pPr>
            <a:lvl8pPr marL="0" indent="0">
              <a:spcBef>
                <a:spcPts val="0"/>
              </a:spcBef>
              <a:buFont typeface="Arial" pitchFamily="34" charset="0"/>
              <a:buNone/>
              <a:defRPr sz="1100"/>
            </a:lvl8pPr>
            <a:lvl9pPr marL="0" indent="0">
              <a:spcBef>
                <a:spcPts val="0"/>
              </a:spcBef>
              <a:buFont typeface="Arial" pitchFamily="34" charset="0"/>
              <a:buNone/>
              <a:defRPr sz="1100"/>
            </a:lvl9pPr>
          </a:lstStyle>
          <a:p>
            <a:pPr marL="0" marR="0" lvl="0" indent="0" algn="l" defTabSz="914400" rtl="0" eaLnBrk="1" fontAlgn="auto" latinLnBrk="0" hangingPunct="1">
              <a:lnSpc>
                <a:spcPct val="100000"/>
              </a:lnSpc>
              <a:spcBef>
                <a:spcPts val="0"/>
              </a:spcBef>
              <a:spcAft>
                <a:spcPts val="0"/>
              </a:spcAft>
              <a:buClr>
                <a:schemeClr val="tx2"/>
              </a:buClr>
              <a:buSzTx/>
              <a:buFont typeface="Wingdings" pitchFamily="2" charset="2"/>
              <a:buNone/>
              <a:tabLst/>
              <a:defRPr/>
            </a:pPr>
            <a:r>
              <a:rPr lang="de-DE" dirty="0"/>
              <a:t>Bildunterschrift, 11 pt, Arial, Schwarz</a:t>
            </a:r>
          </a:p>
        </p:txBody>
      </p:sp>
    </p:spTree>
    <p:extLst>
      <p:ext uri="{BB962C8B-B14F-4D97-AF65-F5344CB8AC3E}">
        <p14:creationId xmlns:p14="http://schemas.microsoft.com/office/powerpoint/2010/main" val="183969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Nur Headline">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7" name="Datumsplatzhalter 6"/>
          <p:cNvSpPr>
            <a:spLocks noGrp="1"/>
          </p:cNvSpPr>
          <p:nvPr>
            <p:ph type="dt" sz="half" idx="18"/>
          </p:nvPr>
        </p:nvSpPr>
        <p:spPr>
          <a:xfrm>
            <a:off x="2772000" y="4770000"/>
            <a:ext cx="3600000" cy="108100"/>
          </a:xfrm>
          <a:prstGeom prst="rect">
            <a:avLst/>
          </a:prstGeom>
        </p:spPr>
        <p:txBody>
          <a:bodyPr/>
          <a:lstStyle>
            <a:lvl1pPr>
              <a:defRPr b="0" i="0">
                <a:latin typeface="TheSans LP5 Plain" panose="020B0002050302020203" pitchFamily="34" charset="0"/>
              </a:defRPr>
            </a:lvl1pPr>
          </a:lstStyle>
          <a:p>
            <a:r>
              <a:rPr lang="de-DE" dirty="0"/>
              <a:t>Abteilung / Verfasser / Datum</a:t>
            </a:r>
          </a:p>
        </p:txBody>
      </p:sp>
      <p:sp>
        <p:nvSpPr>
          <p:cNvPr id="9" name="Fußzeilenplatzhalter 8"/>
          <p:cNvSpPr>
            <a:spLocks noGrp="1"/>
          </p:cNvSpPr>
          <p:nvPr>
            <p:ph type="ftr" sz="quarter" idx="19"/>
          </p:nvPr>
        </p:nvSpPr>
        <p:spPr>
          <a:xfrm>
            <a:off x="160336" y="160338"/>
            <a:ext cx="8228085" cy="108000"/>
          </a:xfrm>
          <a:prstGeom prst="rect">
            <a:avLst/>
          </a:prstGeom>
        </p:spPr>
        <p:txBody>
          <a:bodyPr/>
          <a:lstStyle>
            <a:lvl1pPr>
              <a:defRPr b="0" i="0">
                <a:latin typeface="TheSans LP5 Plain" panose="020B0002050302020203" pitchFamily="34" charset="0"/>
              </a:defRPr>
            </a:lvl1pPr>
          </a:lstStyle>
          <a:p>
            <a:r>
              <a:rPr lang="de-DE" dirty="0"/>
              <a:t>Titel der Präsentation</a:t>
            </a:r>
          </a:p>
        </p:txBody>
      </p:sp>
      <p:sp>
        <p:nvSpPr>
          <p:cNvPr id="10" name="Foliennummernplatzhalter 9"/>
          <p:cNvSpPr>
            <a:spLocks noGrp="1"/>
          </p:cNvSpPr>
          <p:nvPr>
            <p:ph type="sldNum" sz="quarter" idx="20"/>
          </p:nvPr>
        </p:nvSpPr>
        <p:spPr>
          <a:xfrm>
            <a:off x="8621070" y="162001"/>
            <a:ext cx="360000" cy="108100"/>
          </a:xfrm>
          <a:prstGeom prst="rect">
            <a:avLst/>
          </a:prstGeom>
        </p:spPr>
        <p:txBody>
          <a:bodyPr/>
          <a:lstStyle>
            <a:lvl1pPr>
              <a:defRPr b="0" i="0">
                <a:latin typeface="TheSans LP5 Plain" panose="020B0002050302020203" pitchFamily="34" charset="0"/>
              </a:defRPr>
            </a:lvl1p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41957231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ext | 2 Bilder recht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160337" y="936626"/>
            <a:ext cx="4303562" cy="3635375"/>
          </a:xfrm>
        </p:spPr>
        <p:txBody>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8" name="Bildplatzhalter 7"/>
          <p:cNvSpPr>
            <a:spLocks noGrp="1"/>
          </p:cNvSpPr>
          <p:nvPr>
            <p:ph type="pic" sz="quarter" idx="13" hasCustomPrompt="1"/>
          </p:nvPr>
        </p:nvSpPr>
        <p:spPr>
          <a:xfrm>
            <a:off x="4679070" y="936626"/>
            <a:ext cx="4302000" cy="1728000"/>
          </a:xfrm>
        </p:spPr>
        <p:txBody>
          <a:bodyPr/>
          <a:lstStyle>
            <a:lvl1pPr marL="0" indent="0" algn="ctr">
              <a:spcBef>
                <a:spcPts val="0"/>
              </a:spcBef>
              <a:buNone/>
              <a:defRPr sz="1600"/>
            </a:lvl1pPr>
          </a:lstStyle>
          <a:p>
            <a:r>
              <a:rPr lang="de-DE" dirty="0"/>
              <a:t/>
            </a:r>
            <a:br>
              <a:rPr lang="de-DE" dirty="0"/>
            </a:br>
            <a:r>
              <a:rPr lang="de-DE" dirty="0"/>
              <a:t>Bild einfügen</a:t>
            </a:r>
          </a:p>
        </p:txBody>
      </p:sp>
      <p:sp>
        <p:nvSpPr>
          <p:cNvPr id="10" name="Bildplatzhalter 7"/>
          <p:cNvSpPr>
            <a:spLocks noGrp="1"/>
          </p:cNvSpPr>
          <p:nvPr>
            <p:ph type="pic" sz="quarter" idx="14" hasCustomPrompt="1"/>
          </p:nvPr>
        </p:nvSpPr>
        <p:spPr>
          <a:xfrm>
            <a:off x="4680000" y="2842400"/>
            <a:ext cx="4302000" cy="1729600"/>
          </a:xfrm>
        </p:spPr>
        <p:txBody>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sz="1600"/>
            </a:lvl1pPr>
          </a:lstStyle>
          <a:p>
            <a:r>
              <a:rPr lang="de-DE" dirty="0"/>
              <a:t/>
            </a:r>
            <a:br>
              <a:rPr lang="de-DE" dirty="0"/>
            </a:br>
            <a:r>
              <a:rPr lang="de-DE" dirty="0"/>
              <a:t>Bild einfügen</a:t>
            </a:r>
          </a:p>
        </p:txBody>
      </p:sp>
      <p:sp>
        <p:nvSpPr>
          <p:cNvPr id="7" name="Titel 6"/>
          <p:cNvSpPr>
            <a:spLocks noGrp="1"/>
          </p:cNvSpPr>
          <p:nvPr>
            <p:ph type="title" hasCustomPrompt="1"/>
          </p:nvPr>
        </p:nvSpPr>
        <p:spPr/>
        <p:txBody>
          <a:bodyPr/>
          <a:lstStyle/>
          <a:p>
            <a:r>
              <a:rPr lang="de-DE" dirty="0"/>
              <a:t>Überschrift, Arial, 17 pt, Markenfarbe </a:t>
            </a:r>
            <a:br>
              <a:rPr lang="de-DE" dirty="0"/>
            </a:br>
            <a:r>
              <a:rPr lang="de-DE" dirty="0"/>
              <a:t>auch zweizeilig, Hervorhebungen fett</a:t>
            </a:r>
          </a:p>
        </p:txBody>
      </p:sp>
      <p:sp>
        <p:nvSpPr>
          <p:cNvPr id="9" name="Datumsplatzhalter 8"/>
          <p:cNvSpPr>
            <a:spLocks noGrp="1"/>
          </p:cNvSpPr>
          <p:nvPr>
            <p:ph type="dt" sz="half" idx="15"/>
          </p:nvPr>
        </p:nvSpPr>
        <p:spPr>
          <a:xfrm>
            <a:off x="2772000" y="4770000"/>
            <a:ext cx="3600000" cy="108100"/>
          </a:xfrm>
          <a:prstGeom prst="rect">
            <a:avLst/>
          </a:prstGeom>
        </p:spPr>
        <p:txBody>
          <a:bodyPr/>
          <a:lstStyle>
            <a:lvl1pPr>
              <a:defRPr b="0" i="0">
                <a:latin typeface="TheSans LP5 Plain" panose="020B0002050302020203" pitchFamily="34" charset="0"/>
              </a:defRPr>
            </a:lvl1pPr>
          </a:lstStyle>
          <a:p>
            <a:r>
              <a:rPr lang="de-DE" dirty="0"/>
              <a:t>Abteilung / Verfasser / Datum</a:t>
            </a:r>
          </a:p>
        </p:txBody>
      </p:sp>
      <p:sp>
        <p:nvSpPr>
          <p:cNvPr id="13" name="Fußzeilenplatzhalter 12"/>
          <p:cNvSpPr>
            <a:spLocks noGrp="1"/>
          </p:cNvSpPr>
          <p:nvPr>
            <p:ph type="ftr" sz="quarter" idx="16"/>
          </p:nvPr>
        </p:nvSpPr>
        <p:spPr>
          <a:xfrm>
            <a:off x="160336" y="160338"/>
            <a:ext cx="8228085" cy="108000"/>
          </a:xfrm>
          <a:prstGeom prst="rect">
            <a:avLst/>
          </a:prstGeom>
        </p:spPr>
        <p:txBody>
          <a:bodyPr/>
          <a:lstStyle>
            <a:lvl1pPr>
              <a:defRPr b="0" i="0">
                <a:latin typeface="TheSans LP5 Plain" panose="020B0002050302020203" pitchFamily="34" charset="0"/>
              </a:defRPr>
            </a:lvl1pPr>
          </a:lstStyle>
          <a:p>
            <a:r>
              <a:rPr lang="de-DE" dirty="0"/>
              <a:t>Titel der Präsentation</a:t>
            </a:r>
          </a:p>
        </p:txBody>
      </p:sp>
      <p:sp>
        <p:nvSpPr>
          <p:cNvPr id="15" name="Foliennummernplatzhalter 14"/>
          <p:cNvSpPr>
            <a:spLocks noGrp="1"/>
          </p:cNvSpPr>
          <p:nvPr>
            <p:ph type="sldNum" sz="quarter" idx="17"/>
          </p:nvPr>
        </p:nvSpPr>
        <p:spPr>
          <a:xfrm>
            <a:off x="8621070" y="162001"/>
            <a:ext cx="360000" cy="108100"/>
          </a:xfrm>
          <a:prstGeom prst="rect">
            <a:avLst/>
          </a:prstGeom>
        </p:spPr>
        <p:txBody>
          <a:bodyPr/>
          <a:lstStyle>
            <a:lvl1pPr>
              <a:defRPr b="0" i="0">
                <a:latin typeface="TheSans LP5 Plain" panose="020B0002050302020203" pitchFamily="34" charset="0"/>
              </a:defRPr>
            </a:lvl1pPr>
          </a:lstStyle>
          <a:p>
            <a:fld id="{4DC8DB1A-7FCE-4C41-8163-B68708D51138}" type="slidenum">
              <a:rPr lang="de-DE" smtClean="0"/>
              <a:pPr/>
              <a:t>‹Nr.›</a:t>
            </a:fld>
            <a:endParaRPr lang="de-DE" dirty="0"/>
          </a:p>
        </p:txBody>
      </p:sp>
    </p:spTree>
    <p:extLst>
      <p:ext uri="{BB962C8B-B14F-4D97-AF65-F5344CB8AC3E}">
        <p14:creationId xmlns:p14="http://schemas.microsoft.com/office/powerpoint/2010/main" val="38282413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Leer | Bild vollflächig">
    <p:bg>
      <p:bgPr>
        <a:solidFill>
          <a:srgbClr val="FFFFFF"/>
        </a:solidFill>
        <a:effectLst/>
      </p:bgPr>
    </p:bg>
    <p:spTree>
      <p:nvGrpSpPr>
        <p:cNvPr id="1" name=""/>
        <p:cNvGrpSpPr/>
        <p:nvPr/>
      </p:nvGrpSpPr>
      <p:grpSpPr>
        <a:xfrm>
          <a:off x="0" y="0"/>
          <a:ext cx="0" cy="0"/>
          <a:chOff x="0" y="0"/>
          <a:chExt cx="0" cy="0"/>
        </a:xfrm>
      </p:grpSpPr>
      <p:sp>
        <p:nvSpPr>
          <p:cNvPr id="84" name="Google Shape;12;p1"/>
          <p:cNvSpPr/>
          <p:nvPr/>
        </p:nvSpPr>
        <p:spPr>
          <a:xfrm flipV="1">
            <a:off x="8688070" y="-219629"/>
            <a:ext cx="1" cy="10810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85" name="Google Shape;13;p1"/>
          <p:cNvSpPr/>
          <p:nvPr/>
        </p:nvSpPr>
        <p:spPr>
          <a:xfrm flipV="1">
            <a:off x="8688070" y="5265971"/>
            <a:ext cx="1" cy="10810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86" name="Google Shape;14;p1"/>
          <p:cNvSpPr/>
          <p:nvPr/>
        </p:nvSpPr>
        <p:spPr>
          <a:xfrm flipV="1">
            <a:off x="458471" y="-219629"/>
            <a:ext cx="1" cy="10810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87" name="Google Shape;15;p1"/>
          <p:cNvSpPr/>
          <p:nvPr/>
        </p:nvSpPr>
        <p:spPr>
          <a:xfrm flipV="1">
            <a:off x="458471" y="5265971"/>
            <a:ext cx="1" cy="10810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88" name="Google Shape;16;p1"/>
          <p:cNvSpPr/>
          <p:nvPr/>
        </p:nvSpPr>
        <p:spPr>
          <a:xfrm>
            <a:off x="-226986" y="4801869"/>
            <a:ext cx="108000" cy="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89" name="Google Shape;17;p1"/>
          <p:cNvSpPr/>
          <p:nvPr/>
        </p:nvSpPr>
        <p:spPr>
          <a:xfrm>
            <a:off x="9261590" y="4801869"/>
            <a:ext cx="108001" cy="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90" name="Google Shape;18;p1"/>
          <p:cNvSpPr/>
          <p:nvPr/>
        </p:nvSpPr>
        <p:spPr>
          <a:xfrm>
            <a:off x="-226986" y="292373"/>
            <a:ext cx="108000" cy="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91" name="Google Shape;19;p1"/>
          <p:cNvSpPr/>
          <p:nvPr/>
        </p:nvSpPr>
        <p:spPr>
          <a:xfrm>
            <a:off x="9261590" y="292373"/>
            <a:ext cx="108001" cy="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92" name="Google Shape;20;p1"/>
          <p:cNvSpPr/>
          <p:nvPr/>
        </p:nvSpPr>
        <p:spPr>
          <a:xfrm>
            <a:off x="-226986" y="1345861"/>
            <a:ext cx="108000" cy="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93" name="Google Shape;21;p1"/>
          <p:cNvSpPr/>
          <p:nvPr/>
        </p:nvSpPr>
        <p:spPr>
          <a:xfrm>
            <a:off x="9261590" y="1345861"/>
            <a:ext cx="108001" cy="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94" name="Google Shape;22;p1"/>
          <p:cNvSpPr/>
          <p:nvPr/>
        </p:nvSpPr>
        <p:spPr>
          <a:xfrm>
            <a:off x="-226986" y="1559591"/>
            <a:ext cx="108000" cy="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95" name="Google Shape;23;p1"/>
          <p:cNvSpPr/>
          <p:nvPr/>
        </p:nvSpPr>
        <p:spPr>
          <a:xfrm>
            <a:off x="9261590" y="1559591"/>
            <a:ext cx="108001" cy="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96" name="Google Shape;24;p1"/>
          <p:cNvSpPr/>
          <p:nvPr/>
        </p:nvSpPr>
        <p:spPr>
          <a:xfrm>
            <a:off x="-226986" y="2574132"/>
            <a:ext cx="108000" cy="0"/>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97" name="Google Shape;25;p1"/>
          <p:cNvSpPr/>
          <p:nvPr/>
        </p:nvSpPr>
        <p:spPr>
          <a:xfrm>
            <a:off x="9261590" y="2574132"/>
            <a:ext cx="108001" cy="0"/>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98" name="Google Shape;26;p1"/>
          <p:cNvSpPr/>
          <p:nvPr/>
        </p:nvSpPr>
        <p:spPr>
          <a:xfrm flipV="1">
            <a:off x="4573270" y="-219629"/>
            <a:ext cx="1" cy="10810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
        <p:nvSpPr>
          <p:cNvPr id="99" name="Google Shape;27;p1"/>
          <p:cNvSpPr/>
          <p:nvPr/>
        </p:nvSpPr>
        <p:spPr>
          <a:xfrm flipV="1">
            <a:off x="4573270" y="5265971"/>
            <a:ext cx="1" cy="108101"/>
          </a:xfrm>
          <a:prstGeom prst="line">
            <a:avLst/>
          </a:prstGeom>
          <a:ln w="12700">
            <a:solidFill>
              <a:srgbClr val="303030"/>
            </a:solidFill>
          </a:ln>
        </p:spPr>
        <p:txBody>
          <a:bodyPr lIns="45719" rIns="45719"/>
          <a:lstStyle/>
          <a:p>
            <a:endParaRPr sz="1800" b="0" i="0" dirty="0">
              <a:latin typeface="TheSans LP5 Plain" panose="020B0002050302020203" pitchFamily="34" charset="0"/>
            </a:endParaRPr>
          </a:p>
        </p:txBody>
      </p:sp>
    </p:spTree>
    <p:extLst>
      <p:ext uri="{BB962C8B-B14F-4D97-AF65-F5344CB8AC3E}">
        <p14:creationId xmlns:p14="http://schemas.microsoft.com/office/powerpoint/2010/main" val="2787308690"/>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1_Titel kurz | Weltkarte">
    <p:bg bwMode="black">
      <p:bgPr>
        <a:solidFill>
          <a:schemeClr val="tx1"/>
        </a:solidFill>
        <a:effectLst/>
      </p:bgPr>
    </p:bg>
    <p:spTree>
      <p:nvGrpSpPr>
        <p:cNvPr id="1" name=""/>
        <p:cNvGrpSpPr/>
        <p:nvPr/>
      </p:nvGrpSpPr>
      <p:grpSpPr>
        <a:xfrm>
          <a:off x="0" y="0"/>
          <a:ext cx="0" cy="0"/>
          <a:chOff x="0" y="0"/>
          <a:chExt cx="0" cy="0"/>
        </a:xfrm>
      </p:grpSpPr>
      <p:grpSp>
        <p:nvGrpSpPr>
          <p:cNvPr id="43" name="Gruppieren 42"/>
          <p:cNvGrpSpPr/>
          <p:nvPr userDrawn="1"/>
        </p:nvGrpSpPr>
        <p:grpSpPr bwMode="auto">
          <a:xfrm>
            <a:off x="-2052001" y="-270250"/>
            <a:ext cx="11628001" cy="5688763"/>
            <a:chOff x="-2052001" y="-360000"/>
            <a:chExt cx="11628001" cy="7578000"/>
          </a:xfrm>
        </p:grpSpPr>
        <p:sp>
          <p:nvSpPr>
            <p:cNvPr id="45" name="Textfeld 56"/>
            <p:cNvSpPr txBox="1"/>
            <p:nvPr userDrawn="1"/>
          </p:nvSpPr>
          <p:spPr bwMode="auto">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mn-lt"/>
                </a:rPr>
                <a:t>Hilfslinien anzeigen über Menu: </a:t>
              </a:r>
              <a:br>
                <a:rPr lang="de-DE" sz="700" b="0" dirty="0">
                  <a:solidFill>
                    <a:schemeClr val="tx1"/>
                  </a:solidFill>
                  <a:latin typeface="+mn-lt"/>
                </a:rPr>
              </a:br>
              <a:r>
                <a:rPr lang="de-DE" sz="700" b="1" dirty="0">
                  <a:solidFill>
                    <a:schemeClr val="tx1"/>
                  </a:solidFill>
                  <a:latin typeface="+mn-lt"/>
                </a:rPr>
                <a:t>Ansicht | Anzeigen | </a:t>
              </a:r>
              <a:r>
                <a:rPr lang="de-DE" sz="700" b="0" dirty="0">
                  <a:solidFill>
                    <a:schemeClr val="tx1"/>
                  </a:solidFill>
                  <a:latin typeface="+mn-lt"/>
                </a:rPr>
                <a:t>Haken bei</a:t>
              </a:r>
              <a:r>
                <a:rPr lang="de-DE" sz="700" b="1" dirty="0">
                  <a:solidFill>
                    <a:schemeClr val="tx1"/>
                  </a:solidFill>
                  <a:latin typeface="+mn-lt"/>
                </a:rPr>
                <a:t/>
              </a:r>
              <a:br>
                <a:rPr lang="de-DE" sz="700" b="1" dirty="0">
                  <a:solidFill>
                    <a:schemeClr val="tx1"/>
                  </a:solidFill>
                  <a:latin typeface="+mn-lt"/>
                </a:rPr>
              </a:br>
              <a:r>
                <a:rPr lang="de-DE" sz="700" b="1" dirty="0">
                  <a:solidFill>
                    <a:schemeClr val="tx1"/>
                  </a:solidFill>
                  <a:latin typeface="+mn-lt"/>
                </a:rPr>
                <a:t>Führungslinien </a:t>
              </a:r>
              <a:r>
                <a:rPr lang="de-DE" sz="700" b="0" dirty="0">
                  <a:solidFill>
                    <a:schemeClr val="tx1"/>
                  </a:solidFill>
                  <a:latin typeface="+mn-lt"/>
                </a:rPr>
                <a:t>setzten</a:t>
              </a:r>
            </a:p>
            <a:p>
              <a:pPr indent="0" algn="r">
                <a:lnSpc>
                  <a:spcPct val="100000"/>
                </a:lnSpc>
                <a:spcBef>
                  <a:spcPts val="0"/>
                </a:spcBef>
                <a:spcAft>
                  <a:spcPts val="0"/>
                </a:spcAft>
              </a:pPr>
              <a:r>
                <a:rPr lang="de-DE" sz="400" b="0" dirty="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mn-lt"/>
              </a:endParaRPr>
            </a:p>
            <a:p>
              <a:pPr indent="0" algn="r">
                <a:lnSpc>
                  <a:spcPct val="100000"/>
                </a:lnSpc>
                <a:spcBef>
                  <a:spcPts val="0"/>
                </a:spcBef>
                <a:spcAft>
                  <a:spcPts val="0"/>
                </a:spcAft>
              </a:pPr>
              <a:r>
                <a:rPr lang="de-DE" sz="700" b="0" dirty="0">
                  <a:solidFill>
                    <a:schemeClr val="tx1"/>
                  </a:solidFill>
                  <a:latin typeface="+mn-lt"/>
                </a:rPr>
                <a:t>Folie in</a:t>
              </a:r>
              <a:r>
                <a:rPr lang="de-DE" sz="700" b="0" baseline="0" dirty="0">
                  <a:solidFill>
                    <a:schemeClr val="tx1"/>
                  </a:solidFill>
                  <a:latin typeface="+mn-lt"/>
                </a:rPr>
                <a:t> Ursprungsform </a:t>
              </a:r>
            </a:p>
            <a:p>
              <a:pPr indent="0" algn="r">
                <a:lnSpc>
                  <a:spcPct val="100000"/>
                </a:lnSpc>
                <a:spcBef>
                  <a:spcPts val="0"/>
                </a:spcBef>
                <a:spcAft>
                  <a:spcPts val="0"/>
                </a:spcAft>
              </a:pPr>
              <a:r>
                <a:rPr lang="de-DE" sz="700" b="0" baseline="0" dirty="0">
                  <a:solidFill>
                    <a:schemeClr val="tx1"/>
                  </a:solidFill>
                  <a:latin typeface="+mn-lt"/>
                </a:rPr>
                <a:t>bringen über Menu:</a:t>
              </a:r>
            </a:p>
            <a:p>
              <a:pPr indent="0" algn="r">
                <a:lnSpc>
                  <a:spcPct val="100000"/>
                </a:lnSpc>
                <a:spcBef>
                  <a:spcPts val="0"/>
                </a:spcBef>
                <a:spcAft>
                  <a:spcPts val="0"/>
                </a:spcAft>
              </a:pPr>
              <a:r>
                <a:rPr lang="de-DE" sz="700" b="1" baseline="0" dirty="0">
                  <a:solidFill>
                    <a:schemeClr val="tx1"/>
                  </a:solidFill>
                  <a:latin typeface="+mn-lt"/>
                </a:rPr>
                <a:t>Start | Folien | Zurücksetzen</a:t>
              </a:r>
            </a:p>
            <a:p>
              <a:pPr indent="0" algn="r">
                <a:lnSpc>
                  <a:spcPct val="100000"/>
                </a:lnSpc>
                <a:spcBef>
                  <a:spcPts val="0"/>
                </a:spcBef>
                <a:spcAft>
                  <a:spcPts val="0"/>
                </a:spcAft>
              </a:pPr>
              <a:r>
                <a:rPr lang="de-DE" sz="400" b="0" baseline="0" dirty="0">
                  <a:solidFill>
                    <a:schemeClr val="tx1"/>
                  </a:solidFill>
                  <a:latin typeface="+mn-lt"/>
                </a:rPr>
                <a:t>______________________________________________________</a:t>
              </a:r>
              <a:endParaRPr lang="de-DE" sz="300" b="0" baseline="0" dirty="0">
                <a:solidFill>
                  <a:schemeClr val="tx1"/>
                </a:solidFill>
                <a:latin typeface="+mn-lt"/>
              </a:endParaRPr>
            </a:p>
            <a:p>
              <a:pPr indent="0" algn="r">
                <a:lnSpc>
                  <a:spcPct val="100000"/>
                </a:lnSpc>
                <a:spcBef>
                  <a:spcPts val="0"/>
                </a:spcBef>
                <a:spcAft>
                  <a:spcPts val="0"/>
                </a:spcAft>
              </a:pPr>
              <a:endParaRPr lang="de-DE" sz="300" b="1" baseline="0" dirty="0">
                <a:solidFill>
                  <a:schemeClr val="tx1"/>
                </a:solidFill>
                <a:latin typeface="+mn-lt"/>
              </a:endParaRPr>
            </a:p>
            <a:p>
              <a:pPr indent="0" algn="r">
                <a:lnSpc>
                  <a:spcPct val="100000"/>
                </a:lnSpc>
                <a:spcBef>
                  <a:spcPts val="0"/>
                </a:spcBef>
                <a:spcAft>
                  <a:spcPts val="0"/>
                </a:spcAft>
              </a:pPr>
              <a:r>
                <a:rPr lang="de-DE" sz="700" dirty="0">
                  <a:solidFill>
                    <a:schemeClr val="tx1"/>
                  </a:solidFill>
                </a:rPr>
                <a:t>Wechsel der Textebene im Menü über: </a:t>
              </a:r>
              <a:r>
                <a:rPr lang="de-DE" sz="700" b="1" dirty="0">
                  <a:solidFill>
                    <a:schemeClr val="tx1"/>
                  </a:solidFill>
                </a:rPr>
                <a:t>Start | Absatz | Listenebene erhöhen/verringern</a:t>
              </a:r>
            </a:p>
            <a:p>
              <a:pPr indent="0" algn="r">
                <a:lnSpc>
                  <a:spcPct val="100000"/>
                </a:lnSpc>
                <a:spcBef>
                  <a:spcPts val="0"/>
                </a:spcBef>
                <a:spcAft>
                  <a:spcPts val="0"/>
                </a:spcAft>
              </a:pPr>
              <a:r>
                <a:rPr lang="de-DE" sz="400" b="0" baseline="0" dirty="0">
                  <a:solidFill>
                    <a:schemeClr val="tx1"/>
                  </a:solidFill>
                  <a:latin typeface="+mn-lt"/>
                </a:rPr>
                <a:t>______________________________________________________</a:t>
              </a:r>
              <a:endParaRPr lang="de-DE" sz="300" b="0" baseline="0" dirty="0">
                <a:solidFill>
                  <a:schemeClr val="tx1"/>
                </a:solidFill>
                <a:latin typeface="+mn-lt"/>
              </a:endParaRPr>
            </a:p>
            <a:p>
              <a:pPr indent="0" algn="r">
                <a:lnSpc>
                  <a:spcPct val="100000"/>
                </a:lnSpc>
                <a:spcBef>
                  <a:spcPts val="0"/>
                </a:spcBef>
                <a:spcAft>
                  <a:spcPts val="0"/>
                </a:spcAft>
              </a:pPr>
              <a:endParaRPr lang="de-DE" sz="300" b="0" baseline="0" dirty="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mn-lt"/>
                </a:rPr>
                <a:t>Start | Folien | Layout</a:t>
              </a:r>
            </a:p>
            <a:p>
              <a:pPr indent="0" algn="r">
                <a:lnSpc>
                  <a:spcPct val="100000"/>
                </a:lnSpc>
                <a:spcBef>
                  <a:spcPts val="0"/>
                </a:spcBef>
                <a:spcAft>
                  <a:spcPts val="0"/>
                </a:spcAft>
              </a:pPr>
              <a:endParaRPr lang="de-DE" sz="700" b="1" baseline="0" noProof="0" dirty="0">
                <a:solidFill>
                  <a:schemeClr val="tx1"/>
                </a:solidFill>
                <a:latin typeface="+mn-lt"/>
              </a:endParaRPr>
            </a:p>
            <a:p>
              <a:pPr indent="0" algn="r">
                <a:lnSpc>
                  <a:spcPct val="100000"/>
                </a:lnSpc>
                <a:spcBef>
                  <a:spcPts val="0"/>
                </a:spcBef>
                <a:spcAft>
                  <a:spcPts val="0"/>
                </a:spcAft>
              </a:pPr>
              <a:endParaRPr lang="de-DE" sz="700" b="1" noProof="0" dirty="0">
                <a:solidFill>
                  <a:schemeClr val="tx1"/>
                </a:solidFill>
                <a:latin typeface="+mn-lt"/>
              </a:endParaRPr>
            </a:p>
          </p:txBody>
        </p:sp>
        <p:grpSp>
          <p:nvGrpSpPr>
            <p:cNvPr id="50" name="Gruppieren 49"/>
            <p:cNvGrpSpPr/>
            <p:nvPr userDrawn="1"/>
          </p:nvGrpSpPr>
          <p:grpSpPr bwMode="auto">
            <a:xfrm>
              <a:off x="160338" y="-360000"/>
              <a:ext cx="8821662" cy="288333"/>
              <a:chOff x="160338" y="-360000"/>
              <a:chExt cx="8821662" cy="288333"/>
            </a:xfrm>
          </p:grpSpPr>
          <p:cxnSp>
            <p:nvCxnSpPr>
              <p:cNvPr id="76" name="Gerade Verbindung 75"/>
              <p:cNvCxnSpPr/>
              <p:nvPr userDrawn="1"/>
            </p:nvCxnSpPr>
            <p:spPr bwMode="auto">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bwMode="auto">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rPr>
                  <a:t>12,25</a:t>
                </a:r>
              </a:p>
            </p:txBody>
          </p:sp>
          <p:sp>
            <p:nvSpPr>
              <p:cNvPr id="78" name="Textfeld 8"/>
              <p:cNvSpPr txBox="1"/>
              <p:nvPr userDrawn="1"/>
            </p:nvSpPr>
            <p:spPr bwMode="auto">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12,25</a:t>
                </a:r>
              </a:p>
            </p:txBody>
          </p:sp>
          <p:cxnSp>
            <p:nvCxnSpPr>
              <p:cNvPr id="79" name="Gerade Verbindung 78"/>
              <p:cNvCxnSpPr/>
              <p:nvPr userDrawn="1"/>
            </p:nvCxnSpPr>
            <p:spPr bwMode="auto">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0" name="Textfeld 8"/>
              <p:cNvSpPr txBox="1"/>
              <p:nvPr userDrawn="1"/>
            </p:nvSpPr>
            <p:spPr bwMode="auto">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7,60</a:t>
                </a:r>
              </a:p>
            </p:txBody>
          </p:sp>
          <p:cxnSp>
            <p:nvCxnSpPr>
              <p:cNvPr id="81" name="Gerade Verbindung 80"/>
              <p:cNvCxnSpPr/>
              <p:nvPr userDrawn="1"/>
            </p:nvCxnSpPr>
            <p:spPr bwMode="auto">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1" name="Gruppieren 50"/>
            <p:cNvGrpSpPr/>
            <p:nvPr userDrawn="1"/>
          </p:nvGrpSpPr>
          <p:grpSpPr bwMode="auto">
            <a:xfrm>
              <a:off x="160338" y="6930000"/>
              <a:ext cx="8823076" cy="288000"/>
              <a:chOff x="160338" y="6930000"/>
              <a:chExt cx="8823076" cy="288000"/>
            </a:xfrm>
          </p:grpSpPr>
          <p:cxnSp>
            <p:nvCxnSpPr>
              <p:cNvPr id="70" name="Gerade Verbindung 69"/>
              <p:cNvCxnSpPr/>
              <p:nvPr userDrawn="1"/>
            </p:nvCxnSpPr>
            <p:spPr bwMode="auto">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bwMode="auto">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rPr>
                  <a:t>12,25</a:t>
                </a:r>
              </a:p>
            </p:txBody>
          </p:sp>
          <p:sp>
            <p:nvSpPr>
              <p:cNvPr id="72" name="Textfeld 8"/>
              <p:cNvSpPr txBox="1"/>
              <p:nvPr userDrawn="1"/>
            </p:nvSpPr>
            <p:spPr bwMode="auto">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12,25</a:t>
                </a:r>
              </a:p>
            </p:txBody>
          </p:sp>
          <p:cxnSp>
            <p:nvCxnSpPr>
              <p:cNvPr id="73" name="Gerade Verbindung 72"/>
              <p:cNvCxnSpPr/>
              <p:nvPr userDrawn="1"/>
            </p:nvCxnSpPr>
            <p:spPr bwMode="auto">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bwMode="auto">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7,60</a:t>
                </a:r>
              </a:p>
            </p:txBody>
          </p:sp>
          <p:cxnSp>
            <p:nvCxnSpPr>
              <p:cNvPr id="75" name="Gerade Verbindung 74"/>
              <p:cNvCxnSpPr/>
              <p:nvPr userDrawn="1"/>
            </p:nvCxnSpPr>
            <p:spPr bwMode="auto">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2" name="Gruppieren 51"/>
            <p:cNvGrpSpPr/>
            <p:nvPr userDrawn="1"/>
          </p:nvGrpSpPr>
          <p:grpSpPr bwMode="auto">
            <a:xfrm>
              <a:off x="9216000" y="214313"/>
              <a:ext cx="360000" cy="6715687"/>
              <a:chOff x="9216000" y="214313"/>
              <a:chExt cx="360000" cy="6715687"/>
            </a:xfrm>
          </p:grpSpPr>
          <p:sp>
            <p:nvSpPr>
              <p:cNvPr id="62" name="Textfeld 39"/>
              <p:cNvSpPr txBox="1"/>
              <p:nvPr userDrawn="1"/>
            </p:nvSpPr>
            <p:spPr bwMode="auto">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5,55</a:t>
                </a:r>
              </a:p>
            </p:txBody>
          </p:sp>
          <p:cxnSp>
            <p:nvCxnSpPr>
              <p:cNvPr id="63" name="Gerade Verbindung 62"/>
              <p:cNvCxnSpPr/>
              <p:nvPr userDrawn="1"/>
            </p:nvCxnSpPr>
            <p:spPr bwMode="auto">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4" name="Textfeld 39"/>
              <p:cNvSpPr txBox="1"/>
              <p:nvPr userDrawn="1"/>
            </p:nvSpPr>
            <p:spPr bwMode="auto">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4,55</a:t>
                </a:r>
              </a:p>
            </p:txBody>
          </p:sp>
          <p:cxnSp>
            <p:nvCxnSpPr>
              <p:cNvPr id="65" name="Gerade Verbindung 64"/>
              <p:cNvCxnSpPr/>
              <p:nvPr userDrawn="1"/>
            </p:nvCxnSpPr>
            <p:spPr bwMode="auto">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bwMode="auto">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6,70</a:t>
                </a:r>
              </a:p>
            </p:txBody>
          </p:sp>
          <p:cxnSp>
            <p:nvCxnSpPr>
              <p:cNvPr id="67" name="Gerade Verbindung 66"/>
              <p:cNvCxnSpPr/>
              <p:nvPr userDrawn="1"/>
            </p:nvCxnSpPr>
            <p:spPr bwMode="auto">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Gerade Verbindung 67"/>
              <p:cNvCxnSpPr/>
              <p:nvPr userDrawn="1"/>
            </p:nvCxnSpPr>
            <p:spPr bwMode="auto">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9" name="Textfeld 39"/>
              <p:cNvSpPr txBox="1"/>
              <p:nvPr userDrawn="1"/>
            </p:nvSpPr>
            <p:spPr bwMode="auto">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6,70</a:t>
                </a:r>
              </a:p>
            </p:txBody>
          </p:sp>
        </p:grpSp>
        <p:grpSp>
          <p:nvGrpSpPr>
            <p:cNvPr id="53" name="Gruppieren 52"/>
            <p:cNvGrpSpPr/>
            <p:nvPr userDrawn="1"/>
          </p:nvGrpSpPr>
          <p:grpSpPr bwMode="auto">
            <a:xfrm>
              <a:off x="-432000" y="6089311"/>
              <a:ext cx="360076" cy="840689"/>
              <a:chOff x="-432000" y="6089311"/>
              <a:chExt cx="360076" cy="840689"/>
            </a:xfrm>
          </p:grpSpPr>
          <p:sp>
            <p:nvSpPr>
              <p:cNvPr id="58" name="Textfeld 39"/>
              <p:cNvSpPr txBox="1"/>
              <p:nvPr userDrawn="1"/>
            </p:nvSpPr>
            <p:spPr bwMode="auto">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5,55</a:t>
                </a:r>
              </a:p>
            </p:txBody>
          </p:sp>
          <p:cxnSp>
            <p:nvCxnSpPr>
              <p:cNvPr id="59" name="Gerade Verbindung 58"/>
              <p:cNvCxnSpPr/>
              <p:nvPr userDrawn="1"/>
            </p:nvCxnSpPr>
            <p:spPr bwMode="auto">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userDrawn="1"/>
            </p:nvCxnSpPr>
            <p:spPr bwMode="auto">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bwMode="auto">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6,70</a:t>
                </a:r>
              </a:p>
            </p:txBody>
          </p:sp>
        </p:grpSp>
        <p:grpSp>
          <p:nvGrpSpPr>
            <p:cNvPr id="54" name="Gruppieren 53"/>
            <p:cNvGrpSpPr/>
            <p:nvPr userDrawn="1"/>
          </p:nvGrpSpPr>
          <p:grpSpPr bwMode="auto">
            <a:xfrm>
              <a:off x="-432001" y="958780"/>
              <a:ext cx="360000" cy="288065"/>
              <a:chOff x="-432001" y="958780"/>
              <a:chExt cx="360000" cy="288065"/>
            </a:xfrm>
          </p:grpSpPr>
          <p:sp>
            <p:nvSpPr>
              <p:cNvPr id="56" name="Textfeld 39"/>
              <p:cNvSpPr txBox="1"/>
              <p:nvPr userDrawn="1"/>
            </p:nvSpPr>
            <p:spPr bwMode="auto">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4,55</a:t>
                </a:r>
              </a:p>
            </p:txBody>
          </p:sp>
          <p:cxnSp>
            <p:nvCxnSpPr>
              <p:cNvPr id="57" name="Gerade Verbindung 56"/>
              <p:cNvCxnSpPr/>
              <p:nvPr userDrawn="1"/>
            </p:nvCxnSpPr>
            <p:spPr bwMode="auto">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5" name="Textfeld 54"/>
            <p:cNvSpPr txBox="1"/>
            <p:nvPr userDrawn="1"/>
          </p:nvSpPr>
          <p:spPr bwMode="auto">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mn-lt"/>
                </a:rPr>
                <a:t>Hinweis</a:t>
              </a:r>
              <a:r>
                <a:rPr lang="de-DE" sz="700" b="0" baseline="0" dirty="0">
                  <a:solidFill>
                    <a:schemeClr val="tx1"/>
                  </a:solidFill>
                  <a:latin typeface="+mn-lt"/>
                </a:rPr>
                <a:t>: Titel der Präsentation ist Fußzeile</a:t>
              </a:r>
            </a:p>
            <a:p>
              <a:pPr indent="0" algn="r">
                <a:lnSpc>
                  <a:spcPct val="100000"/>
                </a:lnSpc>
                <a:spcBef>
                  <a:spcPts val="0"/>
                </a:spcBef>
                <a:spcAft>
                  <a:spcPts val="0"/>
                </a:spcAft>
              </a:pPr>
              <a:r>
                <a:rPr lang="de-DE" sz="700" b="0" baseline="0" dirty="0">
                  <a:solidFill>
                    <a:schemeClr val="tx1"/>
                  </a:solidFill>
                  <a:latin typeface="+mn-lt"/>
                </a:rPr>
                <a:t>Fußzeile (pro Folie oder für alle) </a:t>
              </a:r>
              <a:br>
                <a:rPr lang="de-DE" sz="700" b="0" baseline="0" dirty="0">
                  <a:solidFill>
                    <a:schemeClr val="tx1"/>
                  </a:solidFill>
                  <a:latin typeface="+mn-lt"/>
                </a:rPr>
              </a:br>
              <a:r>
                <a:rPr lang="de-DE" sz="700" b="0" baseline="0" dirty="0">
                  <a:solidFill>
                    <a:schemeClr val="tx1"/>
                  </a:solidFill>
                  <a:latin typeface="+mn-lt"/>
                </a:rPr>
                <a:t>anpassen über Menü:</a:t>
              </a:r>
            </a:p>
            <a:p>
              <a:pPr indent="0" algn="r">
                <a:lnSpc>
                  <a:spcPct val="100000"/>
                </a:lnSpc>
                <a:spcBef>
                  <a:spcPts val="0"/>
                </a:spcBef>
                <a:spcAft>
                  <a:spcPts val="0"/>
                </a:spcAft>
              </a:pPr>
              <a:r>
                <a:rPr lang="de-DE" sz="700" b="1" baseline="0" dirty="0">
                  <a:solidFill>
                    <a:schemeClr val="tx1"/>
                  </a:solidFill>
                  <a:latin typeface="+mn-lt"/>
                </a:rPr>
                <a:t>Einfügen | Text | Kopf- und Fußzeile</a:t>
              </a:r>
            </a:p>
          </p:txBody>
        </p:sp>
      </p:grpSp>
      <p:sp>
        <p:nvSpPr>
          <p:cNvPr id="3" name="Untertitel 2"/>
          <p:cNvSpPr>
            <a:spLocks noGrp="1"/>
          </p:cNvSpPr>
          <p:nvPr>
            <p:ph type="subTitle" idx="1" hasCustomPrompt="1"/>
          </p:nvPr>
        </p:nvSpPr>
        <p:spPr bwMode="auto">
          <a:xfrm>
            <a:off x="162000" y="864000"/>
            <a:ext cx="1247739" cy="588774"/>
          </a:xfrm>
          <a:solidFill>
            <a:schemeClr val="accent1"/>
          </a:solidFill>
        </p:spPr>
        <p:txBody>
          <a:bodyPr wrap="none" lIns="162000" tIns="162000" rIns="162000" bIns="162000" anchor="t" anchorCtr="0">
            <a:spAutoFit/>
          </a:bodyPr>
          <a:lstStyle>
            <a:lvl1pPr marL="0" indent="0" algn="l">
              <a:spcBef>
                <a:spcPts val="0"/>
              </a:spcBef>
              <a:buNone/>
              <a:defRPr sz="1700" b="1" i="0" baseline="0">
                <a:solidFill>
                  <a:schemeClr val="bg1"/>
                </a:solidFill>
              </a:defRPr>
            </a:lvl1pPr>
            <a:lvl2pPr marL="0" indent="0" algn="l">
              <a:spcBef>
                <a:spcPts val="0"/>
              </a:spcBef>
              <a:buNone/>
              <a:defRPr sz="1100">
                <a:solidFill>
                  <a:schemeClr val="bg1"/>
                </a:solidFill>
              </a:defRPr>
            </a:lvl2pPr>
            <a:lvl3pPr marL="0" indent="0" algn="l">
              <a:spcBef>
                <a:spcPts val="0"/>
              </a:spcBef>
              <a:buNone/>
              <a:defRPr sz="1100">
                <a:solidFill>
                  <a:schemeClr val="bg1"/>
                </a:solidFill>
              </a:defRPr>
            </a:lvl3pPr>
            <a:lvl4pPr marL="0" indent="0" algn="l">
              <a:spcBef>
                <a:spcPts val="0"/>
              </a:spcBef>
              <a:buNone/>
              <a:defRPr sz="1100">
                <a:solidFill>
                  <a:schemeClr val="bg1"/>
                </a:solidFill>
              </a:defRPr>
            </a:lvl4pPr>
            <a:lvl5pPr marL="0" indent="0" algn="l">
              <a:spcBef>
                <a:spcPts val="0"/>
              </a:spcBef>
              <a:buNone/>
              <a:defRPr sz="1100">
                <a:solidFill>
                  <a:schemeClr val="bg1"/>
                </a:solidFill>
              </a:defRPr>
            </a:lvl5pPr>
            <a:lvl6pPr marL="0" indent="0" algn="l">
              <a:spcBef>
                <a:spcPts val="0"/>
              </a:spcBef>
              <a:buNone/>
              <a:defRPr sz="1100">
                <a:solidFill>
                  <a:schemeClr val="bg1"/>
                </a:solidFill>
              </a:defRPr>
            </a:lvl6pPr>
            <a:lvl7pPr marL="0" indent="0" algn="l">
              <a:spcBef>
                <a:spcPts val="0"/>
              </a:spcBef>
              <a:buNone/>
              <a:defRPr sz="1100">
                <a:solidFill>
                  <a:schemeClr val="bg1"/>
                </a:solidFill>
              </a:defRPr>
            </a:lvl7pPr>
            <a:lvl8pPr marL="0" indent="0" algn="l">
              <a:spcBef>
                <a:spcPts val="0"/>
              </a:spcBef>
              <a:buNone/>
              <a:defRPr sz="1100">
                <a:solidFill>
                  <a:schemeClr val="bg1"/>
                </a:solidFill>
              </a:defRPr>
            </a:lvl8pPr>
            <a:lvl9pPr marL="0" indent="0" algn="l">
              <a:spcBef>
                <a:spcPts val="0"/>
              </a:spcBef>
              <a:buNone/>
              <a:defRPr sz="1100">
                <a:solidFill>
                  <a:schemeClr val="bg1"/>
                </a:solidFill>
              </a:defRPr>
            </a:lvl9pPr>
          </a:lstStyle>
          <a:p>
            <a:pPr lvl="0"/>
            <a:r>
              <a:rPr lang="de-DE" noProof="0" dirty="0" err="1"/>
              <a:t>Subhead</a:t>
            </a:r>
            <a:endParaRPr lang="de-DE" noProof="0" dirty="0"/>
          </a:p>
        </p:txBody>
      </p:sp>
      <p:sp>
        <p:nvSpPr>
          <p:cNvPr id="42" name="Titel 1"/>
          <p:cNvSpPr>
            <a:spLocks noGrp="1"/>
          </p:cNvSpPr>
          <p:nvPr>
            <p:ph type="ctrTitle" hasCustomPrompt="1"/>
          </p:nvPr>
        </p:nvSpPr>
        <p:spPr bwMode="auto">
          <a:xfrm>
            <a:off x="160340" y="162151"/>
            <a:ext cx="6293541" cy="646937"/>
          </a:xfrm>
          <a:solidFill>
            <a:schemeClr val="accent1"/>
          </a:solidFill>
        </p:spPr>
        <p:txBody>
          <a:bodyPr wrap="none" lIns="162000" tIns="190800" rIns="162000" bIns="190800" anchor="t" anchorCtr="0">
            <a:spAutoFit/>
          </a:bodyPr>
          <a:lstStyle>
            <a:lvl1pPr>
              <a:defRPr sz="1700" baseline="0">
                <a:solidFill>
                  <a:schemeClr val="bg1"/>
                </a:solidFill>
              </a:defRPr>
            </a:lvl1pPr>
          </a:lstStyle>
          <a:p>
            <a:r>
              <a:rPr lang="de-DE" dirty="0"/>
              <a:t>Titel der Präsentation, Arial, 17 pt, Weiß, Hervorhebungen fett</a:t>
            </a:r>
          </a:p>
        </p:txBody>
      </p:sp>
    </p:spTree>
    <p:extLst>
      <p:ext uri="{BB962C8B-B14F-4D97-AF65-F5344CB8AC3E}">
        <p14:creationId xmlns:p14="http://schemas.microsoft.com/office/powerpoint/2010/main" val="2549732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Kapiteltrenner_ohne_Bild">
    <p:bg>
      <p:bgPr>
        <a:solidFill>
          <a:schemeClr val="bg2"/>
        </a:solidFill>
        <a:effectLst/>
      </p:bgPr>
    </p:bg>
    <p:spTree>
      <p:nvGrpSpPr>
        <p:cNvPr id="1" name=""/>
        <p:cNvGrpSpPr/>
        <p:nvPr/>
      </p:nvGrpSpPr>
      <p:grpSpPr>
        <a:xfrm>
          <a:off x="0" y="0"/>
          <a:ext cx="0" cy="0"/>
          <a:chOff x="0" y="0"/>
          <a:chExt cx="0" cy="0"/>
        </a:xfrm>
      </p:grpSpPr>
      <p:sp>
        <p:nvSpPr>
          <p:cNvPr id="2" name="Rechteck 1"/>
          <p:cNvSpPr/>
          <p:nvPr userDrawn="1"/>
        </p:nvSpPr>
        <p:spPr>
          <a:xfrm>
            <a:off x="154820" y="160884"/>
            <a:ext cx="8820000" cy="4410000"/>
          </a:xfrm>
          <a:prstGeom prst="rect">
            <a:avLst/>
          </a:prstGeom>
          <a:solidFill>
            <a:srgbClr val="DD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grpSp>
        <p:nvGrpSpPr>
          <p:cNvPr id="44" name="Gruppieren 43"/>
          <p:cNvGrpSpPr/>
          <p:nvPr userDrawn="1"/>
        </p:nvGrpSpPr>
        <p:grpSpPr bwMode="auto">
          <a:xfrm>
            <a:off x="-2052001" y="-270250"/>
            <a:ext cx="11628001" cy="5688763"/>
            <a:chOff x="-2052001" y="-360000"/>
            <a:chExt cx="11628001" cy="7578000"/>
          </a:xfrm>
        </p:grpSpPr>
        <p:sp>
          <p:nvSpPr>
            <p:cNvPr id="45" name="Textfeld 56"/>
            <p:cNvSpPr txBox="1"/>
            <p:nvPr userDrawn="1"/>
          </p:nvSpPr>
          <p:spPr bwMode="auto">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Hilfslinien anzeigen über Menu: </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Ansicht | Anzeigen | Haken bei</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Führungslinien setzten</a:t>
              </a:r>
            </a:p>
            <a:p>
              <a:pPr indent="0" algn="r">
                <a:lnSpc>
                  <a:spcPct val="100000"/>
                </a:lnSpc>
                <a:spcBef>
                  <a:spcPts val="0"/>
                </a:spcBef>
                <a:spcAft>
                  <a:spcPts val="0"/>
                </a:spcAft>
              </a:pPr>
              <a:r>
                <a:rPr lang="de-DE" sz="400" b="0" i="0" dirty="0">
                  <a:solidFill>
                    <a:schemeClr val="tx1"/>
                  </a:solidFill>
                  <a:latin typeface="TheSans LP5 Plain" panose="020B0002050302020203" pitchFamily="34" charset="0"/>
                </a:rPr>
                <a:t>______________________________________________________</a:t>
              </a:r>
            </a:p>
            <a:p>
              <a:pPr indent="0" algn="r">
                <a:lnSpc>
                  <a:spcPct val="100000"/>
                </a:lnSpc>
                <a:spcBef>
                  <a:spcPts val="0"/>
                </a:spcBef>
                <a:spcAft>
                  <a:spcPts val="0"/>
                </a:spcAft>
              </a:pPr>
              <a:endParaRPr lang="de-DE" sz="300" b="0" i="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Folie in</a:t>
              </a:r>
              <a:r>
                <a:rPr lang="de-DE" sz="700" b="0" i="0" baseline="0" dirty="0">
                  <a:solidFill>
                    <a:schemeClr val="tx1"/>
                  </a:solidFill>
                  <a:latin typeface="TheSans LP5 Plain" panose="020B0002050302020203" pitchFamily="34" charset="0"/>
                </a:rPr>
                <a:t> Ursprungsform </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bringen über Menu:</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Start | Folien | Zurücksetzen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Wechsel der Textebene im Menü über: Start | Absatz | Listenebene erhöhen/verringern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dirty="0">
                  <a:solidFill>
                    <a:schemeClr val="tx1"/>
                  </a:solidFill>
                  <a:latin typeface="TheSans LP5 Plain"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baseline="0" dirty="0">
                  <a:solidFill>
                    <a:schemeClr val="tx1"/>
                  </a:solidFill>
                  <a:latin typeface="TheSans LP5 Plain" panose="020B0002050302020203" pitchFamily="34" charset="0"/>
                </a:rPr>
                <a:t>Start | Folien | Layout</a:t>
              </a:r>
            </a:p>
            <a:p>
              <a:pPr indent="0" algn="r">
                <a:lnSpc>
                  <a:spcPct val="100000"/>
                </a:lnSpc>
                <a:spcBef>
                  <a:spcPts val="0"/>
                </a:spcBef>
                <a:spcAft>
                  <a:spcPts val="0"/>
                </a:spcAft>
              </a:pPr>
              <a:endParaRPr lang="de-DE" sz="700" b="0" i="0" baseline="0" noProof="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700" b="0" i="0" noProof="0" dirty="0">
                <a:solidFill>
                  <a:schemeClr val="tx1"/>
                </a:solidFill>
                <a:latin typeface="TheSans LP5 Plain" panose="020B0002050302020203" pitchFamily="34" charset="0"/>
              </a:endParaRPr>
            </a:p>
          </p:txBody>
        </p:sp>
        <p:grpSp>
          <p:nvGrpSpPr>
            <p:cNvPr id="50" name="Gruppieren 49"/>
            <p:cNvGrpSpPr/>
            <p:nvPr userDrawn="1"/>
          </p:nvGrpSpPr>
          <p:grpSpPr bwMode="auto">
            <a:xfrm>
              <a:off x="160338" y="-360000"/>
              <a:ext cx="8821662" cy="288333"/>
              <a:chOff x="160338" y="-360000"/>
              <a:chExt cx="8821662" cy="288333"/>
            </a:xfrm>
          </p:grpSpPr>
          <p:cxnSp>
            <p:nvCxnSpPr>
              <p:cNvPr id="76" name="Gerade Verbindung 75"/>
              <p:cNvCxnSpPr/>
              <p:nvPr userDrawn="1"/>
            </p:nvCxnSpPr>
            <p:spPr bwMode="auto">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bwMode="auto">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78" name="Textfeld 8"/>
              <p:cNvSpPr txBox="1"/>
              <p:nvPr userDrawn="1"/>
            </p:nvSpPr>
            <p:spPr bwMode="auto">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cxnSp>
            <p:nvCxnSpPr>
              <p:cNvPr id="79" name="Gerade Verbindung 78"/>
              <p:cNvCxnSpPr/>
              <p:nvPr userDrawn="1"/>
            </p:nvCxnSpPr>
            <p:spPr bwMode="auto">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0" name="Textfeld 8"/>
              <p:cNvSpPr txBox="1"/>
              <p:nvPr userDrawn="1"/>
            </p:nvSpPr>
            <p:spPr bwMode="auto">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cxnSp>
            <p:nvCxnSpPr>
              <p:cNvPr id="81" name="Gerade Verbindung 80"/>
              <p:cNvCxnSpPr/>
              <p:nvPr userDrawn="1"/>
            </p:nvCxnSpPr>
            <p:spPr bwMode="auto">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1" name="Gruppieren 50"/>
            <p:cNvGrpSpPr/>
            <p:nvPr userDrawn="1"/>
          </p:nvGrpSpPr>
          <p:grpSpPr bwMode="auto">
            <a:xfrm>
              <a:off x="160338" y="6930000"/>
              <a:ext cx="8823076" cy="288000"/>
              <a:chOff x="160338" y="6930000"/>
              <a:chExt cx="8823076" cy="288000"/>
            </a:xfrm>
          </p:grpSpPr>
          <p:cxnSp>
            <p:nvCxnSpPr>
              <p:cNvPr id="70" name="Gerade Verbindung 69"/>
              <p:cNvCxnSpPr/>
              <p:nvPr userDrawn="1"/>
            </p:nvCxnSpPr>
            <p:spPr bwMode="auto">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bwMode="auto">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72" name="Textfeld 8"/>
              <p:cNvSpPr txBox="1"/>
              <p:nvPr userDrawn="1"/>
            </p:nvSpPr>
            <p:spPr bwMode="auto">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cxnSp>
            <p:nvCxnSpPr>
              <p:cNvPr id="73" name="Gerade Verbindung 72"/>
              <p:cNvCxnSpPr/>
              <p:nvPr userDrawn="1"/>
            </p:nvCxnSpPr>
            <p:spPr bwMode="auto">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bwMode="auto">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cxnSp>
            <p:nvCxnSpPr>
              <p:cNvPr id="75" name="Gerade Verbindung 74"/>
              <p:cNvCxnSpPr/>
              <p:nvPr userDrawn="1"/>
            </p:nvCxnSpPr>
            <p:spPr bwMode="auto">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2" name="Gruppieren 51"/>
            <p:cNvGrpSpPr/>
            <p:nvPr userDrawn="1"/>
          </p:nvGrpSpPr>
          <p:grpSpPr bwMode="auto">
            <a:xfrm>
              <a:off x="9216000" y="214313"/>
              <a:ext cx="360000" cy="6715687"/>
              <a:chOff x="9216000" y="214313"/>
              <a:chExt cx="360000" cy="6715687"/>
            </a:xfrm>
          </p:grpSpPr>
          <p:sp>
            <p:nvSpPr>
              <p:cNvPr id="62" name="Textfeld 39"/>
              <p:cNvSpPr txBox="1"/>
              <p:nvPr userDrawn="1"/>
            </p:nvSpPr>
            <p:spPr bwMode="auto">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5,55</a:t>
                </a:r>
              </a:p>
            </p:txBody>
          </p:sp>
          <p:cxnSp>
            <p:nvCxnSpPr>
              <p:cNvPr id="63" name="Gerade Verbindung 62"/>
              <p:cNvCxnSpPr/>
              <p:nvPr userDrawn="1"/>
            </p:nvCxnSpPr>
            <p:spPr bwMode="auto">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4" name="Textfeld 39"/>
              <p:cNvSpPr txBox="1"/>
              <p:nvPr userDrawn="1"/>
            </p:nvSpPr>
            <p:spPr bwMode="auto">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4,55</a:t>
                </a:r>
              </a:p>
            </p:txBody>
          </p:sp>
          <p:cxnSp>
            <p:nvCxnSpPr>
              <p:cNvPr id="65" name="Gerade Verbindung 64"/>
              <p:cNvCxnSpPr/>
              <p:nvPr userDrawn="1"/>
            </p:nvCxnSpPr>
            <p:spPr bwMode="auto">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bwMode="auto">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cxnSp>
            <p:nvCxnSpPr>
              <p:cNvPr id="67" name="Gerade Verbindung 66"/>
              <p:cNvCxnSpPr/>
              <p:nvPr userDrawn="1"/>
            </p:nvCxnSpPr>
            <p:spPr bwMode="auto">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Gerade Verbindung 67"/>
              <p:cNvCxnSpPr/>
              <p:nvPr userDrawn="1"/>
            </p:nvCxnSpPr>
            <p:spPr bwMode="auto">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9" name="Textfeld 39"/>
              <p:cNvSpPr txBox="1"/>
              <p:nvPr userDrawn="1"/>
            </p:nvSpPr>
            <p:spPr bwMode="auto">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grpSp>
        <p:grpSp>
          <p:nvGrpSpPr>
            <p:cNvPr id="53" name="Gruppieren 52"/>
            <p:cNvGrpSpPr/>
            <p:nvPr userDrawn="1"/>
          </p:nvGrpSpPr>
          <p:grpSpPr bwMode="auto">
            <a:xfrm>
              <a:off x="-432000" y="6089311"/>
              <a:ext cx="360076" cy="840689"/>
              <a:chOff x="-432000" y="6089311"/>
              <a:chExt cx="360076" cy="840689"/>
            </a:xfrm>
          </p:grpSpPr>
          <p:sp>
            <p:nvSpPr>
              <p:cNvPr id="58" name="Textfeld 39"/>
              <p:cNvSpPr txBox="1"/>
              <p:nvPr userDrawn="1"/>
            </p:nvSpPr>
            <p:spPr bwMode="auto">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5,55</a:t>
                </a:r>
              </a:p>
            </p:txBody>
          </p:sp>
          <p:cxnSp>
            <p:nvCxnSpPr>
              <p:cNvPr id="59" name="Gerade Verbindung 58"/>
              <p:cNvCxnSpPr/>
              <p:nvPr userDrawn="1"/>
            </p:nvCxnSpPr>
            <p:spPr bwMode="auto">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userDrawn="1"/>
            </p:nvCxnSpPr>
            <p:spPr bwMode="auto">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bwMode="auto">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6,70</a:t>
                </a:r>
              </a:p>
            </p:txBody>
          </p:sp>
        </p:grpSp>
        <p:grpSp>
          <p:nvGrpSpPr>
            <p:cNvPr id="54" name="Gruppieren 53"/>
            <p:cNvGrpSpPr/>
            <p:nvPr userDrawn="1"/>
          </p:nvGrpSpPr>
          <p:grpSpPr bwMode="auto">
            <a:xfrm>
              <a:off x="-432001" y="958780"/>
              <a:ext cx="360000" cy="288065"/>
              <a:chOff x="-432001" y="958780"/>
              <a:chExt cx="360000" cy="288065"/>
            </a:xfrm>
          </p:grpSpPr>
          <p:sp>
            <p:nvSpPr>
              <p:cNvPr id="56" name="Textfeld 39"/>
              <p:cNvSpPr txBox="1"/>
              <p:nvPr userDrawn="1"/>
            </p:nvSpPr>
            <p:spPr bwMode="auto">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4,55</a:t>
                </a:r>
              </a:p>
            </p:txBody>
          </p:sp>
          <p:cxnSp>
            <p:nvCxnSpPr>
              <p:cNvPr id="57" name="Gerade Verbindung 56"/>
              <p:cNvCxnSpPr/>
              <p:nvPr userDrawn="1"/>
            </p:nvCxnSpPr>
            <p:spPr bwMode="auto">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5" name="Textfeld 54"/>
            <p:cNvSpPr txBox="1"/>
            <p:nvPr userDrawn="1"/>
          </p:nvSpPr>
          <p:spPr bwMode="auto">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Hinweis: Titel der Präsentation ist Fußzeile</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Fußzeile (pro Folie oder für alle) </a:t>
              </a:r>
              <a:br>
                <a:rPr lang="de-DE" sz="700" b="0" i="0" baseline="0" dirty="0">
                  <a:solidFill>
                    <a:schemeClr val="tx1"/>
                  </a:solidFill>
                  <a:latin typeface="TheSans LP5 Plain" panose="020B0002050302020203" pitchFamily="34" charset="0"/>
                </a:rPr>
              </a:br>
              <a:r>
                <a:rPr lang="de-DE" sz="700" b="0" i="0" baseline="0" dirty="0">
                  <a:solidFill>
                    <a:schemeClr val="tx1"/>
                  </a:solidFill>
                  <a:latin typeface="TheSans LP5 Plain" panose="020B0002050302020203" pitchFamily="34" charset="0"/>
                </a:rPr>
                <a:t>anpassen über Menü:</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Einfügen | Text | Kopf- und Fußzeile</a:t>
              </a:r>
            </a:p>
          </p:txBody>
        </p:sp>
      </p:grpSp>
      <p:sp>
        <p:nvSpPr>
          <p:cNvPr id="7" name="Datumsplatzhalter 6"/>
          <p:cNvSpPr>
            <a:spLocks noGrp="1"/>
          </p:cNvSpPr>
          <p:nvPr>
            <p:ph type="dt" sz="half" idx="10"/>
          </p:nvPr>
        </p:nvSpPr>
        <p:spPr bwMode="auto">
          <a:xfrm>
            <a:off x="2772000" y="4770000"/>
            <a:ext cx="3600000" cy="108100"/>
          </a:xfrm>
          <a:prstGeom prst="rect">
            <a:avLst/>
          </a:prstGeom>
        </p:spPr>
        <p:txBody>
          <a:bodyPr/>
          <a:lstStyle>
            <a:lvl1pPr>
              <a:defRPr b="0" i="0">
                <a:latin typeface="TheSans LP5 Plain" panose="020B0002050302020203" pitchFamily="34" charset="0"/>
              </a:defRPr>
            </a:lvl1pPr>
          </a:lstStyle>
          <a:p>
            <a:r>
              <a:rPr lang="de-DE" dirty="0"/>
              <a:t>Abteilung / Verfasser / Datum</a:t>
            </a:r>
          </a:p>
        </p:txBody>
      </p:sp>
      <p:pic>
        <p:nvPicPr>
          <p:cNvPr id="117" name="Logo DM"/>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60337" y="4714750"/>
            <a:ext cx="833576" cy="180000"/>
          </a:xfrm>
          <a:prstGeom prst="rect">
            <a:avLst/>
          </a:prstGeom>
        </p:spPr>
      </p:pic>
      <p:pic>
        <p:nvPicPr>
          <p:cNvPr id="42"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8623414" y="4624750"/>
            <a:ext cx="360000" cy="360000"/>
          </a:xfrm>
          <a:prstGeom prst="rect">
            <a:avLst/>
          </a:prstGeom>
        </p:spPr>
      </p:pic>
      <p:sp>
        <p:nvSpPr>
          <p:cNvPr id="3" name="Rechteck 2"/>
          <p:cNvSpPr/>
          <p:nvPr userDrawn="1"/>
        </p:nvSpPr>
        <p:spPr>
          <a:xfrm>
            <a:off x="324000" y="324301"/>
            <a:ext cx="3311896" cy="2249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TheSans LP5 Plain" panose="020B0002050302020203" pitchFamily="34" charset="0"/>
            </a:endParaRPr>
          </a:p>
        </p:txBody>
      </p:sp>
      <p:sp>
        <p:nvSpPr>
          <p:cNvPr id="47" name="Untertitel 2"/>
          <p:cNvSpPr>
            <a:spLocks noGrp="1"/>
          </p:cNvSpPr>
          <p:nvPr>
            <p:ph type="subTitle" idx="1" hasCustomPrompt="1"/>
          </p:nvPr>
        </p:nvSpPr>
        <p:spPr bwMode="auto">
          <a:xfrm>
            <a:off x="324000" y="1026000"/>
            <a:ext cx="3311896" cy="1476123"/>
          </a:xfrm>
          <a:noFill/>
        </p:spPr>
        <p:txBody>
          <a:bodyPr wrap="square" lIns="162000" tIns="162000" rIns="162000" bIns="162000" anchor="t" anchorCtr="0">
            <a:noAutofit/>
          </a:bodyPr>
          <a:lstStyle>
            <a:lvl1pPr marL="0" indent="0" algn="l">
              <a:spcBef>
                <a:spcPts val="0"/>
              </a:spcBef>
              <a:buNone/>
              <a:defRPr sz="1700" baseline="0">
                <a:solidFill>
                  <a:srgbClr val="DD0000"/>
                </a:solidFill>
              </a:defRPr>
            </a:lvl1pPr>
            <a:lvl2pPr marL="0" indent="0" algn="l">
              <a:spcBef>
                <a:spcPts val="0"/>
              </a:spcBef>
              <a:buNone/>
              <a:defRPr sz="1700">
                <a:solidFill>
                  <a:schemeClr val="tx2"/>
                </a:solidFill>
              </a:defRPr>
            </a:lvl2pPr>
            <a:lvl3pPr marL="0" indent="0" algn="l">
              <a:spcBef>
                <a:spcPts val="0"/>
              </a:spcBef>
              <a:buNone/>
              <a:defRPr sz="1700">
                <a:solidFill>
                  <a:schemeClr val="tx2"/>
                </a:solidFill>
              </a:defRPr>
            </a:lvl3pPr>
            <a:lvl4pPr marL="0" indent="0" algn="l">
              <a:spcBef>
                <a:spcPts val="0"/>
              </a:spcBef>
              <a:buNone/>
              <a:defRPr sz="1700">
                <a:solidFill>
                  <a:schemeClr val="tx2"/>
                </a:solidFill>
              </a:defRPr>
            </a:lvl4pPr>
            <a:lvl5pPr marL="0" indent="0" algn="l">
              <a:spcBef>
                <a:spcPts val="0"/>
              </a:spcBef>
              <a:buNone/>
              <a:defRPr sz="1700">
                <a:solidFill>
                  <a:schemeClr val="tx2"/>
                </a:solidFill>
              </a:defRPr>
            </a:lvl5pPr>
            <a:lvl6pPr marL="0" indent="0" algn="l">
              <a:spcBef>
                <a:spcPts val="0"/>
              </a:spcBef>
              <a:buNone/>
              <a:defRPr sz="1700">
                <a:solidFill>
                  <a:schemeClr val="tx2"/>
                </a:solidFill>
              </a:defRPr>
            </a:lvl6pPr>
            <a:lvl7pPr marL="0" indent="0" algn="l">
              <a:spcBef>
                <a:spcPts val="0"/>
              </a:spcBef>
              <a:buNone/>
              <a:defRPr sz="1700">
                <a:solidFill>
                  <a:schemeClr val="tx2"/>
                </a:solidFill>
              </a:defRPr>
            </a:lvl7pPr>
            <a:lvl8pPr marL="0" indent="0" algn="l">
              <a:spcBef>
                <a:spcPts val="0"/>
              </a:spcBef>
              <a:buNone/>
              <a:defRPr sz="1700">
                <a:solidFill>
                  <a:schemeClr val="tx2"/>
                </a:solidFill>
              </a:defRPr>
            </a:lvl8pPr>
            <a:lvl9pPr marL="0" indent="0" algn="l">
              <a:spcBef>
                <a:spcPts val="0"/>
              </a:spcBef>
              <a:buNone/>
              <a:defRPr sz="1700">
                <a:solidFill>
                  <a:schemeClr val="tx2"/>
                </a:solidFill>
              </a:defRPr>
            </a:lvl9pPr>
          </a:lstStyle>
          <a:p>
            <a:pPr lvl="0"/>
            <a:r>
              <a:rPr lang="de-DE" dirty="0"/>
              <a:t>Kapitelüberschrift, Arial, 17 pt, Markenfarbe, Hervorhebungen fett</a:t>
            </a:r>
          </a:p>
        </p:txBody>
      </p:sp>
      <p:sp>
        <p:nvSpPr>
          <p:cNvPr id="43" name="Titel 1"/>
          <p:cNvSpPr>
            <a:spLocks noGrp="1"/>
          </p:cNvSpPr>
          <p:nvPr>
            <p:ph type="ctrTitle" hasCustomPrompt="1"/>
          </p:nvPr>
        </p:nvSpPr>
        <p:spPr bwMode="auto">
          <a:xfrm>
            <a:off x="324000" y="324301"/>
            <a:ext cx="3311896" cy="646937"/>
          </a:xfrm>
          <a:noFill/>
        </p:spPr>
        <p:txBody>
          <a:bodyPr wrap="square" lIns="162000" tIns="190800" rIns="162000" bIns="190800" anchor="t" anchorCtr="0">
            <a:noAutofit/>
          </a:bodyPr>
          <a:lstStyle>
            <a:lvl1pPr>
              <a:defRPr sz="1700" b="1" baseline="0">
                <a:solidFill>
                  <a:srgbClr val="DD0000"/>
                </a:solidFill>
              </a:defRPr>
            </a:lvl1pPr>
          </a:lstStyle>
          <a:p>
            <a:r>
              <a:rPr lang="de-DE" dirty="0"/>
              <a:t>Kapitelnummer, Arial, 17 </a:t>
            </a:r>
            <a:r>
              <a:rPr lang="de-DE" dirty="0" err="1"/>
              <a:t>pt</a:t>
            </a:r>
            <a:endParaRPr lang="de-DE" dirty="0"/>
          </a:p>
        </p:txBody>
      </p:sp>
    </p:spTree>
    <p:extLst>
      <p:ext uri="{BB962C8B-B14F-4D97-AF65-F5344CB8AC3E}">
        <p14:creationId xmlns:p14="http://schemas.microsoft.com/office/powerpoint/2010/main" val="28781109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el">
    <p:bg>
      <p:bgPr>
        <a:solidFill>
          <a:schemeClr val="tx1"/>
        </a:solidFill>
        <a:effectLst/>
      </p:bgPr>
    </p:bg>
    <p:spTree>
      <p:nvGrpSpPr>
        <p:cNvPr id="1" name=""/>
        <p:cNvGrpSpPr/>
        <p:nvPr/>
      </p:nvGrpSpPr>
      <p:grpSpPr>
        <a:xfrm>
          <a:off x="0" y="0"/>
          <a:ext cx="0" cy="0"/>
          <a:chOff x="0" y="0"/>
          <a:chExt cx="0" cy="0"/>
        </a:xfrm>
      </p:grpSpPr>
      <p:pic>
        <p:nvPicPr>
          <p:cNvPr id="1026" name="Picture 2" descr="Y:\Aufträge\KiA\OV\Deutsche Messe AG\JOB 1411-059_PPT_Anpassung Auslandmaster bzw. Master_2010\allMaterial\_GuF\Sortierung\Hannover Messe\hm14_dach_motiv_Powerpoint_Master.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826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p:cNvSpPr/>
          <p:nvPr userDrawn="1"/>
        </p:nvSpPr>
        <p:spPr>
          <a:xfrm>
            <a:off x="216000" y="4336397"/>
            <a:ext cx="8712100" cy="64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2" name="Titel 1"/>
          <p:cNvSpPr>
            <a:spLocks noGrp="1"/>
          </p:cNvSpPr>
          <p:nvPr>
            <p:ph type="ctrTitle" hasCustomPrompt="1"/>
          </p:nvPr>
        </p:nvSpPr>
        <p:spPr>
          <a:xfrm>
            <a:off x="215900" y="160884"/>
            <a:ext cx="3132000" cy="2324150"/>
          </a:xfrm>
          <a:solidFill>
            <a:schemeClr val="accent1"/>
          </a:solidFill>
        </p:spPr>
        <p:txBody>
          <a:bodyPr lIns="216000" tIns="216000" rIns="216000" bIns="216000" anchor="t"/>
          <a:lstStyle>
            <a:lvl1pPr>
              <a:defRPr sz="1652" baseline="0">
                <a:solidFill>
                  <a:schemeClr val="bg1"/>
                </a:solidFill>
              </a:defRPr>
            </a:lvl1pPr>
          </a:lstStyle>
          <a:p>
            <a:r>
              <a:rPr lang="de-DE" dirty="0" smtClean="0"/>
              <a:t>Titel der Präsentation</a:t>
            </a:r>
            <a:br>
              <a:rPr lang="de-DE" dirty="0" smtClean="0"/>
            </a:br>
            <a:r>
              <a:rPr lang="de-DE" dirty="0" smtClean="0"/>
              <a:t>Arial, 22 </a:t>
            </a:r>
            <a:r>
              <a:rPr lang="de-DE" dirty="0" err="1" smtClean="0"/>
              <a:t>pt</a:t>
            </a:r>
            <a:r>
              <a:rPr lang="de-DE" dirty="0" smtClean="0"/>
              <a:t>, Weiß,</a:t>
            </a:r>
            <a:br>
              <a:rPr lang="de-DE" dirty="0" smtClean="0"/>
            </a:br>
            <a:r>
              <a:rPr lang="de-DE" dirty="0" smtClean="0"/>
              <a:t>Hervorhebungen fett</a:t>
            </a:r>
            <a:endParaRPr lang="de-DE" dirty="0"/>
          </a:p>
        </p:txBody>
      </p:sp>
      <p:sp>
        <p:nvSpPr>
          <p:cNvPr id="3" name="Untertitel 2"/>
          <p:cNvSpPr>
            <a:spLocks noGrp="1"/>
          </p:cNvSpPr>
          <p:nvPr>
            <p:ph type="subTitle" idx="1" hasCustomPrompt="1"/>
          </p:nvPr>
        </p:nvSpPr>
        <p:spPr>
          <a:xfrm>
            <a:off x="432000" y="1891750"/>
            <a:ext cx="2700000" cy="459476"/>
          </a:xfrm>
        </p:spPr>
        <p:txBody>
          <a:bodyPr anchor="b" anchorCtr="0"/>
          <a:lstStyle>
            <a:lvl1pPr marL="0" indent="0" algn="l">
              <a:spcBef>
                <a:spcPts val="0"/>
              </a:spcBef>
              <a:buNone/>
              <a:defRPr sz="976" baseline="0">
                <a:solidFill>
                  <a:schemeClr val="bg1"/>
                </a:solidFill>
              </a:defRPr>
            </a:lvl1pPr>
            <a:lvl2pPr marL="0" indent="0" algn="l">
              <a:spcBef>
                <a:spcPts val="0"/>
              </a:spcBef>
              <a:buNone/>
              <a:defRPr sz="976">
                <a:solidFill>
                  <a:schemeClr val="bg1"/>
                </a:solidFill>
              </a:defRPr>
            </a:lvl2pPr>
            <a:lvl3pPr marL="0" indent="0" algn="l">
              <a:spcBef>
                <a:spcPts val="0"/>
              </a:spcBef>
              <a:buNone/>
              <a:defRPr sz="976">
                <a:solidFill>
                  <a:schemeClr val="bg1"/>
                </a:solidFill>
              </a:defRPr>
            </a:lvl3pPr>
            <a:lvl4pPr marL="0" indent="0" algn="l">
              <a:spcBef>
                <a:spcPts val="0"/>
              </a:spcBef>
              <a:buNone/>
              <a:defRPr sz="976">
                <a:solidFill>
                  <a:schemeClr val="bg1"/>
                </a:solidFill>
              </a:defRPr>
            </a:lvl4pPr>
            <a:lvl5pPr marL="0" indent="0" algn="l">
              <a:spcBef>
                <a:spcPts val="0"/>
              </a:spcBef>
              <a:buNone/>
              <a:defRPr sz="976">
                <a:solidFill>
                  <a:schemeClr val="bg1"/>
                </a:solidFill>
              </a:defRPr>
            </a:lvl5pPr>
            <a:lvl6pPr marL="0" indent="0" algn="l">
              <a:spcBef>
                <a:spcPts val="0"/>
              </a:spcBef>
              <a:buNone/>
              <a:defRPr sz="976">
                <a:solidFill>
                  <a:schemeClr val="bg1"/>
                </a:solidFill>
              </a:defRPr>
            </a:lvl6pPr>
            <a:lvl7pPr marL="0" indent="0" algn="l">
              <a:spcBef>
                <a:spcPts val="0"/>
              </a:spcBef>
              <a:buNone/>
              <a:defRPr sz="976">
                <a:solidFill>
                  <a:schemeClr val="bg1"/>
                </a:solidFill>
              </a:defRPr>
            </a:lvl7pPr>
            <a:lvl8pPr marL="0" indent="0" algn="l">
              <a:spcBef>
                <a:spcPts val="0"/>
              </a:spcBef>
              <a:buNone/>
              <a:defRPr sz="976">
                <a:solidFill>
                  <a:schemeClr val="bg1"/>
                </a:solidFill>
              </a:defRPr>
            </a:lvl8pPr>
            <a:lvl9pPr marL="0" indent="0" algn="l">
              <a:spcBef>
                <a:spcPts val="0"/>
              </a:spcBef>
              <a:buNone/>
              <a:defRPr sz="976">
                <a:solidFill>
                  <a:schemeClr val="bg1"/>
                </a:solidFill>
              </a:defRPr>
            </a:lvl9pPr>
          </a:lstStyle>
          <a:p>
            <a:r>
              <a:rPr lang="de-DE" dirty="0" smtClean="0"/>
              <a:t>Datum</a:t>
            </a:r>
            <a:br>
              <a:rPr lang="de-DE" dirty="0" smtClean="0"/>
            </a:br>
            <a:r>
              <a:rPr lang="de-DE" dirty="0" smtClean="0"/>
              <a:t>URL in fett</a:t>
            </a:r>
          </a:p>
        </p:txBody>
      </p:sp>
      <p:pic>
        <p:nvPicPr>
          <p:cNvPr id="9" name="Grafik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2003" y="4526688"/>
            <a:ext cx="1667149" cy="270250"/>
          </a:xfrm>
          <a:prstGeom prst="rect">
            <a:avLst/>
          </a:prstGeom>
        </p:spPr>
      </p:pic>
      <p:pic>
        <p:nvPicPr>
          <p:cNvPr id="5" name="Grafik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36000" y="4391563"/>
            <a:ext cx="720000" cy="540500"/>
          </a:xfrm>
          <a:prstGeom prst="rect">
            <a:avLst/>
          </a:prstGeom>
          <a:ln w="12700">
            <a:solidFill>
              <a:schemeClr val="bg1"/>
            </a:solidFill>
            <a:miter lim="800000"/>
          </a:ln>
        </p:spPr>
      </p:pic>
      <p:pic>
        <p:nvPicPr>
          <p:cNvPr id="43" name="Grafik 4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106311" y="4599655"/>
            <a:ext cx="1944216" cy="133636"/>
          </a:xfrm>
          <a:prstGeom prst="rect">
            <a:avLst/>
          </a:prstGeom>
        </p:spPr>
      </p:pic>
      <p:grpSp>
        <p:nvGrpSpPr>
          <p:cNvPr id="44" name="Gruppieren 43"/>
          <p:cNvGrpSpPr/>
          <p:nvPr userDrawn="1"/>
        </p:nvGrpSpPr>
        <p:grpSpPr>
          <a:xfrm>
            <a:off x="-2052001" y="-270250"/>
            <a:ext cx="11628001" cy="5688763"/>
            <a:chOff x="-2052001" y="-360000"/>
            <a:chExt cx="11628001" cy="7578000"/>
          </a:xfrm>
        </p:grpSpPr>
        <p:sp>
          <p:nvSpPr>
            <p:cNvPr id="45"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601" b="0" dirty="0" smtClean="0">
                  <a:solidFill>
                    <a:schemeClr val="tx1"/>
                  </a:solidFill>
                  <a:latin typeface="+mn-lt"/>
                </a:rPr>
                <a:t>Hilfslinien anzeigen über Menu: </a:t>
              </a:r>
              <a:br>
                <a:rPr lang="de-DE" sz="601" b="0" dirty="0" smtClean="0">
                  <a:solidFill>
                    <a:schemeClr val="tx1"/>
                  </a:solidFill>
                  <a:latin typeface="+mn-lt"/>
                </a:rPr>
              </a:br>
              <a:r>
                <a:rPr lang="de-DE" sz="601" b="1" dirty="0" smtClean="0">
                  <a:solidFill>
                    <a:schemeClr val="tx1"/>
                  </a:solidFill>
                  <a:latin typeface="+mn-lt"/>
                </a:rPr>
                <a:t>Ansicht | Anzeigen | </a:t>
              </a:r>
              <a:r>
                <a:rPr lang="de-DE" sz="601" b="0" dirty="0" smtClean="0">
                  <a:solidFill>
                    <a:schemeClr val="tx1"/>
                  </a:solidFill>
                  <a:latin typeface="+mn-lt"/>
                </a:rPr>
                <a:t>Haken bei</a:t>
              </a:r>
              <a:r>
                <a:rPr lang="de-DE" sz="601" b="1" dirty="0" smtClean="0">
                  <a:solidFill>
                    <a:schemeClr val="tx1"/>
                  </a:solidFill>
                  <a:latin typeface="+mn-lt"/>
                </a:rPr>
                <a:t/>
              </a:r>
              <a:br>
                <a:rPr lang="de-DE" sz="601" b="1" dirty="0" smtClean="0">
                  <a:solidFill>
                    <a:schemeClr val="tx1"/>
                  </a:solidFill>
                  <a:latin typeface="+mn-lt"/>
                </a:rPr>
              </a:br>
              <a:r>
                <a:rPr lang="de-DE" sz="601" b="1" dirty="0" smtClean="0">
                  <a:solidFill>
                    <a:schemeClr val="tx1"/>
                  </a:solidFill>
                  <a:latin typeface="+mn-lt"/>
                </a:rPr>
                <a:t>Führungslinien </a:t>
              </a:r>
              <a:r>
                <a:rPr lang="de-DE" sz="601" b="0" dirty="0" smtClean="0">
                  <a:solidFill>
                    <a:schemeClr val="tx1"/>
                  </a:solidFill>
                  <a:latin typeface="+mn-lt"/>
                </a:rPr>
                <a:t>setzten</a:t>
              </a:r>
            </a:p>
            <a:p>
              <a:pPr indent="0" algn="r">
                <a:lnSpc>
                  <a:spcPct val="100000"/>
                </a:lnSpc>
                <a:spcBef>
                  <a:spcPts val="0"/>
                </a:spcBef>
                <a:spcAft>
                  <a:spcPts val="0"/>
                </a:spcAft>
              </a:pPr>
              <a:r>
                <a:rPr lang="de-DE" sz="375" b="0" dirty="0" smtClean="0">
                  <a:solidFill>
                    <a:schemeClr val="tx1"/>
                  </a:solidFill>
                  <a:latin typeface="+mn-lt"/>
                </a:rPr>
                <a:t>______________________________________________________</a:t>
              </a:r>
            </a:p>
            <a:p>
              <a:pPr indent="0" algn="r">
                <a:lnSpc>
                  <a:spcPct val="100000"/>
                </a:lnSpc>
                <a:spcBef>
                  <a:spcPts val="0"/>
                </a:spcBef>
                <a:spcAft>
                  <a:spcPts val="0"/>
                </a:spcAft>
              </a:pPr>
              <a:endParaRPr lang="de-DE" sz="263" b="0" dirty="0" smtClean="0">
                <a:solidFill>
                  <a:schemeClr val="tx1"/>
                </a:solidFill>
                <a:latin typeface="+mn-lt"/>
              </a:endParaRPr>
            </a:p>
            <a:p>
              <a:pPr indent="0" algn="r">
                <a:lnSpc>
                  <a:spcPct val="100000"/>
                </a:lnSpc>
                <a:spcBef>
                  <a:spcPts val="0"/>
                </a:spcBef>
                <a:spcAft>
                  <a:spcPts val="0"/>
                </a:spcAft>
              </a:pPr>
              <a:r>
                <a:rPr lang="de-DE" sz="601" b="0" dirty="0" smtClean="0">
                  <a:solidFill>
                    <a:schemeClr val="tx1"/>
                  </a:solidFill>
                  <a:latin typeface="+mn-lt"/>
                </a:rPr>
                <a:t>Folie in</a:t>
              </a:r>
              <a:r>
                <a:rPr lang="de-DE" sz="601" b="0" baseline="0" dirty="0" smtClean="0">
                  <a:solidFill>
                    <a:schemeClr val="tx1"/>
                  </a:solidFill>
                  <a:latin typeface="+mn-lt"/>
                </a:rPr>
                <a:t> Ursprungsform </a:t>
              </a:r>
            </a:p>
            <a:p>
              <a:pPr indent="0" algn="r">
                <a:lnSpc>
                  <a:spcPct val="100000"/>
                </a:lnSpc>
                <a:spcBef>
                  <a:spcPts val="0"/>
                </a:spcBef>
                <a:spcAft>
                  <a:spcPts val="0"/>
                </a:spcAft>
              </a:pPr>
              <a:r>
                <a:rPr lang="de-DE" sz="601" b="0" baseline="0" dirty="0" smtClean="0">
                  <a:solidFill>
                    <a:schemeClr val="tx1"/>
                  </a:solidFill>
                  <a:latin typeface="+mn-lt"/>
                </a:rPr>
                <a:t>bringen über Menu:</a:t>
              </a:r>
            </a:p>
            <a:p>
              <a:pPr indent="0" algn="r">
                <a:lnSpc>
                  <a:spcPct val="100000"/>
                </a:lnSpc>
                <a:spcBef>
                  <a:spcPts val="0"/>
                </a:spcBef>
                <a:spcAft>
                  <a:spcPts val="0"/>
                </a:spcAft>
              </a:pPr>
              <a:r>
                <a:rPr lang="de-DE" sz="601" b="1" baseline="0" dirty="0" smtClean="0">
                  <a:solidFill>
                    <a:schemeClr val="tx1"/>
                  </a:solidFill>
                  <a:latin typeface="+mn-lt"/>
                </a:rPr>
                <a:t>Start | Folien | Zurücksetzen</a:t>
              </a:r>
            </a:p>
            <a:p>
              <a:pPr indent="0" algn="r">
                <a:lnSpc>
                  <a:spcPct val="100000"/>
                </a:lnSpc>
                <a:spcBef>
                  <a:spcPts val="0"/>
                </a:spcBef>
                <a:spcAft>
                  <a:spcPts val="0"/>
                </a:spcAft>
              </a:pPr>
              <a:r>
                <a:rPr lang="de-DE" sz="375"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263" b="1" baseline="0" dirty="0" smtClean="0">
                <a:solidFill>
                  <a:schemeClr val="tx1"/>
                </a:solidFill>
                <a:latin typeface="+mn-lt"/>
              </a:endParaRPr>
            </a:p>
            <a:p>
              <a:pPr indent="0" algn="r">
                <a:lnSpc>
                  <a:spcPct val="100000"/>
                </a:lnSpc>
                <a:spcBef>
                  <a:spcPts val="0"/>
                </a:spcBef>
                <a:spcAft>
                  <a:spcPts val="0"/>
                </a:spcAft>
              </a:pPr>
              <a:r>
                <a:rPr lang="de-DE" sz="601" dirty="0" smtClean="0">
                  <a:solidFill>
                    <a:schemeClr val="tx1"/>
                  </a:solidFill>
                </a:rPr>
                <a:t>Wechsel der Textebene im Menü über: </a:t>
              </a:r>
              <a:r>
                <a:rPr lang="de-DE" sz="601" b="1" dirty="0" smtClean="0">
                  <a:solidFill>
                    <a:schemeClr val="tx1"/>
                  </a:solidFill>
                </a:rPr>
                <a:t>Start | Absatz | Listenebene erhöhen/verringern</a:t>
              </a:r>
            </a:p>
            <a:p>
              <a:pPr indent="0" algn="r">
                <a:lnSpc>
                  <a:spcPct val="100000"/>
                </a:lnSpc>
                <a:spcBef>
                  <a:spcPts val="0"/>
                </a:spcBef>
                <a:spcAft>
                  <a:spcPts val="0"/>
                </a:spcAft>
              </a:pPr>
              <a:r>
                <a:rPr lang="de-DE" sz="375"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263" b="0" baseline="0" dirty="0" smtClean="0">
                <a:solidFill>
                  <a:schemeClr val="tx1"/>
                </a:solidFill>
                <a:latin typeface="+mn-lt"/>
              </a:endParaRPr>
            </a:p>
            <a:p>
              <a:pPr marL="0" marR="0" lvl="0" indent="0" algn="r" defTabSz="686440" rtl="0" eaLnBrk="1" fontAlgn="auto" latinLnBrk="0" hangingPunct="1">
                <a:lnSpc>
                  <a:spcPct val="100000"/>
                </a:lnSpc>
                <a:spcBef>
                  <a:spcPts val="0"/>
                </a:spcBef>
                <a:spcAft>
                  <a:spcPts val="0"/>
                </a:spcAft>
                <a:buClrTx/>
                <a:buSzTx/>
                <a:buFontTx/>
                <a:buNone/>
                <a:tabLst/>
                <a:defRPr/>
              </a:pPr>
              <a:r>
                <a:rPr lang="de-DE" sz="601" dirty="0" smtClean="0">
                  <a:solidFill>
                    <a:schemeClr val="tx1"/>
                  </a:solidFill>
                </a:rPr>
                <a:t>Wechsel des Folienlayouts im Menü über:</a:t>
              </a:r>
            </a:p>
            <a:p>
              <a:pPr marL="0" marR="0" lvl="0" indent="0" algn="r" defTabSz="686440" rtl="0" eaLnBrk="1" fontAlgn="auto" latinLnBrk="0" hangingPunct="1">
                <a:lnSpc>
                  <a:spcPct val="100000"/>
                </a:lnSpc>
                <a:spcBef>
                  <a:spcPts val="0"/>
                </a:spcBef>
                <a:spcAft>
                  <a:spcPts val="0"/>
                </a:spcAft>
                <a:buClrTx/>
                <a:buSzTx/>
                <a:buFontTx/>
                <a:buNone/>
                <a:tabLst/>
                <a:defRPr/>
              </a:pPr>
              <a:r>
                <a:rPr lang="de-DE" sz="601" b="1" baseline="0" dirty="0" smtClean="0">
                  <a:solidFill>
                    <a:schemeClr val="tx1"/>
                  </a:solidFill>
                  <a:latin typeface="+mn-lt"/>
                </a:rPr>
                <a:t>Start | Folien | Layout</a:t>
              </a:r>
            </a:p>
            <a:p>
              <a:pPr indent="0" algn="r">
                <a:lnSpc>
                  <a:spcPct val="100000"/>
                </a:lnSpc>
                <a:spcBef>
                  <a:spcPts val="0"/>
                </a:spcBef>
                <a:spcAft>
                  <a:spcPts val="0"/>
                </a:spcAft>
              </a:pPr>
              <a:endParaRPr lang="de-DE" sz="601" b="1" baseline="0" dirty="0" smtClean="0">
                <a:solidFill>
                  <a:schemeClr val="tx1"/>
                </a:solidFill>
                <a:latin typeface="+mn-lt"/>
              </a:endParaRPr>
            </a:p>
            <a:p>
              <a:pPr indent="0" algn="r">
                <a:lnSpc>
                  <a:spcPct val="100000"/>
                </a:lnSpc>
                <a:spcBef>
                  <a:spcPts val="0"/>
                </a:spcBef>
                <a:spcAft>
                  <a:spcPts val="0"/>
                </a:spcAft>
              </a:pPr>
              <a:endParaRPr lang="de-DE" sz="601" b="1" dirty="0" smtClean="0">
                <a:solidFill>
                  <a:schemeClr val="tx1"/>
                </a:solidFill>
                <a:latin typeface="+mn-lt"/>
              </a:endParaRPr>
            </a:p>
          </p:txBody>
        </p:sp>
        <p:grpSp>
          <p:nvGrpSpPr>
            <p:cNvPr id="80" name="Gruppieren 79"/>
            <p:cNvGrpSpPr/>
            <p:nvPr userDrawn="1"/>
          </p:nvGrpSpPr>
          <p:grpSpPr>
            <a:xfrm>
              <a:off x="215900" y="-360000"/>
              <a:ext cx="8711195" cy="288000"/>
              <a:chOff x="215900" y="-360000"/>
              <a:chExt cx="8711195" cy="288000"/>
            </a:xfrm>
          </p:grpSpPr>
          <p:cxnSp>
            <p:nvCxnSpPr>
              <p:cNvPr id="106" name="Gerade Verbindung 105"/>
              <p:cNvCxnSpPr/>
              <p:nvPr userDrawn="1"/>
            </p:nvCxnSpPr>
            <p:spPr>
              <a:xfrm flipV="1">
                <a:off x="215900"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7" name="Textfeld 8"/>
              <p:cNvSpPr txBox="1"/>
              <p:nvPr userDrawn="1"/>
            </p:nvSpPr>
            <p:spPr>
              <a:xfrm>
                <a:off x="216484"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dirty="0" smtClean="0">
                    <a:solidFill>
                      <a:schemeClr val="tx1"/>
                    </a:solidFill>
                  </a:rPr>
                  <a:t>12,10</a:t>
                </a:r>
              </a:p>
            </p:txBody>
          </p:sp>
          <p:sp>
            <p:nvSpPr>
              <p:cNvPr id="108" name="Textfeld 8"/>
              <p:cNvSpPr txBox="1"/>
              <p:nvPr userDrawn="1"/>
            </p:nvSpPr>
            <p:spPr>
              <a:xfrm>
                <a:off x="8422276"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12,10</a:t>
                </a:r>
              </a:p>
            </p:txBody>
          </p:sp>
          <p:cxnSp>
            <p:nvCxnSpPr>
              <p:cNvPr id="109" name="Gerade Verbindung 108"/>
              <p:cNvCxnSpPr/>
              <p:nvPr userDrawn="1"/>
            </p:nvCxnSpPr>
            <p:spPr>
              <a:xfrm flipV="1">
                <a:off x="8927095"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10" name="Textfeld 8"/>
              <p:cNvSpPr txBox="1"/>
              <p:nvPr userDrawn="1"/>
            </p:nvSpPr>
            <p:spPr>
              <a:xfrm>
                <a:off x="692640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7,94</a:t>
                </a:r>
              </a:p>
            </p:txBody>
          </p:sp>
          <p:cxnSp>
            <p:nvCxnSpPr>
              <p:cNvPr id="111" name="Gerade Verbindung 110"/>
              <p:cNvCxnSpPr/>
              <p:nvPr userDrawn="1"/>
            </p:nvCxnSpPr>
            <p:spPr>
              <a:xfrm flipV="1">
                <a:off x="7430400"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1" name="Gruppieren 80"/>
            <p:cNvGrpSpPr/>
            <p:nvPr userDrawn="1"/>
          </p:nvGrpSpPr>
          <p:grpSpPr>
            <a:xfrm>
              <a:off x="215900" y="6930000"/>
              <a:ext cx="8710376" cy="288000"/>
              <a:chOff x="215900" y="6930000"/>
              <a:chExt cx="8710376" cy="288000"/>
            </a:xfrm>
          </p:grpSpPr>
          <p:cxnSp>
            <p:nvCxnSpPr>
              <p:cNvPr id="100" name="Gerade Verbindung 99"/>
              <p:cNvCxnSpPr/>
              <p:nvPr userDrawn="1"/>
            </p:nvCxnSpPr>
            <p:spPr>
              <a:xfrm flipV="1">
                <a:off x="216484"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1" name="Textfeld 8"/>
              <p:cNvSpPr txBox="1"/>
              <p:nvPr userDrawn="1"/>
            </p:nvSpPr>
            <p:spPr>
              <a:xfrm>
                <a:off x="215900" y="6948000"/>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dirty="0" smtClean="0">
                    <a:solidFill>
                      <a:schemeClr val="tx1"/>
                    </a:solidFill>
                  </a:rPr>
                  <a:t>12,10</a:t>
                </a:r>
              </a:p>
            </p:txBody>
          </p:sp>
          <p:sp>
            <p:nvSpPr>
              <p:cNvPr id="102" name="Textfeld 8"/>
              <p:cNvSpPr txBox="1"/>
              <p:nvPr userDrawn="1"/>
            </p:nvSpPr>
            <p:spPr>
              <a:xfrm>
                <a:off x="8422276" y="6948000"/>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12,10</a:t>
                </a:r>
              </a:p>
            </p:txBody>
          </p:sp>
          <p:cxnSp>
            <p:nvCxnSpPr>
              <p:cNvPr id="103" name="Gerade Verbindung 102"/>
              <p:cNvCxnSpPr/>
              <p:nvPr userDrawn="1"/>
            </p:nvCxnSpPr>
            <p:spPr>
              <a:xfrm flipV="1">
                <a:off x="8926276"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4" name="Textfeld 8"/>
              <p:cNvSpPr txBox="1"/>
              <p:nvPr userDrawn="1"/>
            </p:nvSpPr>
            <p:spPr>
              <a:xfrm>
                <a:off x="6926400" y="6948000"/>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7,94</a:t>
                </a:r>
              </a:p>
            </p:txBody>
          </p:sp>
          <p:cxnSp>
            <p:nvCxnSpPr>
              <p:cNvPr id="105" name="Gerade Verbindung 104"/>
              <p:cNvCxnSpPr/>
              <p:nvPr userDrawn="1"/>
            </p:nvCxnSpPr>
            <p:spPr>
              <a:xfrm flipV="1">
                <a:off x="74304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2" name="Gruppieren 81"/>
            <p:cNvGrpSpPr/>
            <p:nvPr userDrawn="1"/>
          </p:nvGrpSpPr>
          <p:grpSpPr>
            <a:xfrm>
              <a:off x="9216000" y="214313"/>
              <a:ext cx="360000" cy="6715687"/>
              <a:chOff x="9216000" y="214313"/>
              <a:chExt cx="360000" cy="6715687"/>
            </a:xfrm>
          </p:grpSpPr>
          <p:cxnSp>
            <p:nvCxnSpPr>
              <p:cNvPr id="92" name="Gerade Verbindung 91"/>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3" name="Textfeld 39"/>
              <p:cNvSpPr txBox="1"/>
              <p:nvPr userDrawn="1"/>
            </p:nvSpPr>
            <p:spPr>
              <a:xfrm>
                <a:off x="9216000" y="1314450"/>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5,87</a:t>
                </a:r>
              </a:p>
            </p:txBody>
          </p:sp>
          <p:cxnSp>
            <p:nvCxnSpPr>
              <p:cNvPr id="94" name="Gerade Verbindung 93"/>
              <p:cNvCxnSpPr/>
              <p:nvPr userDrawn="1"/>
            </p:nvCxnSpPr>
            <p:spPr>
              <a:xfrm flipH="1">
                <a:off x="9216000" y="610200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5" name="Textfeld 39"/>
              <p:cNvSpPr txBox="1"/>
              <p:nvPr userDrawn="1"/>
            </p:nvSpPr>
            <p:spPr>
              <a:xfrm>
                <a:off x="9216000" y="610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7,43</a:t>
                </a:r>
              </a:p>
            </p:txBody>
          </p:sp>
          <p:sp>
            <p:nvSpPr>
              <p:cNvPr id="96"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8,93</a:t>
                </a:r>
              </a:p>
            </p:txBody>
          </p:sp>
          <p:cxnSp>
            <p:nvCxnSpPr>
              <p:cNvPr id="97" name="Gerade Verbindung 96"/>
              <p:cNvCxnSpPr/>
              <p:nvPr userDrawn="1"/>
            </p:nvCxnSpPr>
            <p:spPr>
              <a:xfrm flipH="1">
                <a:off x="9216000" y="131445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98" name="Gerade Verbindung 97"/>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9"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8,92</a:t>
                </a:r>
              </a:p>
            </p:txBody>
          </p:sp>
        </p:grpSp>
        <p:grpSp>
          <p:nvGrpSpPr>
            <p:cNvPr id="83" name="Gruppieren 82"/>
            <p:cNvGrpSpPr/>
            <p:nvPr userDrawn="1"/>
          </p:nvGrpSpPr>
          <p:grpSpPr>
            <a:xfrm>
              <a:off x="-432000" y="6101971"/>
              <a:ext cx="360076" cy="828029"/>
              <a:chOff x="-432000" y="6101971"/>
              <a:chExt cx="360076" cy="828029"/>
            </a:xfrm>
          </p:grpSpPr>
          <p:cxnSp>
            <p:nvCxnSpPr>
              <p:cNvPr id="88" name="Gerade Verbindung 87"/>
              <p:cNvCxnSpPr/>
              <p:nvPr userDrawn="1"/>
            </p:nvCxnSpPr>
            <p:spPr>
              <a:xfrm flipH="1">
                <a:off x="-360000" y="610200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9" name="Textfeld 39"/>
              <p:cNvSpPr txBox="1"/>
              <p:nvPr userDrawn="1"/>
            </p:nvSpPr>
            <p:spPr>
              <a:xfrm>
                <a:off x="-431924" y="610197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kern="0" baseline="0" dirty="0" smtClean="0">
                    <a:solidFill>
                      <a:schemeClr val="tx1"/>
                    </a:solidFill>
                    <a:latin typeface="+mn-lt"/>
                  </a:rPr>
                  <a:t>7,43</a:t>
                </a:r>
              </a:p>
            </p:txBody>
          </p:sp>
          <p:cxnSp>
            <p:nvCxnSpPr>
              <p:cNvPr id="90" name="Gerade Verbindung 89"/>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1"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kern="0" baseline="0" dirty="0" smtClean="0">
                    <a:solidFill>
                      <a:schemeClr val="tx1"/>
                    </a:solidFill>
                    <a:latin typeface="+mn-lt"/>
                  </a:rPr>
                  <a:t>8,92</a:t>
                </a:r>
              </a:p>
            </p:txBody>
          </p:sp>
        </p:grpSp>
        <p:grpSp>
          <p:nvGrpSpPr>
            <p:cNvPr id="84" name="Gruppieren 83"/>
            <p:cNvGrpSpPr/>
            <p:nvPr userDrawn="1"/>
          </p:nvGrpSpPr>
          <p:grpSpPr>
            <a:xfrm>
              <a:off x="-432000" y="1026000"/>
              <a:ext cx="360000" cy="288450"/>
              <a:chOff x="-432000" y="1026000"/>
              <a:chExt cx="360000" cy="288450"/>
            </a:xfrm>
          </p:grpSpPr>
          <p:cxnSp>
            <p:nvCxnSpPr>
              <p:cNvPr id="86" name="Gerade Verbindung 85"/>
              <p:cNvCxnSpPr/>
              <p:nvPr userDrawn="1"/>
            </p:nvCxnSpPr>
            <p:spPr>
              <a:xfrm flipH="1">
                <a:off x="-360000" y="131445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7" name="Textfeld 39"/>
              <p:cNvSpPr txBox="1"/>
              <p:nvPr userDrawn="1"/>
            </p:nvSpPr>
            <p:spPr>
              <a:xfrm>
                <a:off x="-432000" y="1026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kern="0" baseline="0" dirty="0" smtClean="0">
                    <a:solidFill>
                      <a:schemeClr val="tx1"/>
                    </a:solidFill>
                    <a:latin typeface="+mn-lt"/>
                  </a:rPr>
                  <a:t>5,87</a:t>
                </a:r>
              </a:p>
            </p:txBody>
          </p:sp>
        </p:grpSp>
        <p:sp>
          <p:nvSpPr>
            <p:cNvPr id="85" name="Textfeld 56"/>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601" b="1" baseline="0" dirty="0" smtClean="0">
                  <a:solidFill>
                    <a:schemeClr val="tx1"/>
                  </a:solidFill>
                  <a:latin typeface="+mn-lt"/>
                </a:rPr>
                <a:t>Hinweis</a:t>
              </a:r>
              <a:r>
                <a:rPr lang="de-DE" sz="601" b="0" baseline="0" dirty="0" smtClean="0">
                  <a:solidFill>
                    <a:schemeClr val="tx1"/>
                  </a:solidFill>
                  <a:latin typeface="+mn-lt"/>
                </a:rPr>
                <a:t>: Titel der Präsentation ist Fußzeile</a:t>
              </a:r>
            </a:p>
            <a:p>
              <a:pPr indent="0" algn="r">
                <a:lnSpc>
                  <a:spcPct val="100000"/>
                </a:lnSpc>
                <a:spcBef>
                  <a:spcPts val="0"/>
                </a:spcBef>
                <a:spcAft>
                  <a:spcPts val="0"/>
                </a:spcAft>
              </a:pPr>
              <a:r>
                <a:rPr lang="de-DE" sz="601" b="0" baseline="0" dirty="0" smtClean="0">
                  <a:solidFill>
                    <a:schemeClr val="tx1"/>
                  </a:solidFill>
                  <a:latin typeface="+mn-lt"/>
                </a:rPr>
                <a:t>Fußzeile (pro Folie oder für alle) </a:t>
              </a:r>
              <a:br>
                <a:rPr lang="de-DE" sz="601" b="0" baseline="0" dirty="0" smtClean="0">
                  <a:solidFill>
                    <a:schemeClr val="tx1"/>
                  </a:solidFill>
                  <a:latin typeface="+mn-lt"/>
                </a:rPr>
              </a:br>
              <a:r>
                <a:rPr lang="de-DE" sz="601" b="0" baseline="0" dirty="0" smtClean="0">
                  <a:solidFill>
                    <a:schemeClr val="tx1"/>
                  </a:solidFill>
                  <a:latin typeface="+mn-lt"/>
                </a:rPr>
                <a:t>anpassen über Menü:</a:t>
              </a:r>
            </a:p>
            <a:p>
              <a:pPr indent="0" algn="r">
                <a:lnSpc>
                  <a:spcPct val="100000"/>
                </a:lnSpc>
                <a:spcBef>
                  <a:spcPts val="0"/>
                </a:spcBef>
                <a:spcAft>
                  <a:spcPts val="0"/>
                </a:spcAft>
              </a:pPr>
              <a:r>
                <a:rPr lang="de-DE" sz="601" b="1" baseline="0" dirty="0" smtClean="0">
                  <a:solidFill>
                    <a:schemeClr val="tx1"/>
                  </a:solidFill>
                  <a:latin typeface="+mn-lt"/>
                </a:rPr>
                <a:t>Einfügen | Text | Kopf- und Fußzeile</a:t>
              </a:r>
            </a:p>
          </p:txBody>
        </p:sp>
      </p:grpSp>
    </p:spTree>
    <p:extLst>
      <p:ext uri="{BB962C8B-B14F-4D97-AF65-F5344CB8AC3E}">
        <p14:creationId xmlns:p14="http://schemas.microsoft.com/office/powerpoint/2010/main" val="24831785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el | Weltweit">
    <p:bg>
      <p:bgPr>
        <a:solidFill>
          <a:schemeClr val="tx1"/>
        </a:solidFill>
        <a:effectLst/>
      </p:bgPr>
    </p:bg>
    <p:spTree>
      <p:nvGrpSpPr>
        <p:cNvPr id="1" name=""/>
        <p:cNvGrpSpPr/>
        <p:nvPr/>
      </p:nvGrpSpPr>
      <p:grpSpPr>
        <a:xfrm>
          <a:off x="0" y="0"/>
          <a:ext cx="0" cy="0"/>
          <a:chOff x="0" y="0"/>
          <a:chExt cx="0" cy="0"/>
        </a:xfrm>
      </p:grpSpPr>
      <p:pic>
        <p:nvPicPr>
          <p:cNvPr id="46" name="Grafik 4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8263"/>
          </a:xfrm>
          <a:prstGeom prst="rect">
            <a:avLst/>
          </a:prstGeom>
        </p:spPr>
      </p:pic>
      <p:sp>
        <p:nvSpPr>
          <p:cNvPr id="8" name="Rechteck 7"/>
          <p:cNvSpPr/>
          <p:nvPr userDrawn="1"/>
        </p:nvSpPr>
        <p:spPr>
          <a:xfrm>
            <a:off x="216000" y="4336397"/>
            <a:ext cx="8712100" cy="64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2" name="Titel 1"/>
          <p:cNvSpPr>
            <a:spLocks noGrp="1"/>
          </p:cNvSpPr>
          <p:nvPr>
            <p:ph type="ctrTitle" hasCustomPrompt="1"/>
          </p:nvPr>
        </p:nvSpPr>
        <p:spPr>
          <a:xfrm>
            <a:off x="215900" y="160884"/>
            <a:ext cx="3132000" cy="2324150"/>
          </a:xfrm>
          <a:solidFill>
            <a:schemeClr val="accent1"/>
          </a:solidFill>
        </p:spPr>
        <p:txBody>
          <a:bodyPr lIns="216000" tIns="216000" rIns="216000" bIns="216000" anchor="t"/>
          <a:lstStyle>
            <a:lvl1pPr>
              <a:defRPr sz="1652" baseline="0">
                <a:solidFill>
                  <a:schemeClr val="bg1"/>
                </a:solidFill>
              </a:defRPr>
            </a:lvl1pPr>
          </a:lstStyle>
          <a:p>
            <a:r>
              <a:rPr lang="de-DE" dirty="0" smtClean="0"/>
              <a:t>Titel der Präsentation</a:t>
            </a:r>
            <a:br>
              <a:rPr lang="de-DE" dirty="0" smtClean="0"/>
            </a:br>
            <a:r>
              <a:rPr lang="de-DE" dirty="0" smtClean="0"/>
              <a:t>Arial, 22 </a:t>
            </a:r>
            <a:r>
              <a:rPr lang="de-DE" dirty="0" err="1" smtClean="0"/>
              <a:t>pt</a:t>
            </a:r>
            <a:r>
              <a:rPr lang="de-DE" dirty="0" smtClean="0"/>
              <a:t>, Weiß,</a:t>
            </a:r>
            <a:br>
              <a:rPr lang="de-DE" dirty="0" smtClean="0"/>
            </a:br>
            <a:r>
              <a:rPr lang="de-DE" dirty="0" smtClean="0"/>
              <a:t>Hervorhebungen fett</a:t>
            </a:r>
            <a:endParaRPr lang="de-DE" dirty="0"/>
          </a:p>
        </p:txBody>
      </p:sp>
      <p:sp>
        <p:nvSpPr>
          <p:cNvPr id="3" name="Untertitel 2"/>
          <p:cNvSpPr>
            <a:spLocks noGrp="1"/>
          </p:cNvSpPr>
          <p:nvPr>
            <p:ph type="subTitle" idx="1" hasCustomPrompt="1"/>
          </p:nvPr>
        </p:nvSpPr>
        <p:spPr>
          <a:xfrm>
            <a:off x="432000" y="1891750"/>
            <a:ext cx="2700000" cy="459476"/>
          </a:xfrm>
        </p:spPr>
        <p:txBody>
          <a:bodyPr anchor="b" anchorCtr="0"/>
          <a:lstStyle>
            <a:lvl1pPr marL="0" indent="0" algn="l">
              <a:spcBef>
                <a:spcPts val="0"/>
              </a:spcBef>
              <a:buNone/>
              <a:defRPr sz="976" baseline="0">
                <a:solidFill>
                  <a:schemeClr val="bg1"/>
                </a:solidFill>
              </a:defRPr>
            </a:lvl1pPr>
            <a:lvl2pPr marL="0" indent="0" algn="l">
              <a:spcBef>
                <a:spcPts val="0"/>
              </a:spcBef>
              <a:buNone/>
              <a:defRPr sz="976">
                <a:solidFill>
                  <a:schemeClr val="bg1"/>
                </a:solidFill>
              </a:defRPr>
            </a:lvl2pPr>
            <a:lvl3pPr marL="0" indent="0" algn="l">
              <a:spcBef>
                <a:spcPts val="0"/>
              </a:spcBef>
              <a:buNone/>
              <a:defRPr sz="976">
                <a:solidFill>
                  <a:schemeClr val="bg1"/>
                </a:solidFill>
              </a:defRPr>
            </a:lvl3pPr>
            <a:lvl4pPr marL="0" indent="0" algn="l">
              <a:spcBef>
                <a:spcPts val="0"/>
              </a:spcBef>
              <a:buNone/>
              <a:defRPr sz="976">
                <a:solidFill>
                  <a:schemeClr val="bg1"/>
                </a:solidFill>
              </a:defRPr>
            </a:lvl4pPr>
            <a:lvl5pPr marL="0" indent="0" algn="l">
              <a:spcBef>
                <a:spcPts val="0"/>
              </a:spcBef>
              <a:buNone/>
              <a:defRPr sz="976">
                <a:solidFill>
                  <a:schemeClr val="bg1"/>
                </a:solidFill>
              </a:defRPr>
            </a:lvl5pPr>
            <a:lvl6pPr marL="0" indent="0" algn="l">
              <a:spcBef>
                <a:spcPts val="0"/>
              </a:spcBef>
              <a:buNone/>
              <a:defRPr sz="976">
                <a:solidFill>
                  <a:schemeClr val="bg1"/>
                </a:solidFill>
              </a:defRPr>
            </a:lvl6pPr>
            <a:lvl7pPr marL="0" indent="0" algn="l">
              <a:spcBef>
                <a:spcPts val="0"/>
              </a:spcBef>
              <a:buNone/>
              <a:defRPr sz="976">
                <a:solidFill>
                  <a:schemeClr val="bg1"/>
                </a:solidFill>
              </a:defRPr>
            </a:lvl7pPr>
            <a:lvl8pPr marL="0" indent="0" algn="l">
              <a:spcBef>
                <a:spcPts val="0"/>
              </a:spcBef>
              <a:buNone/>
              <a:defRPr sz="976">
                <a:solidFill>
                  <a:schemeClr val="bg1"/>
                </a:solidFill>
              </a:defRPr>
            </a:lvl8pPr>
            <a:lvl9pPr marL="0" indent="0" algn="l">
              <a:spcBef>
                <a:spcPts val="0"/>
              </a:spcBef>
              <a:buNone/>
              <a:defRPr sz="976">
                <a:solidFill>
                  <a:schemeClr val="bg1"/>
                </a:solidFill>
              </a:defRPr>
            </a:lvl9pPr>
          </a:lstStyle>
          <a:p>
            <a:r>
              <a:rPr lang="de-DE" dirty="0" smtClean="0"/>
              <a:t>Datum</a:t>
            </a:r>
            <a:br>
              <a:rPr lang="de-DE" dirty="0" smtClean="0"/>
            </a:br>
            <a:r>
              <a:rPr lang="de-DE" dirty="0" smtClean="0"/>
              <a:t>URL in fett</a:t>
            </a:r>
          </a:p>
        </p:txBody>
      </p:sp>
      <p:pic>
        <p:nvPicPr>
          <p:cNvPr id="9" name="Grafik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2003" y="4526688"/>
            <a:ext cx="1667149" cy="270250"/>
          </a:xfrm>
          <a:prstGeom prst="rect">
            <a:avLst/>
          </a:prstGeom>
        </p:spPr>
      </p:pic>
      <p:pic>
        <p:nvPicPr>
          <p:cNvPr id="5" name="Grafik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36000" y="4391563"/>
            <a:ext cx="720000" cy="540500"/>
          </a:xfrm>
          <a:prstGeom prst="rect">
            <a:avLst/>
          </a:prstGeom>
          <a:ln w="12700">
            <a:solidFill>
              <a:schemeClr val="bg1"/>
            </a:solidFill>
            <a:miter lim="800000"/>
          </a:ln>
        </p:spPr>
      </p:pic>
      <p:grpSp>
        <p:nvGrpSpPr>
          <p:cNvPr id="44" name="Gruppieren 43"/>
          <p:cNvGrpSpPr/>
          <p:nvPr userDrawn="1"/>
        </p:nvGrpSpPr>
        <p:grpSpPr>
          <a:xfrm>
            <a:off x="-2052001" y="-270250"/>
            <a:ext cx="11628001" cy="5688763"/>
            <a:chOff x="-2052001" y="-360000"/>
            <a:chExt cx="11628001" cy="7578000"/>
          </a:xfrm>
        </p:grpSpPr>
        <p:sp>
          <p:nvSpPr>
            <p:cNvPr id="45"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601" b="0" dirty="0" smtClean="0">
                  <a:solidFill>
                    <a:schemeClr val="tx1"/>
                  </a:solidFill>
                  <a:latin typeface="+mn-lt"/>
                </a:rPr>
                <a:t>Hilfslinien anzeigen über Menu: </a:t>
              </a:r>
              <a:br>
                <a:rPr lang="de-DE" sz="601" b="0" dirty="0" smtClean="0">
                  <a:solidFill>
                    <a:schemeClr val="tx1"/>
                  </a:solidFill>
                  <a:latin typeface="+mn-lt"/>
                </a:rPr>
              </a:br>
              <a:r>
                <a:rPr lang="de-DE" sz="601" b="1" dirty="0" smtClean="0">
                  <a:solidFill>
                    <a:schemeClr val="tx1"/>
                  </a:solidFill>
                  <a:latin typeface="+mn-lt"/>
                </a:rPr>
                <a:t>Ansicht | Anzeigen | </a:t>
              </a:r>
              <a:r>
                <a:rPr lang="de-DE" sz="601" b="0" dirty="0" smtClean="0">
                  <a:solidFill>
                    <a:schemeClr val="tx1"/>
                  </a:solidFill>
                  <a:latin typeface="+mn-lt"/>
                </a:rPr>
                <a:t>Haken bei</a:t>
              </a:r>
              <a:r>
                <a:rPr lang="de-DE" sz="601" b="1" dirty="0" smtClean="0">
                  <a:solidFill>
                    <a:schemeClr val="tx1"/>
                  </a:solidFill>
                  <a:latin typeface="+mn-lt"/>
                </a:rPr>
                <a:t/>
              </a:r>
              <a:br>
                <a:rPr lang="de-DE" sz="601" b="1" dirty="0" smtClean="0">
                  <a:solidFill>
                    <a:schemeClr val="tx1"/>
                  </a:solidFill>
                  <a:latin typeface="+mn-lt"/>
                </a:rPr>
              </a:br>
              <a:r>
                <a:rPr lang="de-DE" sz="601" b="1" dirty="0" smtClean="0">
                  <a:solidFill>
                    <a:schemeClr val="tx1"/>
                  </a:solidFill>
                  <a:latin typeface="+mn-lt"/>
                </a:rPr>
                <a:t>Führungslinien </a:t>
              </a:r>
              <a:r>
                <a:rPr lang="de-DE" sz="601" b="0" dirty="0" smtClean="0">
                  <a:solidFill>
                    <a:schemeClr val="tx1"/>
                  </a:solidFill>
                  <a:latin typeface="+mn-lt"/>
                </a:rPr>
                <a:t>setzten</a:t>
              </a:r>
            </a:p>
            <a:p>
              <a:pPr indent="0" algn="r">
                <a:lnSpc>
                  <a:spcPct val="100000"/>
                </a:lnSpc>
                <a:spcBef>
                  <a:spcPts val="0"/>
                </a:spcBef>
                <a:spcAft>
                  <a:spcPts val="0"/>
                </a:spcAft>
              </a:pPr>
              <a:r>
                <a:rPr lang="de-DE" sz="375" b="0" dirty="0" smtClean="0">
                  <a:solidFill>
                    <a:schemeClr val="tx1"/>
                  </a:solidFill>
                  <a:latin typeface="+mn-lt"/>
                </a:rPr>
                <a:t>______________________________________________________</a:t>
              </a:r>
            </a:p>
            <a:p>
              <a:pPr indent="0" algn="r">
                <a:lnSpc>
                  <a:spcPct val="100000"/>
                </a:lnSpc>
                <a:spcBef>
                  <a:spcPts val="0"/>
                </a:spcBef>
                <a:spcAft>
                  <a:spcPts val="0"/>
                </a:spcAft>
              </a:pPr>
              <a:endParaRPr lang="de-DE" sz="263" b="0" dirty="0" smtClean="0">
                <a:solidFill>
                  <a:schemeClr val="tx1"/>
                </a:solidFill>
                <a:latin typeface="+mn-lt"/>
              </a:endParaRPr>
            </a:p>
            <a:p>
              <a:pPr indent="0" algn="r">
                <a:lnSpc>
                  <a:spcPct val="100000"/>
                </a:lnSpc>
                <a:spcBef>
                  <a:spcPts val="0"/>
                </a:spcBef>
                <a:spcAft>
                  <a:spcPts val="0"/>
                </a:spcAft>
              </a:pPr>
              <a:r>
                <a:rPr lang="de-DE" sz="601" b="0" dirty="0" smtClean="0">
                  <a:solidFill>
                    <a:schemeClr val="tx1"/>
                  </a:solidFill>
                  <a:latin typeface="+mn-lt"/>
                </a:rPr>
                <a:t>Folie in</a:t>
              </a:r>
              <a:r>
                <a:rPr lang="de-DE" sz="601" b="0" baseline="0" dirty="0" smtClean="0">
                  <a:solidFill>
                    <a:schemeClr val="tx1"/>
                  </a:solidFill>
                  <a:latin typeface="+mn-lt"/>
                </a:rPr>
                <a:t> Ursprungsform </a:t>
              </a:r>
            </a:p>
            <a:p>
              <a:pPr indent="0" algn="r">
                <a:lnSpc>
                  <a:spcPct val="100000"/>
                </a:lnSpc>
                <a:spcBef>
                  <a:spcPts val="0"/>
                </a:spcBef>
                <a:spcAft>
                  <a:spcPts val="0"/>
                </a:spcAft>
              </a:pPr>
              <a:r>
                <a:rPr lang="de-DE" sz="601" b="0" baseline="0" dirty="0" smtClean="0">
                  <a:solidFill>
                    <a:schemeClr val="tx1"/>
                  </a:solidFill>
                  <a:latin typeface="+mn-lt"/>
                </a:rPr>
                <a:t>bringen über Menu:</a:t>
              </a:r>
            </a:p>
            <a:p>
              <a:pPr indent="0" algn="r">
                <a:lnSpc>
                  <a:spcPct val="100000"/>
                </a:lnSpc>
                <a:spcBef>
                  <a:spcPts val="0"/>
                </a:spcBef>
                <a:spcAft>
                  <a:spcPts val="0"/>
                </a:spcAft>
              </a:pPr>
              <a:r>
                <a:rPr lang="de-DE" sz="601" b="1" baseline="0" dirty="0" smtClean="0">
                  <a:solidFill>
                    <a:schemeClr val="tx1"/>
                  </a:solidFill>
                  <a:latin typeface="+mn-lt"/>
                </a:rPr>
                <a:t>Start | Folien | Zurücksetzen</a:t>
              </a:r>
            </a:p>
            <a:p>
              <a:pPr indent="0" algn="r">
                <a:lnSpc>
                  <a:spcPct val="100000"/>
                </a:lnSpc>
                <a:spcBef>
                  <a:spcPts val="0"/>
                </a:spcBef>
                <a:spcAft>
                  <a:spcPts val="0"/>
                </a:spcAft>
              </a:pPr>
              <a:r>
                <a:rPr lang="de-DE" sz="375"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263" b="1" baseline="0" dirty="0" smtClean="0">
                <a:solidFill>
                  <a:schemeClr val="tx1"/>
                </a:solidFill>
                <a:latin typeface="+mn-lt"/>
              </a:endParaRPr>
            </a:p>
            <a:p>
              <a:pPr indent="0" algn="r">
                <a:lnSpc>
                  <a:spcPct val="100000"/>
                </a:lnSpc>
                <a:spcBef>
                  <a:spcPts val="0"/>
                </a:spcBef>
                <a:spcAft>
                  <a:spcPts val="0"/>
                </a:spcAft>
              </a:pPr>
              <a:r>
                <a:rPr lang="de-DE" sz="601" dirty="0" smtClean="0">
                  <a:solidFill>
                    <a:schemeClr val="tx1"/>
                  </a:solidFill>
                </a:rPr>
                <a:t>Wechsel der Textebene im Menü über: </a:t>
              </a:r>
              <a:r>
                <a:rPr lang="de-DE" sz="601" b="1" dirty="0" smtClean="0">
                  <a:solidFill>
                    <a:schemeClr val="tx1"/>
                  </a:solidFill>
                </a:rPr>
                <a:t>Start | Absatz | Listenebene erhöhen/verringern</a:t>
              </a:r>
            </a:p>
            <a:p>
              <a:pPr indent="0" algn="r">
                <a:lnSpc>
                  <a:spcPct val="100000"/>
                </a:lnSpc>
                <a:spcBef>
                  <a:spcPts val="0"/>
                </a:spcBef>
                <a:spcAft>
                  <a:spcPts val="0"/>
                </a:spcAft>
              </a:pPr>
              <a:r>
                <a:rPr lang="de-DE" sz="375"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263" b="0" baseline="0" dirty="0" smtClean="0">
                <a:solidFill>
                  <a:schemeClr val="tx1"/>
                </a:solidFill>
                <a:latin typeface="+mn-lt"/>
              </a:endParaRPr>
            </a:p>
            <a:p>
              <a:pPr marL="0" marR="0" lvl="0" indent="0" algn="r" defTabSz="686440" rtl="0" eaLnBrk="1" fontAlgn="auto" latinLnBrk="0" hangingPunct="1">
                <a:lnSpc>
                  <a:spcPct val="100000"/>
                </a:lnSpc>
                <a:spcBef>
                  <a:spcPts val="0"/>
                </a:spcBef>
                <a:spcAft>
                  <a:spcPts val="0"/>
                </a:spcAft>
                <a:buClrTx/>
                <a:buSzTx/>
                <a:buFontTx/>
                <a:buNone/>
                <a:tabLst/>
                <a:defRPr/>
              </a:pPr>
              <a:r>
                <a:rPr lang="de-DE" sz="601" dirty="0" smtClean="0">
                  <a:solidFill>
                    <a:schemeClr val="tx1"/>
                  </a:solidFill>
                </a:rPr>
                <a:t>Wechsel des Folienlayouts im Menü über:</a:t>
              </a:r>
            </a:p>
            <a:p>
              <a:pPr marL="0" marR="0" lvl="0" indent="0" algn="r" defTabSz="686440" rtl="0" eaLnBrk="1" fontAlgn="auto" latinLnBrk="0" hangingPunct="1">
                <a:lnSpc>
                  <a:spcPct val="100000"/>
                </a:lnSpc>
                <a:spcBef>
                  <a:spcPts val="0"/>
                </a:spcBef>
                <a:spcAft>
                  <a:spcPts val="0"/>
                </a:spcAft>
                <a:buClrTx/>
                <a:buSzTx/>
                <a:buFontTx/>
                <a:buNone/>
                <a:tabLst/>
                <a:defRPr/>
              </a:pPr>
              <a:r>
                <a:rPr lang="de-DE" sz="601" b="1" baseline="0" dirty="0" smtClean="0">
                  <a:solidFill>
                    <a:schemeClr val="tx1"/>
                  </a:solidFill>
                  <a:latin typeface="+mn-lt"/>
                </a:rPr>
                <a:t>Start | Folien | Layout</a:t>
              </a:r>
            </a:p>
            <a:p>
              <a:pPr indent="0" algn="r">
                <a:lnSpc>
                  <a:spcPct val="100000"/>
                </a:lnSpc>
                <a:spcBef>
                  <a:spcPts val="0"/>
                </a:spcBef>
                <a:spcAft>
                  <a:spcPts val="0"/>
                </a:spcAft>
              </a:pPr>
              <a:endParaRPr lang="de-DE" sz="601" b="1" baseline="0" dirty="0" smtClean="0">
                <a:solidFill>
                  <a:schemeClr val="tx1"/>
                </a:solidFill>
                <a:latin typeface="+mn-lt"/>
              </a:endParaRPr>
            </a:p>
            <a:p>
              <a:pPr indent="0" algn="r">
                <a:lnSpc>
                  <a:spcPct val="100000"/>
                </a:lnSpc>
                <a:spcBef>
                  <a:spcPts val="0"/>
                </a:spcBef>
                <a:spcAft>
                  <a:spcPts val="0"/>
                </a:spcAft>
              </a:pPr>
              <a:endParaRPr lang="de-DE" sz="601" b="1" dirty="0" smtClean="0">
                <a:solidFill>
                  <a:schemeClr val="tx1"/>
                </a:solidFill>
                <a:latin typeface="+mn-lt"/>
              </a:endParaRPr>
            </a:p>
          </p:txBody>
        </p:sp>
        <p:grpSp>
          <p:nvGrpSpPr>
            <p:cNvPr id="80" name="Gruppieren 79"/>
            <p:cNvGrpSpPr/>
            <p:nvPr userDrawn="1"/>
          </p:nvGrpSpPr>
          <p:grpSpPr>
            <a:xfrm>
              <a:off x="215900" y="-360000"/>
              <a:ext cx="8711195" cy="288000"/>
              <a:chOff x="215900" y="-360000"/>
              <a:chExt cx="8711195" cy="288000"/>
            </a:xfrm>
          </p:grpSpPr>
          <p:cxnSp>
            <p:nvCxnSpPr>
              <p:cNvPr id="106" name="Gerade Verbindung 105"/>
              <p:cNvCxnSpPr/>
              <p:nvPr userDrawn="1"/>
            </p:nvCxnSpPr>
            <p:spPr>
              <a:xfrm flipV="1">
                <a:off x="215900"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7" name="Textfeld 8"/>
              <p:cNvSpPr txBox="1"/>
              <p:nvPr userDrawn="1"/>
            </p:nvSpPr>
            <p:spPr>
              <a:xfrm>
                <a:off x="216484"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dirty="0" smtClean="0">
                    <a:solidFill>
                      <a:schemeClr val="tx1"/>
                    </a:solidFill>
                  </a:rPr>
                  <a:t>12,10</a:t>
                </a:r>
              </a:p>
            </p:txBody>
          </p:sp>
          <p:sp>
            <p:nvSpPr>
              <p:cNvPr id="108" name="Textfeld 8"/>
              <p:cNvSpPr txBox="1"/>
              <p:nvPr userDrawn="1"/>
            </p:nvSpPr>
            <p:spPr>
              <a:xfrm>
                <a:off x="8422276"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12,10</a:t>
                </a:r>
              </a:p>
            </p:txBody>
          </p:sp>
          <p:cxnSp>
            <p:nvCxnSpPr>
              <p:cNvPr id="109" name="Gerade Verbindung 108"/>
              <p:cNvCxnSpPr/>
              <p:nvPr userDrawn="1"/>
            </p:nvCxnSpPr>
            <p:spPr>
              <a:xfrm flipV="1">
                <a:off x="8927095"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10" name="Textfeld 8"/>
              <p:cNvSpPr txBox="1"/>
              <p:nvPr userDrawn="1"/>
            </p:nvSpPr>
            <p:spPr>
              <a:xfrm>
                <a:off x="692640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7,94</a:t>
                </a:r>
              </a:p>
            </p:txBody>
          </p:sp>
          <p:cxnSp>
            <p:nvCxnSpPr>
              <p:cNvPr id="111" name="Gerade Verbindung 110"/>
              <p:cNvCxnSpPr/>
              <p:nvPr userDrawn="1"/>
            </p:nvCxnSpPr>
            <p:spPr>
              <a:xfrm flipV="1">
                <a:off x="7430400"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1" name="Gruppieren 80"/>
            <p:cNvGrpSpPr/>
            <p:nvPr userDrawn="1"/>
          </p:nvGrpSpPr>
          <p:grpSpPr>
            <a:xfrm>
              <a:off x="215900" y="6930000"/>
              <a:ext cx="8710376" cy="288000"/>
              <a:chOff x="215900" y="6930000"/>
              <a:chExt cx="8710376" cy="288000"/>
            </a:xfrm>
          </p:grpSpPr>
          <p:cxnSp>
            <p:nvCxnSpPr>
              <p:cNvPr id="100" name="Gerade Verbindung 99"/>
              <p:cNvCxnSpPr/>
              <p:nvPr userDrawn="1"/>
            </p:nvCxnSpPr>
            <p:spPr>
              <a:xfrm flipV="1">
                <a:off x="216484"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1" name="Textfeld 8"/>
              <p:cNvSpPr txBox="1"/>
              <p:nvPr userDrawn="1"/>
            </p:nvSpPr>
            <p:spPr>
              <a:xfrm>
                <a:off x="215900" y="6948000"/>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dirty="0" smtClean="0">
                    <a:solidFill>
                      <a:schemeClr val="tx1"/>
                    </a:solidFill>
                  </a:rPr>
                  <a:t>12,10</a:t>
                </a:r>
              </a:p>
            </p:txBody>
          </p:sp>
          <p:sp>
            <p:nvSpPr>
              <p:cNvPr id="102" name="Textfeld 8"/>
              <p:cNvSpPr txBox="1"/>
              <p:nvPr userDrawn="1"/>
            </p:nvSpPr>
            <p:spPr>
              <a:xfrm>
                <a:off x="8422276" y="6948000"/>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12,10</a:t>
                </a:r>
              </a:p>
            </p:txBody>
          </p:sp>
          <p:cxnSp>
            <p:nvCxnSpPr>
              <p:cNvPr id="103" name="Gerade Verbindung 102"/>
              <p:cNvCxnSpPr/>
              <p:nvPr userDrawn="1"/>
            </p:nvCxnSpPr>
            <p:spPr>
              <a:xfrm flipV="1">
                <a:off x="8926276"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4" name="Textfeld 8"/>
              <p:cNvSpPr txBox="1"/>
              <p:nvPr userDrawn="1"/>
            </p:nvSpPr>
            <p:spPr>
              <a:xfrm>
                <a:off x="6926400" y="6948000"/>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7,94</a:t>
                </a:r>
              </a:p>
            </p:txBody>
          </p:sp>
          <p:cxnSp>
            <p:nvCxnSpPr>
              <p:cNvPr id="105" name="Gerade Verbindung 104"/>
              <p:cNvCxnSpPr/>
              <p:nvPr userDrawn="1"/>
            </p:nvCxnSpPr>
            <p:spPr>
              <a:xfrm flipV="1">
                <a:off x="74304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2" name="Gruppieren 81"/>
            <p:cNvGrpSpPr/>
            <p:nvPr userDrawn="1"/>
          </p:nvGrpSpPr>
          <p:grpSpPr>
            <a:xfrm>
              <a:off x="9216000" y="214313"/>
              <a:ext cx="360000" cy="6715687"/>
              <a:chOff x="9216000" y="214313"/>
              <a:chExt cx="360000" cy="6715687"/>
            </a:xfrm>
          </p:grpSpPr>
          <p:cxnSp>
            <p:nvCxnSpPr>
              <p:cNvPr id="92" name="Gerade Verbindung 91"/>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3" name="Textfeld 39"/>
              <p:cNvSpPr txBox="1"/>
              <p:nvPr userDrawn="1"/>
            </p:nvSpPr>
            <p:spPr>
              <a:xfrm>
                <a:off x="9216000" y="1314450"/>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5,87</a:t>
                </a:r>
              </a:p>
            </p:txBody>
          </p:sp>
          <p:cxnSp>
            <p:nvCxnSpPr>
              <p:cNvPr id="94" name="Gerade Verbindung 93"/>
              <p:cNvCxnSpPr/>
              <p:nvPr userDrawn="1"/>
            </p:nvCxnSpPr>
            <p:spPr>
              <a:xfrm flipH="1">
                <a:off x="9216000" y="610200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5" name="Textfeld 39"/>
              <p:cNvSpPr txBox="1"/>
              <p:nvPr userDrawn="1"/>
            </p:nvSpPr>
            <p:spPr>
              <a:xfrm>
                <a:off x="9216000" y="610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7,43</a:t>
                </a:r>
              </a:p>
            </p:txBody>
          </p:sp>
          <p:sp>
            <p:nvSpPr>
              <p:cNvPr id="96"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8,93</a:t>
                </a:r>
              </a:p>
            </p:txBody>
          </p:sp>
          <p:cxnSp>
            <p:nvCxnSpPr>
              <p:cNvPr id="97" name="Gerade Verbindung 96"/>
              <p:cNvCxnSpPr/>
              <p:nvPr userDrawn="1"/>
            </p:nvCxnSpPr>
            <p:spPr>
              <a:xfrm flipH="1">
                <a:off x="9216000" y="131445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98" name="Gerade Verbindung 97"/>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9"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8,92</a:t>
                </a:r>
              </a:p>
            </p:txBody>
          </p:sp>
        </p:grpSp>
        <p:grpSp>
          <p:nvGrpSpPr>
            <p:cNvPr id="83" name="Gruppieren 82"/>
            <p:cNvGrpSpPr/>
            <p:nvPr userDrawn="1"/>
          </p:nvGrpSpPr>
          <p:grpSpPr>
            <a:xfrm>
              <a:off x="-432000" y="6101971"/>
              <a:ext cx="360076" cy="828029"/>
              <a:chOff x="-432000" y="6101971"/>
              <a:chExt cx="360076" cy="828029"/>
            </a:xfrm>
          </p:grpSpPr>
          <p:cxnSp>
            <p:nvCxnSpPr>
              <p:cNvPr id="88" name="Gerade Verbindung 87"/>
              <p:cNvCxnSpPr/>
              <p:nvPr userDrawn="1"/>
            </p:nvCxnSpPr>
            <p:spPr>
              <a:xfrm flipH="1">
                <a:off x="-360000" y="610200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9" name="Textfeld 39"/>
              <p:cNvSpPr txBox="1"/>
              <p:nvPr userDrawn="1"/>
            </p:nvSpPr>
            <p:spPr>
              <a:xfrm>
                <a:off x="-431924" y="610197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kern="0" baseline="0" dirty="0" smtClean="0">
                    <a:solidFill>
                      <a:schemeClr val="tx1"/>
                    </a:solidFill>
                    <a:latin typeface="+mn-lt"/>
                  </a:rPr>
                  <a:t>7,43</a:t>
                </a:r>
              </a:p>
            </p:txBody>
          </p:sp>
          <p:cxnSp>
            <p:nvCxnSpPr>
              <p:cNvPr id="90" name="Gerade Verbindung 89"/>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1"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kern="0" baseline="0" dirty="0" smtClean="0">
                    <a:solidFill>
                      <a:schemeClr val="tx1"/>
                    </a:solidFill>
                    <a:latin typeface="+mn-lt"/>
                  </a:rPr>
                  <a:t>8,92</a:t>
                </a:r>
              </a:p>
            </p:txBody>
          </p:sp>
        </p:grpSp>
        <p:grpSp>
          <p:nvGrpSpPr>
            <p:cNvPr id="84" name="Gruppieren 83"/>
            <p:cNvGrpSpPr/>
            <p:nvPr userDrawn="1"/>
          </p:nvGrpSpPr>
          <p:grpSpPr>
            <a:xfrm>
              <a:off x="-432000" y="1026000"/>
              <a:ext cx="360000" cy="288450"/>
              <a:chOff x="-432000" y="1026000"/>
              <a:chExt cx="360000" cy="288450"/>
            </a:xfrm>
          </p:grpSpPr>
          <p:cxnSp>
            <p:nvCxnSpPr>
              <p:cNvPr id="86" name="Gerade Verbindung 85"/>
              <p:cNvCxnSpPr/>
              <p:nvPr userDrawn="1"/>
            </p:nvCxnSpPr>
            <p:spPr>
              <a:xfrm flipH="1">
                <a:off x="-360000" y="131445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7" name="Textfeld 39"/>
              <p:cNvSpPr txBox="1"/>
              <p:nvPr userDrawn="1"/>
            </p:nvSpPr>
            <p:spPr>
              <a:xfrm>
                <a:off x="-432000" y="1026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kern="0" baseline="0" dirty="0" smtClean="0">
                    <a:solidFill>
                      <a:schemeClr val="tx1"/>
                    </a:solidFill>
                    <a:latin typeface="+mn-lt"/>
                  </a:rPr>
                  <a:t>5,87</a:t>
                </a:r>
              </a:p>
            </p:txBody>
          </p:sp>
        </p:grpSp>
        <p:sp>
          <p:nvSpPr>
            <p:cNvPr id="85" name="Textfeld 56"/>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601" b="1" baseline="0" dirty="0" smtClean="0">
                  <a:solidFill>
                    <a:schemeClr val="tx1"/>
                  </a:solidFill>
                  <a:latin typeface="+mn-lt"/>
                </a:rPr>
                <a:t>Hinweis</a:t>
              </a:r>
              <a:r>
                <a:rPr lang="de-DE" sz="601" b="0" baseline="0" dirty="0" smtClean="0">
                  <a:solidFill>
                    <a:schemeClr val="tx1"/>
                  </a:solidFill>
                  <a:latin typeface="+mn-lt"/>
                </a:rPr>
                <a:t>: Titel der Präsentation ist Fußzeile</a:t>
              </a:r>
            </a:p>
            <a:p>
              <a:pPr indent="0" algn="r">
                <a:lnSpc>
                  <a:spcPct val="100000"/>
                </a:lnSpc>
                <a:spcBef>
                  <a:spcPts val="0"/>
                </a:spcBef>
                <a:spcAft>
                  <a:spcPts val="0"/>
                </a:spcAft>
              </a:pPr>
              <a:r>
                <a:rPr lang="de-DE" sz="601" b="0" baseline="0" dirty="0" smtClean="0">
                  <a:solidFill>
                    <a:schemeClr val="tx1"/>
                  </a:solidFill>
                  <a:latin typeface="+mn-lt"/>
                </a:rPr>
                <a:t>Fußzeile (pro Folie oder für alle) </a:t>
              </a:r>
              <a:br>
                <a:rPr lang="de-DE" sz="601" b="0" baseline="0" dirty="0" smtClean="0">
                  <a:solidFill>
                    <a:schemeClr val="tx1"/>
                  </a:solidFill>
                  <a:latin typeface="+mn-lt"/>
                </a:rPr>
              </a:br>
              <a:r>
                <a:rPr lang="de-DE" sz="601" b="0" baseline="0" dirty="0" smtClean="0">
                  <a:solidFill>
                    <a:schemeClr val="tx1"/>
                  </a:solidFill>
                  <a:latin typeface="+mn-lt"/>
                </a:rPr>
                <a:t>anpassen über Menü:</a:t>
              </a:r>
            </a:p>
            <a:p>
              <a:pPr indent="0" algn="r">
                <a:lnSpc>
                  <a:spcPct val="100000"/>
                </a:lnSpc>
                <a:spcBef>
                  <a:spcPts val="0"/>
                </a:spcBef>
                <a:spcAft>
                  <a:spcPts val="0"/>
                </a:spcAft>
              </a:pPr>
              <a:r>
                <a:rPr lang="de-DE" sz="601" b="1" baseline="0" dirty="0" smtClean="0">
                  <a:solidFill>
                    <a:schemeClr val="tx1"/>
                  </a:solidFill>
                  <a:latin typeface="+mn-lt"/>
                </a:rPr>
                <a:t>Einfügen | Text | Kopf- und Fußzeile</a:t>
              </a:r>
            </a:p>
          </p:txBody>
        </p:sp>
      </p:grpSp>
    </p:spTree>
    <p:extLst>
      <p:ext uri="{BB962C8B-B14F-4D97-AF65-F5344CB8AC3E}">
        <p14:creationId xmlns:p14="http://schemas.microsoft.com/office/powerpoint/2010/main" val="13596391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el | Freie Bildauswahl">
    <p:bg>
      <p:bgPr>
        <a:solidFill>
          <a:schemeClr val="tx1"/>
        </a:solidFill>
        <a:effectLst/>
      </p:bgPr>
    </p:bg>
    <p:spTree>
      <p:nvGrpSpPr>
        <p:cNvPr id="1" name=""/>
        <p:cNvGrpSpPr/>
        <p:nvPr/>
      </p:nvGrpSpPr>
      <p:grpSpPr>
        <a:xfrm>
          <a:off x="0" y="0"/>
          <a:ext cx="0" cy="0"/>
          <a:chOff x="0" y="0"/>
          <a:chExt cx="0" cy="0"/>
        </a:xfrm>
      </p:grpSpPr>
      <p:sp>
        <p:nvSpPr>
          <p:cNvPr id="5" name="Bildplatzhalter 4"/>
          <p:cNvSpPr>
            <a:spLocks noGrp="1"/>
          </p:cNvSpPr>
          <p:nvPr>
            <p:ph type="pic" sz="quarter" idx="10" hasCustomPrompt="1"/>
          </p:nvPr>
        </p:nvSpPr>
        <p:spPr>
          <a:xfrm>
            <a:off x="-1" y="-1"/>
            <a:ext cx="9144000" cy="5148263"/>
          </a:xfrm>
        </p:spPr>
        <p:txBody>
          <a:bodyPr anchor="t" anchorCtr="0"/>
          <a:lstStyle>
            <a:lvl1pPr marL="0" indent="0" algn="ctr">
              <a:spcBef>
                <a:spcPts val="0"/>
              </a:spcBef>
              <a:buNone/>
              <a:defRPr>
                <a:solidFill>
                  <a:schemeClr val="bg1"/>
                </a:solidFill>
              </a:defRPr>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endParaRPr lang="de-DE" dirty="0"/>
          </a:p>
        </p:txBody>
      </p:sp>
      <p:sp>
        <p:nvSpPr>
          <p:cNvPr id="47" name="Textplatzhalter 6"/>
          <p:cNvSpPr>
            <a:spLocks noGrp="1"/>
          </p:cNvSpPr>
          <p:nvPr>
            <p:ph type="body" sz="quarter" idx="12" hasCustomPrompt="1"/>
          </p:nvPr>
        </p:nvSpPr>
        <p:spPr>
          <a:xfrm>
            <a:off x="216000" y="4337513"/>
            <a:ext cx="8712000" cy="648600"/>
          </a:xfrm>
          <a:solidFill>
            <a:schemeClr val="accent1"/>
          </a:solidFill>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43" name="Textplatzhalter 6"/>
          <p:cNvSpPr>
            <a:spLocks noGrp="1"/>
          </p:cNvSpPr>
          <p:nvPr>
            <p:ph type="body" sz="quarter" idx="15" hasCustomPrompt="1"/>
          </p:nvPr>
        </p:nvSpPr>
        <p:spPr>
          <a:xfrm>
            <a:off x="6105600" y="4599655"/>
            <a:ext cx="1944000" cy="132423"/>
          </a:xfrm>
          <a:blipFill>
            <a:blip r:embed="rId2"/>
            <a:stretch>
              <a:fillRect/>
            </a:stretch>
          </a:blipFill>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endParaRPr lang="de-DE" dirty="0"/>
          </a:p>
        </p:txBody>
      </p:sp>
      <p:sp>
        <p:nvSpPr>
          <p:cNvPr id="2" name="Titel 1"/>
          <p:cNvSpPr>
            <a:spLocks noGrp="1"/>
          </p:cNvSpPr>
          <p:nvPr>
            <p:ph type="ctrTitle" hasCustomPrompt="1"/>
          </p:nvPr>
        </p:nvSpPr>
        <p:spPr>
          <a:xfrm>
            <a:off x="215900" y="160884"/>
            <a:ext cx="3132000" cy="2324150"/>
          </a:xfrm>
          <a:solidFill>
            <a:schemeClr val="accent1"/>
          </a:solidFill>
        </p:spPr>
        <p:txBody>
          <a:bodyPr lIns="216000" tIns="216000" rIns="216000" bIns="216000" anchor="t"/>
          <a:lstStyle>
            <a:lvl1pPr>
              <a:defRPr sz="1652" baseline="0">
                <a:solidFill>
                  <a:schemeClr val="bg1"/>
                </a:solidFill>
              </a:defRPr>
            </a:lvl1pPr>
          </a:lstStyle>
          <a:p>
            <a:r>
              <a:rPr lang="de-DE" dirty="0" smtClean="0"/>
              <a:t>Titel der Präsentation</a:t>
            </a:r>
            <a:br>
              <a:rPr lang="de-DE" dirty="0" smtClean="0"/>
            </a:br>
            <a:r>
              <a:rPr lang="de-DE" dirty="0" smtClean="0"/>
              <a:t>Arial, 22 </a:t>
            </a:r>
            <a:r>
              <a:rPr lang="de-DE" dirty="0" err="1" smtClean="0"/>
              <a:t>pt</a:t>
            </a:r>
            <a:r>
              <a:rPr lang="de-DE" dirty="0" smtClean="0"/>
              <a:t>, Weiß,</a:t>
            </a:r>
            <a:br>
              <a:rPr lang="de-DE" dirty="0" smtClean="0"/>
            </a:br>
            <a:r>
              <a:rPr lang="de-DE" dirty="0" smtClean="0"/>
              <a:t>Hervorhebungen fett</a:t>
            </a:r>
            <a:endParaRPr lang="de-DE" dirty="0"/>
          </a:p>
        </p:txBody>
      </p:sp>
      <p:sp>
        <p:nvSpPr>
          <p:cNvPr id="3" name="Untertitel 2"/>
          <p:cNvSpPr>
            <a:spLocks noGrp="1"/>
          </p:cNvSpPr>
          <p:nvPr>
            <p:ph type="subTitle" idx="1" hasCustomPrompt="1"/>
          </p:nvPr>
        </p:nvSpPr>
        <p:spPr>
          <a:xfrm>
            <a:off x="432000" y="1891750"/>
            <a:ext cx="2700000" cy="459476"/>
          </a:xfrm>
        </p:spPr>
        <p:txBody>
          <a:bodyPr anchor="b" anchorCtr="0"/>
          <a:lstStyle>
            <a:lvl1pPr marL="0" indent="0" algn="l">
              <a:spcBef>
                <a:spcPts val="0"/>
              </a:spcBef>
              <a:buNone/>
              <a:defRPr sz="976" baseline="0">
                <a:solidFill>
                  <a:schemeClr val="bg1"/>
                </a:solidFill>
              </a:defRPr>
            </a:lvl1pPr>
            <a:lvl2pPr marL="0" indent="0" algn="l">
              <a:spcBef>
                <a:spcPts val="0"/>
              </a:spcBef>
              <a:buNone/>
              <a:defRPr sz="976">
                <a:solidFill>
                  <a:schemeClr val="bg1"/>
                </a:solidFill>
              </a:defRPr>
            </a:lvl2pPr>
            <a:lvl3pPr marL="0" indent="0" algn="l">
              <a:spcBef>
                <a:spcPts val="0"/>
              </a:spcBef>
              <a:buNone/>
              <a:defRPr sz="976">
                <a:solidFill>
                  <a:schemeClr val="bg1"/>
                </a:solidFill>
              </a:defRPr>
            </a:lvl3pPr>
            <a:lvl4pPr marL="0" indent="0" algn="l">
              <a:spcBef>
                <a:spcPts val="0"/>
              </a:spcBef>
              <a:buNone/>
              <a:defRPr sz="976">
                <a:solidFill>
                  <a:schemeClr val="bg1"/>
                </a:solidFill>
              </a:defRPr>
            </a:lvl4pPr>
            <a:lvl5pPr marL="0" indent="0" algn="l">
              <a:spcBef>
                <a:spcPts val="0"/>
              </a:spcBef>
              <a:buNone/>
              <a:defRPr sz="976">
                <a:solidFill>
                  <a:schemeClr val="bg1"/>
                </a:solidFill>
              </a:defRPr>
            </a:lvl5pPr>
            <a:lvl6pPr marL="0" indent="0" algn="l">
              <a:spcBef>
                <a:spcPts val="0"/>
              </a:spcBef>
              <a:buNone/>
              <a:defRPr sz="976">
                <a:solidFill>
                  <a:schemeClr val="bg1"/>
                </a:solidFill>
              </a:defRPr>
            </a:lvl6pPr>
            <a:lvl7pPr marL="0" indent="0" algn="l">
              <a:spcBef>
                <a:spcPts val="0"/>
              </a:spcBef>
              <a:buNone/>
              <a:defRPr sz="976">
                <a:solidFill>
                  <a:schemeClr val="bg1"/>
                </a:solidFill>
              </a:defRPr>
            </a:lvl7pPr>
            <a:lvl8pPr marL="0" indent="0" algn="l">
              <a:spcBef>
                <a:spcPts val="0"/>
              </a:spcBef>
              <a:buNone/>
              <a:defRPr sz="976">
                <a:solidFill>
                  <a:schemeClr val="bg1"/>
                </a:solidFill>
              </a:defRPr>
            </a:lvl8pPr>
            <a:lvl9pPr marL="0" indent="0" algn="l">
              <a:spcBef>
                <a:spcPts val="0"/>
              </a:spcBef>
              <a:buNone/>
              <a:defRPr sz="976">
                <a:solidFill>
                  <a:schemeClr val="bg1"/>
                </a:solidFill>
              </a:defRPr>
            </a:lvl9pPr>
          </a:lstStyle>
          <a:p>
            <a:r>
              <a:rPr lang="de-DE" dirty="0" smtClean="0"/>
              <a:t>Datum</a:t>
            </a:r>
            <a:br>
              <a:rPr lang="de-DE" dirty="0" smtClean="0"/>
            </a:br>
            <a:r>
              <a:rPr lang="de-DE" dirty="0" smtClean="0"/>
              <a:t>URL in fett</a:t>
            </a:r>
          </a:p>
        </p:txBody>
      </p:sp>
      <p:sp>
        <p:nvSpPr>
          <p:cNvPr id="48" name="Textplatzhalter 6"/>
          <p:cNvSpPr>
            <a:spLocks noGrp="1"/>
          </p:cNvSpPr>
          <p:nvPr>
            <p:ph type="body" sz="quarter" idx="13" hasCustomPrompt="1"/>
          </p:nvPr>
        </p:nvSpPr>
        <p:spPr>
          <a:xfrm>
            <a:off x="432000" y="4526688"/>
            <a:ext cx="1666800" cy="270250"/>
          </a:xfrm>
          <a:blipFill>
            <a:blip r:embed="rId3"/>
            <a:stretch>
              <a:fillRect/>
            </a:stretch>
          </a:blipFill>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42" name="Textplatzhalter 6"/>
          <p:cNvSpPr>
            <a:spLocks noGrp="1" noChangeAspect="1"/>
          </p:cNvSpPr>
          <p:nvPr>
            <p:ph type="body" sz="quarter" idx="14" hasCustomPrompt="1"/>
          </p:nvPr>
        </p:nvSpPr>
        <p:spPr>
          <a:xfrm>
            <a:off x="8132400" y="4388860"/>
            <a:ext cx="730800" cy="548608"/>
          </a:xfrm>
          <a:blipFill dpi="0" rotWithShape="1">
            <a:blip r:embed="rId4"/>
            <a:srcRect/>
            <a:stretch>
              <a:fillRect l="800" t="600" r="800" b="600"/>
            </a:stretch>
          </a:blipFill>
          <a:ln w="12700">
            <a:solidFill>
              <a:schemeClr val="bg1"/>
            </a:solidFill>
            <a:miter lim="800000"/>
          </a:ln>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endParaRPr lang="de-DE" dirty="0"/>
          </a:p>
        </p:txBody>
      </p:sp>
      <p:grpSp>
        <p:nvGrpSpPr>
          <p:cNvPr id="44" name="Gruppieren 43"/>
          <p:cNvGrpSpPr/>
          <p:nvPr userDrawn="1"/>
        </p:nvGrpSpPr>
        <p:grpSpPr>
          <a:xfrm>
            <a:off x="-2052001" y="-270250"/>
            <a:ext cx="11628001" cy="5688763"/>
            <a:chOff x="-2052001" y="-360000"/>
            <a:chExt cx="11628001" cy="7578000"/>
          </a:xfrm>
        </p:grpSpPr>
        <p:sp>
          <p:nvSpPr>
            <p:cNvPr id="45"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601" b="0" dirty="0" smtClean="0">
                  <a:solidFill>
                    <a:schemeClr val="tx1"/>
                  </a:solidFill>
                  <a:latin typeface="+mn-lt"/>
                </a:rPr>
                <a:t>Hilfslinien anzeigen über Menu: </a:t>
              </a:r>
              <a:br>
                <a:rPr lang="de-DE" sz="601" b="0" dirty="0" smtClean="0">
                  <a:solidFill>
                    <a:schemeClr val="tx1"/>
                  </a:solidFill>
                  <a:latin typeface="+mn-lt"/>
                </a:rPr>
              </a:br>
              <a:r>
                <a:rPr lang="de-DE" sz="601" b="1" dirty="0" smtClean="0">
                  <a:solidFill>
                    <a:schemeClr val="tx1"/>
                  </a:solidFill>
                  <a:latin typeface="+mn-lt"/>
                </a:rPr>
                <a:t>Ansicht | Anzeigen | </a:t>
              </a:r>
              <a:r>
                <a:rPr lang="de-DE" sz="601" b="0" dirty="0" smtClean="0">
                  <a:solidFill>
                    <a:schemeClr val="tx1"/>
                  </a:solidFill>
                  <a:latin typeface="+mn-lt"/>
                </a:rPr>
                <a:t>Haken bei</a:t>
              </a:r>
              <a:r>
                <a:rPr lang="de-DE" sz="601" b="1" dirty="0" smtClean="0">
                  <a:solidFill>
                    <a:schemeClr val="tx1"/>
                  </a:solidFill>
                  <a:latin typeface="+mn-lt"/>
                </a:rPr>
                <a:t/>
              </a:r>
              <a:br>
                <a:rPr lang="de-DE" sz="601" b="1" dirty="0" smtClean="0">
                  <a:solidFill>
                    <a:schemeClr val="tx1"/>
                  </a:solidFill>
                  <a:latin typeface="+mn-lt"/>
                </a:rPr>
              </a:br>
              <a:r>
                <a:rPr lang="de-DE" sz="601" b="1" dirty="0" smtClean="0">
                  <a:solidFill>
                    <a:schemeClr val="tx1"/>
                  </a:solidFill>
                  <a:latin typeface="+mn-lt"/>
                </a:rPr>
                <a:t>Führungslinien </a:t>
              </a:r>
              <a:r>
                <a:rPr lang="de-DE" sz="601" b="0" dirty="0" smtClean="0">
                  <a:solidFill>
                    <a:schemeClr val="tx1"/>
                  </a:solidFill>
                  <a:latin typeface="+mn-lt"/>
                </a:rPr>
                <a:t>setzten</a:t>
              </a:r>
            </a:p>
            <a:p>
              <a:pPr indent="0" algn="r">
                <a:lnSpc>
                  <a:spcPct val="100000"/>
                </a:lnSpc>
                <a:spcBef>
                  <a:spcPts val="0"/>
                </a:spcBef>
                <a:spcAft>
                  <a:spcPts val="0"/>
                </a:spcAft>
              </a:pPr>
              <a:r>
                <a:rPr lang="de-DE" sz="375" b="0" dirty="0" smtClean="0">
                  <a:solidFill>
                    <a:schemeClr val="tx1"/>
                  </a:solidFill>
                  <a:latin typeface="+mn-lt"/>
                </a:rPr>
                <a:t>______________________________________________________</a:t>
              </a:r>
            </a:p>
            <a:p>
              <a:pPr indent="0" algn="r">
                <a:lnSpc>
                  <a:spcPct val="100000"/>
                </a:lnSpc>
                <a:spcBef>
                  <a:spcPts val="0"/>
                </a:spcBef>
                <a:spcAft>
                  <a:spcPts val="0"/>
                </a:spcAft>
              </a:pPr>
              <a:endParaRPr lang="de-DE" sz="263" b="0" dirty="0" smtClean="0">
                <a:solidFill>
                  <a:schemeClr val="tx1"/>
                </a:solidFill>
                <a:latin typeface="+mn-lt"/>
              </a:endParaRPr>
            </a:p>
            <a:p>
              <a:pPr indent="0" algn="r">
                <a:lnSpc>
                  <a:spcPct val="100000"/>
                </a:lnSpc>
                <a:spcBef>
                  <a:spcPts val="0"/>
                </a:spcBef>
                <a:spcAft>
                  <a:spcPts val="0"/>
                </a:spcAft>
              </a:pPr>
              <a:r>
                <a:rPr lang="de-DE" sz="601" b="0" dirty="0" smtClean="0">
                  <a:solidFill>
                    <a:schemeClr val="tx1"/>
                  </a:solidFill>
                  <a:latin typeface="+mn-lt"/>
                </a:rPr>
                <a:t>Folie in</a:t>
              </a:r>
              <a:r>
                <a:rPr lang="de-DE" sz="601" b="0" baseline="0" dirty="0" smtClean="0">
                  <a:solidFill>
                    <a:schemeClr val="tx1"/>
                  </a:solidFill>
                  <a:latin typeface="+mn-lt"/>
                </a:rPr>
                <a:t> Ursprungsform </a:t>
              </a:r>
            </a:p>
            <a:p>
              <a:pPr indent="0" algn="r">
                <a:lnSpc>
                  <a:spcPct val="100000"/>
                </a:lnSpc>
                <a:spcBef>
                  <a:spcPts val="0"/>
                </a:spcBef>
                <a:spcAft>
                  <a:spcPts val="0"/>
                </a:spcAft>
              </a:pPr>
              <a:r>
                <a:rPr lang="de-DE" sz="601" b="0" baseline="0" dirty="0" smtClean="0">
                  <a:solidFill>
                    <a:schemeClr val="tx1"/>
                  </a:solidFill>
                  <a:latin typeface="+mn-lt"/>
                </a:rPr>
                <a:t>bringen über Menu:</a:t>
              </a:r>
            </a:p>
            <a:p>
              <a:pPr indent="0" algn="r">
                <a:lnSpc>
                  <a:spcPct val="100000"/>
                </a:lnSpc>
                <a:spcBef>
                  <a:spcPts val="0"/>
                </a:spcBef>
                <a:spcAft>
                  <a:spcPts val="0"/>
                </a:spcAft>
              </a:pPr>
              <a:r>
                <a:rPr lang="de-DE" sz="601" b="1" baseline="0" dirty="0" smtClean="0">
                  <a:solidFill>
                    <a:schemeClr val="tx1"/>
                  </a:solidFill>
                  <a:latin typeface="+mn-lt"/>
                </a:rPr>
                <a:t>Start | Folien | Zurücksetzen</a:t>
              </a:r>
            </a:p>
            <a:p>
              <a:pPr indent="0" algn="r">
                <a:lnSpc>
                  <a:spcPct val="100000"/>
                </a:lnSpc>
                <a:spcBef>
                  <a:spcPts val="0"/>
                </a:spcBef>
                <a:spcAft>
                  <a:spcPts val="0"/>
                </a:spcAft>
              </a:pPr>
              <a:r>
                <a:rPr lang="de-DE" sz="375"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263" b="1" baseline="0" dirty="0" smtClean="0">
                <a:solidFill>
                  <a:schemeClr val="tx1"/>
                </a:solidFill>
                <a:latin typeface="+mn-lt"/>
              </a:endParaRPr>
            </a:p>
            <a:p>
              <a:pPr indent="0" algn="r">
                <a:lnSpc>
                  <a:spcPct val="100000"/>
                </a:lnSpc>
                <a:spcBef>
                  <a:spcPts val="0"/>
                </a:spcBef>
                <a:spcAft>
                  <a:spcPts val="0"/>
                </a:spcAft>
              </a:pPr>
              <a:r>
                <a:rPr lang="de-DE" sz="601" dirty="0" smtClean="0">
                  <a:solidFill>
                    <a:schemeClr val="tx1"/>
                  </a:solidFill>
                </a:rPr>
                <a:t>Wechsel der Textebene im Menü über: </a:t>
              </a:r>
              <a:r>
                <a:rPr lang="de-DE" sz="601" b="1" dirty="0" smtClean="0">
                  <a:solidFill>
                    <a:schemeClr val="tx1"/>
                  </a:solidFill>
                </a:rPr>
                <a:t>Start | Absatz | Listenebene erhöhen/verringern</a:t>
              </a:r>
            </a:p>
            <a:p>
              <a:pPr indent="0" algn="r">
                <a:lnSpc>
                  <a:spcPct val="100000"/>
                </a:lnSpc>
                <a:spcBef>
                  <a:spcPts val="0"/>
                </a:spcBef>
                <a:spcAft>
                  <a:spcPts val="0"/>
                </a:spcAft>
              </a:pPr>
              <a:r>
                <a:rPr lang="de-DE" sz="375"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263" b="0" baseline="0" dirty="0" smtClean="0">
                <a:solidFill>
                  <a:schemeClr val="tx1"/>
                </a:solidFill>
                <a:latin typeface="+mn-lt"/>
              </a:endParaRPr>
            </a:p>
            <a:p>
              <a:pPr marL="0" marR="0" lvl="0" indent="0" algn="r" defTabSz="686440" rtl="0" eaLnBrk="1" fontAlgn="auto" latinLnBrk="0" hangingPunct="1">
                <a:lnSpc>
                  <a:spcPct val="100000"/>
                </a:lnSpc>
                <a:spcBef>
                  <a:spcPts val="0"/>
                </a:spcBef>
                <a:spcAft>
                  <a:spcPts val="0"/>
                </a:spcAft>
                <a:buClrTx/>
                <a:buSzTx/>
                <a:buFontTx/>
                <a:buNone/>
                <a:tabLst/>
                <a:defRPr/>
              </a:pPr>
              <a:r>
                <a:rPr lang="de-DE" sz="601" dirty="0" smtClean="0">
                  <a:solidFill>
                    <a:schemeClr val="tx1"/>
                  </a:solidFill>
                </a:rPr>
                <a:t>Wechsel des Folienlayouts im Menü über:</a:t>
              </a:r>
            </a:p>
            <a:p>
              <a:pPr marL="0" marR="0" lvl="0" indent="0" algn="r" defTabSz="686440" rtl="0" eaLnBrk="1" fontAlgn="auto" latinLnBrk="0" hangingPunct="1">
                <a:lnSpc>
                  <a:spcPct val="100000"/>
                </a:lnSpc>
                <a:spcBef>
                  <a:spcPts val="0"/>
                </a:spcBef>
                <a:spcAft>
                  <a:spcPts val="0"/>
                </a:spcAft>
                <a:buClrTx/>
                <a:buSzTx/>
                <a:buFontTx/>
                <a:buNone/>
                <a:tabLst/>
                <a:defRPr/>
              </a:pPr>
              <a:r>
                <a:rPr lang="de-DE" sz="601" b="1" baseline="0" dirty="0" smtClean="0">
                  <a:solidFill>
                    <a:schemeClr val="tx1"/>
                  </a:solidFill>
                  <a:latin typeface="+mn-lt"/>
                </a:rPr>
                <a:t>Start | Folien | Layout</a:t>
              </a:r>
            </a:p>
            <a:p>
              <a:pPr indent="0" algn="r">
                <a:lnSpc>
                  <a:spcPct val="100000"/>
                </a:lnSpc>
                <a:spcBef>
                  <a:spcPts val="0"/>
                </a:spcBef>
                <a:spcAft>
                  <a:spcPts val="0"/>
                </a:spcAft>
              </a:pPr>
              <a:endParaRPr lang="de-DE" sz="601" b="1" baseline="0" dirty="0" smtClean="0">
                <a:solidFill>
                  <a:schemeClr val="tx1"/>
                </a:solidFill>
                <a:latin typeface="+mn-lt"/>
              </a:endParaRPr>
            </a:p>
            <a:p>
              <a:pPr indent="0" algn="r">
                <a:lnSpc>
                  <a:spcPct val="100000"/>
                </a:lnSpc>
                <a:spcBef>
                  <a:spcPts val="0"/>
                </a:spcBef>
                <a:spcAft>
                  <a:spcPts val="0"/>
                </a:spcAft>
              </a:pPr>
              <a:endParaRPr lang="de-DE" sz="601" b="1" dirty="0" smtClean="0">
                <a:solidFill>
                  <a:schemeClr val="tx1"/>
                </a:solidFill>
                <a:latin typeface="+mn-lt"/>
              </a:endParaRPr>
            </a:p>
          </p:txBody>
        </p:sp>
        <p:grpSp>
          <p:nvGrpSpPr>
            <p:cNvPr id="82" name="Gruppieren 81"/>
            <p:cNvGrpSpPr/>
            <p:nvPr userDrawn="1"/>
          </p:nvGrpSpPr>
          <p:grpSpPr>
            <a:xfrm>
              <a:off x="215900" y="-360000"/>
              <a:ext cx="8711195" cy="288000"/>
              <a:chOff x="215900" y="-360000"/>
              <a:chExt cx="8711195" cy="288000"/>
            </a:xfrm>
          </p:grpSpPr>
          <p:cxnSp>
            <p:nvCxnSpPr>
              <p:cNvPr id="108" name="Gerade Verbindung 107"/>
              <p:cNvCxnSpPr/>
              <p:nvPr userDrawn="1"/>
            </p:nvCxnSpPr>
            <p:spPr>
              <a:xfrm flipV="1">
                <a:off x="215900"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9" name="Textfeld 8"/>
              <p:cNvSpPr txBox="1"/>
              <p:nvPr userDrawn="1"/>
            </p:nvSpPr>
            <p:spPr>
              <a:xfrm>
                <a:off x="216484"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dirty="0" smtClean="0">
                    <a:solidFill>
                      <a:schemeClr val="tx1"/>
                    </a:solidFill>
                  </a:rPr>
                  <a:t>12,10</a:t>
                </a:r>
              </a:p>
            </p:txBody>
          </p:sp>
          <p:sp>
            <p:nvSpPr>
              <p:cNvPr id="110" name="Textfeld 8"/>
              <p:cNvSpPr txBox="1"/>
              <p:nvPr userDrawn="1"/>
            </p:nvSpPr>
            <p:spPr>
              <a:xfrm>
                <a:off x="8422276"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12,10</a:t>
                </a:r>
              </a:p>
            </p:txBody>
          </p:sp>
          <p:cxnSp>
            <p:nvCxnSpPr>
              <p:cNvPr id="111" name="Gerade Verbindung 110"/>
              <p:cNvCxnSpPr/>
              <p:nvPr userDrawn="1"/>
            </p:nvCxnSpPr>
            <p:spPr>
              <a:xfrm flipV="1">
                <a:off x="8927095"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12" name="Textfeld 8"/>
              <p:cNvSpPr txBox="1"/>
              <p:nvPr userDrawn="1"/>
            </p:nvSpPr>
            <p:spPr>
              <a:xfrm>
                <a:off x="692640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7,94</a:t>
                </a:r>
              </a:p>
            </p:txBody>
          </p:sp>
          <p:cxnSp>
            <p:nvCxnSpPr>
              <p:cNvPr id="113" name="Gerade Verbindung 112"/>
              <p:cNvCxnSpPr/>
              <p:nvPr userDrawn="1"/>
            </p:nvCxnSpPr>
            <p:spPr>
              <a:xfrm flipV="1">
                <a:off x="7430400"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3" name="Gruppieren 82"/>
            <p:cNvGrpSpPr/>
            <p:nvPr userDrawn="1"/>
          </p:nvGrpSpPr>
          <p:grpSpPr>
            <a:xfrm>
              <a:off x="215900" y="6930000"/>
              <a:ext cx="8710376" cy="288000"/>
              <a:chOff x="215900" y="6930000"/>
              <a:chExt cx="8710376" cy="288000"/>
            </a:xfrm>
          </p:grpSpPr>
          <p:cxnSp>
            <p:nvCxnSpPr>
              <p:cNvPr id="102" name="Gerade Verbindung 101"/>
              <p:cNvCxnSpPr/>
              <p:nvPr userDrawn="1"/>
            </p:nvCxnSpPr>
            <p:spPr>
              <a:xfrm flipV="1">
                <a:off x="216484"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3" name="Textfeld 8"/>
              <p:cNvSpPr txBox="1"/>
              <p:nvPr userDrawn="1"/>
            </p:nvSpPr>
            <p:spPr>
              <a:xfrm>
                <a:off x="215900" y="6948000"/>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dirty="0" smtClean="0">
                    <a:solidFill>
                      <a:schemeClr val="tx1"/>
                    </a:solidFill>
                  </a:rPr>
                  <a:t>12,10</a:t>
                </a:r>
              </a:p>
            </p:txBody>
          </p:sp>
          <p:sp>
            <p:nvSpPr>
              <p:cNvPr id="104" name="Textfeld 8"/>
              <p:cNvSpPr txBox="1"/>
              <p:nvPr userDrawn="1"/>
            </p:nvSpPr>
            <p:spPr>
              <a:xfrm>
                <a:off x="8422276" y="6948000"/>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12,10</a:t>
                </a:r>
              </a:p>
            </p:txBody>
          </p:sp>
          <p:cxnSp>
            <p:nvCxnSpPr>
              <p:cNvPr id="105" name="Gerade Verbindung 104"/>
              <p:cNvCxnSpPr/>
              <p:nvPr userDrawn="1"/>
            </p:nvCxnSpPr>
            <p:spPr>
              <a:xfrm flipV="1">
                <a:off x="8926276"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6" name="Textfeld 8"/>
              <p:cNvSpPr txBox="1"/>
              <p:nvPr userDrawn="1"/>
            </p:nvSpPr>
            <p:spPr>
              <a:xfrm>
                <a:off x="6926400" y="6948000"/>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7,94</a:t>
                </a:r>
              </a:p>
            </p:txBody>
          </p:sp>
          <p:cxnSp>
            <p:nvCxnSpPr>
              <p:cNvPr id="107" name="Gerade Verbindung 106"/>
              <p:cNvCxnSpPr/>
              <p:nvPr userDrawn="1"/>
            </p:nvCxnSpPr>
            <p:spPr>
              <a:xfrm flipV="1">
                <a:off x="74304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4" name="Gruppieren 83"/>
            <p:cNvGrpSpPr/>
            <p:nvPr userDrawn="1"/>
          </p:nvGrpSpPr>
          <p:grpSpPr>
            <a:xfrm>
              <a:off x="9216000" y="214313"/>
              <a:ext cx="360000" cy="6715687"/>
              <a:chOff x="9216000" y="214313"/>
              <a:chExt cx="360000" cy="6715687"/>
            </a:xfrm>
          </p:grpSpPr>
          <p:cxnSp>
            <p:nvCxnSpPr>
              <p:cNvPr id="94" name="Gerade Verbindung 93"/>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5" name="Textfeld 39"/>
              <p:cNvSpPr txBox="1"/>
              <p:nvPr userDrawn="1"/>
            </p:nvSpPr>
            <p:spPr>
              <a:xfrm>
                <a:off x="9216000" y="1314450"/>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5,87</a:t>
                </a:r>
              </a:p>
            </p:txBody>
          </p:sp>
          <p:cxnSp>
            <p:nvCxnSpPr>
              <p:cNvPr id="96" name="Gerade Verbindung 95"/>
              <p:cNvCxnSpPr/>
              <p:nvPr userDrawn="1"/>
            </p:nvCxnSpPr>
            <p:spPr>
              <a:xfrm flipH="1">
                <a:off x="9216000" y="610200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7" name="Textfeld 39"/>
              <p:cNvSpPr txBox="1"/>
              <p:nvPr userDrawn="1"/>
            </p:nvSpPr>
            <p:spPr>
              <a:xfrm>
                <a:off x="9216000" y="610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7,43</a:t>
                </a:r>
              </a:p>
            </p:txBody>
          </p:sp>
          <p:sp>
            <p:nvSpPr>
              <p:cNvPr id="98"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8,93</a:t>
                </a:r>
              </a:p>
            </p:txBody>
          </p:sp>
          <p:cxnSp>
            <p:nvCxnSpPr>
              <p:cNvPr id="99" name="Gerade Verbindung 98"/>
              <p:cNvCxnSpPr/>
              <p:nvPr userDrawn="1"/>
            </p:nvCxnSpPr>
            <p:spPr>
              <a:xfrm flipH="1">
                <a:off x="9216000" y="131445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00" name="Gerade Verbindung 99"/>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1"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8,92</a:t>
                </a:r>
              </a:p>
            </p:txBody>
          </p:sp>
        </p:grpSp>
        <p:grpSp>
          <p:nvGrpSpPr>
            <p:cNvPr id="85" name="Gruppieren 84"/>
            <p:cNvGrpSpPr/>
            <p:nvPr userDrawn="1"/>
          </p:nvGrpSpPr>
          <p:grpSpPr>
            <a:xfrm>
              <a:off x="-432000" y="6101971"/>
              <a:ext cx="360076" cy="828029"/>
              <a:chOff x="-432000" y="6101971"/>
              <a:chExt cx="360076" cy="828029"/>
            </a:xfrm>
          </p:grpSpPr>
          <p:cxnSp>
            <p:nvCxnSpPr>
              <p:cNvPr id="90" name="Gerade Verbindung 89"/>
              <p:cNvCxnSpPr/>
              <p:nvPr userDrawn="1"/>
            </p:nvCxnSpPr>
            <p:spPr>
              <a:xfrm flipH="1">
                <a:off x="-360000" y="610200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1" name="Textfeld 39"/>
              <p:cNvSpPr txBox="1"/>
              <p:nvPr userDrawn="1"/>
            </p:nvSpPr>
            <p:spPr>
              <a:xfrm>
                <a:off x="-431924" y="610197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kern="0" baseline="0" dirty="0" smtClean="0">
                    <a:solidFill>
                      <a:schemeClr val="tx1"/>
                    </a:solidFill>
                    <a:latin typeface="+mn-lt"/>
                  </a:rPr>
                  <a:t>7,43</a:t>
                </a:r>
              </a:p>
            </p:txBody>
          </p:sp>
          <p:cxnSp>
            <p:nvCxnSpPr>
              <p:cNvPr id="92" name="Gerade Verbindung 91"/>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3"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kern="0" baseline="0" dirty="0" smtClean="0">
                    <a:solidFill>
                      <a:schemeClr val="tx1"/>
                    </a:solidFill>
                    <a:latin typeface="+mn-lt"/>
                  </a:rPr>
                  <a:t>8,92</a:t>
                </a:r>
              </a:p>
            </p:txBody>
          </p:sp>
        </p:grpSp>
        <p:grpSp>
          <p:nvGrpSpPr>
            <p:cNvPr id="86" name="Gruppieren 85"/>
            <p:cNvGrpSpPr/>
            <p:nvPr userDrawn="1"/>
          </p:nvGrpSpPr>
          <p:grpSpPr>
            <a:xfrm>
              <a:off x="-432000" y="1026000"/>
              <a:ext cx="360000" cy="288450"/>
              <a:chOff x="-432000" y="1026000"/>
              <a:chExt cx="360000" cy="288450"/>
            </a:xfrm>
          </p:grpSpPr>
          <p:cxnSp>
            <p:nvCxnSpPr>
              <p:cNvPr id="88" name="Gerade Verbindung 87"/>
              <p:cNvCxnSpPr/>
              <p:nvPr userDrawn="1"/>
            </p:nvCxnSpPr>
            <p:spPr>
              <a:xfrm flipH="1">
                <a:off x="-360000" y="131445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9" name="Textfeld 39"/>
              <p:cNvSpPr txBox="1"/>
              <p:nvPr userDrawn="1"/>
            </p:nvSpPr>
            <p:spPr>
              <a:xfrm>
                <a:off x="-432000" y="1026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kern="0" baseline="0" dirty="0" smtClean="0">
                    <a:solidFill>
                      <a:schemeClr val="tx1"/>
                    </a:solidFill>
                    <a:latin typeface="+mn-lt"/>
                  </a:rPr>
                  <a:t>5,87</a:t>
                </a:r>
              </a:p>
            </p:txBody>
          </p:sp>
        </p:grpSp>
        <p:sp>
          <p:nvSpPr>
            <p:cNvPr id="87" name="Textfeld 56"/>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601" b="1" baseline="0" dirty="0" smtClean="0">
                  <a:solidFill>
                    <a:schemeClr val="tx1"/>
                  </a:solidFill>
                  <a:latin typeface="+mn-lt"/>
                </a:rPr>
                <a:t>Hinweis</a:t>
              </a:r>
              <a:r>
                <a:rPr lang="de-DE" sz="601" b="0" baseline="0" dirty="0" smtClean="0">
                  <a:solidFill>
                    <a:schemeClr val="tx1"/>
                  </a:solidFill>
                  <a:latin typeface="+mn-lt"/>
                </a:rPr>
                <a:t>: Titel der Präsentation ist Fußzeile</a:t>
              </a:r>
            </a:p>
            <a:p>
              <a:pPr indent="0" algn="r">
                <a:lnSpc>
                  <a:spcPct val="100000"/>
                </a:lnSpc>
                <a:spcBef>
                  <a:spcPts val="0"/>
                </a:spcBef>
                <a:spcAft>
                  <a:spcPts val="0"/>
                </a:spcAft>
              </a:pPr>
              <a:r>
                <a:rPr lang="de-DE" sz="601" b="0" baseline="0" dirty="0" smtClean="0">
                  <a:solidFill>
                    <a:schemeClr val="tx1"/>
                  </a:solidFill>
                  <a:latin typeface="+mn-lt"/>
                </a:rPr>
                <a:t>Fußzeile (pro Folie oder für alle) </a:t>
              </a:r>
              <a:br>
                <a:rPr lang="de-DE" sz="601" b="0" baseline="0" dirty="0" smtClean="0">
                  <a:solidFill>
                    <a:schemeClr val="tx1"/>
                  </a:solidFill>
                  <a:latin typeface="+mn-lt"/>
                </a:rPr>
              </a:br>
              <a:r>
                <a:rPr lang="de-DE" sz="601" b="0" baseline="0" dirty="0" smtClean="0">
                  <a:solidFill>
                    <a:schemeClr val="tx1"/>
                  </a:solidFill>
                  <a:latin typeface="+mn-lt"/>
                </a:rPr>
                <a:t>anpassen über Menü:</a:t>
              </a:r>
            </a:p>
            <a:p>
              <a:pPr indent="0" algn="r">
                <a:lnSpc>
                  <a:spcPct val="100000"/>
                </a:lnSpc>
                <a:spcBef>
                  <a:spcPts val="0"/>
                </a:spcBef>
                <a:spcAft>
                  <a:spcPts val="0"/>
                </a:spcAft>
              </a:pPr>
              <a:r>
                <a:rPr lang="de-DE" sz="601" b="1" baseline="0" dirty="0" smtClean="0">
                  <a:solidFill>
                    <a:schemeClr val="tx1"/>
                  </a:solidFill>
                  <a:latin typeface="+mn-lt"/>
                </a:rPr>
                <a:t>Einfügen | Text | Kopf- und Fußzeile</a:t>
              </a:r>
            </a:p>
          </p:txBody>
        </p:sp>
      </p:grpSp>
    </p:spTree>
    <p:extLst>
      <p:ext uri="{BB962C8B-B14F-4D97-AF65-F5344CB8AC3E}">
        <p14:creationId xmlns:p14="http://schemas.microsoft.com/office/powerpoint/2010/main" val="6443151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el kurz">
    <p:bg>
      <p:bgPr>
        <a:solidFill>
          <a:schemeClr val="tx1"/>
        </a:solidFill>
        <a:effectLst/>
      </p:bgPr>
    </p:bg>
    <p:spTree>
      <p:nvGrpSpPr>
        <p:cNvPr id="1" name=""/>
        <p:cNvGrpSpPr/>
        <p:nvPr/>
      </p:nvGrpSpPr>
      <p:grpSpPr>
        <a:xfrm>
          <a:off x="0" y="0"/>
          <a:ext cx="0" cy="0"/>
          <a:chOff x="0" y="0"/>
          <a:chExt cx="0" cy="0"/>
        </a:xfrm>
      </p:grpSpPr>
      <p:pic>
        <p:nvPicPr>
          <p:cNvPr id="44" name="Picture 2" descr="Y:\Aufträge\KiA\OV\Deutsche Messe AG\JOB 1411-059_PPT_Anpassung Auslandmaster bzw. Master_2010\allMaterial\_GuF\Sortierung\Hannover Messe\hm14_dach_motiv_Powerpoint_Master.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4724"/>
          <a:stretch/>
        </p:blipFill>
        <p:spPr bwMode="auto">
          <a:xfrm>
            <a:off x="0" y="243225"/>
            <a:ext cx="9144000" cy="4905038"/>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p:cNvSpPr/>
          <p:nvPr userDrawn="1"/>
        </p:nvSpPr>
        <p:spPr>
          <a:xfrm>
            <a:off x="216000" y="4336397"/>
            <a:ext cx="8712100" cy="64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3" name="Untertitel 2"/>
          <p:cNvSpPr>
            <a:spLocks noGrp="1"/>
          </p:cNvSpPr>
          <p:nvPr>
            <p:ph type="subTitle" idx="1" hasCustomPrompt="1"/>
          </p:nvPr>
        </p:nvSpPr>
        <p:spPr>
          <a:xfrm>
            <a:off x="215900" y="843180"/>
            <a:ext cx="3132000" cy="2154733"/>
          </a:xfrm>
          <a:solidFill>
            <a:schemeClr val="accent1"/>
          </a:solidFill>
        </p:spPr>
        <p:txBody>
          <a:bodyPr lIns="216000" tIns="432000" rIns="216000" bIns="216000" anchor="t" anchorCtr="0">
            <a:spAutoFit/>
          </a:bodyPr>
          <a:lstStyle>
            <a:lvl1pPr marL="0" indent="0" algn="l">
              <a:spcBef>
                <a:spcPts val="0"/>
              </a:spcBef>
              <a:buNone/>
              <a:defRPr sz="1351" baseline="0">
                <a:solidFill>
                  <a:schemeClr val="bg1"/>
                </a:solidFill>
              </a:defRPr>
            </a:lvl1pPr>
            <a:lvl2pPr marL="0" indent="0" algn="l">
              <a:spcBef>
                <a:spcPts val="0"/>
              </a:spcBef>
              <a:buNone/>
              <a:defRPr sz="976">
                <a:solidFill>
                  <a:schemeClr val="bg1"/>
                </a:solidFill>
              </a:defRPr>
            </a:lvl2pPr>
            <a:lvl3pPr marL="0" indent="0" algn="l">
              <a:spcBef>
                <a:spcPts val="0"/>
              </a:spcBef>
              <a:buNone/>
              <a:defRPr sz="976">
                <a:solidFill>
                  <a:schemeClr val="bg1"/>
                </a:solidFill>
              </a:defRPr>
            </a:lvl3pPr>
            <a:lvl4pPr marL="0" indent="0" algn="l">
              <a:spcBef>
                <a:spcPts val="0"/>
              </a:spcBef>
              <a:buNone/>
              <a:defRPr sz="976">
                <a:solidFill>
                  <a:schemeClr val="bg1"/>
                </a:solidFill>
              </a:defRPr>
            </a:lvl4pPr>
            <a:lvl5pPr marL="0" indent="0" algn="l">
              <a:spcBef>
                <a:spcPts val="0"/>
              </a:spcBef>
              <a:buNone/>
              <a:defRPr sz="976">
                <a:solidFill>
                  <a:schemeClr val="bg1"/>
                </a:solidFill>
              </a:defRPr>
            </a:lvl5pPr>
            <a:lvl6pPr marL="0" indent="0" algn="l">
              <a:spcBef>
                <a:spcPts val="0"/>
              </a:spcBef>
              <a:buNone/>
              <a:defRPr sz="976">
                <a:solidFill>
                  <a:schemeClr val="bg1"/>
                </a:solidFill>
              </a:defRPr>
            </a:lvl6pPr>
            <a:lvl7pPr marL="0" indent="0" algn="l">
              <a:spcBef>
                <a:spcPts val="0"/>
              </a:spcBef>
              <a:buNone/>
              <a:defRPr sz="976">
                <a:solidFill>
                  <a:schemeClr val="bg1"/>
                </a:solidFill>
              </a:defRPr>
            </a:lvl7pPr>
            <a:lvl8pPr marL="0" indent="0" algn="l">
              <a:spcBef>
                <a:spcPts val="0"/>
              </a:spcBef>
              <a:buNone/>
              <a:defRPr sz="976">
                <a:solidFill>
                  <a:schemeClr val="bg1"/>
                </a:solidFill>
              </a:defRPr>
            </a:lvl8pPr>
            <a:lvl9pPr marL="0" indent="0" algn="l">
              <a:spcBef>
                <a:spcPts val="0"/>
              </a:spcBef>
              <a:buNone/>
              <a:defRPr sz="976">
                <a:solidFill>
                  <a:schemeClr val="bg1"/>
                </a:solidFill>
              </a:defRPr>
            </a:lvl9pPr>
          </a:lstStyle>
          <a:p>
            <a:r>
              <a:rPr lang="de-DE" dirty="0" err="1" smtClean="0"/>
              <a:t>Subhead</a:t>
            </a:r>
            <a:r>
              <a:rPr lang="de-DE" dirty="0" smtClean="0"/>
              <a:t> auch mehrzeilig 18 </a:t>
            </a:r>
            <a:r>
              <a:rPr lang="de-DE" dirty="0" err="1" smtClean="0"/>
              <a:t>pt</a:t>
            </a:r>
            <a:r>
              <a:rPr lang="de-DE" dirty="0" smtClean="0"/>
              <a:t>  ((für Datum und URL 13 </a:t>
            </a:r>
            <a:r>
              <a:rPr lang="de-DE" dirty="0" err="1" smtClean="0"/>
              <a:t>pt</a:t>
            </a:r>
            <a:r>
              <a:rPr lang="de-DE" dirty="0" smtClean="0"/>
              <a:t>: Start | Absatz | Listenebene erhöhen/verringern))</a:t>
            </a:r>
            <a:br>
              <a:rPr lang="de-DE" dirty="0" smtClean="0"/>
            </a:br>
            <a:r>
              <a:rPr lang="de-DE" dirty="0" smtClean="0"/>
              <a:t/>
            </a:r>
            <a:br>
              <a:rPr lang="de-DE" dirty="0" smtClean="0"/>
            </a:br>
            <a:r>
              <a:rPr lang="de-DE" dirty="0" smtClean="0"/>
              <a:t>Datum</a:t>
            </a:r>
            <a:br>
              <a:rPr lang="de-DE" dirty="0" smtClean="0"/>
            </a:br>
            <a:r>
              <a:rPr lang="de-DE" dirty="0" smtClean="0"/>
              <a:t>URL in fett</a:t>
            </a:r>
          </a:p>
        </p:txBody>
      </p:sp>
      <p:sp>
        <p:nvSpPr>
          <p:cNvPr id="42" name="Titel 1"/>
          <p:cNvSpPr>
            <a:spLocks noGrp="1"/>
          </p:cNvSpPr>
          <p:nvPr>
            <p:ph type="ctrTitle" hasCustomPrompt="1"/>
          </p:nvPr>
        </p:nvSpPr>
        <p:spPr>
          <a:xfrm>
            <a:off x="215900" y="162150"/>
            <a:ext cx="6242937" cy="690456"/>
          </a:xfrm>
          <a:solidFill>
            <a:schemeClr val="accent1"/>
          </a:solidFill>
        </p:spPr>
        <p:txBody>
          <a:bodyPr wrap="none" lIns="216000" tIns="216000" rIns="216000" bIns="216000" anchor="t" anchorCtr="0">
            <a:spAutoFit/>
          </a:bodyPr>
          <a:lstStyle>
            <a:lvl1pPr>
              <a:defRPr sz="1652" baseline="0">
                <a:solidFill>
                  <a:schemeClr val="bg1"/>
                </a:solidFill>
              </a:defRPr>
            </a:lvl1pPr>
          </a:lstStyle>
          <a:p>
            <a:r>
              <a:rPr lang="de-DE" dirty="0" smtClean="0"/>
              <a:t>Titel der Präsentation, Arial, 22 </a:t>
            </a:r>
            <a:r>
              <a:rPr lang="de-DE" dirty="0" err="1" smtClean="0"/>
              <a:t>pt</a:t>
            </a:r>
            <a:r>
              <a:rPr lang="de-DE" dirty="0" smtClean="0"/>
              <a:t>, Weiß, Hervorhebungen fett</a:t>
            </a:r>
            <a:endParaRPr lang="de-DE" dirty="0"/>
          </a:p>
        </p:txBody>
      </p:sp>
      <p:pic>
        <p:nvPicPr>
          <p:cNvPr id="83" name="Grafik 8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2003" y="4526688"/>
            <a:ext cx="1667149" cy="270250"/>
          </a:xfrm>
          <a:prstGeom prst="rect">
            <a:avLst/>
          </a:prstGeom>
        </p:spPr>
      </p:pic>
      <p:grpSp>
        <p:nvGrpSpPr>
          <p:cNvPr id="45" name="Gruppieren 44"/>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601" b="0" dirty="0" smtClean="0">
                  <a:solidFill>
                    <a:schemeClr val="tx1"/>
                  </a:solidFill>
                  <a:latin typeface="+mn-lt"/>
                </a:rPr>
                <a:t>Hilfslinien anzeigen über Menu: </a:t>
              </a:r>
              <a:br>
                <a:rPr lang="de-DE" sz="601" b="0" dirty="0" smtClean="0">
                  <a:solidFill>
                    <a:schemeClr val="tx1"/>
                  </a:solidFill>
                  <a:latin typeface="+mn-lt"/>
                </a:rPr>
              </a:br>
              <a:r>
                <a:rPr lang="de-DE" sz="601" b="1" dirty="0" smtClean="0">
                  <a:solidFill>
                    <a:schemeClr val="tx1"/>
                  </a:solidFill>
                  <a:latin typeface="+mn-lt"/>
                </a:rPr>
                <a:t>Ansicht | Anzeigen | </a:t>
              </a:r>
              <a:r>
                <a:rPr lang="de-DE" sz="601" b="0" dirty="0" smtClean="0">
                  <a:solidFill>
                    <a:schemeClr val="tx1"/>
                  </a:solidFill>
                  <a:latin typeface="+mn-lt"/>
                </a:rPr>
                <a:t>Haken bei</a:t>
              </a:r>
              <a:r>
                <a:rPr lang="de-DE" sz="601" b="1" dirty="0" smtClean="0">
                  <a:solidFill>
                    <a:schemeClr val="tx1"/>
                  </a:solidFill>
                  <a:latin typeface="+mn-lt"/>
                </a:rPr>
                <a:t/>
              </a:r>
              <a:br>
                <a:rPr lang="de-DE" sz="601" b="1" dirty="0" smtClean="0">
                  <a:solidFill>
                    <a:schemeClr val="tx1"/>
                  </a:solidFill>
                  <a:latin typeface="+mn-lt"/>
                </a:rPr>
              </a:br>
              <a:r>
                <a:rPr lang="de-DE" sz="601" b="1" dirty="0" smtClean="0">
                  <a:solidFill>
                    <a:schemeClr val="tx1"/>
                  </a:solidFill>
                  <a:latin typeface="+mn-lt"/>
                </a:rPr>
                <a:t>Führungslinien </a:t>
              </a:r>
              <a:r>
                <a:rPr lang="de-DE" sz="601" b="0" dirty="0" smtClean="0">
                  <a:solidFill>
                    <a:schemeClr val="tx1"/>
                  </a:solidFill>
                  <a:latin typeface="+mn-lt"/>
                </a:rPr>
                <a:t>setzten</a:t>
              </a:r>
            </a:p>
            <a:p>
              <a:pPr indent="0" algn="r">
                <a:lnSpc>
                  <a:spcPct val="100000"/>
                </a:lnSpc>
                <a:spcBef>
                  <a:spcPts val="0"/>
                </a:spcBef>
                <a:spcAft>
                  <a:spcPts val="0"/>
                </a:spcAft>
              </a:pPr>
              <a:r>
                <a:rPr lang="de-DE" sz="375" b="0" dirty="0" smtClean="0">
                  <a:solidFill>
                    <a:schemeClr val="tx1"/>
                  </a:solidFill>
                  <a:latin typeface="+mn-lt"/>
                </a:rPr>
                <a:t>______________________________________________________</a:t>
              </a:r>
            </a:p>
            <a:p>
              <a:pPr indent="0" algn="r">
                <a:lnSpc>
                  <a:spcPct val="100000"/>
                </a:lnSpc>
                <a:spcBef>
                  <a:spcPts val="0"/>
                </a:spcBef>
                <a:spcAft>
                  <a:spcPts val="0"/>
                </a:spcAft>
              </a:pPr>
              <a:endParaRPr lang="de-DE" sz="263" b="0" dirty="0" smtClean="0">
                <a:solidFill>
                  <a:schemeClr val="tx1"/>
                </a:solidFill>
                <a:latin typeface="+mn-lt"/>
              </a:endParaRPr>
            </a:p>
            <a:p>
              <a:pPr indent="0" algn="r">
                <a:lnSpc>
                  <a:spcPct val="100000"/>
                </a:lnSpc>
                <a:spcBef>
                  <a:spcPts val="0"/>
                </a:spcBef>
                <a:spcAft>
                  <a:spcPts val="0"/>
                </a:spcAft>
              </a:pPr>
              <a:r>
                <a:rPr lang="de-DE" sz="601" b="0" dirty="0" smtClean="0">
                  <a:solidFill>
                    <a:schemeClr val="tx1"/>
                  </a:solidFill>
                  <a:latin typeface="+mn-lt"/>
                </a:rPr>
                <a:t>Folie in</a:t>
              </a:r>
              <a:r>
                <a:rPr lang="de-DE" sz="601" b="0" baseline="0" dirty="0" smtClean="0">
                  <a:solidFill>
                    <a:schemeClr val="tx1"/>
                  </a:solidFill>
                  <a:latin typeface="+mn-lt"/>
                </a:rPr>
                <a:t> Ursprungsform </a:t>
              </a:r>
            </a:p>
            <a:p>
              <a:pPr indent="0" algn="r">
                <a:lnSpc>
                  <a:spcPct val="100000"/>
                </a:lnSpc>
                <a:spcBef>
                  <a:spcPts val="0"/>
                </a:spcBef>
                <a:spcAft>
                  <a:spcPts val="0"/>
                </a:spcAft>
              </a:pPr>
              <a:r>
                <a:rPr lang="de-DE" sz="601" b="0" baseline="0" dirty="0" smtClean="0">
                  <a:solidFill>
                    <a:schemeClr val="tx1"/>
                  </a:solidFill>
                  <a:latin typeface="+mn-lt"/>
                </a:rPr>
                <a:t>bringen über Menu:</a:t>
              </a:r>
            </a:p>
            <a:p>
              <a:pPr indent="0" algn="r">
                <a:lnSpc>
                  <a:spcPct val="100000"/>
                </a:lnSpc>
                <a:spcBef>
                  <a:spcPts val="0"/>
                </a:spcBef>
                <a:spcAft>
                  <a:spcPts val="0"/>
                </a:spcAft>
              </a:pPr>
              <a:r>
                <a:rPr lang="de-DE" sz="601" b="1" baseline="0" dirty="0" smtClean="0">
                  <a:solidFill>
                    <a:schemeClr val="tx1"/>
                  </a:solidFill>
                  <a:latin typeface="+mn-lt"/>
                </a:rPr>
                <a:t>Start | Folien | Zurücksetzen</a:t>
              </a:r>
            </a:p>
            <a:p>
              <a:pPr indent="0" algn="r">
                <a:lnSpc>
                  <a:spcPct val="100000"/>
                </a:lnSpc>
                <a:spcBef>
                  <a:spcPts val="0"/>
                </a:spcBef>
                <a:spcAft>
                  <a:spcPts val="0"/>
                </a:spcAft>
              </a:pPr>
              <a:r>
                <a:rPr lang="de-DE" sz="375"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263" b="1" baseline="0" dirty="0" smtClean="0">
                <a:solidFill>
                  <a:schemeClr val="tx1"/>
                </a:solidFill>
                <a:latin typeface="+mn-lt"/>
              </a:endParaRPr>
            </a:p>
            <a:p>
              <a:pPr indent="0" algn="r">
                <a:lnSpc>
                  <a:spcPct val="100000"/>
                </a:lnSpc>
                <a:spcBef>
                  <a:spcPts val="0"/>
                </a:spcBef>
                <a:spcAft>
                  <a:spcPts val="0"/>
                </a:spcAft>
              </a:pPr>
              <a:r>
                <a:rPr lang="de-DE" sz="601" dirty="0" smtClean="0">
                  <a:solidFill>
                    <a:schemeClr val="tx1"/>
                  </a:solidFill>
                </a:rPr>
                <a:t>Wechsel der Textebene im Menü über: </a:t>
              </a:r>
              <a:r>
                <a:rPr lang="de-DE" sz="601" b="1" dirty="0" smtClean="0">
                  <a:solidFill>
                    <a:schemeClr val="tx1"/>
                  </a:solidFill>
                </a:rPr>
                <a:t>Start | Absatz | Listenebene erhöhen/verringern</a:t>
              </a:r>
            </a:p>
            <a:p>
              <a:pPr indent="0" algn="r">
                <a:lnSpc>
                  <a:spcPct val="100000"/>
                </a:lnSpc>
                <a:spcBef>
                  <a:spcPts val="0"/>
                </a:spcBef>
                <a:spcAft>
                  <a:spcPts val="0"/>
                </a:spcAft>
              </a:pPr>
              <a:r>
                <a:rPr lang="de-DE" sz="375"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263" b="0" baseline="0" dirty="0" smtClean="0">
                <a:solidFill>
                  <a:schemeClr val="tx1"/>
                </a:solidFill>
                <a:latin typeface="+mn-lt"/>
              </a:endParaRPr>
            </a:p>
            <a:p>
              <a:pPr marL="0" marR="0" lvl="0" indent="0" algn="r" defTabSz="686440" rtl="0" eaLnBrk="1" fontAlgn="auto" latinLnBrk="0" hangingPunct="1">
                <a:lnSpc>
                  <a:spcPct val="100000"/>
                </a:lnSpc>
                <a:spcBef>
                  <a:spcPts val="0"/>
                </a:spcBef>
                <a:spcAft>
                  <a:spcPts val="0"/>
                </a:spcAft>
                <a:buClrTx/>
                <a:buSzTx/>
                <a:buFontTx/>
                <a:buNone/>
                <a:tabLst/>
                <a:defRPr/>
              </a:pPr>
              <a:r>
                <a:rPr lang="de-DE" sz="601" dirty="0" smtClean="0">
                  <a:solidFill>
                    <a:schemeClr val="tx1"/>
                  </a:solidFill>
                </a:rPr>
                <a:t>Wechsel des Folienlayouts im Menü über:</a:t>
              </a:r>
            </a:p>
            <a:p>
              <a:pPr marL="0" marR="0" lvl="0" indent="0" algn="r" defTabSz="686440" rtl="0" eaLnBrk="1" fontAlgn="auto" latinLnBrk="0" hangingPunct="1">
                <a:lnSpc>
                  <a:spcPct val="100000"/>
                </a:lnSpc>
                <a:spcBef>
                  <a:spcPts val="0"/>
                </a:spcBef>
                <a:spcAft>
                  <a:spcPts val="0"/>
                </a:spcAft>
                <a:buClrTx/>
                <a:buSzTx/>
                <a:buFontTx/>
                <a:buNone/>
                <a:tabLst/>
                <a:defRPr/>
              </a:pPr>
              <a:r>
                <a:rPr lang="de-DE" sz="601" b="1" baseline="0" dirty="0" smtClean="0">
                  <a:solidFill>
                    <a:schemeClr val="tx1"/>
                  </a:solidFill>
                  <a:latin typeface="+mn-lt"/>
                </a:rPr>
                <a:t>Start | Folien | Layout</a:t>
              </a:r>
            </a:p>
            <a:p>
              <a:pPr indent="0" algn="r">
                <a:lnSpc>
                  <a:spcPct val="100000"/>
                </a:lnSpc>
                <a:spcBef>
                  <a:spcPts val="0"/>
                </a:spcBef>
                <a:spcAft>
                  <a:spcPts val="0"/>
                </a:spcAft>
              </a:pPr>
              <a:endParaRPr lang="de-DE" sz="601" b="1" baseline="0" dirty="0" smtClean="0">
                <a:solidFill>
                  <a:schemeClr val="tx1"/>
                </a:solidFill>
                <a:latin typeface="+mn-lt"/>
              </a:endParaRPr>
            </a:p>
            <a:p>
              <a:pPr indent="0" algn="r">
                <a:lnSpc>
                  <a:spcPct val="100000"/>
                </a:lnSpc>
                <a:spcBef>
                  <a:spcPts val="0"/>
                </a:spcBef>
                <a:spcAft>
                  <a:spcPts val="0"/>
                </a:spcAft>
              </a:pPr>
              <a:endParaRPr lang="de-DE" sz="601" b="1" dirty="0" smtClean="0">
                <a:solidFill>
                  <a:schemeClr val="tx1"/>
                </a:solidFill>
                <a:latin typeface="+mn-lt"/>
              </a:endParaRPr>
            </a:p>
          </p:txBody>
        </p:sp>
        <p:grpSp>
          <p:nvGrpSpPr>
            <p:cNvPr id="47" name="Gruppieren 46"/>
            <p:cNvGrpSpPr/>
            <p:nvPr userDrawn="1"/>
          </p:nvGrpSpPr>
          <p:grpSpPr>
            <a:xfrm>
              <a:off x="215900" y="-360000"/>
              <a:ext cx="8711195" cy="288000"/>
              <a:chOff x="215900" y="-360000"/>
              <a:chExt cx="8711195" cy="288000"/>
            </a:xfrm>
          </p:grpSpPr>
          <p:cxnSp>
            <p:nvCxnSpPr>
              <p:cNvPr id="109" name="Gerade Verbindung 108"/>
              <p:cNvCxnSpPr/>
              <p:nvPr userDrawn="1"/>
            </p:nvCxnSpPr>
            <p:spPr>
              <a:xfrm flipV="1">
                <a:off x="215900"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10" name="Textfeld 8"/>
              <p:cNvSpPr txBox="1"/>
              <p:nvPr userDrawn="1"/>
            </p:nvSpPr>
            <p:spPr>
              <a:xfrm>
                <a:off x="216484"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dirty="0" smtClean="0">
                    <a:solidFill>
                      <a:schemeClr val="tx1"/>
                    </a:solidFill>
                  </a:rPr>
                  <a:t>12,10</a:t>
                </a:r>
              </a:p>
            </p:txBody>
          </p:sp>
          <p:sp>
            <p:nvSpPr>
              <p:cNvPr id="111" name="Textfeld 8"/>
              <p:cNvSpPr txBox="1"/>
              <p:nvPr userDrawn="1"/>
            </p:nvSpPr>
            <p:spPr>
              <a:xfrm>
                <a:off x="8422276"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12,10</a:t>
                </a:r>
              </a:p>
            </p:txBody>
          </p:sp>
          <p:cxnSp>
            <p:nvCxnSpPr>
              <p:cNvPr id="112" name="Gerade Verbindung 111"/>
              <p:cNvCxnSpPr/>
              <p:nvPr userDrawn="1"/>
            </p:nvCxnSpPr>
            <p:spPr>
              <a:xfrm flipV="1">
                <a:off x="8927095"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13" name="Textfeld 8"/>
              <p:cNvSpPr txBox="1"/>
              <p:nvPr userDrawn="1"/>
            </p:nvSpPr>
            <p:spPr>
              <a:xfrm>
                <a:off x="692640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7,94</a:t>
                </a:r>
              </a:p>
            </p:txBody>
          </p:sp>
          <p:cxnSp>
            <p:nvCxnSpPr>
              <p:cNvPr id="114" name="Gerade Verbindung 113"/>
              <p:cNvCxnSpPr/>
              <p:nvPr userDrawn="1"/>
            </p:nvCxnSpPr>
            <p:spPr>
              <a:xfrm flipV="1">
                <a:off x="7430400"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2" name="Gruppieren 81"/>
            <p:cNvGrpSpPr/>
            <p:nvPr userDrawn="1"/>
          </p:nvGrpSpPr>
          <p:grpSpPr>
            <a:xfrm>
              <a:off x="215900" y="6930000"/>
              <a:ext cx="8710376" cy="288000"/>
              <a:chOff x="215900" y="6930000"/>
              <a:chExt cx="8710376" cy="288000"/>
            </a:xfrm>
          </p:grpSpPr>
          <p:cxnSp>
            <p:nvCxnSpPr>
              <p:cNvPr id="103" name="Gerade Verbindung 102"/>
              <p:cNvCxnSpPr/>
              <p:nvPr userDrawn="1"/>
            </p:nvCxnSpPr>
            <p:spPr>
              <a:xfrm flipV="1">
                <a:off x="216484"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4" name="Textfeld 8"/>
              <p:cNvSpPr txBox="1"/>
              <p:nvPr userDrawn="1"/>
            </p:nvSpPr>
            <p:spPr>
              <a:xfrm>
                <a:off x="215900" y="6948000"/>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dirty="0" smtClean="0">
                    <a:solidFill>
                      <a:schemeClr val="tx1"/>
                    </a:solidFill>
                  </a:rPr>
                  <a:t>12,10</a:t>
                </a:r>
              </a:p>
            </p:txBody>
          </p:sp>
          <p:sp>
            <p:nvSpPr>
              <p:cNvPr id="105" name="Textfeld 8"/>
              <p:cNvSpPr txBox="1"/>
              <p:nvPr userDrawn="1"/>
            </p:nvSpPr>
            <p:spPr>
              <a:xfrm>
                <a:off x="8422276" y="6948000"/>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12,10</a:t>
                </a:r>
              </a:p>
            </p:txBody>
          </p:sp>
          <p:cxnSp>
            <p:nvCxnSpPr>
              <p:cNvPr id="106" name="Gerade Verbindung 105"/>
              <p:cNvCxnSpPr/>
              <p:nvPr userDrawn="1"/>
            </p:nvCxnSpPr>
            <p:spPr>
              <a:xfrm flipV="1">
                <a:off x="8926276"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7" name="Textfeld 8"/>
              <p:cNvSpPr txBox="1"/>
              <p:nvPr userDrawn="1"/>
            </p:nvSpPr>
            <p:spPr>
              <a:xfrm>
                <a:off x="6926400" y="6948000"/>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7,94</a:t>
                </a:r>
              </a:p>
            </p:txBody>
          </p:sp>
          <p:cxnSp>
            <p:nvCxnSpPr>
              <p:cNvPr id="108" name="Gerade Verbindung 107"/>
              <p:cNvCxnSpPr/>
              <p:nvPr userDrawn="1"/>
            </p:nvCxnSpPr>
            <p:spPr>
              <a:xfrm flipV="1">
                <a:off x="74304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5" name="Gruppieren 84"/>
            <p:cNvGrpSpPr/>
            <p:nvPr userDrawn="1"/>
          </p:nvGrpSpPr>
          <p:grpSpPr>
            <a:xfrm>
              <a:off x="9216000" y="214313"/>
              <a:ext cx="360000" cy="6715687"/>
              <a:chOff x="9216000" y="214313"/>
              <a:chExt cx="360000" cy="6715687"/>
            </a:xfrm>
          </p:grpSpPr>
          <p:cxnSp>
            <p:nvCxnSpPr>
              <p:cNvPr id="95" name="Gerade Verbindung 94"/>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6" name="Textfeld 39"/>
              <p:cNvSpPr txBox="1"/>
              <p:nvPr userDrawn="1"/>
            </p:nvSpPr>
            <p:spPr>
              <a:xfrm>
                <a:off x="9216000" y="1314450"/>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5,87</a:t>
                </a:r>
              </a:p>
            </p:txBody>
          </p:sp>
          <p:cxnSp>
            <p:nvCxnSpPr>
              <p:cNvPr id="97" name="Gerade Verbindung 96"/>
              <p:cNvCxnSpPr/>
              <p:nvPr userDrawn="1"/>
            </p:nvCxnSpPr>
            <p:spPr>
              <a:xfrm flipH="1">
                <a:off x="9216000" y="610200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8" name="Textfeld 39"/>
              <p:cNvSpPr txBox="1"/>
              <p:nvPr userDrawn="1"/>
            </p:nvSpPr>
            <p:spPr>
              <a:xfrm>
                <a:off x="9216000" y="610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7,43</a:t>
                </a:r>
              </a:p>
            </p:txBody>
          </p:sp>
          <p:sp>
            <p:nvSpPr>
              <p:cNvPr id="99"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8,93</a:t>
                </a:r>
              </a:p>
            </p:txBody>
          </p:sp>
          <p:cxnSp>
            <p:nvCxnSpPr>
              <p:cNvPr id="100" name="Gerade Verbindung 99"/>
              <p:cNvCxnSpPr/>
              <p:nvPr userDrawn="1"/>
            </p:nvCxnSpPr>
            <p:spPr>
              <a:xfrm flipH="1">
                <a:off x="9216000" y="131445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01" name="Gerade Verbindung 100"/>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2"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8,92</a:t>
                </a:r>
              </a:p>
            </p:txBody>
          </p:sp>
        </p:grpSp>
        <p:grpSp>
          <p:nvGrpSpPr>
            <p:cNvPr id="86" name="Gruppieren 85"/>
            <p:cNvGrpSpPr/>
            <p:nvPr userDrawn="1"/>
          </p:nvGrpSpPr>
          <p:grpSpPr>
            <a:xfrm>
              <a:off x="-432000" y="6101971"/>
              <a:ext cx="360076" cy="828029"/>
              <a:chOff x="-432000" y="6101971"/>
              <a:chExt cx="360076" cy="828029"/>
            </a:xfrm>
          </p:grpSpPr>
          <p:cxnSp>
            <p:nvCxnSpPr>
              <p:cNvPr id="91" name="Gerade Verbindung 90"/>
              <p:cNvCxnSpPr/>
              <p:nvPr userDrawn="1"/>
            </p:nvCxnSpPr>
            <p:spPr>
              <a:xfrm flipH="1">
                <a:off x="-360000" y="610200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2" name="Textfeld 39"/>
              <p:cNvSpPr txBox="1"/>
              <p:nvPr userDrawn="1"/>
            </p:nvSpPr>
            <p:spPr>
              <a:xfrm>
                <a:off x="-431924" y="610197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kern="0" baseline="0" dirty="0" smtClean="0">
                    <a:solidFill>
                      <a:schemeClr val="tx1"/>
                    </a:solidFill>
                    <a:latin typeface="+mn-lt"/>
                  </a:rPr>
                  <a:t>7,43</a:t>
                </a:r>
              </a:p>
            </p:txBody>
          </p:sp>
          <p:cxnSp>
            <p:nvCxnSpPr>
              <p:cNvPr id="93" name="Gerade Verbindung 92"/>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4"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kern="0" baseline="0" dirty="0" smtClean="0">
                    <a:solidFill>
                      <a:schemeClr val="tx1"/>
                    </a:solidFill>
                    <a:latin typeface="+mn-lt"/>
                  </a:rPr>
                  <a:t>8,92</a:t>
                </a:r>
              </a:p>
            </p:txBody>
          </p:sp>
        </p:grpSp>
        <p:grpSp>
          <p:nvGrpSpPr>
            <p:cNvPr id="87" name="Gruppieren 86"/>
            <p:cNvGrpSpPr/>
            <p:nvPr userDrawn="1"/>
          </p:nvGrpSpPr>
          <p:grpSpPr>
            <a:xfrm>
              <a:off x="-432000" y="1026000"/>
              <a:ext cx="360000" cy="288450"/>
              <a:chOff x="-432000" y="1026000"/>
              <a:chExt cx="360000" cy="288450"/>
            </a:xfrm>
          </p:grpSpPr>
          <p:cxnSp>
            <p:nvCxnSpPr>
              <p:cNvPr id="89" name="Gerade Verbindung 88"/>
              <p:cNvCxnSpPr/>
              <p:nvPr userDrawn="1"/>
            </p:nvCxnSpPr>
            <p:spPr>
              <a:xfrm flipH="1">
                <a:off x="-360000" y="131445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0" name="Textfeld 39"/>
              <p:cNvSpPr txBox="1"/>
              <p:nvPr userDrawn="1"/>
            </p:nvSpPr>
            <p:spPr>
              <a:xfrm>
                <a:off x="-432000" y="1026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kern="0" baseline="0" dirty="0" smtClean="0">
                    <a:solidFill>
                      <a:schemeClr val="tx1"/>
                    </a:solidFill>
                    <a:latin typeface="+mn-lt"/>
                  </a:rPr>
                  <a:t>5,87</a:t>
                </a:r>
              </a:p>
            </p:txBody>
          </p:sp>
        </p:grpSp>
        <p:sp>
          <p:nvSpPr>
            <p:cNvPr id="88" name="Textfeld 56"/>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601" b="1" baseline="0" dirty="0" smtClean="0">
                  <a:solidFill>
                    <a:schemeClr val="tx1"/>
                  </a:solidFill>
                  <a:latin typeface="+mn-lt"/>
                </a:rPr>
                <a:t>Hinweis</a:t>
              </a:r>
              <a:r>
                <a:rPr lang="de-DE" sz="601" b="0" baseline="0" dirty="0" smtClean="0">
                  <a:solidFill>
                    <a:schemeClr val="tx1"/>
                  </a:solidFill>
                  <a:latin typeface="+mn-lt"/>
                </a:rPr>
                <a:t>: Titel der Präsentation ist Fußzeile</a:t>
              </a:r>
            </a:p>
            <a:p>
              <a:pPr indent="0" algn="r">
                <a:lnSpc>
                  <a:spcPct val="100000"/>
                </a:lnSpc>
                <a:spcBef>
                  <a:spcPts val="0"/>
                </a:spcBef>
                <a:spcAft>
                  <a:spcPts val="0"/>
                </a:spcAft>
              </a:pPr>
              <a:r>
                <a:rPr lang="de-DE" sz="601" b="0" baseline="0" dirty="0" smtClean="0">
                  <a:solidFill>
                    <a:schemeClr val="tx1"/>
                  </a:solidFill>
                  <a:latin typeface="+mn-lt"/>
                </a:rPr>
                <a:t>Fußzeile (pro Folie oder für alle) </a:t>
              </a:r>
              <a:br>
                <a:rPr lang="de-DE" sz="601" b="0" baseline="0" dirty="0" smtClean="0">
                  <a:solidFill>
                    <a:schemeClr val="tx1"/>
                  </a:solidFill>
                  <a:latin typeface="+mn-lt"/>
                </a:rPr>
              </a:br>
              <a:r>
                <a:rPr lang="de-DE" sz="601" b="0" baseline="0" dirty="0" smtClean="0">
                  <a:solidFill>
                    <a:schemeClr val="tx1"/>
                  </a:solidFill>
                  <a:latin typeface="+mn-lt"/>
                </a:rPr>
                <a:t>anpassen über Menü:</a:t>
              </a:r>
            </a:p>
            <a:p>
              <a:pPr indent="0" algn="r">
                <a:lnSpc>
                  <a:spcPct val="100000"/>
                </a:lnSpc>
                <a:spcBef>
                  <a:spcPts val="0"/>
                </a:spcBef>
                <a:spcAft>
                  <a:spcPts val="0"/>
                </a:spcAft>
              </a:pPr>
              <a:r>
                <a:rPr lang="de-DE" sz="601" b="1" baseline="0" dirty="0" smtClean="0">
                  <a:solidFill>
                    <a:schemeClr val="tx1"/>
                  </a:solidFill>
                  <a:latin typeface="+mn-lt"/>
                </a:rPr>
                <a:t>Einfügen | Text | Kopf- und Fußzeile</a:t>
              </a:r>
            </a:p>
          </p:txBody>
        </p:sp>
      </p:grpSp>
      <p:pic>
        <p:nvPicPr>
          <p:cNvPr id="115" name="Grafik 1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36000" y="4391563"/>
            <a:ext cx="720000" cy="540500"/>
          </a:xfrm>
          <a:prstGeom prst="rect">
            <a:avLst/>
          </a:prstGeom>
          <a:ln w="12700">
            <a:solidFill>
              <a:schemeClr val="bg1"/>
            </a:solidFill>
            <a:miter lim="800000"/>
          </a:ln>
        </p:spPr>
      </p:pic>
      <p:pic>
        <p:nvPicPr>
          <p:cNvPr id="116" name="Grafik 1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106311" y="4599655"/>
            <a:ext cx="1944216" cy="133636"/>
          </a:xfrm>
          <a:prstGeom prst="rect">
            <a:avLst/>
          </a:prstGeom>
        </p:spPr>
      </p:pic>
    </p:spTree>
    <p:extLst>
      <p:ext uri="{BB962C8B-B14F-4D97-AF65-F5344CB8AC3E}">
        <p14:creationId xmlns:p14="http://schemas.microsoft.com/office/powerpoint/2010/main" val="9597743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el kurz | Weltweit">
    <p:bg>
      <p:bgPr>
        <a:solidFill>
          <a:schemeClr val="tx1"/>
        </a:solidFill>
        <a:effectLst/>
      </p:bgPr>
    </p:bg>
    <p:spTree>
      <p:nvGrpSpPr>
        <p:cNvPr id="1" name=""/>
        <p:cNvGrpSpPr/>
        <p:nvPr/>
      </p:nvGrpSpPr>
      <p:grpSpPr>
        <a:xfrm>
          <a:off x="0" y="0"/>
          <a:ext cx="0" cy="0"/>
          <a:chOff x="0" y="0"/>
          <a:chExt cx="0" cy="0"/>
        </a:xfrm>
      </p:grpSpPr>
      <p:pic>
        <p:nvPicPr>
          <p:cNvPr id="44" name="Grafik 4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8263"/>
          </a:xfrm>
          <a:prstGeom prst="rect">
            <a:avLst/>
          </a:prstGeom>
        </p:spPr>
      </p:pic>
      <p:sp>
        <p:nvSpPr>
          <p:cNvPr id="8" name="Rechteck 7"/>
          <p:cNvSpPr/>
          <p:nvPr userDrawn="1"/>
        </p:nvSpPr>
        <p:spPr>
          <a:xfrm>
            <a:off x="216000" y="4336397"/>
            <a:ext cx="8712100" cy="64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1"/>
          </a:p>
        </p:txBody>
      </p:sp>
      <p:sp>
        <p:nvSpPr>
          <p:cNvPr id="3" name="Untertitel 2"/>
          <p:cNvSpPr>
            <a:spLocks noGrp="1"/>
          </p:cNvSpPr>
          <p:nvPr>
            <p:ph type="subTitle" idx="1" hasCustomPrompt="1"/>
          </p:nvPr>
        </p:nvSpPr>
        <p:spPr>
          <a:xfrm>
            <a:off x="215900" y="843180"/>
            <a:ext cx="3132000" cy="2154733"/>
          </a:xfrm>
          <a:solidFill>
            <a:schemeClr val="accent1"/>
          </a:solidFill>
        </p:spPr>
        <p:txBody>
          <a:bodyPr lIns="216000" tIns="432000" rIns="216000" bIns="216000" anchor="t" anchorCtr="0">
            <a:spAutoFit/>
          </a:bodyPr>
          <a:lstStyle>
            <a:lvl1pPr marL="0" indent="0" algn="l">
              <a:spcBef>
                <a:spcPts val="0"/>
              </a:spcBef>
              <a:buNone/>
              <a:defRPr sz="1351" baseline="0">
                <a:solidFill>
                  <a:schemeClr val="bg1"/>
                </a:solidFill>
              </a:defRPr>
            </a:lvl1pPr>
            <a:lvl2pPr marL="0" indent="0" algn="l">
              <a:spcBef>
                <a:spcPts val="0"/>
              </a:spcBef>
              <a:buNone/>
              <a:defRPr sz="976">
                <a:solidFill>
                  <a:schemeClr val="bg1"/>
                </a:solidFill>
              </a:defRPr>
            </a:lvl2pPr>
            <a:lvl3pPr marL="0" indent="0" algn="l">
              <a:spcBef>
                <a:spcPts val="0"/>
              </a:spcBef>
              <a:buNone/>
              <a:defRPr sz="976">
                <a:solidFill>
                  <a:schemeClr val="bg1"/>
                </a:solidFill>
              </a:defRPr>
            </a:lvl3pPr>
            <a:lvl4pPr marL="0" indent="0" algn="l">
              <a:spcBef>
                <a:spcPts val="0"/>
              </a:spcBef>
              <a:buNone/>
              <a:defRPr sz="976">
                <a:solidFill>
                  <a:schemeClr val="bg1"/>
                </a:solidFill>
              </a:defRPr>
            </a:lvl4pPr>
            <a:lvl5pPr marL="0" indent="0" algn="l">
              <a:spcBef>
                <a:spcPts val="0"/>
              </a:spcBef>
              <a:buNone/>
              <a:defRPr sz="976">
                <a:solidFill>
                  <a:schemeClr val="bg1"/>
                </a:solidFill>
              </a:defRPr>
            </a:lvl5pPr>
            <a:lvl6pPr marL="0" indent="0" algn="l">
              <a:spcBef>
                <a:spcPts val="0"/>
              </a:spcBef>
              <a:buNone/>
              <a:defRPr sz="976">
                <a:solidFill>
                  <a:schemeClr val="bg1"/>
                </a:solidFill>
              </a:defRPr>
            </a:lvl6pPr>
            <a:lvl7pPr marL="0" indent="0" algn="l">
              <a:spcBef>
                <a:spcPts val="0"/>
              </a:spcBef>
              <a:buNone/>
              <a:defRPr sz="976">
                <a:solidFill>
                  <a:schemeClr val="bg1"/>
                </a:solidFill>
              </a:defRPr>
            </a:lvl7pPr>
            <a:lvl8pPr marL="0" indent="0" algn="l">
              <a:spcBef>
                <a:spcPts val="0"/>
              </a:spcBef>
              <a:buNone/>
              <a:defRPr sz="976">
                <a:solidFill>
                  <a:schemeClr val="bg1"/>
                </a:solidFill>
              </a:defRPr>
            </a:lvl8pPr>
            <a:lvl9pPr marL="0" indent="0" algn="l">
              <a:spcBef>
                <a:spcPts val="0"/>
              </a:spcBef>
              <a:buNone/>
              <a:defRPr sz="976">
                <a:solidFill>
                  <a:schemeClr val="bg1"/>
                </a:solidFill>
              </a:defRPr>
            </a:lvl9pPr>
          </a:lstStyle>
          <a:p>
            <a:r>
              <a:rPr lang="de-DE" dirty="0" err="1" smtClean="0"/>
              <a:t>Subhead</a:t>
            </a:r>
            <a:r>
              <a:rPr lang="de-DE" dirty="0" smtClean="0"/>
              <a:t> auch mehrzeilig 18 </a:t>
            </a:r>
            <a:r>
              <a:rPr lang="de-DE" dirty="0" err="1" smtClean="0"/>
              <a:t>pt</a:t>
            </a:r>
            <a:r>
              <a:rPr lang="de-DE" dirty="0" smtClean="0"/>
              <a:t>  ((für Datum und URL 13 </a:t>
            </a:r>
            <a:r>
              <a:rPr lang="de-DE" dirty="0" err="1" smtClean="0"/>
              <a:t>pt</a:t>
            </a:r>
            <a:r>
              <a:rPr lang="de-DE" dirty="0" smtClean="0"/>
              <a:t>: Start | Absatz | Listenebene erhöhen/verringern))</a:t>
            </a:r>
            <a:br>
              <a:rPr lang="de-DE" dirty="0" smtClean="0"/>
            </a:br>
            <a:r>
              <a:rPr lang="de-DE" dirty="0" smtClean="0"/>
              <a:t/>
            </a:r>
            <a:br>
              <a:rPr lang="de-DE" dirty="0" smtClean="0"/>
            </a:br>
            <a:r>
              <a:rPr lang="de-DE" dirty="0" smtClean="0"/>
              <a:t>Datum</a:t>
            </a:r>
            <a:br>
              <a:rPr lang="de-DE" dirty="0" smtClean="0"/>
            </a:br>
            <a:r>
              <a:rPr lang="de-DE" dirty="0" smtClean="0"/>
              <a:t>URL in fett</a:t>
            </a:r>
          </a:p>
        </p:txBody>
      </p:sp>
      <p:sp>
        <p:nvSpPr>
          <p:cNvPr id="42" name="Titel 1"/>
          <p:cNvSpPr>
            <a:spLocks noGrp="1"/>
          </p:cNvSpPr>
          <p:nvPr>
            <p:ph type="ctrTitle" hasCustomPrompt="1"/>
          </p:nvPr>
        </p:nvSpPr>
        <p:spPr>
          <a:xfrm>
            <a:off x="215900" y="162150"/>
            <a:ext cx="6242937" cy="690456"/>
          </a:xfrm>
          <a:solidFill>
            <a:schemeClr val="accent1"/>
          </a:solidFill>
        </p:spPr>
        <p:txBody>
          <a:bodyPr wrap="none" lIns="216000" tIns="216000" rIns="216000" bIns="216000" anchor="t" anchorCtr="0">
            <a:spAutoFit/>
          </a:bodyPr>
          <a:lstStyle>
            <a:lvl1pPr>
              <a:defRPr sz="1652" baseline="0">
                <a:solidFill>
                  <a:schemeClr val="bg1"/>
                </a:solidFill>
              </a:defRPr>
            </a:lvl1pPr>
          </a:lstStyle>
          <a:p>
            <a:r>
              <a:rPr lang="de-DE" dirty="0" smtClean="0"/>
              <a:t>Titel der Präsentation, Arial, 22 </a:t>
            </a:r>
            <a:r>
              <a:rPr lang="de-DE" dirty="0" err="1" smtClean="0"/>
              <a:t>pt</a:t>
            </a:r>
            <a:r>
              <a:rPr lang="de-DE" dirty="0" smtClean="0"/>
              <a:t>, Weiß, Hervorhebungen fett</a:t>
            </a:r>
            <a:endParaRPr lang="de-DE" dirty="0"/>
          </a:p>
        </p:txBody>
      </p:sp>
      <p:pic>
        <p:nvPicPr>
          <p:cNvPr id="83" name="Grafik 8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2003" y="4526688"/>
            <a:ext cx="1667149" cy="270250"/>
          </a:xfrm>
          <a:prstGeom prst="rect">
            <a:avLst/>
          </a:prstGeom>
        </p:spPr>
      </p:pic>
      <p:grpSp>
        <p:nvGrpSpPr>
          <p:cNvPr id="45" name="Gruppieren 44"/>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601" b="0" dirty="0" smtClean="0">
                  <a:solidFill>
                    <a:schemeClr val="tx1"/>
                  </a:solidFill>
                  <a:latin typeface="+mn-lt"/>
                </a:rPr>
                <a:t>Hilfslinien anzeigen über Menu: </a:t>
              </a:r>
              <a:br>
                <a:rPr lang="de-DE" sz="601" b="0" dirty="0" smtClean="0">
                  <a:solidFill>
                    <a:schemeClr val="tx1"/>
                  </a:solidFill>
                  <a:latin typeface="+mn-lt"/>
                </a:rPr>
              </a:br>
              <a:r>
                <a:rPr lang="de-DE" sz="601" b="1" dirty="0" smtClean="0">
                  <a:solidFill>
                    <a:schemeClr val="tx1"/>
                  </a:solidFill>
                  <a:latin typeface="+mn-lt"/>
                </a:rPr>
                <a:t>Ansicht | Anzeigen | </a:t>
              </a:r>
              <a:r>
                <a:rPr lang="de-DE" sz="601" b="0" dirty="0" smtClean="0">
                  <a:solidFill>
                    <a:schemeClr val="tx1"/>
                  </a:solidFill>
                  <a:latin typeface="+mn-lt"/>
                </a:rPr>
                <a:t>Haken bei</a:t>
              </a:r>
              <a:r>
                <a:rPr lang="de-DE" sz="601" b="1" dirty="0" smtClean="0">
                  <a:solidFill>
                    <a:schemeClr val="tx1"/>
                  </a:solidFill>
                  <a:latin typeface="+mn-lt"/>
                </a:rPr>
                <a:t/>
              </a:r>
              <a:br>
                <a:rPr lang="de-DE" sz="601" b="1" dirty="0" smtClean="0">
                  <a:solidFill>
                    <a:schemeClr val="tx1"/>
                  </a:solidFill>
                  <a:latin typeface="+mn-lt"/>
                </a:rPr>
              </a:br>
              <a:r>
                <a:rPr lang="de-DE" sz="601" b="1" dirty="0" smtClean="0">
                  <a:solidFill>
                    <a:schemeClr val="tx1"/>
                  </a:solidFill>
                  <a:latin typeface="+mn-lt"/>
                </a:rPr>
                <a:t>Führungslinien </a:t>
              </a:r>
              <a:r>
                <a:rPr lang="de-DE" sz="601" b="0" dirty="0" smtClean="0">
                  <a:solidFill>
                    <a:schemeClr val="tx1"/>
                  </a:solidFill>
                  <a:latin typeface="+mn-lt"/>
                </a:rPr>
                <a:t>setzten</a:t>
              </a:r>
            </a:p>
            <a:p>
              <a:pPr indent="0" algn="r">
                <a:lnSpc>
                  <a:spcPct val="100000"/>
                </a:lnSpc>
                <a:spcBef>
                  <a:spcPts val="0"/>
                </a:spcBef>
                <a:spcAft>
                  <a:spcPts val="0"/>
                </a:spcAft>
              </a:pPr>
              <a:r>
                <a:rPr lang="de-DE" sz="375" b="0" dirty="0" smtClean="0">
                  <a:solidFill>
                    <a:schemeClr val="tx1"/>
                  </a:solidFill>
                  <a:latin typeface="+mn-lt"/>
                </a:rPr>
                <a:t>______________________________________________________</a:t>
              </a:r>
            </a:p>
            <a:p>
              <a:pPr indent="0" algn="r">
                <a:lnSpc>
                  <a:spcPct val="100000"/>
                </a:lnSpc>
                <a:spcBef>
                  <a:spcPts val="0"/>
                </a:spcBef>
                <a:spcAft>
                  <a:spcPts val="0"/>
                </a:spcAft>
              </a:pPr>
              <a:endParaRPr lang="de-DE" sz="263" b="0" dirty="0" smtClean="0">
                <a:solidFill>
                  <a:schemeClr val="tx1"/>
                </a:solidFill>
                <a:latin typeface="+mn-lt"/>
              </a:endParaRPr>
            </a:p>
            <a:p>
              <a:pPr indent="0" algn="r">
                <a:lnSpc>
                  <a:spcPct val="100000"/>
                </a:lnSpc>
                <a:spcBef>
                  <a:spcPts val="0"/>
                </a:spcBef>
                <a:spcAft>
                  <a:spcPts val="0"/>
                </a:spcAft>
              </a:pPr>
              <a:r>
                <a:rPr lang="de-DE" sz="601" b="0" dirty="0" smtClean="0">
                  <a:solidFill>
                    <a:schemeClr val="tx1"/>
                  </a:solidFill>
                  <a:latin typeface="+mn-lt"/>
                </a:rPr>
                <a:t>Folie in</a:t>
              </a:r>
              <a:r>
                <a:rPr lang="de-DE" sz="601" b="0" baseline="0" dirty="0" smtClean="0">
                  <a:solidFill>
                    <a:schemeClr val="tx1"/>
                  </a:solidFill>
                  <a:latin typeface="+mn-lt"/>
                </a:rPr>
                <a:t> Ursprungsform </a:t>
              </a:r>
            </a:p>
            <a:p>
              <a:pPr indent="0" algn="r">
                <a:lnSpc>
                  <a:spcPct val="100000"/>
                </a:lnSpc>
                <a:spcBef>
                  <a:spcPts val="0"/>
                </a:spcBef>
                <a:spcAft>
                  <a:spcPts val="0"/>
                </a:spcAft>
              </a:pPr>
              <a:r>
                <a:rPr lang="de-DE" sz="601" b="0" baseline="0" dirty="0" smtClean="0">
                  <a:solidFill>
                    <a:schemeClr val="tx1"/>
                  </a:solidFill>
                  <a:latin typeface="+mn-lt"/>
                </a:rPr>
                <a:t>bringen über Menu:</a:t>
              </a:r>
            </a:p>
            <a:p>
              <a:pPr indent="0" algn="r">
                <a:lnSpc>
                  <a:spcPct val="100000"/>
                </a:lnSpc>
                <a:spcBef>
                  <a:spcPts val="0"/>
                </a:spcBef>
                <a:spcAft>
                  <a:spcPts val="0"/>
                </a:spcAft>
              </a:pPr>
              <a:r>
                <a:rPr lang="de-DE" sz="601" b="1" baseline="0" dirty="0" smtClean="0">
                  <a:solidFill>
                    <a:schemeClr val="tx1"/>
                  </a:solidFill>
                  <a:latin typeface="+mn-lt"/>
                </a:rPr>
                <a:t>Start | Folien | Zurücksetzen</a:t>
              </a:r>
            </a:p>
            <a:p>
              <a:pPr indent="0" algn="r">
                <a:lnSpc>
                  <a:spcPct val="100000"/>
                </a:lnSpc>
                <a:spcBef>
                  <a:spcPts val="0"/>
                </a:spcBef>
                <a:spcAft>
                  <a:spcPts val="0"/>
                </a:spcAft>
              </a:pPr>
              <a:r>
                <a:rPr lang="de-DE" sz="375"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263" b="1" baseline="0" dirty="0" smtClean="0">
                <a:solidFill>
                  <a:schemeClr val="tx1"/>
                </a:solidFill>
                <a:latin typeface="+mn-lt"/>
              </a:endParaRPr>
            </a:p>
            <a:p>
              <a:pPr indent="0" algn="r">
                <a:lnSpc>
                  <a:spcPct val="100000"/>
                </a:lnSpc>
                <a:spcBef>
                  <a:spcPts val="0"/>
                </a:spcBef>
                <a:spcAft>
                  <a:spcPts val="0"/>
                </a:spcAft>
              </a:pPr>
              <a:r>
                <a:rPr lang="de-DE" sz="601" dirty="0" smtClean="0">
                  <a:solidFill>
                    <a:schemeClr val="tx1"/>
                  </a:solidFill>
                </a:rPr>
                <a:t>Wechsel der Textebene im Menü über: </a:t>
              </a:r>
              <a:r>
                <a:rPr lang="de-DE" sz="601" b="1" dirty="0" smtClean="0">
                  <a:solidFill>
                    <a:schemeClr val="tx1"/>
                  </a:solidFill>
                </a:rPr>
                <a:t>Start | Absatz | Listenebene erhöhen/verringern</a:t>
              </a:r>
            </a:p>
            <a:p>
              <a:pPr indent="0" algn="r">
                <a:lnSpc>
                  <a:spcPct val="100000"/>
                </a:lnSpc>
                <a:spcBef>
                  <a:spcPts val="0"/>
                </a:spcBef>
                <a:spcAft>
                  <a:spcPts val="0"/>
                </a:spcAft>
              </a:pPr>
              <a:r>
                <a:rPr lang="de-DE" sz="375"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263" b="0" baseline="0" dirty="0" smtClean="0">
                <a:solidFill>
                  <a:schemeClr val="tx1"/>
                </a:solidFill>
                <a:latin typeface="+mn-lt"/>
              </a:endParaRPr>
            </a:p>
            <a:p>
              <a:pPr marL="0" marR="0" lvl="0" indent="0" algn="r" defTabSz="686440" rtl="0" eaLnBrk="1" fontAlgn="auto" latinLnBrk="0" hangingPunct="1">
                <a:lnSpc>
                  <a:spcPct val="100000"/>
                </a:lnSpc>
                <a:spcBef>
                  <a:spcPts val="0"/>
                </a:spcBef>
                <a:spcAft>
                  <a:spcPts val="0"/>
                </a:spcAft>
                <a:buClrTx/>
                <a:buSzTx/>
                <a:buFontTx/>
                <a:buNone/>
                <a:tabLst/>
                <a:defRPr/>
              </a:pPr>
              <a:r>
                <a:rPr lang="de-DE" sz="601" dirty="0" smtClean="0">
                  <a:solidFill>
                    <a:schemeClr val="tx1"/>
                  </a:solidFill>
                </a:rPr>
                <a:t>Wechsel des Folienlayouts im Menü über:</a:t>
              </a:r>
            </a:p>
            <a:p>
              <a:pPr marL="0" marR="0" lvl="0" indent="0" algn="r" defTabSz="686440" rtl="0" eaLnBrk="1" fontAlgn="auto" latinLnBrk="0" hangingPunct="1">
                <a:lnSpc>
                  <a:spcPct val="100000"/>
                </a:lnSpc>
                <a:spcBef>
                  <a:spcPts val="0"/>
                </a:spcBef>
                <a:spcAft>
                  <a:spcPts val="0"/>
                </a:spcAft>
                <a:buClrTx/>
                <a:buSzTx/>
                <a:buFontTx/>
                <a:buNone/>
                <a:tabLst/>
                <a:defRPr/>
              </a:pPr>
              <a:r>
                <a:rPr lang="de-DE" sz="601" b="1" baseline="0" dirty="0" smtClean="0">
                  <a:solidFill>
                    <a:schemeClr val="tx1"/>
                  </a:solidFill>
                  <a:latin typeface="+mn-lt"/>
                </a:rPr>
                <a:t>Start | Folien | Layout</a:t>
              </a:r>
            </a:p>
            <a:p>
              <a:pPr indent="0" algn="r">
                <a:lnSpc>
                  <a:spcPct val="100000"/>
                </a:lnSpc>
                <a:spcBef>
                  <a:spcPts val="0"/>
                </a:spcBef>
                <a:spcAft>
                  <a:spcPts val="0"/>
                </a:spcAft>
              </a:pPr>
              <a:endParaRPr lang="de-DE" sz="601" b="1" baseline="0" dirty="0" smtClean="0">
                <a:solidFill>
                  <a:schemeClr val="tx1"/>
                </a:solidFill>
                <a:latin typeface="+mn-lt"/>
              </a:endParaRPr>
            </a:p>
            <a:p>
              <a:pPr indent="0" algn="r">
                <a:lnSpc>
                  <a:spcPct val="100000"/>
                </a:lnSpc>
                <a:spcBef>
                  <a:spcPts val="0"/>
                </a:spcBef>
                <a:spcAft>
                  <a:spcPts val="0"/>
                </a:spcAft>
              </a:pPr>
              <a:endParaRPr lang="de-DE" sz="601" b="1" dirty="0" smtClean="0">
                <a:solidFill>
                  <a:schemeClr val="tx1"/>
                </a:solidFill>
                <a:latin typeface="+mn-lt"/>
              </a:endParaRPr>
            </a:p>
          </p:txBody>
        </p:sp>
        <p:grpSp>
          <p:nvGrpSpPr>
            <p:cNvPr id="47" name="Gruppieren 46"/>
            <p:cNvGrpSpPr/>
            <p:nvPr userDrawn="1"/>
          </p:nvGrpSpPr>
          <p:grpSpPr>
            <a:xfrm>
              <a:off x="215900" y="-360000"/>
              <a:ext cx="8711195" cy="288000"/>
              <a:chOff x="215900" y="-360000"/>
              <a:chExt cx="8711195" cy="288000"/>
            </a:xfrm>
          </p:grpSpPr>
          <p:cxnSp>
            <p:nvCxnSpPr>
              <p:cNvPr id="109" name="Gerade Verbindung 108"/>
              <p:cNvCxnSpPr/>
              <p:nvPr userDrawn="1"/>
            </p:nvCxnSpPr>
            <p:spPr>
              <a:xfrm flipV="1">
                <a:off x="215900"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10" name="Textfeld 8"/>
              <p:cNvSpPr txBox="1"/>
              <p:nvPr userDrawn="1"/>
            </p:nvSpPr>
            <p:spPr>
              <a:xfrm>
                <a:off x="216484"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dirty="0" smtClean="0">
                    <a:solidFill>
                      <a:schemeClr val="tx1"/>
                    </a:solidFill>
                  </a:rPr>
                  <a:t>12,10</a:t>
                </a:r>
              </a:p>
            </p:txBody>
          </p:sp>
          <p:sp>
            <p:nvSpPr>
              <p:cNvPr id="111" name="Textfeld 8"/>
              <p:cNvSpPr txBox="1"/>
              <p:nvPr userDrawn="1"/>
            </p:nvSpPr>
            <p:spPr>
              <a:xfrm>
                <a:off x="8422276"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12,10</a:t>
                </a:r>
              </a:p>
            </p:txBody>
          </p:sp>
          <p:cxnSp>
            <p:nvCxnSpPr>
              <p:cNvPr id="112" name="Gerade Verbindung 111"/>
              <p:cNvCxnSpPr/>
              <p:nvPr userDrawn="1"/>
            </p:nvCxnSpPr>
            <p:spPr>
              <a:xfrm flipV="1">
                <a:off x="8927095"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13" name="Textfeld 8"/>
              <p:cNvSpPr txBox="1"/>
              <p:nvPr userDrawn="1"/>
            </p:nvSpPr>
            <p:spPr>
              <a:xfrm>
                <a:off x="692640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7,94</a:t>
                </a:r>
              </a:p>
            </p:txBody>
          </p:sp>
          <p:cxnSp>
            <p:nvCxnSpPr>
              <p:cNvPr id="114" name="Gerade Verbindung 113"/>
              <p:cNvCxnSpPr/>
              <p:nvPr userDrawn="1"/>
            </p:nvCxnSpPr>
            <p:spPr>
              <a:xfrm flipV="1">
                <a:off x="7430400"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2" name="Gruppieren 81"/>
            <p:cNvGrpSpPr/>
            <p:nvPr userDrawn="1"/>
          </p:nvGrpSpPr>
          <p:grpSpPr>
            <a:xfrm>
              <a:off x="215900" y="6930000"/>
              <a:ext cx="8710376" cy="288000"/>
              <a:chOff x="215900" y="6930000"/>
              <a:chExt cx="8710376" cy="288000"/>
            </a:xfrm>
          </p:grpSpPr>
          <p:cxnSp>
            <p:nvCxnSpPr>
              <p:cNvPr id="103" name="Gerade Verbindung 102"/>
              <p:cNvCxnSpPr/>
              <p:nvPr userDrawn="1"/>
            </p:nvCxnSpPr>
            <p:spPr>
              <a:xfrm flipV="1">
                <a:off x="216484"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4" name="Textfeld 8"/>
              <p:cNvSpPr txBox="1"/>
              <p:nvPr userDrawn="1"/>
            </p:nvSpPr>
            <p:spPr>
              <a:xfrm>
                <a:off x="215900" y="6948000"/>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dirty="0" smtClean="0">
                    <a:solidFill>
                      <a:schemeClr val="tx1"/>
                    </a:solidFill>
                  </a:rPr>
                  <a:t>12,10</a:t>
                </a:r>
              </a:p>
            </p:txBody>
          </p:sp>
          <p:sp>
            <p:nvSpPr>
              <p:cNvPr id="105" name="Textfeld 8"/>
              <p:cNvSpPr txBox="1"/>
              <p:nvPr userDrawn="1"/>
            </p:nvSpPr>
            <p:spPr>
              <a:xfrm>
                <a:off x="8422276" y="6948000"/>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12,10</a:t>
                </a:r>
              </a:p>
            </p:txBody>
          </p:sp>
          <p:cxnSp>
            <p:nvCxnSpPr>
              <p:cNvPr id="106" name="Gerade Verbindung 105"/>
              <p:cNvCxnSpPr/>
              <p:nvPr userDrawn="1"/>
            </p:nvCxnSpPr>
            <p:spPr>
              <a:xfrm flipV="1">
                <a:off x="8926276"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7" name="Textfeld 8"/>
              <p:cNvSpPr txBox="1"/>
              <p:nvPr userDrawn="1"/>
            </p:nvSpPr>
            <p:spPr>
              <a:xfrm>
                <a:off x="6926400" y="6948000"/>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7,94</a:t>
                </a:r>
              </a:p>
            </p:txBody>
          </p:sp>
          <p:cxnSp>
            <p:nvCxnSpPr>
              <p:cNvPr id="108" name="Gerade Verbindung 107"/>
              <p:cNvCxnSpPr/>
              <p:nvPr userDrawn="1"/>
            </p:nvCxnSpPr>
            <p:spPr>
              <a:xfrm flipV="1">
                <a:off x="74304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5" name="Gruppieren 84"/>
            <p:cNvGrpSpPr/>
            <p:nvPr userDrawn="1"/>
          </p:nvGrpSpPr>
          <p:grpSpPr>
            <a:xfrm>
              <a:off x="9216000" y="214313"/>
              <a:ext cx="360000" cy="6715687"/>
              <a:chOff x="9216000" y="214313"/>
              <a:chExt cx="360000" cy="6715687"/>
            </a:xfrm>
          </p:grpSpPr>
          <p:cxnSp>
            <p:nvCxnSpPr>
              <p:cNvPr id="95" name="Gerade Verbindung 94"/>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6" name="Textfeld 39"/>
              <p:cNvSpPr txBox="1"/>
              <p:nvPr userDrawn="1"/>
            </p:nvSpPr>
            <p:spPr>
              <a:xfrm>
                <a:off x="9216000" y="1314450"/>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5,87</a:t>
                </a:r>
              </a:p>
            </p:txBody>
          </p:sp>
          <p:cxnSp>
            <p:nvCxnSpPr>
              <p:cNvPr id="97" name="Gerade Verbindung 96"/>
              <p:cNvCxnSpPr/>
              <p:nvPr userDrawn="1"/>
            </p:nvCxnSpPr>
            <p:spPr>
              <a:xfrm flipH="1">
                <a:off x="9216000" y="610200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8" name="Textfeld 39"/>
              <p:cNvSpPr txBox="1"/>
              <p:nvPr userDrawn="1"/>
            </p:nvSpPr>
            <p:spPr>
              <a:xfrm>
                <a:off x="9216000" y="610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7,43</a:t>
                </a:r>
              </a:p>
            </p:txBody>
          </p:sp>
          <p:sp>
            <p:nvSpPr>
              <p:cNvPr id="99"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8,93</a:t>
                </a:r>
              </a:p>
            </p:txBody>
          </p:sp>
          <p:cxnSp>
            <p:nvCxnSpPr>
              <p:cNvPr id="100" name="Gerade Verbindung 99"/>
              <p:cNvCxnSpPr/>
              <p:nvPr userDrawn="1"/>
            </p:nvCxnSpPr>
            <p:spPr>
              <a:xfrm flipH="1">
                <a:off x="9216000" y="131445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01" name="Gerade Verbindung 100"/>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2"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8,92</a:t>
                </a:r>
              </a:p>
            </p:txBody>
          </p:sp>
        </p:grpSp>
        <p:grpSp>
          <p:nvGrpSpPr>
            <p:cNvPr id="86" name="Gruppieren 85"/>
            <p:cNvGrpSpPr/>
            <p:nvPr userDrawn="1"/>
          </p:nvGrpSpPr>
          <p:grpSpPr>
            <a:xfrm>
              <a:off x="-432000" y="6101971"/>
              <a:ext cx="360076" cy="828029"/>
              <a:chOff x="-432000" y="6101971"/>
              <a:chExt cx="360076" cy="828029"/>
            </a:xfrm>
          </p:grpSpPr>
          <p:cxnSp>
            <p:nvCxnSpPr>
              <p:cNvPr id="91" name="Gerade Verbindung 90"/>
              <p:cNvCxnSpPr/>
              <p:nvPr userDrawn="1"/>
            </p:nvCxnSpPr>
            <p:spPr>
              <a:xfrm flipH="1">
                <a:off x="-360000" y="610200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2" name="Textfeld 39"/>
              <p:cNvSpPr txBox="1"/>
              <p:nvPr userDrawn="1"/>
            </p:nvSpPr>
            <p:spPr>
              <a:xfrm>
                <a:off x="-431924" y="610197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kern="0" baseline="0" dirty="0" smtClean="0">
                    <a:solidFill>
                      <a:schemeClr val="tx1"/>
                    </a:solidFill>
                    <a:latin typeface="+mn-lt"/>
                  </a:rPr>
                  <a:t>7,43</a:t>
                </a:r>
              </a:p>
            </p:txBody>
          </p:sp>
          <p:cxnSp>
            <p:nvCxnSpPr>
              <p:cNvPr id="93" name="Gerade Verbindung 92"/>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4"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kern="0" baseline="0" dirty="0" smtClean="0">
                    <a:solidFill>
                      <a:schemeClr val="tx1"/>
                    </a:solidFill>
                    <a:latin typeface="+mn-lt"/>
                  </a:rPr>
                  <a:t>8,92</a:t>
                </a:r>
              </a:p>
            </p:txBody>
          </p:sp>
        </p:grpSp>
        <p:grpSp>
          <p:nvGrpSpPr>
            <p:cNvPr id="87" name="Gruppieren 86"/>
            <p:cNvGrpSpPr/>
            <p:nvPr userDrawn="1"/>
          </p:nvGrpSpPr>
          <p:grpSpPr>
            <a:xfrm>
              <a:off x="-432000" y="1026000"/>
              <a:ext cx="360000" cy="288450"/>
              <a:chOff x="-432000" y="1026000"/>
              <a:chExt cx="360000" cy="288450"/>
            </a:xfrm>
          </p:grpSpPr>
          <p:cxnSp>
            <p:nvCxnSpPr>
              <p:cNvPr id="89" name="Gerade Verbindung 88"/>
              <p:cNvCxnSpPr/>
              <p:nvPr userDrawn="1"/>
            </p:nvCxnSpPr>
            <p:spPr>
              <a:xfrm flipH="1">
                <a:off x="-360000" y="131445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0" name="Textfeld 39"/>
              <p:cNvSpPr txBox="1"/>
              <p:nvPr userDrawn="1"/>
            </p:nvSpPr>
            <p:spPr>
              <a:xfrm>
                <a:off x="-432000" y="1026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kern="0" baseline="0" dirty="0" smtClean="0">
                    <a:solidFill>
                      <a:schemeClr val="tx1"/>
                    </a:solidFill>
                    <a:latin typeface="+mn-lt"/>
                  </a:rPr>
                  <a:t>5,87</a:t>
                </a:r>
              </a:p>
            </p:txBody>
          </p:sp>
        </p:grpSp>
        <p:sp>
          <p:nvSpPr>
            <p:cNvPr id="88" name="Textfeld 56"/>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601" b="1" baseline="0" dirty="0" smtClean="0">
                  <a:solidFill>
                    <a:schemeClr val="tx1"/>
                  </a:solidFill>
                  <a:latin typeface="+mn-lt"/>
                </a:rPr>
                <a:t>Hinweis</a:t>
              </a:r>
              <a:r>
                <a:rPr lang="de-DE" sz="601" b="0" baseline="0" dirty="0" smtClean="0">
                  <a:solidFill>
                    <a:schemeClr val="tx1"/>
                  </a:solidFill>
                  <a:latin typeface="+mn-lt"/>
                </a:rPr>
                <a:t>: Titel der Präsentation ist Fußzeile</a:t>
              </a:r>
            </a:p>
            <a:p>
              <a:pPr indent="0" algn="r">
                <a:lnSpc>
                  <a:spcPct val="100000"/>
                </a:lnSpc>
                <a:spcBef>
                  <a:spcPts val="0"/>
                </a:spcBef>
                <a:spcAft>
                  <a:spcPts val="0"/>
                </a:spcAft>
              </a:pPr>
              <a:r>
                <a:rPr lang="de-DE" sz="601" b="0" baseline="0" dirty="0" smtClean="0">
                  <a:solidFill>
                    <a:schemeClr val="tx1"/>
                  </a:solidFill>
                  <a:latin typeface="+mn-lt"/>
                </a:rPr>
                <a:t>Fußzeile (pro Folie oder für alle) </a:t>
              </a:r>
              <a:br>
                <a:rPr lang="de-DE" sz="601" b="0" baseline="0" dirty="0" smtClean="0">
                  <a:solidFill>
                    <a:schemeClr val="tx1"/>
                  </a:solidFill>
                  <a:latin typeface="+mn-lt"/>
                </a:rPr>
              </a:br>
              <a:r>
                <a:rPr lang="de-DE" sz="601" b="0" baseline="0" dirty="0" smtClean="0">
                  <a:solidFill>
                    <a:schemeClr val="tx1"/>
                  </a:solidFill>
                  <a:latin typeface="+mn-lt"/>
                </a:rPr>
                <a:t>anpassen über Menü:</a:t>
              </a:r>
            </a:p>
            <a:p>
              <a:pPr indent="0" algn="r">
                <a:lnSpc>
                  <a:spcPct val="100000"/>
                </a:lnSpc>
                <a:spcBef>
                  <a:spcPts val="0"/>
                </a:spcBef>
                <a:spcAft>
                  <a:spcPts val="0"/>
                </a:spcAft>
              </a:pPr>
              <a:r>
                <a:rPr lang="de-DE" sz="601" b="1" baseline="0" dirty="0" smtClean="0">
                  <a:solidFill>
                    <a:schemeClr val="tx1"/>
                  </a:solidFill>
                  <a:latin typeface="+mn-lt"/>
                </a:rPr>
                <a:t>Einfügen | Text | Kopf- und Fußzeile</a:t>
              </a:r>
            </a:p>
          </p:txBody>
        </p:sp>
      </p:grpSp>
      <p:pic>
        <p:nvPicPr>
          <p:cNvPr id="115" name="Grafik 1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36000" y="4391563"/>
            <a:ext cx="720000" cy="540500"/>
          </a:xfrm>
          <a:prstGeom prst="rect">
            <a:avLst/>
          </a:prstGeom>
          <a:ln w="12700">
            <a:solidFill>
              <a:schemeClr val="bg1"/>
            </a:solidFill>
            <a:miter lim="800000"/>
          </a:ln>
        </p:spPr>
      </p:pic>
    </p:spTree>
    <p:extLst>
      <p:ext uri="{BB962C8B-B14F-4D97-AF65-F5344CB8AC3E}">
        <p14:creationId xmlns:p14="http://schemas.microsoft.com/office/powerpoint/2010/main" val="41631849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el kurz |  Freie Bildauswahl">
    <p:bg>
      <p:bgPr>
        <a:solidFill>
          <a:schemeClr val="tx1"/>
        </a:solidFill>
        <a:effectLst/>
      </p:bgPr>
    </p:bg>
    <p:spTree>
      <p:nvGrpSpPr>
        <p:cNvPr id="1" name=""/>
        <p:cNvGrpSpPr/>
        <p:nvPr/>
      </p:nvGrpSpPr>
      <p:grpSpPr>
        <a:xfrm>
          <a:off x="0" y="0"/>
          <a:ext cx="0" cy="0"/>
          <a:chOff x="0" y="0"/>
          <a:chExt cx="0" cy="0"/>
        </a:xfrm>
      </p:grpSpPr>
      <p:sp>
        <p:nvSpPr>
          <p:cNvPr id="12" name="Bildplatzhalter 4"/>
          <p:cNvSpPr>
            <a:spLocks noGrp="1"/>
          </p:cNvSpPr>
          <p:nvPr>
            <p:ph type="pic" sz="quarter" idx="10" hasCustomPrompt="1"/>
          </p:nvPr>
        </p:nvSpPr>
        <p:spPr>
          <a:xfrm>
            <a:off x="-1" y="-1"/>
            <a:ext cx="9144000" cy="5148263"/>
          </a:xfrm>
        </p:spPr>
        <p:txBody>
          <a:bodyPr anchor="t" anchorCtr="0"/>
          <a:lstStyle>
            <a:lvl1pPr marL="0" indent="0" algn="ctr">
              <a:spcBef>
                <a:spcPts val="0"/>
              </a:spcBef>
              <a:buNone/>
              <a:defRPr>
                <a:solidFill>
                  <a:schemeClr val="bg1"/>
                </a:solidFill>
              </a:defRPr>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endParaRPr lang="de-DE" dirty="0"/>
          </a:p>
        </p:txBody>
      </p:sp>
      <p:sp>
        <p:nvSpPr>
          <p:cNvPr id="3" name="Untertitel 2"/>
          <p:cNvSpPr>
            <a:spLocks noGrp="1"/>
          </p:cNvSpPr>
          <p:nvPr>
            <p:ph type="subTitle" idx="1" hasCustomPrompt="1"/>
          </p:nvPr>
        </p:nvSpPr>
        <p:spPr>
          <a:xfrm>
            <a:off x="215900" y="843180"/>
            <a:ext cx="3132000" cy="2154733"/>
          </a:xfrm>
          <a:solidFill>
            <a:schemeClr val="accent1"/>
          </a:solidFill>
        </p:spPr>
        <p:txBody>
          <a:bodyPr lIns="216000" tIns="432000" rIns="216000" bIns="216000" anchor="t" anchorCtr="0">
            <a:spAutoFit/>
          </a:bodyPr>
          <a:lstStyle>
            <a:lvl1pPr marL="0" indent="0" algn="l">
              <a:spcBef>
                <a:spcPts val="0"/>
              </a:spcBef>
              <a:buNone/>
              <a:defRPr sz="1351" baseline="0">
                <a:solidFill>
                  <a:schemeClr val="bg1"/>
                </a:solidFill>
              </a:defRPr>
            </a:lvl1pPr>
            <a:lvl2pPr marL="0" indent="0" algn="l">
              <a:spcBef>
                <a:spcPts val="0"/>
              </a:spcBef>
              <a:buNone/>
              <a:defRPr sz="976">
                <a:solidFill>
                  <a:schemeClr val="bg1"/>
                </a:solidFill>
              </a:defRPr>
            </a:lvl2pPr>
            <a:lvl3pPr marL="0" indent="0" algn="l">
              <a:spcBef>
                <a:spcPts val="0"/>
              </a:spcBef>
              <a:buNone/>
              <a:defRPr sz="976">
                <a:solidFill>
                  <a:schemeClr val="bg1"/>
                </a:solidFill>
              </a:defRPr>
            </a:lvl3pPr>
            <a:lvl4pPr marL="0" indent="0" algn="l">
              <a:spcBef>
                <a:spcPts val="0"/>
              </a:spcBef>
              <a:buNone/>
              <a:defRPr sz="976">
                <a:solidFill>
                  <a:schemeClr val="bg1"/>
                </a:solidFill>
              </a:defRPr>
            </a:lvl4pPr>
            <a:lvl5pPr marL="0" indent="0" algn="l">
              <a:spcBef>
                <a:spcPts val="0"/>
              </a:spcBef>
              <a:buNone/>
              <a:defRPr sz="976">
                <a:solidFill>
                  <a:schemeClr val="bg1"/>
                </a:solidFill>
              </a:defRPr>
            </a:lvl5pPr>
            <a:lvl6pPr marL="0" indent="0" algn="l">
              <a:spcBef>
                <a:spcPts val="0"/>
              </a:spcBef>
              <a:buNone/>
              <a:defRPr sz="976">
                <a:solidFill>
                  <a:schemeClr val="bg1"/>
                </a:solidFill>
              </a:defRPr>
            </a:lvl6pPr>
            <a:lvl7pPr marL="0" indent="0" algn="l">
              <a:spcBef>
                <a:spcPts val="0"/>
              </a:spcBef>
              <a:buNone/>
              <a:defRPr sz="976">
                <a:solidFill>
                  <a:schemeClr val="bg1"/>
                </a:solidFill>
              </a:defRPr>
            </a:lvl7pPr>
            <a:lvl8pPr marL="0" indent="0" algn="l">
              <a:spcBef>
                <a:spcPts val="0"/>
              </a:spcBef>
              <a:buNone/>
              <a:defRPr sz="976">
                <a:solidFill>
                  <a:schemeClr val="bg1"/>
                </a:solidFill>
              </a:defRPr>
            </a:lvl8pPr>
            <a:lvl9pPr marL="0" indent="0" algn="l">
              <a:spcBef>
                <a:spcPts val="0"/>
              </a:spcBef>
              <a:buNone/>
              <a:defRPr sz="976">
                <a:solidFill>
                  <a:schemeClr val="bg1"/>
                </a:solidFill>
              </a:defRPr>
            </a:lvl9pPr>
          </a:lstStyle>
          <a:p>
            <a:r>
              <a:rPr lang="de-DE" dirty="0" err="1" smtClean="0"/>
              <a:t>Subhead</a:t>
            </a:r>
            <a:r>
              <a:rPr lang="de-DE" dirty="0" smtClean="0"/>
              <a:t> auch mehrzeilig 18 </a:t>
            </a:r>
            <a:r>
              <a:rPr lang="de-DE" dirty="0" err="1" smtClean="0"/>
              <a:t>pt</a:t>
            </a:r>
            <a:r>
              <a:rPr lang="de-DE" dirty="0" smtClean="0"/>
              <a:t>  ((für Datum und URL 13 </a:t>
            </a:r>
            <a:r>
              <a:rPr lang="de-DE" dirty="0" err="1" smtClean="0"/>
              <a:t>pt</a:t>
            </a:r>
            <a:r>
              <a:rPr lang="de-DE" dirty="0" smtClean="0"/>
              <a:t>: Start | Absatz | Listenebene erhöhen/verringern))</a:t>
            </a:r>
            <a:br>
              <a:rPr lang="de-DE" dirty="0" smtClean="0"/>
            </a:br>
            <a:r>
              <a:rPr lang="de-DE" dirty="0" smtClean="0"/>
              <a:t/>
            </a:r>
            <a:br>
              <a:rPr lang="de-DE" dirty="0" smtClean="0"/>
            </a:br>
            <a:r>
              <a:rPr lang="de-DE" dirty="0" smtClean="0"/>
              <a:t>Datum</a:t>
            </a:r>
            <a:br>
              <a:rPr lang="de-DE" dirty="0" smtClean="0"/>
            </a:br>
            <a:r>
              <a:rPr lang="de-DE" dirty="0" smtClean="0"/>
              <a:t>URL in fett</a:t>
            </a:r>
          </a:p>
        </p:txBody>
      </p:sp>
      <p:sp>
        <p:nvSpPr>
          <p:cNvPr id="49" name="Textplatzhalter 6"/>
          <p:cNvSpPr>
            <a:spLocks noGrp="1"/>
          </p:cNvSpPr>
          <p:nvPr>
            <p:ph type="body" sz="quarter" idx="12" hasCustomPrompt="1"/>
          </p:nvPr>
        </p:nvSpPr>
        <p:spPr>
          <a:xfrm>
            <a:off x="216000" y="4337513"/>
            <a:ext cx="8712000" cy="648600"/>
          </a:xfrm>
          <a:solidFill>
            <a:schemeClr val="accent1"/>
          </a:solidFill>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51" name="Textplatzhalter 6"/>
          <p:cNvSpPr>
            <a:spLocks noGrp="1"/>
          </p:cNvSpPr>
          <p:nvPr>
            <p:ph type="body" sz="quarter" idx="13" hasCustomPrompt="1"/>
          </p:nvPr>
        </p:nvSpPr>
        <p:spPr>
          <a:xfrm>
            <a:off x="432000" y="4526688"/>
            <a:ext cx="1666800" cy="270250"/>
          </a:xfrm>
          <a:blipFill>
            <a:blip r:embed="rId2"/>
            <a:stretch>
              <a:fillRect/>
            </a:stretch>
          </a:blipFill>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br>
              <a:rPr lang="de-DE" dirty="0" smtClean="0"/>
            </a:br>
            <a:endParaRPr lang="de-DE" dirty="0"/>
          </a:p>
        </p:txBody>
      </p:sp>
      <p:sp>
        <p:nvSpPr>
          <p:cNvPr id="43" name="Titel 1"/>
          <p:cNvSpPr>
            <a:spLocks noGrp="1"/>
          </p:cNvSpPr>
          <p:nvPr>
            <p:ph type="ctrTitle" hasCustomPrompt="1"/>
          </p:nvPr>
        </p:nvSpPr>
        <p:spPr>
          <a:xfrm>
            <a:off x="215900" y="162150"/>
            <a:ext cx="6242937" cy="690456"/>
          </a:xfrm>
          <a:solidFill>
            <a:schemeClr val="accent1"/>
          </a:solidFill>
        </p:spPr>
        <p:txBody>
          <a:bodyPr wrap="none" lIns="216000" tIns="216000" rIns="216000" bIns="216000" anchor="t" anchorCtr="0">
            <a:spAutoFit/>
          </a:bodyPr>
          <a:lstStyle>
            <a:lvl1pPr>
              <a:defRPr sz="1652" baseline="0">
                <a:solidFill>
                  <a:schemeClr val="bg1"/>
                </a:solidFill>
              </a:defRPr>
            </a:lvl1pPr>
          </a:lstStyle>
          <a:p>
            <a:r>
              <a:rPr lang="de-DE" dirty="0" smtClean="0"/>
              <a:t>Titel der Präsentation, Arial, 22 </a:t>
            </a:r>
            <a:r>
              <a:rPr lang="de-DE" dirty="0" err="1" smtClean="0"/>
              <a:t>pt</a:t>
            </a:r>
            <a:r>
              <a:rPr lang="de-DE" dirty="0" smtClean="0"/>
              <a:t>, Weiß, Hervorhebungen fett</a:t>
            </a:r>
            <a:endParaRPr lang="de-DE" dirty="0"/>
          </a:p>
        </p:txBody>
      </p:sp>
      <p:grpSp>
        <p:nvGrpSpPr>
          <p:cNvPr id="44" name="Gruppieren 43"/>
          <p:cNvGrpSpPr/>
          <p:nvPr userDrawn="1"/>
        </p:nvGrpSpPr>
        <p:grpSpPr>
          <a:xfrm>
            <a:off x="-2052001" y="-270250"/>
            <a:ext cx="11628001" cy="5688763"/>
            <a:chOff x="-2052001" y="-360000"/>
            <a:chExt cx="11628001" cy="7578000"/>
          </a:xfrm>
        </p:grpSpPr>
        <p:sp>
          <p:nvSpPr>
            <p:cNvPr id="45"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601" b="0" dirty="0" smtClean="0">
                  <a:solidFill>
                    <a:schemeClr val="tx1"/>
                  </a:solidFill>
                  <a:latin typeface="+mn-lt"/>
                </a:rPr>
                <a:t>Hilfslinien anzeigen über Menu: </a:t>
              </a:r>
              <a:br>
                <a:rPr lang="de-DE" sz="601" b="0" dirty="0" smtClean="0">
                  <a:solidFill>
                    <a:schemeClr val="tx1"/>
                  </a:solidFill>
                  <a:latin typeface="+mn-lt"/>
                </a:rPr>
              </a:br>
              <a:r>
                <a:rPr lang="de-DE" sz="601" b="1" dirty="0" smtClean="0">
                  <a:solidFill>
                    <a:schemeClr val="tx1"/>
                  </a:solidFill>
                  <a:latin typeface="+mn-lt"/>
                </a:rPr>
                <a:t>Ansicht | Anzeigen | </a:t>
              </a:r>
              <a:r>
                <a:rPr lang="de-DE" sz="601" b="0" dirty="0" smtClean="0">
                  <a:solidFill>
                    <a:schemeClr val="tx1"/>
                  </a:solidFill>
                  <a:latin typeface="+mn-lt"/>
                </a:rPr>
                <a:t>Haken bei</a:t>
              </a:r>
              <a:r>
                <a:rPr lang="de-DE" sz="601" b="1" dirty="0" smtClean="0">
                  <a:solidFill>
                    <a:schemeClr val="tx1"/>
                  </a:solidFill>
                  <a:latin typeface="+mn-lt"/>
                </a:rPr>
                <a:t/>
              </a:r>
              <a:br>
                <a:rPr lang="de-DE" sz="601" b="1" dirty="0" smtClean="0">
                  <a:solidFill>
                    <a:schemeClr val="tx1"/>
                  </a:solidFill>
                  <a:latin typeface="+mn-lt"/>
                </a:rPr>
              </a:br>
              <a:r>
                <a:rPr lang="de-DE" sz="601" b="1" dirty="0" smtClean="0">
                  <a:solidFill>
                    <a:schemeClr val="tx1"/>
                  </a:solidFill>
                  <a:latin typeface="+mn-lt"/>
                </a:rPr>
                <a:t>Führungslinien </a:t>
              </a:r>
              <a:r>
                <a:rPr lang="de-DE" sz="601" b="0" dirty="0" smtClean="0">
                  <a:solidFill>
                    <a:schemeClr val="tx1"/>
                  </a:solidFill>
                  <a:latin typeface="+mn-lt"/>
                </a:rPr>
                <a:t>setzten</a:t>
              </a:r>
            </a:p>
            <a:p>
              <a:pPr indent="0" algn="r">
                <a:lnSpc>
                  <a:spcPct val="100000"/>
                </a:lnSpc>
                <a:spcBef>
                  <a:spcPts val="0"/>
                </a:spcBef>
                <a:spcAft>
                  <a:spcPts val="0"/>
                </a:spcAft>
              </a:pPr>
              <a:r>
                <a:rPr lang="de-DE" sz="375" b="0" dirty="0" smtClean="0">
                  <a:solidFill>
                    <a:schemeClr val="tx1"/>
                  </a:solidFill>
                  <a:latin typeface="+mn-lt"/>
                </a:rPr>
                <a:t>______________________________________________________</a:t>
              </a:r>
            </a:p>
            <a:p>
              <a:pPr indent="0" algn="r">
                <a:lnSpc>
                  <a:spcPct val="100000"/>
                </a:lnSpc>
                <a:spcBef>
                  <a:spcPts val="0"/>
                </a:spcBef>
                <a:spcAft>
                  <a:spcPts val="0"/>
                </a:spcAft>
              </a:pPr>
              <a:endParaRPr lang="de-DE" sz="263" b="0" dirty="0" smtClean="0">
                <a:solidFill>
                  <a:schemeClr val="tx1"/>
                </a:solidFill>
                <a:latin typeface="+mn-lt"/>
              </a:endParaRPr>
            </a:p>
            <a:p>
              <a:pPr indent="0" algn="r">
                <a:lnSpc>
                  <a:spcPct val="100000"/>
                </a:lnSpc>
                <a:spcBef>
                  <a:spcPts val="0"/>
                </a:spcBef>
                <a:spcAft>
                  <a:spcPts val="0"/>
                </a:spcAft>
              </a:pPr>
              <a:r>
                <a:rPr lang="de-DE" sz="601" b="0" dirty="0" smtClean="0">
                  <a:solidFill>
                    <a:schemeClr val="tx1"/>
                  </a:solidFill>
                  <a:latin typeface="+mn-lt"/>
                </a:rPr>
                <a:t>Folie in</a:t>
              </a:r>
              <a:r>
                <a:rPr lang="de-DE" sz="601" b="0" baseline="0" dirty="0" smtClean="0">
                  <a:solidFill>
                    <a:schemeClr val="tx1"/>
                  </a:solidFill>
                  <a:latin typeface="+mn-lt"/>
                </a:rPr>
                <a:t> Ursprungsform </a:t>
              </a:r>
            </a:p>
            <a:p>
              <a:pPr indent="0" algn="r">
                <a:lnSpc>
                  <a:spcPct val="100000"/>
                </a:lnSpc>
                <a:spcBef>
                  <a:spcPts val="0"/>
                </a:spcBef>
                <a:spcAft>
                  <a:spcPts val="0"/>
                </a:spcAft>
              </a:pPr>
              <a:r>
                <a:rPr lang="de-DE" sz="601" b="0" baseline="0" dirty="0" smtClean="0">
                  <a:solidFill>
                    <a:schemeClr val="tx1"/>
                  </a:solidFill>
                  <a:latin typeface="+mn-lt"/>
                </a:rPr>
                <a:t>bringen über Menu:</a:t>
              </a:r>
            </a:p>
            <a:p>
              <a:pPr indent="0" algn="r">
                <a:lnSpc>
                  <a:spcPct val="100000"/>
                </a:lnSpc>
                <a:spcBef>
                  <a:spcPts val="0"/>
                </a:spcBef>
                <a:spcAft>
                  <a:spcPts val="0"/>
                </a:spcAft>
              </a:pPr>
              <a:r>
                <a:rPr lang="de-DE" sz="601" b="1" baseline="0" dirty="0" smtClean="0">
                  <a:solidFill>
                    <a:schemeClr val="tx1"/>
                  </a:solidFill>
                  <a:latin typeface="+mn-lt"/>
                </a:rPr>
                <a:t>Start | Folien | Zurücksetzen</a:t>
              </a:r>
            </a:p>
            <a:p>
              <a:pPr indent="0" algn="r">
                <a:lnSpc>
                  <a:spcPct val="100000"/>
                </a:lnSpc>
                <a:spcBef>
                  <a:spcPts val="0"/>
                </a:spcBef>
                <a:spcAft>
                  <a:spcPts val="0"/>
                </a:spcAft>
              </a:pPr>
              <a:r>
                <a:rPr lang="de-DE" sz="375"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263" b="1" baseline="0" dirty="0" smtClean="0">
                <a:solidFill>
                  <a:schemeClr val="tx1"/>
                </a:solidFill>
                <a:latin typeface="+mn-lt"/>
              </a:endParaRPr>
            </a:p>
            <a:p>
              <a:pPr indent="0" algn="r">
                <a:lnSpc>
                  <a:spcPct val="100000"/>
                </a:lnSpc>
                <a:spcBef>
                  <a:spcPts val="0"/>
                </a:spcBef>
                <a:spcAft>
                  <a:spcPts val="0"/>
                </a:spcAft>
              </a:pPr>
              <a:r>
                <a:rPr lang="de-DE" sz="601" dirty="0" smtClean="0">
                  <a:solidFill>
                    <a:schemeClr val="tx1"/>
                  </a:solidFill>
                </a:rPr>
                <a:t>Wechsel der Textebene im Menü über: </a:t>
              </a:r>
              <a:r>
                <a:rPr lang="de-DE" sz="601" b="1" dirty="0" smtClean="0">
                  <a:solidFill>
                    <a:schemeClr val="tx1"/>
                  </a:solidFill>
                </a:rPr>
                <a:t>Start | Absatz | Listenebene erhöhen/verringern</a:t>
              </a:r>
            </a:p>
            <a:p>
              <a:pPr indent="0" algn="r">
                <a:lnSpc>
                  <a:spcPct val="100000"/>
                </a:lnSpc>
                <a:spcBef>
                  <a:spcPts val="0"/>
                </a:spcBef>
                <a:spcAft>
                  <a:spcPts val="0"/>
                </a:spcAft>
              </a:pPr>
              <a:r>
                <a:rPr lang="de-DE" sz="375"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263" b="0" baseline="0" dirty="0" smtClean="0">
                <a:solidFill>
                  <a:schemeClr val="tx1"/>
                </a:solidFill>
                <a:latin typeface="+mn-lt"/>
              </a:endParaRPr>
            </a:p>
            <a:p>
              <a:pPr marL="0" marR="0" lvl="0" indent="0" algn="r" defTabSz="686440" rtl="0" eaLnBrk="1" fontAlgn="auto" latinLnBrk="0" hangingPunct="1">
                <a:lnSpc>
                  <a:spcPct val="100000"/>
                </a:lnSpc>
                <a:spcBef>
                  <a:spcPts val="0"/>
                </a:spcBef>
                <a:spcAft>
                  <a:spcPts val="0"/>
                </a:spcAft>
                <a:buClrTx/>
                <a:buSzTx/>
                <a:buFontTx/>
                <a:buNone/>
                <a:tabLst/>
                <a:defRPr/>
              </a:pPr>
              <a:r>
                <a:rPr lang="de-DE" sz="601" dirty="0" smtClean="0">
                  <a:solidFill>
                    <a:schemeClr val="tx1"/>
                  </a:solidFill>
                </a:rPr>
                <a:t>Wechsel des Folienlayouts im Menü über:</a:t>
              </a:r>
            </a:p>
            <a:p>
              <a:pPr marL="0" marR="0" lvl="0" indent="0" algn="r" defTabSz="686440" rtl="0" eaLnBrk="1" fontAlgn="auto" latinLnBrk="0" hangingPunct="1">
                <a:lnSpc>
                  <a:spcPct val="100000"/>
                </a:lnSpc>
                <a:spcBef>
                  <a:spcPts val="0"/>
                </a:spcBef>
                <a:spcAft>
                  <a:spcPts val="0"/>
                </a:spcAft>
                <a:buClrTx/>
                <a:buSzTx/>
                <a:buFontTx/>
                <a:buNone/>
                <a:tabLst/>
                <a:defRPr/>
              </a:pPr>
              <a:r>
                <a:rPr lang="de-DE" sz="601" b="1" baseline="0" dirty="0" smtClean="0">
                  <a:solidFill>
                    <a:schemeClr val="tx1"/>
                  </a:solidFill>
                  <a:latin typeface="+mn-lt"/>
                </a:rPr>
                <a:t>Start | Folien | Layout</a:t>
              </a:r>
            </a:p>
            <a:p>
              <a:pPr indent="0" algn="r">
                <a:lnSpc>
                  <a:spcPct val="100000"/>
                </a:lnSpc>
                <a:spcBef>
                  <a:spcPts val="0"/>
                </a:spcBef>
                <a:spcAft>
                  <a:spcPts val="0"/>
                </a:spcAft>
              </a:pPr>
              <a:endParaRPr lang="de-DE" sz="601" b="1" baseline="0" dirty="0" smtClean="0">
                <a:solidFill>
                  <a:schemeClr val="tx1"/>
                </a:solidFill>
                <a:latin typeface="+mn-lt"/>
              </a:endParaRPr>
            </a:p>
            <a:p>
              <a:pPr indent="0" algn="r">
                <a:lnSpc>
                  <a:spcPct val="100000"/>
                </a:lnSpc>
                <a:spcBef>
                  <a:spcPts val="0"/>
                </a:spcBef>
                <a:spcAft>
                  <a:spcPts val="0"/>
                </a:spcAft>
              </a:pPr>
              <a:endParaRPr lang="de-DE" sz="601" b="1" dirty="0" smtClean="0">
                <a:solidFill>
                  <a:schemeClr val="tx1"/>
                </a:solidFill>
                <a:latin typeface="+mn-lt"/>
              </a:endParaRPr>
            </a:p>
          </p:txBody>
        </p:sp>
        <p:grpSp>
          <p:nvGrpSpPr>
            <p:cNvPr id="47" name="Gruppieren 46"/>
            <p:cNvGrpSpPr/>
            <p:nvPr userDrawn="1"/>
          </p:nvGrpSpPr>
          <p:grpSpPr>
            <a:xfrm>
              <a:off x="215900" y="-360000"/>
              <a:ext cx="8711195" cy="288000"/>
              <a:chOff x="215900" y="-360000"/>
              <a:chExt cx="8711195" cy="288000"/>
            </a:xfrm>
          </p:grpSpPr>
          <p:cxnSp>
            <p:nvCxnSpPr>
              <p:cNvPr id="109" name="Gerade Verbindung 108"/>
              <p:cNvCxnSpPr/>
              <p:nvPr userDrawn="1"/>
            </p:nvCxnSpPr>
            <p:spPr>
              <a:xfrm flipV="1">
                <a:off x="215900"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10" name="Textfeld 8"/>
              <p:cNvSpPr txBox="1"/>
              <p:nvPr userDrawn="1"/>
            </p:nvSpPr>
            <p:spPr>
              <a:xfrm>
                <a:off x="216484"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dirty="0" smtClean="0">
                    <a:solidFill>
                      <a:schemeClr val="tx1"/>
                    </a:solidFill>
                  </a:rPr>
                  <a:t>12,10</a:t>
                </a:r>
              </a:p>
            </p:txBody>
          </p:sp>
          <p:sp>
            <p:nvSpPr>
              <p:cNvPr id="111" name="Textfeld 8"/>
              <p:cNvSpPr txBox="1"/>
              <p:nvPr userDrawn="1"/>
            </p:nvSpPr>
            <p:spPr>
              <a:xfrm>
                <a:off x="8422276"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12,10</a:t>
                </a:r>
              </a:p>
            </p:txBody>
          </p:sp>
          <p:cxnSp>
            <p:nvCxnSpPr>
              <p:cNvPr id="112" name="Gerade Verbindung 111"/>
              <p:cNvCxnSpPr/>
              <p:nvPr userDrawn="1"/>
            </p:nvCxnSpPr>
            <p:spPr>
              <a:xfrm flipV="1">
                <a:off x="8927095"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13" name="Textfeld 8"/>
              <p:cNvSpPr txBox="1"/>
              <p:nvPr userDrawn="1"/>
            </p:nvSpPr>
            <p:spPr>
              <a:xfrm>
                <a:off x="692640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7,94</a:t>
                </a:r>
              </a:p>
            </p:txBody>
          </p:sp>
          <p:cxnSp>
            <p:nvCxnSpPr>
              <p:cNvPr id="114" name="Gerade Verbindung 113"/>
              <p:cNvCxnSpPr/>
              <p:nvPr userDrawn="1"/>
            </p:nvCxnSpPr>
            <p:spPr>
              <a:xfrm flipV="1">
                <a:off x="7430400"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0" name="Gruppieren 49"/>
            <p:cNvGrpSpPr/>
            <p:nvPr userDrawn="1"/>
          </p:nvGrpSpPr>
          <p:grpSpPr>
            <a:xfrm>
              <a:off x="215900" y="6930000"/>
              <a:ext cx="8710376" cy="288000"/>
              <a:chOff x="215900" y="6930000"/>
              <a:chExt cx="8710376" cy="288000"/>
            </a:xfrm>
          </p:grpSpPr>
          <p:cxnSp>
            <p:nvCxnSpPr>
              <p:cNvPr id="103" name="Gerade Verbindung 102"/>
              <p:cNvCxnSpPr/>
              <p:nvPr userDrawn="1"/>
            </p:nvCxnSpPr>
            <p:spPr>
              <a:xfrm flipV="1">
                <a:off x="216484"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4" name="Textfeld 8"/>
              <p:cNvSpPr txBox="1"/>
              <p:nvPr userDrawn="1"/>
            </p:nvSpPr>
            <p:spPr>
              <a:xfrm>
                <a:off x="215900" y="6948000"/>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dirty="0" smtClean="0">
                    <a:solidFill>
                      <a:schemeClr val="tx1"/>
                    </a:solidFill>
                  </a:rPr>
                  <a:t>12,10</a:t>
                </a:r>
              </a:p>
            </p:txBody>
          </p:sp>
          <p:sp>
            <p:nvSpPr>
              <p:cNvPr id="105" name="Textfeld 8"/>
              <p:cNvSpPr txBox="1"/>
              <p:nvPr userDrawn="1"/>
            </p:nvSpPr>
            <p:spPr>
              <a:xfrm>
                <a:off x="8422276" y="6948000"/>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12,10</a:t>
                </a:r>
              </a:p>
            </p:txBody>
          </p:sp>
          <p:cxnSp>
            <p:nvCxnSpPr>
              <p:cNvPr id="106" name="Gerade Verbindung 105"/>
              <p:cNvCxnSpPr/>
              <p:nvPr userDrawn="1"/>
            </p:nvCxnSpPr>
            <p:spPr>
              <a:xfrm flipV="1">
                <a:off x="8926276"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7" name="Textfeld 8"/>
              <p:cNvSpPr txBox="1"/>
              <p:nvPr userDrawn="1"/>
            </p:nvSpPr>
            <p:spPr>
              <a:xfrm>
                <a:off x="6926400" y="6948000"/>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7,94</a:t>
                </a:r>
              </a:p>
            </p:txBody>
          </p:sp>
          <p:cxnSp>
            <p:nvCxnSpPr>
              <p:cNvPr id="108" name="Gerade Verbindung 107"/>
              <p:cNvCxnSpPr/>
              <p:nvPr userDrawn="1"/>
            </p:nvCxnSpPr>
            <p:spPr>
              <a:xfrm flipV="1">
                <a:off x="74304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5" name="Gruppieren 84"/>
            <p:cNvGrpSpPr/>
            <p:nvPr userDrawn="1"/>
          </p:nvGrpSpPr>
          <p:grpSpPr>
            <a:xfrm>
              <a:off x="9216000" y="214313"/>
              <a:ext cx="360000" cy="6715687"/>
              <a:chOff x="9216000" y="214313"/>
              <a:chExt cx="360000" cy="6715687"/>
            </a:xfrm>
          </p:grpSpPr>
          <p:cxnSp>
            <p:nvCxnSpPr>
              <p:cNvPr id="95" name="Gerade Verbindung 94"/>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6" name="Textfeld 39"/>
              <p:cNvSpPr txBox="1"/>
              <p:nvPr userDrawn="1"/>
            </p:nvSpPr>
            <p:spPr>
              <a:xfrm>
                <a:off x="9216000" y="1314450"/>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5,87</a:t>
                </a:r>
              </a:p>
            </p:txBody>
          </p:sp>
          <p:cxnSp>
            <p:nvCxnSpPr>
              <p:cNvPr id="97" name="Gerade Verbindung 96"/>
              <p:cNvCxnSpPr/>
              <p:nvPr userDrawn="1"/>
            </p:nvCxnSpPr>
            <p:spPr>
              <a:xfrm flipH="1">
                <a:off x="9216000" y="610200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8" name="Textfeld 39"/>
              <p:cNvSpPr txBox="1"/>
              <p:nvPr userDrawn="1"/>
            </p:nvSpPr>
            <p:spPr>
              <a:xfrm>
                <a:off x="9216000" y="610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7,43</a:t>
                </a:r>
              </a:p>
            </p:txBody>
          </p:sp>
          <p:sp>
            <p:nvSpPr>
              <p:cNvPr id="99"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8,93</a:t>
                </a:r>
              </a:p>
            </p:txBody>
          </p:sp>
          <p:cxnSp>
            <p:nvCxnSpPr>
              <p:cNvPr id="100" name="Gerade Verbindung 99"/>
              <p:cNvCxnSpPr/>
              <p:nvPr userDrawn="1"/>
            </p:nvCxnSpPr>
            <p:spPr>
              <a:xfrm flipH="1">
                <a:off x="9216000" y="131445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01" name="Gerade Verbindung 100"/>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2"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8,92</a:t>
                </a:r>
              </a:p>
            </p:txBody>
          </p:sp>
        </p:grpSp>
        <p:grpSp>
          <p:nvGrpSpPr>
            <p:cNvPr id="86" name="Gruppieren 85"/>
            <p:cNvGrpSpPr/>
            <p:nvPr userDrawn="1"/>
          </p:nvGrpSpPr>
          <p:grpSpPr>
            <a:xfrm>
              <a:off x="-432000" y="6101971"/>
              <a:ext cx="360076" cy="828029"/>
              <a:chOff x="-432000" y="6101971"/>
              <a:chExt cx="360076" cy="828029"/>
            </a:xfrm>
          </p:grpSpPr>
          <p:cxnSp>
            <p:nvCxnSpPr>
              <p:cNvPr id="91" name="Gerade Verbindung 90"/>
              <p:cNvCxnSpPr/>
              <p:nvPr userDrawn="1"/>
            </p:nvCxnSpPr>
            <p:spPr>
              <a:xfrm flipH="1">
                <a:off x="-360000" y="610200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2" name="Textfeld 39"/>
              <p:cNvSpPr txBox="1"/>
              <p:nvPr userDrawn="1"/>
            </p:nvSpPr>
            <p:spPr>
              <a:xfrm>
                <a:off x="-431924" y="610197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kern="0" baseline="0" dirty="0" smtClean="0">
                    <a:solidFill>
                      <a:schemeClr val="tx1"/>
                    </a:solidFill>
                    <a:latin typeface="+mn-lt"/>
                  </a:rPr>
                  <a:t>7,43</a:t>
                </a:r>
              </a:p>
            </p:txBody>
          </p:sp>
          <p:cxnSp>
            <p:nvCxnSpPr>
              <p:cNvPr id="93" name="Gerade Verbindung 92"/>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4"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kern="0" baseline="0" dirty="0" smtClean="0">
                    <a:solidFill>
                      <a:schemeClr val="tx1"/>
                    </a:solidFill>
                    <a:latin typeface="+mn-lt"/>
                  </a:rPr>
                  <a:t>8,92</a:t>
                </a:r>
              </a:p>
            </p:txBody>
          </p:sp>
        </p:grpSp>
        <p:grpSp>
          <p:nvGrpSpPr>
            <p:cNvPr id="87" name="Gruppieren 86"/>
            <p:cNvGrpSpPr/>
            <p:nvPr userDrawn="1"/>
          </p:nvGrpSpPr>
          <p:grpSpPr>
            <a:xfrm>
              <a:off x="-432000" y="1026000"/>
              <a:ext cx="360000" cy="288450"/>
              <a:chOff x="-432000" y="1026000"/>
              <a:chExt cx="360000" cy="288450"/>
            </a:xfrm>
          </p:grpSpPr>
          <p:cxnSp>
            <p:nvCxnSpPr>
              <p:cNvPr id="89" name="Gerade Verbindung 88"/>
              <p:cNvCxnSpPr/>
              <p:nvPr userDrawn="1"/>
            </p:nvCxnSpPr>
            <p:spPr>
              <a:xfrm flipH="1">
                <a:off x="-360000" y="131445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0" name="Textfeld 39"/>
              <p:cNvSpPr txBox="1"/>
              <p:nvPr userDrawn="1"/>
            </p:nvSpPr>
            <p:spPr>
              <a:xfrm>
                <a:off x="-432000" y="1026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kern="0" baseline="0" dirty="0" smtClean="0">
                    <a:solidFill>
                      <a:schemeClr val="tx1"/>
                    </a:solidFill>
                    <a:latin typeface="+mn-lt"/>
                  </a:rPr>
                  <a:t>5,87</a:t>
                </a:r>
              </a:p>
            </p:txBody>
          </p:sp>
        </p:grpSp>
        <p:sp>
          <p:nvSpPr>
            <p:cNvPr id="88" name="Textfeld 56"/>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601" b="1" baseline="0" dirty="0" smtClean="0">
                  <a:solidFill>
                    <a:schemeClr val="tx1"/>
                  </a:solidFill>
                  <a:latin typeface="+mn-lt"/>
                </a:rPr>
                <a:t>Hinweis</a:t>
              </a:r>
              <a:r>
                <a:rPr lang="de-DE" sz="601" b="0" baseline="0" dirty="0" smtClean="0">
                  <a:solidFill>
                    <a:schemeClr val="tx1"/>
                  </a:solidFill>
                  <a:latin typeface="+mn-lt"/>
                </a:rPr>
                <a:t>: Titel der Präsentation ist Fußzeile</a:t>
              </a:r>
            </a:p>
            <a:p>
              <a:pPr indent="0" algn="r">
                <a:lnSpc>
                  <a:spcPct val="100000"/>
                </a:lnSpc>
                <a:spcBef>
                  <a:spcPts val="0"/>
                </a:spcBef>
                <a:spcAft>
                  <a:spcPts val="0"/>
                </a:spcAft>
              </a:pPr>
              <a:r>
                <a:rPr lang="de-DE" sz="601" b="0" baseline="0" dirty="0" smtClean="0">
                  <a:solidFill>
                    <a:schemeClr val="tx1"/>
                  </a:solidFill>
                  <a:latin typeface="+mn-lt"/>
                </a:rPr>
                <a:t>Fußzeile (pro Folie oder für alle) </a:t>
              </a:r>
              <a:br>
                <a:rPr lang="de-DE" sz="601" b="0" baseline="0" dirty="0" smtClean="0">
                  <a:solidFill>
                    <a:schemeClr val="tx1"/>
                  </a:solidFill>
                  <a:latin typeface="+mn-lt"/>
                </a:rPr>
              </a:br>
              <a:r>
                <a:rPr lang="de-DE" sz="601" b="0" baseline="0" dirty="0" smtClean="0">
                  <a:solidFill>
                    <a:schemeClr val="tx1"/>
                  </a:solidFill>
                  <a:latin typeface="+mn-lt"/>
                </a:rPr>
                <a:t>anpassen über Menü:</a:t>
              </a:r>
            </a:p>
            <a:p>
              <a:pPr indent="0" algn="r">
                <a:lnSpc>
                  <a:spcPct val="100000"/>
                </a:lnSpc>
                <a:spcBef>
                  <a:spcPts val="0"/>
                </a:spcBef>
                <a:spcAft>
                  <a:spcPts val="0"/>
                </a:spcAft>
              </a:pPr>
              <a:r>
                <a:rPr lang="de-DE" sz="601" b="1" baseline="0" dirty="0" smtClean="0">
                  <a:solidFill>
                    <a:schemeClr val="tx1"/>
                  </a:solidFill>
                  <a:latin typeface="+mn-lt"/>
                </a:rPr>
                <a:t>Einfügen | Text | Kopf- und Fußzeile</a:t>
              </a:r>
            </a:p>
          </p:txBody>
        </p:sp>
      </p:grpSp>
      <p:sp>
        <p:nvSpPr>
          <p:cNvPr id="115" name="Textplatzhalter 6"/>
          <p:cNvSpPr>
            <a:spLocks noGrp="1"/>
          </p:cNvSpPr>
          <p:nvPr>
            <p:ph type="body" sz="quarter" idx="15" hasCustomPrompt="1"/>
          </p:nvPr>
        </p:nvSpPr>
        <p:spPr>
          <a:xfrm>
            <a:off x="6105600" y="4599655"/>
            <a:ext cx="1944000" cy="132423"/>
          </a:xfrm>
          <a:blipFill>
            <a:blip r:embed="rId3"/>
            <a:stretch>
              <a:fillRect/>
            </a:stretch>
          </a:blipFill>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endParaRPr lang="de-DE" dirty="0"/>
          </a:p>
        </p:txBody>
      </p:sp>
      <p:sp>
        <p:nvSpPr>
          <p:cNvPr id="116" name="Textplatzhalter 6"/>
          <p:cNvSpPr>
            <a:spLocks noGrp="1" noChangeAspect="1"/>
          </p:cNvSpPr>
          <p:nvPr>
            <p:ph type="body" sz="quarter" idx="14" hasCustomPrompt="1"/>
          </p:nvPr>
        </p:nvSpPr>
        <p:spPr>
          <a:xfrm>
            <a:off x="8132400" y="4388860"/>
            <a:ext cx="730800" cy="548608"/>
          </a:xfrm>
          <a:blipFill dpi="0" rotWithShape="1">
            <a:blip r:embed="rId4"/>
            <a:srcRect/>
            <a:stretch>
              <a:fillRect l="800" t="600" r="800" b="600"/>
            </a:stretch>
          </a:blipFill>
          <a:ln w="12700">
            <a:solidFill>
              <a:schemeClr val="bg1"/>
            </a:solidFill>
            <a:miter lim="800000"/>
          </a:ln>
        </p:spPr>
        <p:txBody>
          <a:bodyPr/>
          <a:lstStyle>
            <a:lvl1pPr marL="0" indent="0">
              <a:spcBef>
                <a:spcPts val="0"/>
              </a:spcBef>
              <a:buNone/>
              <a:defRPr sz="100" baseline="0">
                <a:solidFill>
                  <a:schemeClr val="tx2"/>
                </a:solidFill>
              </a:defRPr>
            </a:lvl1pPr>
            <a:lvl2pPr marL="0" indent="0">
              <a:spcBef>
                <a:spcPts val="0"/>
              </a:spcBef>
              <a:buNone/>
              <a:defRPr>
                <a:solidFill>
                  <a:schemeClr val="tx2"/>
                </a:solidFill>
              </a:defRPr>
            </a:lvl2pPr>
            <a:lvl3pPr marL="0" indent="0">
              <a:spcBef>
                <a:spcPts val="0"/>
              </a:spcBef>
              <a:buFont typeface="Arial" pitchFamily="34" charset="0"/>
              <a:buNone/>
              <a:defRPr>
                <a:solidFill>
                  <a:schemeClr val="tx2"/>
                </a:solidFill>
              </a:defRPr>
            </a:lvl3pPr>
            <a:lvl4pPr marL="0" indent="0">
              <a:spcBef>
                <a:spcPts val="0"/>
              </a:spcBef>
              <a:buNone/>
              <a:defRPr>
                <a:solidFill>
                  <a:schemeClr val="tx2"/>
                </a:solidFill>
              </a:defRPr>
            </a:lvl4pPr>
            <a:lvl5pPr marL="0" indent="0">
              <a:spcBef>
                <a:spcPts val="0"/>
              </a:spcBef>
              <a:buNone/>
              <a:defRPr>
                <a:solidFill>
                  <a:schemeClr val="tx2"/>
                </a:solidFill>
              </a:defRPr>
            </a:lvl5pPr>
            <a:lvl6pPr marL="0" indent="0">
              <a:spcBef>
                <a:spcPts val="0"/>
              </a:spcBef>
              <a:buFont typeface="Arial" pitchFamily="34" charset="0"/>
              <a:buNone/>
              <a:defRPr>
                <a:solidFill>
                  <a:schemeClr val="tx2"/>
                </a:solidFill>
              </a:defRPr>
            </a:lvl6pPr>
            <a:lvl7pPr marL="0" indent="0">
              <a:spcBef>
                <a:spcPts val="0"/>
              </a:spcBef>
              <a:buFont typeface="Arial" pitchFamily="34" charset="0"/>
              <a:buNone/>
              <a:defRPr>
                <a:solidFill>
                  <a:schemeClr val="tx2"/>
                </a:solidFill>
              </a:defRPr>
            </a:lvl7pPr>
            <a:lvl8pPr marL="0" indent="0">
              <a:spcBef>
                <a:spcPts val="0"/>
              </a:spcBef>
              <a:buFont typeface="Arial" pitchFamily="34" charset="0"/>
              <a:buNone/>
              <a:defRPr>
                <a:solidFill>
                  <a:schemeClr val="tx2"/>
                </a:solidFill>
              </a:defRPr>
            </a:lvl8pPr>
            <a:lvl9pPr marL="0" indent="0">
              <a:spcBef>
                <a:spcPts val="0"/>
              </a:spcBef>
              <a:buFont typeface="Arial" pitchFamily="34" charset="0"/>
              <a:buNone/>
              <a:defRPr>
                <a:solidFill>
                  <a:schemeClr val="tx2"/>
                </a:solidFill>
              </a:defRPr>
            </a:lvl9pPr>
          </a:lstStyle>
          <a:p>
            <a:pPr lvl="0"/>
            <a:r>
              <a:rPr lang="de-DE" dirty="0" smtClean="0"/>
              <a:t>                                                  </a:t>
            </a:r>
            <a:endParaRPr lang="de-DE" dirty="0"/>
          </a:p>
        </p:txBody>
      </p:sp>
    </p:spTree>
    <p:extLst>
      <p:ext uri="{BB962C8B-B14F-4D97-AF65-F5344CB8AC3E}">
        <p14:creationId xmlns:p14="http://schemas.microsoft.com/office/powerpoint/2010/main" val="35452450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Kapiteltrenner 1">
    <p:bg>
      <p:bgPr>
        <a:solidFill>
          <a:schemeClr val="bg2"/>
        </a:solidFill>
        <a:effectLst/>
      </p:bgPr>
    </p:bg>
    <p:spTree>
      <p:nvGrpSpPr>
        <p:cNvPr id="1" name=""/>
        <p:cNvGrpSpPr/>
        <p:nvPr/>
      </p:nvGrpSpPr>
      <p:grpSpPr>
        <a:xfrm>
          <a:off x="0" y="0"/>
          <a:ext cx="0" cy="0"/>
          <a:chOff x="0" y="0"/>
          <a:chExt cx="0" cy="0"/>
        </a:xfrm>
      </p:grpSpPr>
      <p:sp>
        <p:nvSpPr>
          <p:cNvPr id="49" name="Bildplatzhalter 4"/>
          <p:cNvSpPr>
            <a:spLocks noGrp="1"/>
          </p:cNvSpPr>
          <p:nvPr>
            <p:ph type="pic" sz="quarter" idx="11" hasCustomPrompt="1"/>
          </p:nvPr>
        </p:nvSpPr>
        <p:spPr>
          <a:xfrm>
            <a:off x="216000" y="162150"/>
            <a:ext cx="8712000" cy="4418851"/>
          </a:xfrm>
          <a:solidFill>
            <a:schemeClr val="tx2"/>
          </a:solidFill>
        </p:spPr>
        <p:txBody>
          <a:bodyPr anchor="t" anchorCtr="0"/>
          <a:lstStyle>
            <a:lvl1pPr marL="0" indent="0" algn="ctr">
              <a:spcBef>
                <a:spcPts val="0"/>
              </a:spcBef>
              <a:buNone/>
              <a:defRPr>
                <a:solidFill>
                  <a:schemeClr val="bg1"/>
                </a:solidFill>
              </a:defRPr>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endParaRPr lang="de-DE" dirty="0"/>
          </a:p>
        </p:txBody>
      </p:sp>
      <p:sp>
        <p:nvSpPr>
          <p:cNvPr id="2" name="Titel 1"/>
          <p:cNvSpPr>
            <a:spLocks noGrp="1"/>
          </p:cNvSpPr>
          <p:nvPr>
            <p:ph type="ctrTitle" hasCustomPrompt="1"/>
          </p:nvPr>
        </p:nvSpPr>
        <p:spPr>
          <a:xfrm>
            <a:off x="432000" y="324300"/>
            <a:ext cx="3132000" cy="2324150"/>
          </a:xfrm>
          <a:solidFill>
            <a:schemeClr val="bg2"/>
          </a:solidFill>
        </p:spPr>
        <p:txBody>
          <a:bodyPr lIns="216000" tIns="216000" rIns="216000" bIns="216000" anchor="t"/>
          <a:lstStyle>
            <a:lvl1pPr>
              <a:defRPr sz="1652" b="1" baseline="0">
                <a:solidFill>
                  <a:schemeClr val="tx2"/>
                </a:solidFill>
              </a:defRPr>
            </a:lvl1pPr>
          </a:lstStyle>
          <a:p>
            <a:r>
              <a:rPr lang="de-DE" dirty="0" smtClean="0"/>
              <a:t>Kapitelnummer</a:t>
            </a:r>
            <a:br>
              <a:rPr lang="de-DE" dirty="0" smtClean="0"/>
            </a:br>
            <a:endParaRPr lang="de-DE" dirty="0"/>
          </a:p>
        </p:txBody>
      </p:sp>
      <p:sp>
        <p:nvSpPr>
          <p:cNvPr id="47" name="Untertitel 2"/>
          <p:cNvSpPr>
            <a:spLocks noGrp="1"/>
          </p:cNvSpPr>
          <p:nvPr>
            <p:ph type="subTitle" idx="1" hasCustomPrompt="1"/>
          </p:nvPr>
        </p:nvSpPr>
        <p:spPr>
          <a:xfrm>
            <a:off x="648000" y="999925"/>
            <a:ext cx="2700000" cy="1486375"/>
          </a:xfrm>
        </p:spPr>
        <p:txBody>
          <a:bodyPr anchor="t" anchorCtr="0"/>
          <a:lstStyle>
            <a:lvl1pPr marL="0" indent="0" algn="l">
              <a:spcBef>
                <a:spcPts val="0"/>
              </a:spcBef>
              <a:buNone/>
              <a:defRPr sz="1652" baseline="0">
                <a:solidFill>
                  <a:schemeClr val="tx2"/>
                </a:solidFill>
              </a:defRPr>
            </a:lvl1pPr>
            <a:lvl2pPr marL="0" indent="0" algn="l">
              <a:spcBef>
                <a:spcPts val="0"/>
              </a:spcBef>
              <a:buNone/>
              <a:defRPr sz="1652">
                <a:solidFill>
                  <a:schemeClr val="tx2"/>
                </a:solidFill>
              </a:defRPr>
            </a:lvl2pPr>
            <a:lvl3pPr marL="0" indent="0" algn="l">
              <a:spcBef>
                <a:spcPts val="0"/>
              </a:spcBef>
              <a:buNone/>
              <a:defRPr sz="1652">
                <a:solidFill>
                  <a:schemeClr val="tx2"/>
                </a:solidFill>
              </a:defRPr>
            </a:lvl3pPr>
            <a:lvl4pPr marL="0" indent="0" algn="l">
              <a:spcBef>
                <a:spcPts val="0"/>
              </a:spcBef>
              <a:buNone/>
              <a:defRPr sz="1652">
                <a:solidFill>
                  <a:schemeClr val="tx2"/>
                </a:solidFill>
              </a:defRPr>
            </a:lvl4pPr>
            <a:lvl5pPr marL="0" indent="0" algn="l">
              <a:spcBef>
                <a:spcPts val="0"/>
              </a:spcBef>
              <a:buNone/>
              <a:defRPr sz="1652">
                <a:solidFill>
                  <a:schemeClr val="tx2"/>
                </a:solidFill>
              </a:defRPr>
            </a:lvl5pPr>
            <a:lvl6pPr marL="0" indent="0" algn="l">
              <a:spcBef>
                <a:spcPts val="0"/>
              </a:spcBef>
              <a:buNone/>
              <a:defRPr sz="1652">
                <a:solidFill>
                  <a:schemeClr val="tx2"/>
                </a:solidFill>
              </a:defRPr>
            </a:lvl6pPr>
            <a:lvl7pPr marL="0" indent="0" algn="l">
              <a:spcBef>
                <a:spcPts val="0"/>
              </a:spcBef>
              <a:buNone/>
              <a:defRPr sz="1652">
                <a:solidFill>
                  <a:schemeClr val="tx2"/>
                </a:solidFill>
              </a:defRPr>
            </a:lvl7pPr>
            <a:lvl8pPr marL="0" indent="0" algn="l">
              <a:spcBef>
                <a:spcPts val="0"/>
              </a:spcBef>
              <a:buNone/>
              <a:defRPr sz="1652">
                <a:solidFill>
                  <a:schemeClr val="tx2"/>
                </a:solidFill>
              </a:defRPr>
            </a:lvl8pPr>
            <a:lvl9pPr marL="0" indent="0" algn="l">
              <a:spcBef>
                <a:spcPts val="0"/>
              </a:spcBef>
              <a:buNone/>
              <a:defRPr sz="1652">
                <a:solidFill>
                  <a:schemeClr val="tx2"/>
                </a:solidFill>
              </a:defRPr>
            </a:lvl9pPr>
          </a:lstStyle>
          <a:p>
            <a:pPr lvl="0"/>
            <a:r>
              <a:rPr lang="de-DE" dirty="0" smtClean="0"/>
              <a:t>Kapitelüberschrift, Arial, 22 </a:t>
            </a:r>
            <a:r>
              <a:rPr lang="de-DE" dirty="0" err="1" smtClean="0"/>
              <a:t>pt</a:t>
            </a:r>
            <a:r>
              <a:rPr lang="de-DE" dirty="0" smtClean="0"/>
              <a:t>, Markenfarbe, Hervorhebungen fett</a:t>
            </a:r>
          </a:p>
        </p:txBody>
      </p:sp>
      <p:sp>
        <p:nvSpPr>
          <p:cNvPr id="7" name="Datumsplatzhalter 6"/>
          <p:cNvSpPr>
            <a:spLocks noGrp="1"/>
          </p:cNvSpPr>
          <p:nvPr>
            <p:ph type="dt" sz="half" idx="10"/>
          </p:nvPr>
        </p:nvSpPr>
        <p:spPr/>
        <p:txBody>
          <a:bodyPr/>
          <a:lstStyle/>
          <a:p>
            <a:r>
              <a:rPr lang="de-DE" smtClean="0"/>
              <a:t>Department / Author / Date</a:t>
            </a:r>
            <a:endParaRPr lang="de-DE" dirty="0"/>
          </a:p>
        </p:txBody>
      </p:sp>
      <p:pic>
        <p:nvPicPr>
          <p:cNvPr id="44" name="Grafik 4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6000" y="4779064"/>
            <a:ext cx="1167006" cy="189175"/>
          </a:xfrm>
          <a:prstGeom prst="rect">
            <a:avLst/>
          </a:prstGeom>
        </p:spPr>
      </p:pic>
      <p:pic>
        <p:nvPicPr>
          <p:cNvPr id="42" name="Grafik 4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60000" y="4634788"/>
            <a:ext cx="468000" cy="351325"/>
          </a:xfrm>
          <a:prstGeom prst="rect">
            <a:avLst/>
          </a:prstGeom>
        </p:spPr>
      </p:pic>
      <p:grpSp>
        <p:nvGrpSpPr>
          <p:cNvPr id="43" name="Gruppieren 42"/>
          <p:cNvGrpSpPr/>
          <p:nvPr userDrawn="1"/>
        </p:nvGrpSpPr>
        <p:grpSpPr>
          <a:xfrm>
            <a:off x="-2052001" y="-270250"/>
            <a:ext cx="11628001" cy="5688763"/>
            <a:chOff x="-2052001" y="-360000"/>
            <a:chExt cx="11628001" cy="7578000"/>
          </a:xfrm>
        </p:grpSpPr>
        <p:sp>
          <p:nvSpPr>
            <p:cNvPr id="45"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601" b="0" dirty="0" smtClean="0">
                  <a:solidFill>
                    <a:schemeClr val="tx1"/>
                  </a:solidFill>
                  <a:latin typeface="+mn-lt"/>
                </a:rPr>
                <a:t>Hilfslinien anzeigen über Menu: </a:t>
              </a:r>
              <a:br>
                <a:rPr lang="de-DE" sz="601" b="0" dirty="0" smtClean="0">
                  <a:solidFill>
                    <a:schemeClr val="tx1"/>
                  </a:solidFill>
                  <a:latin typeface="+mn-lt"/>
                </a:rPr>
              </a:br>
              <a:r>
                <a:rPr lang="de-DE" sz="601" b="1" dirty="0" smtClean="0">
                  <a:solidFill>
                    <a:schemeClr val="tx1"/>
                  </a:solidFill>
                  <a:latin typeface="+mn-lt"/>
                </a:rPr>
                <a:t>Ansicht | Anzeigen | </a:t>
              </a:r>
              <a:r>
                <a:rPr lang="de-DE" sz="601" b="0" dirty="0" smtClean="0">
                  <a:solidFill>
                    <a:schemeClr val="tx1"/>
                  </a:solidFill>
                  <a:latin typeface="+mn-lt"/>
                </a:rPr>
                <a:t>Haken bei</a:t>
              </a:r>
              <a:r>
                <a:rPr lang="de-DE" sz="601" b="1" dirty="0" smtClean="0">
                  <a:solidFill>
                    <a:schemeClr val="tx1"/>
                  </a:solidFill>
                  <a:latin typeface="+mn-lt"/>
                </a:rPr>
                <a:t/>
              </a:r>
              <a:br>
                <a:rPr lang="de-DE" sz="601" b="1" dirty="0" smtClean="0">
                  <a:solidFill>
                    <a:schemeClr val="tx1"/>
                  </a:solidFill>
                  <a:latin typeface="+mn-lt"/>
                </a:rPr>
              </a:br>
              <a:r>
                <a:rPr lang="de-DE" sz="601" b="1" dirty="0" smtClean="0">
                  <a:solidFill>
                    <a:schemeClr val="tx1"/>
                  </a:solidFill>
                  <a:latin typeface="+mn-lt"/>
                </a:rPr>
                <a:t>Führungslinien </a:t>
              </a:r>
              <a:r>
                <a:rPr lang="de-DE" sz="601" b="0" dirty="0" smtClean="0">
                  <a:solidFill>
                    <a:schemeClr val="tx1"/>
                  </a:solidFill>
                  <a:latin typeface="+mn-lt"/>
                </a:rPr>
                <a:t>setzten</a:t>
              </a:r>
            </a:p>
            <a:p>
              <a:pPr indent="0" algn="r">
                <a:lnSpc>
                  <a:spcPct val="100000"/>
                </a:lnSpc>
                <a:spcBef>
                  <a:spcPts val="0"/>
                </a:spcBef>
                <a:spcAft>
                  <a:spcPts val="0"/>
                </a:spcAft>
              </a:pPr>
              <a:r>
                <a:rPr lang="de-DE" sz="375" b="0" dirty="0" smtClean="0">
                  <a:solidFill>
                    <a:schemeClr val="tx1"/>
                  </a:solidFill>
                  <a:latin typeface="+mn-lt"/>
                </a:rPr>
                <a:t>______________________________________________________</a:t>
              </a:r>
            </a:p>
            <a:p>
              <a:pPr indent="0" algn="r">
                <a:lnSpc>
                  <a:spcPct val="100000"/>
                </a:lnSpc>
                <a:spcBef>
                  <a:spcPts val="0"/>
                </a:spcBef>
                <a:spcAft>
                  <a:spcPts val="0"/>
                </a:spcAft>
              </a:pPr>
              <a:endParaRPr lang="de-DE" sz="263" b="0" dirty="0" smtClean="0">
                <a:solidFill>
                  <a:schemeClr val="tx1"/>
                </a:solidFill>
                <a:latin typeface="+mn-lt"/>
              </a:endParaRPr>
            </a:p>
            <a:p>
              <a:pPr indent="0" algn="r">
                <a:lnSpc>
                  <a:spcPct val="100000"/>
                </a:lnSpc>
                <a:spcBef>
                  <a:spcPts val="0"/>
                </a:spcBef>
                <a:spcAft>
                  <a:spcPts val="0"/>
                </a:spcAft>
              </a:pPr>
              <a:r>
                <a:rPr lang="de-DE" sz="601" b="0" dirty="0" smtClean="0">
                  <a:solidFill>
                    <a:schemeClr val="tx1"/>
                  </a:solidFill>
                  <a:latin typeface="+mn-lt"/>
                </a:rPr>
                <a:t>Folie in</a:t>
              </a:r>
              <a:r>
                <a:rPr lang="de-DE" sz="601" b="0" baseline="0" dirty="0" smtClean="0">
                  <a:solidFill>
                    <a:schemeClr val="tx1"/>
                  </a:solidFill>
                  <a:latin typeface="+mn-lt"/>
                </a:rPr>
                <a:t> Ursprungsform </a:t>
              </a:r>
            </a:p>
            <a:p>
              <a:pPr indent="0" algn="r">
                <a:lnSpc>
                  <a:spcPct val="100000"/>
                </a:lnSpc>
                <a:spcBef>
                  <a:spcPts val="0"/>
                </a:spcBef>
                <a:spcAft>
                  <a:spcPts val="0"/>
                </a:spcAft>
              </a:pPr>
              <a:r>
                <a:rPr lang="de-DE" sz="601" b="0" baseline="0" dirty="0" smtClean="0">
                  <a:solidFill>
                    <a:schemeClr val="tx1"/>
                  </a:solidFill>
                  <a:latin typeface="+mn-lt"/>
                </a:rPr>
                <a:t>bringen über Menu:</a:t>
              </a:r>
            </a:p>
            <a:p>
              <a:pPr indent="0" algn="r">
                <a:lnSpc>
                  <a:spcPct val="100000"/>
                </a:lnSpc>
                <a:spcBef>
                  <a:spcPts val="0"/>
                </a:spcBef>
                <a:spcAft>
                  <a:spcPts val="0"/>
                </a:spcAft>
              </a:pPr>
              <a:r>
                <a:rPr lang="de-DE" sz="601" b="1" baseline="0" dirty="0" smtClean="0">
                  <a:solidFill>
                    <a:schemeClr val="tx1"/>
                  </a:solidFill>
                  <a:latin typeface="+mn-lt"/>
                </a:rPr>
                <a:t>Start | Folien | Zurücksetzen</a:t>
              </a:r>
            </a:p>
            <a:p>
              <a:pPr indent="0" algn="r">
                <a:lnSpc>
                  <a:spcPct val="100000"/>
                </a:lnSpc>
                <a:spcBef>
                  <a:spcPts val="0"/>
                </a:spcBef>
                <a:spcAft>
                  <a:spcPts val="0"/>
                </a:spcAft>
              </a:pPr>
              <a:r>
                <a:rPr lang="de-DE" sz="375"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263" b="1" baseline="0" dirty="0" smtClean="0">
                <a:solidFill>
                  <a:schemeClr val="tx1"/>
                </a:solidFill>
                <a:latin typeface="+mn-lt"/>
              </a:endParaRPr>
            </a:p>
            <a:p>
              <a:pPr indent="0" algn="r">
                <a:lnSpc>
                  <a:spcPct val="100000"/>
                </a:lnSpc>
                <a:spcBef>
                  <a:spcPts val="0"/>
                </a:spcBef>
                <a:spcAft>
                  <a:spcPts val="0"/>
                </a:spcAft>
              </a:pPr>
              <a:r>
                <a:rPr lang="de-DE" sz="601" dirty="0" smtClean="0">
                  <a:solidFill>
                    <a:schemeClr val="tx1"/>
                  </a:solidFill>
                </a:rPr>
                <a:t>Wechsel der Textebene im Menü über: </a:t>
              </a:r>
              <a:r>
                <a:rPr lang="de-DE" sz="601" b="1" dirty="0" smtClean="0">
                  <a:solidFill>
                    <a:schemeClr val="tx1"/>
                  </a:solidFill>
                </a:rPr>
                <a:t>Start | Absatz | Listenebene erhöhen/verringern</a:t>
              </a:r>
            </a:p>
            <a:p>
              <a:pPr indent="0" algn="r">
                <a:lnSpc>
                  <a:spcPct val="100000"/>
                </a:lnSpc>
                <a:spcBef>
                  <a:spcPts val="0"/>
                </a:spcBef>
                <a:spcAft>
                  <a:spcPts val="0"/>
                </a:spcAft>
              </a:pPr>
              <a:r>
                <a:rPr lang="de-DE" sz="375"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263" b="0" baseline="0" dirty="0" smtClean="0">
                <a:solidFill>
                  <a:schemeClr val="tx1"/>
                </a:solidFill>
                <a:latin typeface="+mn-lt"/>
              </a:endParaRPr>
            </a:p>
            <a:p>
              <a:pPr marL="0" marR="0" lvl="0" indent="0" algn="r" defTabSz="686440" rtl="0" eaLnBrk="1" fontAlgn="auto" latinLnBrk="0" hangingPunct="1">
                <a:lnSpc>
                  <a:spcPct val="100000"/>
                </a:lnSpc>
                <a:spcBef>
                  <a:spcPts val="0"/>
                </a:spcBef>
                <a:spcAft>
                  <a:spcPts val="0"/>
                </a:spcAft>
                <a:buClrTx/>
                <a:buSzTx/>
                <a:buFontTx/>
                <a:buNone/>
                <a:tabLst/>
                <a:defRPr/>
              </a:pPr>
              <a:r>
                <a:rPr lang="de-DE" sz="601" dirty="0" smtClean="0">
                  <a:solidFill>
                    <a:schemeClr val="tx1"/>
                  </a:solidFill>
                </a:rPr>
                <a:t>Wechsel des Folienlayouts im Menü über:</a:t>
              </a:r>
            </a:p>
            <a:p>
              <a:pPr marL="0" marR="0" lvl="0" indent="0" algn="r" defTabSz="686440" rtl="0" eaLnBrk="1" fontAlgn="auto" latinLnBrk="0" hangingPunct="1">
                <a:lnSpc>
                  <a:spcPct val="100000"/>
                </a:lnSpc>
                <a:spcBef>
                  <a:spcPts val="0"/>
                </a:spcBef>
                <a:spcAft>
                  <a:spcPts val="0"/>
                </a:spcAft>
                <a:buClrTx/>
                <a:buSzTx/>
                <a:buFontTx/>
                <a:buNone/>
                <a:tabLst/>
                <a:defRPr/>
              </a:pPr>
              <a:r>
                <a:rPr lang="de-DE" sz="601" b="1" baseline="0" dirty="0" smtClean="0">
                  <a:solidFill>
                    <a:schemeClr val="tx1"/>
                  </a:solidFill>
                  <a:latin typeface="+mn-lt"/>
                </a:rPr>
                <a:t>Start | Folien | Layout</a:t>
              </a:r>
            </a:p>
            <a:p>
              <a:pPr indent="0" algn="r">
                <a:lnSpc>
                  <a:spcPct val="100000"/>
                </a:lnSpc>
                <a:spcBef>
                  <a:spcPts val="0"/>
                </a:spcBef>
                <a:spcAft>
                  <a:spcPts val="0"/>
                </a:spcAft>
              </a:pPr>
              <a:endParaRPr lang="de-DE" sz="601" b="1" baseline="0" dirty="0" smtClean="0">
                <a:solidFill>
                  <a:schemeClr val="tx1"/>
                </a:solidFill>
                <a:latin typeface="+mn-lt"/>
              </a:endParaRPr>
            </a:p>
            <a:p>
              <a:pPr indent="0" algn="r">
                <a:lnSpc>
                  <a:spcPct val="100000"/>
                </a:lnSpc>
                <a:spcBef>
                  <a:spcPts val="0"/>
                </a:spcBef>
                <a:spcAft>
                  <a:spcPts val="0"/>
                </a:spcAft>
              </a:pPr>
              <a:endParaRPr lang="de-DE" sz="601" b="1" dirty="0" smtClean="0">
                <a:solidFill>
                  <a:schemeClr val="tx1"/>
                </a:solidFill>
                <a:latin typeface="+mn-lt"/>
              </a:endParaRPr>
            </a:p>
          </p:txBody>
        </p:sp>
        <p:grpSp>
          <p:nvGrpSpPr>
            <p:cNvPr id="46" name="Gruppieren 45"/>
            <p:cNvGrpSpPr/>
            <p:nvPr userDrawn="1"/>
          </p:nvGrpSpPr>
          <p:grpSpPr>
            <a:xfrm>
              <a:off x="215900" y="-360000"/>
              <a:ext cx="8711195" cy="288000"/>
              <a:chOff x="215900" y="-360000"/>
              <a:chExt cx="8711195" cy="288000"/>
            </a:xfrm>
          </p:grpSpPr>
          <p:cxnSp>
            <p:nvCxnSpPr>
              <p:cNvPr id="108" name="Gerade Verbindung 107"/>
              <p:cNvCxnSpPr/>
              <p:nvPr userDrawn="1"/>
            </p:nvCxnSpPr>
            <p:spPr>
              <a:xfrm flipV="1">
                <a:off x="215900"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9" name="Textfeld 8"/>
              <p:cNvSpPr txBox="1"/>
              <p:nvPr userDrawn="1"/>
            </p:nvSpPr>
            <p:spPr>
              <a:xfrm>
                <a:off x="216484"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dirty="0" smtClean="0">
                    <a:solidFill>
                      <a:schemeClr val="tx1"/>
                    </a:solidFill>
                  </a:rPr>
                  <a:t>12,10</a:t>
                </a:r>
              </a:p>
            </p:txBody>
          </p:sp>
          <p:sp>
            <p:nvSpPr>
              <p:cNvPr id="110" name="Textfeld 8"/>
              <p:cNvSpPr txBox="1"/>
              <p:nvPr userDrawn="1"/>
            </p:nvSpPr>
            <p:spPr>
              <a:xfrm>
                <a:off x="8422276"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12,10</a:t>
                </a:r>
              </a:p>
            </p:txBody>
          </p:sp>
          <p:cxnSp>
            <p:nvCxnSpPr>
              <p:cNvPr id="111" name="Gerade Verbindung 110"/>
              <p:cNvCxnSpPr/>
              <p:nvPr userDrawn="1"/>
            </p:nvCxnSpPr>
            <p:spPr>
              <a:xfrm flipV="1">
                <a:off x="8927095"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12" name="Textfeld 8"/>
              <p:cNvSpPr txBox="1"/>
              <p:nvPr userDrawn="1"/>
            </p:nvSpPr>
            <p:spPr>
              <a:xfrm>
                <a:off x="692640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7,94</a:t>
                </a:r>
              </a:p>
            </p:txBody>
          </p:sp>
          <p:cxnSp>
            <p:nvCxnSpPr>
              <p:cNvPr id="113" name="Gerade Verbindung 112"/>
              <p:cNvCxnSpPr/>
              <p:nvPr userDrawn="1"/>
            </p:nvCxnSpPr>
            <p:spPr>
              <a:xfrm flipV="1">
                <a:off x="7430400"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8" name="Gruppieren 47"/>
            <p:cNvGrpSpPr/>
            <p:nvPr userDrawn="1"/>
          </p:nvGrpSpPr>
          <p:grpSpPr>
            <a:xfrm>
              <a:off x="215900" y="6930000"/>
              <a:ext cx="8710376" cy="288000"/>
              <a:chOff x="215900" y="6930000"/>
              <a:chExt cx="8710376" cy="288000"/>
            </a:xfrm>
          </p:grpSpPr>
          <p:cxnSp>
            <p:nvCxnSpPr>
              <p:cNvPr id="102" name="Gerade Verbindung 101"/>
              <p:cNvCxnSpPr/>
              <p:nvPr userDrawn="1"/>
            </p:nvCxnSpPr>
            <p:spPr>
              <a:xfrm flipV="1">
                <a:off x="216484"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3" name="Textfeld 8"/>
              <p:cNvSpPr txBox="1"/>
              <p:nvPr userDrawn="1"/>
            </p:nvSpPr>
            <p:spPr>
              <a:xfrm>
                <a:off x="215900" y="6948000"/>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dirty="0" smtClean="0">
                    <a:solidFill>
                      <a:schemeClr val="tx1"/>
                    </a:solidFill>
                  </a:rPr>
                  <a:t>12,10</a:t>
                </a:r>
              </a:p>
            </p:txBody>
          </p:sp>
          <p:sp>
            <p:nvSpPr>
              <p:cNvPr id="104" name="Textfeld 8"/>
              <p:cNvSpPr txBox="1"/>
              <p:nvPr userDrawn="1"/>
            </p:nvSpPr>
            <p:spPr>
              <a:xfrm>
                <a:off x="8422276" y="6948000"/>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12,10</a:t>
                </a:r>
              </a:p>
            </p:txBody>
          </p:sp>
          <p:cxnSp>
            <p:nvCxnSpPr>
              <p:cNvPr id="105" name="Gerade Verbindung 104"/>
              <p:cNvCxnSpPr/>
              <p:nvPr userDrawn="1"/>
            </p:nvCxnSpPr>
            <p:spPr>
              <a:xfrm flipV="1">
                <a:off x="8926276"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6" name="Textfeld 8"/>
              <p:cNvSpPr txBox="1"/>
              <p:nvPr userDrawn="1"/>
            </p:nvSpPr>
            <p:spPr>
              <a:xfrm>
                <a:off x="6926400" y="6948000"/>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7,94</a:t>
                </a:r>
              </a:p>
            </p:txBody>
          </p:sp>
          <p:cxnSp>
            <p:nvCxnSpPr>
              <p:cNvPr id="107" name="Gerade Verbindung 106"/>
              <p:cNvCxnSpPr/>
              <p:nvPr userDrawn="1"/>
            </p:nvCxnSpPr>
            <p:spPr>
              <a:xfrm flipV="1">
                <a:off x="74304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4" name="Gruppieren 83"/>
            <p:cNvGrpSpPr/>
            <p:nvPr userDrawn="1"/>
          </p:nvGrpSpPr>
          <p:grpSpPr>
            <a:xfrm>
              <a:off x="9216000" y="214313"/>
              <a:ext cx="360000" cy="6715687"/>
              <a:chOff x="9216000" y="214313"/>
              <a:chExt cx="360000" cy="6715687"/>
            </a:xfrm>
          </p:grpSpPr>
          <p:cxnSp>
            <p:nvCxnSpPr>
              <p:cNvPr id="94" name="Gerade Verbindung 93"/>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5" name="Textfeld 39"/>
              <p:cNvSpPr txBox="1"/>
              <p:nvPr userDrawn="1"/>
            </p:nvSpPr>
            <p:spPr>
              <a:xfrm>
                <a:off x="9216000" y="1314450"/>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5,87</a:t>
                </a:r>
              </a:p>
            </p:txBody>
          </p:sp>
          <p:cxnSp>
            <p:nvCxnSpPr>
              <p:cNvPr id="96" name="Gerade Verbindung 95"/>
              <p:cNvCxnSpPr/>
              <p:nvPr userDrawn="1"/>
            </p:nvCxnSpPr>
            <p:spPr>
              <a:xfrm flipH="1">
                <a:off x="9216000" y="610200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7" name="Textfeld 39"/>
              <p:cNvSpPr txBox="1"/>
              <p:nvPr userDrawn="1"/>
            </p:nvSpPr>
            <p:spPr>
              <a:xfrm>
                <a:off x="9216000" y="610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7,43</a:t>
                </a:r>
              </a:p>
            </p:txBody>
          </p:sp>
          <p:sp>
            <p:nvSpPr>
              <p:cNvPr id="98"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8,93</a:t>
                </a:r>
              </a:p>
            </p:txBody>
          </p:sp>
          <p:cxnSp>
            <p:nvCxnSpPr>
              <p:cNvPr id="99" name="Gerade Verbindung 98"/>
              <p:cNvCxnSpPr/>
              <p:nvPr userDrawn="1"/>
            </p:nvCxnSpPr>
            <p:spPr>
              <a:xfrm flipH="1">
                <a:off x="9216000" y="131445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00" name="Gerade Verbindung 99"/>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1"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8,92</a:t>
                </a:r>
              </a:p>
            </p:txBody>
          </p:sp>
        </p:grpSp>
        <p:grpSp>
          <p:nvGrpSpPr>
            <p:cNvPr id="85" name="Gruppieren 84"/>
            <p:cNvGrpSpPr/>
            <p:nvPr userDrawn="1"/>
          </p:nvGrpSpPr>
          <p:grpSpPr>
            <a:xfrm>
              <a:off x="-432000" y="6101971"/>
              <a:ext cx="360076" cy="828029"/>
              <a:chOff x="-432000" y="6101971"/>
              <a:chExt cx="360076" cy="828029"/>
            </a:xfrm>
          </p:grpSpPr>
          <p:cxnSp>
            <p:nvCxnSpPr>
              <p:cNvPr id="90" name="Gerade Verbindung 89"/>
              <p:cNvCxnSpPr/>
              <p:nvPr userDrawn="1"/>
            </p:nvCxnSpPr>
            <p:spPr>
              <a:xfrm flipH="1">
                <a:off x="-360000" y="610200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1" name="Textfeld 39"/>
              <p:cNvSpPr txBox="1"/>
              <p:nvPr userDrawn="1"/>
            </p:nvSpPr>
            <p:spPr>
              <a:xfrm>
                <a:off x="-431924" y="610197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kern="0" baseline="0" dirty="0" smtClean="0">
                    <a:solidFill>
                      <a:schemeClr val="tx1"/>
                    </a:solidFill>
                    <a:latin typeface="+mn-lt"/>
                  </a:rPr>
                  <a:t>7,43</a:t>
                </a:r>
              </a:p>
            </p:txBody>
          </p:sp>
          <p:cxnSp>
            <p:nvCxnSpPr>
              <p:cNvPr id="92" name="Gerade Verbindung 91"/>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3"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kern="0" baseline="0" dirty="0" smtClean="0">
                    <a:solidFill>
                      <a:schemeClr val="tx1"/>
                    </a:solidFill>
                    <a:latin typeface="+mn-lt"/>
                  </a:rPr>
                  <a:t>8,92</a:t>
                </a:r>
              </a:p>
            </p:txBody>
          </p:sp>
        </p:grpSp>
        <p:grpSp>
          <p:nvGrpSpPr>
            <p:cNvPr id="86" name="Gruppieren 85"/>
            <p:cNvGrpSpPr/>
            <p:nvPr userDrawn="1"/>
          </p:nvGrpSpPr>
          <p:grpSpPr>
            <a:xfrm>
              <a:off x="-432000" y="1026000"/>
              <a:ext cx="360000" cy="288450"/>
              <a:chOff x="-432000" y="1026000"/>
              <a:chExt cx="360000" cy="288450"/>
            </a:xfrm>
          </p:grpSpPr>
          <p:cxnSp>
            <p:nvCxnSpPr>
              <p:cNvPr id="88" name="Gerade Verbindung 87"/>
              <p:cNvCxnSpPr/>
              <p:nvPr userDrawn="1"/>
            </p:nvCxnSpPr>
            <p:spPr>
              <a:xfrm flipH="1">
                <a:off x="-360000" y="131445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9" name="Textfeld 39"/>
              <p:cNvSpPr txBox="1"/>
              <p:nvPr userDrawn="1"/>
            </p:nvSpPr>
            <p:spPr>
              <a:xfrm>
                <a:off x="-432000" y="1026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kern="0" baseline="0" dirty="0" smtClean="0">
                    <a:solidFill>
                      <a:schemeClr val="tx1"/>
                    </a:solidFill>
                    <a:latin typeface="+mn-lt"/>
                  </a:rPr>
                  <a:t>5,87</a:t>
                </a:r>
              </a:p>
            </p:txBody>
          </p:sp>
        </p:grpSp>
        <p:sp>
          <p:nvSpPr>
            <p:cNvPr id="87" name="Textfeld 56"/>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601" b="1" baseline="0" dirty="0" smtClean="0">
                  <a:solidFill>
                    <a:schemeClr val="tx1"/>
                  </a:solidFill>
                  <a:latin typeface="+mn-lt"/>
                </a:rPr>
                <a:t>Hinweis</a:t>
              </a:r>
              <a:r>
                <a:rPr lang="de-DE" sz="601" b="0" baseline="0" dirty="0" smtClean="0">
                  <a:solidFill>
                    <a:schemeClr val="tx1"/>
                  </a:solidFill>
                  <a:latin typeface="+mn-lt"/>
                </a:rPr>
                <a:t>: Titel der Präsentation ist Fußzeile</a:t>
              </a:r>
            </a:p>
            <a:p>
              <a:pPr indent="0" algn="r">
                <a:lnSpc>
                  <a:spcPct val="100000"/>
                </a:lnSpc>
                <a:spcBef>
                  <a:spcPts val="0"/>
                </a:spcBef>
                <a:spcAft>
                  <a:spcPts val="0"/>
                </a:spcAft>
              </a:pPr>
              <a:r>
                <a:rPr lang="de-DE" sz="601" b="0" baseline="0" dirty="0" smtClean="0">
                  <a:solidFill>
                    <a:schemeClr val="tx1"/>
                  </a:solidFill>
                  <a:latin typeface="+mn-lt"/>
                </a:rPr>
                <a:t>Fußzeile (pro Folie oder für alle) </a:t>
              </a:r>
              <a:br>
                <a:rPr lang="de-DE" sz="601" b="0" baseline="0" dirty="0" smtClean="0">
                  <a:solidFill>
                    <a:schemeClr val="tx1"/>
                  </a:solidFill>
                  <a:latin typeface="+mn-lt"/>
                </a:rPr>
              </a:br>
              <a:r>
                <a:rPr lang="de-DE" sz="601" b="0" baseline="0" dirty="0" smtClean="0">
                  <a:solidFill>
                    <a:schemeClr val="tx1"/>
                  </a:solidFill>
                  <a:latin typeface="+mn-lt"/>
                </a:rPr>
                <a:t>anpassen über Menü:</a:t>
              </a:r>
            </a:p>
            <a:p>
              <a:pPr indent="0" algn="r">
                <a:lnSpc>
                  <a:spcPct val="100000"/>
                </a:lnSpc>
                <a:spcBef>
                  <a:spcPts val="0"/>
                </a:spcBef>
                <a:spcAft>
                  <a:spcPts val="0"/>
                </a:spcAft>
              </a:pPr>
              <a:r>
                <a:rPr lang="de-DE" sz="601" b="1" baseline="0" dirty="0" smtClean="0">
                  <a:solidFill>
                    <a:schemeClr val="tx1"/>
                  </a:solidFill>
                  <a:latin typeface="+mn-lt"/>
                </a:rPr>
                <a:t>Einfügen | Text | Kopf- und Fußzeile</a:t>
              </a:r>
            </a:p>
          </p:txBody>
        </p:sp>
      </p:grpSp>
    </p:spTree>
    <p:extLst>
      <p:ext uri="{BB962C8B-B14F-4D97-AF65-F5344CB8AC3E}">
        <p14:creationId xmlns:p14="http://schemas.microsoft.com/office/powerpoint/2010/main" val="8682792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Kapiteltrenner 2">
    <p:bg>
      <p:bgPr>
        <a:solidFill>
          <a:schemeClr val="bg2"/>
        </a:solidFill>
        <a:effectLst/>
      </p:bgPr>
    </p:bg>
    <p:spTree>
      <p:nvGrpSpPr>
        <p:cNvPr id="1" name=""/>
        <p:cNvGrpSpPr/>
        <p:nvPr/>
      </p:nvGrpSpPr>
      <p:grpSpPr>
        <a:xfrm>
          <a:off x="0" y="0"/>
          <a:ext cx="0" cy="0"/>
          <a:chOff x="0" y="0"/>
          <a:chExt cx="0" cy="0"/>
        </a:xfrm>
      </p:grpSpPr>
      <p:sp>
        <p:nvSpPr>
          <p:cNvPr id="49" name="Bildplatzhalter 4"/>
          <p:cNvSpPr>
            <a:spLocks noGrp="1"/>
          </p:cNvSpPr>
          <p:nvPr>
            <p:ph type="pic" sz="quarter" idx="11" hasCustomPrompt="1"/>
          </p:nvPr>
        </p:nvSpPr>
        <p:spPr>
          <a:xfrm>
            <a:off x="216000" y="162150"/>
            <a:ext cx="8712000" cy="4418566"/>
          </a:xfrm>
          <a:solidFill>
            <a:schemeClr val="tx2"/>
          </a:solidFill>
        </p:spPr>
        <p:txBody>
          <a:bodyPr anchor="t" anchorCtr="0"/>
          <a:lstStyle>
            <a:lvl1pPr marL="0" indent="0" algn="ctr">
              <a:spcBef>
                <a:spcPts val="0"/>
              </a:spcBef>
              <a:buNone/>
              <a:defRPr>
                <a:solidFill>
                  <a:schemeClr val="bg1"/>
                </a:solidFill>
              </a:defRPr>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endParaRPr lang="de-DE" dirty="0"/>
          </a:p>
        </p:txBody>
      </p:sp>
      <p:sp>
        <p:nvSpPr>
          <p:cNvPr id="47" name="Untertitel 2"/>
          <p:cNvSpPr>
            <a:spLocks noGrp="1"/>
          </p:cNvSpPr>
          <p:nvPr>
            <p:ph type="subTitle" idx="1" hasCustomPrompt="1"/>
          </p:nvPr>
        </p:nvSpPr>
        <p:spPr>
          <a:xfrm>
            <a:off x="432000" y="1005330"/>
            <a:ext cx="3132000" cy="1198928"/>
          </a:xfrm>
          <a:solidFill>
            <a:schemeClr val="bg2"/>
          </a:solidFill>
        </p:spPr>
        <p:txBody>
          <a:bodyPr lIns="216000" tIns="216000" rIns="216000" bIns="216000" anchor="t" anchorCtr="0">
            <a:spAutoFit/>
          </a:bodyPr>
          <a:lstStyle>
            <a:lvl1pPr marL="0" indent="0" algn="l">
              <a:spcBef>
                <a:spcPts val="0"/>
              </a:spcBef>
              <a:buNone/>
              <a:defRPr sz="1652" baseline="0">
                <a:solidFill>
                  <a:schemeClr val="tx2"/>
                </a:solidFill>
              </a:defRPr>
            </a:lvl1pPr>
            <a:lvl2pPr marL="0" indent="0" algn="l">
              <a:spcBef>
                <a:spcPts val="0"/>
              </a:spcBef>
              <a:buNone/>
              <a:defRPr sz="1652">
                <a:solidFill>
                  <a:schemeClr val="tx2"/>
                </a:solidFill>
              </a:defRPr>
            </a:lvl2pPr>
            <a:lvl3pPr marL="0" indent="0" algn="l">
              <a:spcBef>
                <a:spcPts val="0"/>
              </a:spcBef>
              <a:buNone/>
              <a:defRPr sz="1652">
                <a:solidFill>
                  <a:schemeClr val="tx2"/>
                </a:solidFill>
              </a:defRPr>
            </a:lvl3pPr>
            <a:lvl4pPr marL="0" indent="0" algn="l">
              <a:spcBef>
                <a:spcPts val="0"/>
              </a:spcBef>
              <a:buNone/>
              <a:defRPr sz="1652">
                <a:solidFill>
                  <a:schemeClr val="tx2"/>
                </a:solidFill>
              </a:defRPr>
            </a:lvl4pPr>
            <a:lvl5pPr marL="0" indent="0" algn="l">
              <a:spcBef>
                <a:spcPts val="0"/>
              </a:spcBef>
              <a:buNone/>
              <a:defRPr sz="1652">
                <a:solidFill>
                  <a:schemeClr val="tx2"/>
                </a:solidFill>
              </a:defRPr>
            </a:lvl5pPr>
            <a:lvl6pPr marL="0" indent="0" algn="l">
              <a:spcBef>
                <a:spcPts val="0"/>
              </a:spcBef>
              <a:buNone/>
              <a:defRPr sz="1652">
                <a:solidFill>
                  <a:schemeClr val="tx2"/>
                </a:solidFill>
              </a:defRPr>
            </a:lvl6pPr>
            <a:lvl7pPr marL="0" indent="0" algn="l">
              <a:spcBef>
                <a:spcPts val="0"/>
              </a:spcBef>
              <a:buNone/>
              <a:defRPr sz="1652">
                <a:solidFill>
                  <a:schemeClr val="tx2"/>
                </a:solidFill>
              </a:defRPr>
            </a:lvl7pPr>
            <a:lvl8pPr marL="0" indent="0" algn="l">
              <a:spcBef>
                <a:spcPts val="0"/>
              </a:spcBef>
              <a:buNone/>
              <a:defRPr sz="1652">
                <a:solidFill>
                  <a:schemeClr val="tx2"/>
                </a:solidFill>
              </a:defRPr>
            </a:lvl8pPr>
            <a:lvl9pPr marL="0" indent="0" algn="l">
              <a:spcBef>
                <a:spcPts val="0"/>
              </a:spcBef>
              <a:buNone/>
              <a:defRPr sz="1652">
                <a:solidFill>
                  <a:schemeClr val="tx2"/>
                </a:solidFill>
              </a:defRPr>
            </a:lvl9pPr>
          </a:lstStyle>
          <a:p>
            <a:pPr lvl="0"/>
            <a:r>
              <a:rPr lang="de-DE" dirty="0" smtClean="0"/>
              <a:t>Kapitelüberschrift, Arial, 22 </a:t>
            </a:r>
            <a:r>
              <a:rPr lang="de-DE" dirty="0" err="1" smtClean="0"/>
              <a:t>pt</a:t>
            </a:r>
            <a:r>
              <a:rPr lang="de-DE" dirty="0" smtClean="0"/>
              <a:t>, Markenfarbe, Hervorhebungen fett</a:t>
            </a:r>
          </a:p>
        </p:txBody>
      </p:sp>
      <p:sp>
        <p:nvSpPr>
          <p:cNvPr id="7" name="Datumsplatzhalter 6"/>
          <p:cNvSpPr>
            <a:spLocks noGrp="1"/>
          </p:cNvSpPr>
          <p:nvPr>
            <p:ph type="dt" sz="half" idx="10"/>
          </p:nvPr>
        </p:nvSpPr>
        <p:spPr/>
        <p:txBody>
          <a:bodyPr/>
          <a:lstStyle/>
          <a:p>
            <a:r>
              <a:rPr lang="de-DE" smtClean="0"/>
              <a:t>Department / Author / Date</a:t>
            </a:r>
            <a:endParaRPr lang="de-DE" dirty="0"/>
          </a:p>
        </p:txBody>
      </p:sp>
      <p:sp>
        <p:nvSpPr>
          <p:cNvPr id="43" name="Titel 1"/>
          <p:cNvSpPr>
            <a:spLocks noGrp="1"/>
          </p:cNvSpPr>
          <p:nvPr>
            <p:ph type="ctrTitle" hasCustomPrompt="1"/>
          </p:nvPr>
        </p:nvSpPr>
        <p:spPr>
          <a:xfrm>
            <a:off x="432000" y="324300"/>
            <a:ext cx="4550807" cy="690456"/>
          </a:xfrm>
          <a:solidFill>
            <a:schemeClr val="bg1"/>
          </a:solidFill>
        </p:spPr>
        <p:txBody>
          <a:bodyPr wrap="none" lIns="216000" tIns="216000" rIns="216000" bIns="216000" anchor="t" anchorCtr="0">
            <a:spAutoFit/>
          </a:bodyPr>
          <a:lstStyle>
            <a:lvl1pPr>
              <a:defRPr sz="1652" b="1" baseline="0">
                <a:solidFill>
                  <a:schemeClr val="tx2"/>
                </a:solidFill>
              </a:defRPr>
            </a:lvl1pPr>
          </a:lstStyle>
          <a:p>
            <a:r>
              <a:rPr lang="de-DE" dirty="0" smtClean="0"/>
              <a:t>Kapitelnummer, Arial, 22 </a:t>
            </a:r>
            <a:r>
              <a:rPr lang="de-DE" dirty="0" err="1" smtClean="0"/>
              <a:t>pt</a:t>
            </a:r>
            <a:r>
              <a:rPr lang="de-DE" dirty="0" smtClean="0"/>
              <a:t>, Markenfarbe</a:t>
            </a:r>
            <a:endParaRPr lang="de-DE" dirty="0"/>
          </a:p>
        </p:txBody>
      </p:sp>
      <p:pic>
        <p:nvPicPr>
          <p:cNvPr id="44" name="Grafik 4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6000" y="4779064"/>
            <a:ext cx="1167006" cy="189175"/>
          </a:xfrm>
          <a:prstGeom prst="rect">
            <a:avLst/>
          </a:prstGeom>
        </p:spPr>
      </p:pic>
      <p:pic>
        <p:nvPicPr>
          <p:cNvPr id="42" name="Grafik 4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60000" y="4634788"/>
            <a:ext cx="468000" cy="351325"/>
          </a:xfrm>
          <a:prstGeom prst="rect">
            <a:avLst/>
          </a:prstGeom>
        </p:spPr>
      </p:pic>
      <p:grpSp>
        <p:nvGrpSpPr>
          <p:cNvPr id="45" name="Gruppieren 44"/>
          <p:cNvGrpSpPr/>
          <p:nvPr userDrawn="1"/>
        </p:nvGrpSpPr>
        <p:grpSpPr>
          <a:xfrm>
            <a:off x="-2052001" y="-270250"/>
            <a:ext cx="11628001" cy="5688763"/>
            <a:chOff x="-2052001" y="-360000"/>
            <a:chExt cx="11628001" cy="7578000"/>
          </a:xfrm>
        </p:grpSpPr>
        <p:sp>
          <p:nvSpPr>
            <p:cNvPr id="46"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601" b="0" dirty="0" smtClean="0">
                  <a:solidFill>
                    <a:schemeClr val="tx1"/>
                  </a:solidFill>
                  <a:latin typeface="+mn-lt"/>
                </a:rPr>
                <a:t>Hilfslinien anzeigen über Menu: </a:t>
              </a:r>
              <a:br>
                <a:rPr lang="de-DE" sz="601" b="0" dirty="0" smtClean="0">
                  <a:solidFill>
                    <a:schemeClr val="tx1"/>
                  </a:solidFill>
                  <a:latin typeface="+mn-lt"/>
                </a:rPr>
              </a:br>
              <a:r>
                <a:rPr lang="de-DE" sz="601" b="1" dirty="0" smtClean="0">
                  <a:solidFill>
                    <a:schemeClr val="tx1"/>
                  </a:solidFill>
                  <a:latin typeface="+mn-lt"/>
                </a:rPr>
                <a:t>Ansicht | Anzeigen | </a:t>
              </a:r>
              <a:r>
                <a:rPr lang="de-DE" sz="601" b="0" dirty="0" smtClean="0">
                  <a:solidFill>
                    <a:schemeClr val="tx1"/>
                  </a:solidFill>
                  <a:latin typeface="+mn-lt"/>
                </a:rPr>
                <a:t>Haken bei</a:t>
              </a:r>
              <a:r>
                <a:rPr lang="de-DE" sz="601" b="1" dirty="0" smtClean="0">
                  <a:solidFill>
                    <a:schemeClr val="tx1"/>
                  </a:solidFill>
                  <a:latin typeface="+mn-lt"/>
                </a:rPr>
                <a:t/>
              </a:r>
              <a:br>
                <a:rPr lang="de-DE" sz="601" b="1" dirty="0" smtClean="0">
                  <a:solidFill>
                    <a:schemeClr val="tx1"/>
                  </a:solidFill>
                  <a:latin typeface="+mn-lt"/>
                </a:rPr>
              </a:br>
              <a:r>
                <a:rPr lang="de-DE" sz="601" b="1" dirty="0" smtClean="0">
                  <a:solidFill>
                    <a:schemeClr val="tx1"/>
                  </a:solidFill>
                  <a:latin typeface="+mn-lt"/>
                </a:rPr>
                <a:t>Führungslinien </a:t>
              </a:r>
              <a:r>
                <a:rPr lang="de-DE" sz="601" b="0" dirty="0" smtClean="0">
                  <a:solidFill>
                    <a:schemeClr val="tx1"/>
                  </a:solidFill>
                  <a:latin typeface="+mn-lt"/>
                </a:rPr>
                <a:t>setzten</a:t>
              </a:r>
            </a:p>
            <a:p>
              <a:pPr indent="0" algn="r">
                <a:lnSpc>
                  <a:spcPct val="100000"/>
                </a:lnSpc>
                <a:spcBef>
                  <a:spcPts val="0"/>
                </a:spcBef>
                <a:spcAft>
                  <a:spcPts val="0"/>
                </a:spcAft>
              </a:pPr>
              <a:r>
                <a:rPr lang="de-DE" sz="375" b="0" dirty="0" smtClean="0">
                  <a:solidFill>
                    <a:schemeClr val="tx1"/>
                  </a:solidFill>
                  <a:latin typeface="+mn-lt"/>
                </a:rPr>
                <a:t>______________________________________________________</a:t>
              </a:r>
            </a:p>
            <a:p>
              <a:pPr indent="0" algn="r">
                <a:lnSpc>
                  <a:spcPct val="100000"/>
                </a:lnSpc>
                <a:spcBef>
                  <a:spcPts val="0"/>
                </a:spcBef>
                <a:spcAft>
                  <a:spcPts val="0"/>
                </a:spcAft>
              </a:pPr>
              <a:endParaRPr lang="de-DE" sz="263" b="0" dirty="0" smtClean="0">
                <a:solidFill>
                  <a:schemeClr val="tx1"/>
                </a:solidFill>
                <a:latin typeface="+mn-lt"/>
              </a:endParaRPr>
            </a:p>
            <a:p>
              <a:pPr indent="0" algn="r">
                <a:lnSpc>
                  <a:spcPct val="100000"/>
                </a:lnSpc>
                <a:spcBef>
                  <a:spcPts val="0"/>
                </a:spcBef>
                <a:spcAft>
                  <a:spcPts val="0"/>
                </a:spcAft>
              </a:pPr>
              <a:r>
                <a:rPr lang="de-DE" sz="601" b="0" dirty="0" smtClean="0">
                  <a:solidFill>
                    <a:schemeClr val="tx1"/>
                  </a:solidFill>
                  <a:latin typeface="+mn-lt"/>
                </a:rPr>
                <a:t>Folie in</a:t>
              </a:r>
              <a:r>
                <a:rPr lang="de-DE" sz="601" b="0" baseline="0" dirty="0" smtClean="0">
                  <a:solidFill>
                    <a:schemeClr val="tx1"/>
                  </a:solidFill>
                  <a:latin typeface="+mn-lt"/>
                </a:rPr>
                <a:t> Ursprungsform </a:t>
              </a:r>
            </a:p>
            <a:p>
              <a:pPr indent="0" algn="r">
                <a:lnSpc>
                  <a:spcPct val="100000"/>
                </a:lnSpc>
                <a:spcBef>
                  <a:spcPts val="0"/>
                </a:spcBef>
                <a:spcAft>
                  <a:spcPts val="0"/>
                </a:spcAft>
              </a:pPr>
              <a:r>
                <a:rPr lang="de-DE" sz="601" b="0" baseline="0" dirty="0" smtClean="0">
                  <a:solidFill>
                    <a:schemeClr val="tx1"/>
                  </a:solidFill>
                  <a:latin typeface="+mn-lt"/>
                </a:rPr>
                <a:t>bringen über Menu:</a:t>
              </a:r>
            </a:p>
            <a:p>
              <a:pPr indent="0" algn="r">
                <a:lnSpc>
                  <a:spcPct val="100000"/>
                </a:lnSpc>
                <a:spcBef>
                  <a:spcPts val="0"/>
                </a:spcBef>
                <a:spcAft>
                  <a:spcPts val="0"/>
                </a:spcAft>
              </a:pPr>
              <a:r>
                <a:rPr lang="de-DE" sz="601" b="1" baseline="0" dirty="0" smtClean="0">
                  <a:solidFill>
                    <a:schemeClr val="tx1"/>
                  </a:solidFill>
                  <a:latin typeface="+mn-lt"/>
                </a:rPr>
                <a:t>Start | Folien | Zurücksetzen</a:t>
              </a:r>
            </a:p>
            <a:p>
              <a:pPr indent="0" algn="r">
                <a:lnSpc>
                  <a:spcPct val="100000"/>
                </a:lnSpc>
                <a:spcBef>
                  <a:spcPts val="0"/>
                </a:spcBef>
                <a:spcAft>
                  <a:spcPts val="0"/>
                </a:spcAft>
              </a:pPr>
              <a:r>
                <a:rPr lang="de-DE" sz="375"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263" b="1" baseline="0" dirty="0" smtClean="0">
                <a:solidFill>
                  <a:schemeClr val="tx1"/>
                </a:solidFill>
                <a:latin typeface="+mn-lt"/>
              </a:endParaRPr>
            </a:p>
            <a:p>
              <a:pPr indent="0" algn="r">
                <a:lnSpc>
                  <a:spcPct val="100000"/>
                </a:lnSpc>
                <a:spcBef>
                  <a:spcPts val="0"/>
                </a:spcBef>
                <a:spcAft>
                  <a:spcPts val="0"/>
                </a:spcAft>
              </a:pPr>
              <a:r>
                <a:rPr lang="de-DE" sz="601" dirty="0" smtClean="0">
                  <a:solidFill>
                    <a:schemeClr val="tx1"/>
                  </a:solidFill>
                </a:rPr>
                <a:t>Wechsel der Textebene im Menü über: </a:t>
              </a:r>
              <a:r>
                <a:rPr lang="de-DE" sz="601" b="1" dirty="0" smtClean="0">
                  <a:solidFill>
                    <a:schemeClr val="tx1"/>
                  </a:solidFill>
                </a:rPr>
                <a:t>Start | Absatz | Listenebene erhöhen/verringern</a:t>
              </a:r>
            </a:p>
            <a:p>
              <a:pPr indent="0" algn="r">
                <a:lnSpc>
                  <a:spcPct val="100000"/>
                </a:lnSpc>
                <a:spcBef>
                  <a:spcPts val="0"/>
                </a:spcBef>
                <a:spcAft>
                  <a:spcPts val="0"/>
                </a:spcAft>
              </a:pPr>
              <a:r>
                <a:rPr lang="de-DE" sz="375"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263" b="0" baseline="0" dirty="0" smtClean="0">
                <a:solidFill>
                  <a:schemeClr val="tx1"/>
                </a:solidFill>
                <a:latin typeface="+mn-lt"/>
              </a:endParaRPr>
            </a:p>
            <a:p>
              <a:pPr marL="0" marR="0" lvl="0" indent="0" algn="r" defTabSz="686440" rtl="0" eaLnBrk="1" fontAlgn="auto" latinLnBrk="0" hangingPunct="1">
                <a:lnSpc>
                  <a:spcPct val="100000"/>
                </a:lnSpc>
                <a:spcBef>
                  <a:spcPts val="0"/>
                </a:spcBef>
                <a:spcAft>
                  <a:spcPts val="0"/>
                </a:spcAft>
                <a:buClrTx/>
                <a:buSzTx/>
                <a:buFontTx/>
                <a:buNone/>
                <a:tabLst/>
                <a:defRPr/>
              </a:pPr>
              <a:r>
                <a:rPr lang="de-DE" sz="601" dirty="0" smtClean="0">
                  <a:solidFill>
                    <a:schemeClr val="tx1"/>
                  </a:solidFill>
                </a:rPr>
                <a:t>Wechsel des Folienlayouts im Menü über:</a:t>
              </a:r>
            </a:p>
            <a:p>
              <a:pPr marL="0" marR="0" lvl="0" indent="0" algn="r" defTabSz="686440" rtl="0" eaLnBrk="1" fontAlgn="auto" latinLnBrk="0" hangingPunct="1">
                <a:lnSpc>
                  <a:spcPct val="100000"/>
                </a:lnSpc>
                <a:spcBef>
                  <a:spcPts val="0"/>
                </a:spcBef>
                <a:spcAft>
                  <a:spcPts val="0"/>
                </a:spcAft>
                <a:buClrTx/>
                <a:buSzTx/>
                <a:buFontTx/>
                <a:buNone/>
                <a:tabLst/>
                <a:defRPr/>
              </a:pPr>
              <a:r>
                <a:rPr lang="de-DE" sz="601" b="1" baseline="0" dirty="0" smtClean="0">
                  <a:solidFill>
                    <a:schemeClr val="tx1"/>
                  </a:solidFill>
                  <a:latin typeface="+mn-lt"/>
                </a:rPr>
                <a:t>Start | Folien | Layout</a:t>
              </a:r>
            </a:p>
            <a:p>
              <a:pPr indent="0" algn="r">
                <a:lnSpc>
                  <a:spcPct val="100000"/>
                </a:lnSpc>
                <a:spcBef>
                  <a:spcPts val="0"/>
                </a:spcBef>
                <a:spcAft>
                  <a:spcPts val="0"/>
                </a:spcAft>
              </a:pPr>
              <a:endParaRPr lang="de-DE" sz="601" b="1" baseline="0" dirty="0" smtClean="0">
                <a:solidFill>
                  <a:schemeClr val="tx1"/>
                </a:solidFill>
                <a:latin typeface="+mn-lt"/>
              </a:endParaRPr>
            </a:p>
            <a:p>
              <a:pPr indent="0" algn="r">
                <a:lnSpc>
                  <a:spcPct val="100000"/>
                </a:lnSpc>
                <a:spcBef>
                  <a:spcPts val="0"/>
                </a:spcBef>
                <a:spcAft>
                  <a:spcPts val="0"/>
                </a:spcAft>
              </a:pPr>
              <a:endParaRPr lang="de-DE" sz="601" b="1" dirty="0" smtClean="0">
                <a:solidFill>
                  <a:schemeClr val="tx1"/>
                </a:solidFill>
                <a:latin typeface="+mn-lt"/>
              </a:endParaRPr>
            </a:p>
          </p:txBody>
        </p:sp>
        <p:grpSp>
          <p:nvGrpSpPr>
            <p:cNvPr id="48" name="Gruppieren 47"/>
            <p:cNvGrpSpPr/>
            <p:nvPr userDrawn="1"/>
          </p:nvGrpSpPr>
          <p:grpSpPr>
            <a:xfrm>
              <a:off x="215900" y="-360000"/>
              <a:ext cx="8711195" cy="288000"/>
              <a:chOff x="215900" y="-360000"/>
              <a:chExt cx="8711195" cy="288000"/>
            </a:xfrm>
          </p:grpSpPr>
          <p:cxnSp>
            <p:nvCxnSpPr>
              <p:cNvPr id="109" name="Gerade Verbindung 108"/>
              <p:cNvCxnSpPr/>
              <p:nvPr userDrawn="1"/>
            </p:nvCxnSpPr>
            <p:spPr>
              <a:xfrm flipV="1">
                <a:off x="215900"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10" name="Textfeld 8"/>
              <p:cNvSpPr txBox="1"/>
              <p:nvPr userDrawn="1"/>
            </p:nvSpPr>
            <p:spPr>
              <a:xfrm>
                <a:off x="216484"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dirty="0" smtClean="0">
                    <a:solidFill>
                      <a:schemeClr val="tx1"/>
                    </a:solidFill>
                  </a:rPr>
                  <a:t>12,10</a:t>
                </a:r>
              </a:p>
            </p:txBody>
          </p:sp>
          <p:sp>
            <p:nvSpPr>
              <p:cNvPr id="111" name="Textfeld 8"/>
              <p:cNvSpPr txBox="1"/>
              <p:nvPr userDrawn="1"/>
            </p:nvSpPr>
            <p:spPr>
              <a:xfrm>
                <a:off x="8422276"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12,10</a:t>
                </a:r>
              </a:p>
            </p:txBody>
          </p:sp>
          <p:cxnSp>
            <p:nvCxnSpPr>
              <p:cNvPr id="112" name="Gerade Verbindung 111"/>
              <p:cNvCxnSpPr/>
              <p:nvPr userDrawn="1"/>
            </p:nvCxnSpPr>
            <p:spPr>
              <a:xfrm flipV="1">
                <a:off x="8927095"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13" name="Textfeld 8"/>
              <p:cNvSpPr txBox="1"/>
              <p:nvPr userDrawn="1"/>
            </p:nvSpPr>
            <p:spPr>
              <a:xfrm>
                <a:off x="692640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7,94</a:t>
                </a:r>
              </a:p>
            </p:txBody>
          </p:sp>
          <p:cxnSp>
            <p:nvCxnSpPr>
              <p:cNvPr id="114" name="Gerade Verbindung 113"/>
              <p:cNvCxnSpPr/>
              <p:nvPr userDrawn="1"/>
            </p:nvCxnSpPr>
            <p:spPr>
              <a:xfrm flipV="1">
                <a:off x="7430400"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4" name="Gruppieren 83"/>
            <p:cNvGrpSpPr/>
            <p:nvPr userDrawn="1"/>
          </p:nvGrpSpPr>
          <p:grpSpPr>
            <a:xfrm>
              <a:off x="215900" y="6930000"/>
              <a:ext cx="8710376" cy="288000"/>
              <a:chOff x="215900" y="6930000"/>
              <a:chExt cx="8710376" cy="288000"/>
            </a:xfrm>
          </p:grpSpPr>
          <p:cxnSp>
            <p:nvCxnSpPr>
              <p:cNvPr id="103" name="Gerade Verbindung 102"/>
              <p:cNvCxnSpPr/>
              <p:nvPr userDrawn="1"/>
            </p:nvCxnSpPr>
            <p:spPr>
              <a:xfrm flipV="1">
                <a:off x="216484"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4" name="Textfeld 8"/>
              <p:cNvSpPr txBox="1"/>
              <p:nvPr userDrawn="1"/>
            </p:nvSpPr>
            <p:spPr>
              <a:xfrm>
                <a:off x="215900" y="6948000"/>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dirty="0" smtClean="0">
                    <a:solidFill>
                      <a:schemeClr val="tx1"/>
                    </a:solidFill>
                  </a:rPr>
                  <a:t>12,10</a:t>
                </a:r>
              </a:p>
            </p:txBody>
          </p:sp>
          <p:sp>
            <p:nvSpPr>
              <p:cNvPr id="105" name="Textfeld 8"/>
              <p:cNvSpPr txBox="1"/>
              <p:nvPr userDrawn="1"/>
            </p:nvSpPr>
            <p:spPr>
              <a:xfrm>
                <a:off x="8422276" y="6948000"/>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12,10</a:t>
                </a:r>
              </a:p>
            </p:txBody>
          </p:sp>
          <p:cxnSp>
            <p:nvCxnSpPr>
              <p:cNvPr id="106" name="Gerade Verbindung 105"/>
              <p:cNvCxnSpPr/>
              <p:nvPr userDrawn="1"/>
            </p:nvCxnSpPr>
            <p:spPr>
              <a:xfrm flipV="1">
                <a:off x="8926276"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7" name="Textfeld 8"/>
              <p:cNvSpPr txBox="1"/>
              <p:nvPr userDrawn="1"/>
            </p:nvSpPr>
            <p:spPr>
              <a:xfrm>
                <a:off x="6926400" y="6948000"/>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7,94</a:t>
                </a:r>
              </a:p>
            </p:txBody>
          </p:sp>
          <p:cxnSp>
            <p:nvCxnSpPr>
              <p:cNvPr id="108" name="Gerade Verbindung 107"/>
              <p:cNvCxnSpPr/>
              <p:nvPr userDrawn="1"/>
            </p:nvCxnSpPr>
            <p:spPr>
              <a:xfrm flipV="1">
                <a:off x="74304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5" name="Gruppieren 84"/>
            <p:cNvGrpSpPr/>
            <p:nvPr userDrawn="1"/>
          </p:nvGrpSpPr>
          <p:grpSpPr>
            <a:xfrm>
              <a:off x="9216000" y="214313"/>
              <a:ext cx="360000" cy="6715687"/>
              <a:chOff x="9216000" y="214313"/>
              <a:chExt cx="360000" cy="6715687"/>
            </a:xfrm>
          </p:grpSpPr>
          <p:cxnSp>
            <p:nvCxnSpPr>
              <p:cNvPr id="95" name="Gerade Verbindung 94"/>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6" name="Textfeld 39"/>
              <p:cNvSpPr txBox="1"/>
              <p:nvPr userDrawn="1"/>
            </p:nvSpPr>
            <p:spPr>
              <a:xfrm>
                <a:off x="9216000" y="1314450"/>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5,87</a:t>
                </a:r>
              </a:p>
            </p:txBody>
          </p:sp>
          <p:cxnSp>
            <p:nvCxnSpPr>
              <p:cNvPr id="97" name="Gerade Verbindung 96"/>
              <p:cNvCxnSpPr/>
              <p:nvPr userDrawn="1"/>
            </p:nvCxnSpPr>
            <p:spPr>
              <a:xfrm flipH="1">
                <a:off x="9216000" y="610200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8" name="Textfeld 39"/>
              <p:cNvSpPr txBox="1"/>
              <p:nvPr userDrawn="1"/>
            </p:nvSpPr>
            <p:spPr>
              <a:xfrm>
                <a:off x="9216000" y="610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7,43</a:t>
                </a:r>
              </a:p>
            </p:txBody>
          </p:sp>
          <p:sp>
            <p:nvSpPr>
              <p:cNvPr id="99"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8,93</a:t>
                </a:r>
              </a:p>
            </p:txBody>
          </p:sp>
          <p:cxnSp>
            <p:nvCxnSpPr>
              <p:cNvPr id="100" name="Gerade Verbindung 99"/>
              <p:cNvCxnSpPr/>
              <p:nvPr userDrawn="1"/>
            </p:nvCxnSpPr>
            <p:spPr>
              <a:xfrm flipH="1">
                <a:off x="9216000" y="131445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01" name="Gerade Verbindung 100"/>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2"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8,92</a:t>
                </a:r>
              </a:p>
            </p:txBody>
          </p:sp>
        </p:grpSp>
        <p:grpSp>
          <p:nvGrpSpPr>
            <p:cNvPr id="86" name="Gruppieren 85"/>
            <p:cNvGrpSpPr/>
            <p:nvPr userDrawn="1"/>
          </p:nvGrpSpPr>
          <p:grpSpPr>
            <a:xfrm>
              <a:off x="-432000" y="6101971"/>
              <a:ext cx="360076" cy="828029"/>
              <a:chOff x="-432000" y="6101971"/>
              <a:chExt cx="360076" cy="828029"/>
            </a:xfrm>
          </p:grpSpPr>
          <p:cxnSp>
            <p:nvCxnSpPr>
              <p:cNvPr id="91" name="Gerade Verbindung 90"/>
              <p:cNvCxnSpPr/>
              <p:nvPr userDrawn="1"/>
            </p:nvCxnSpPr>
            <p:spPr>
              <a:xfrm flipH="1">
                <a:off x="-360000" y="610200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2" name="Textfeld 39"/>
              <p:cNvSpPr txBox="1"/>
              <p:nvPr userDrawn="1"/>
            </p:nvSpPr>
            <p:spPr>
              <a:xfrm>
                <a:off x="-431924" y="610197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kern="0" baseline="0" dirty="0" smtClean="0">
                    <a:solidFill>
                      <a:schemeClr val="tx1"/>
                    </a:solidFill>
                    <a:latin typeface="+mn-lt"/>
                  </a:rPr>
                  <a:t>7,43</a:t>
                </a:r>
              </a:p>
            </p:txBody>
          </p:sp>
          <p:cxnSp>
            <p:nvCxnSpPr>
              <p:cNvPr id="93" name="Gerade Verbindung 92"/>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4"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kern="0" baseline="0" dirty="0" smtClean="0">
                    <a:solidFill>
                      <a:schemeClr val="tx1"/>
                    </a:solidFill>
                    <a:latin typeface="+mn-lt"/>
                  </a:rPr>
                  <a:t>8,92</a:t>
                </a:r>
              </a:p>
            </p:txBody>
          </p:sp>
        </p:grpSp>
        <p:grpSp>
          <p:nvGrpSpPr>
            <p:cNvPr id="87" name="Gruppieren 86"/>
            <p:cNvGrpSpPr/>
            <p:nvPr userDrawn="1"/>
          </p:nvGrpSpPr>
          <p:grpSpPr>
            <a:xfrm>
              <a:off x="-432000" y="1026000"/>
              <a:ext cx="360000" cy="288450"/>
              <a:chOff x="-432000" y="1026000"/>
              <a:chExt cx="360000" cy="288450"/>
            </a:xfrm>
          </p:grpSpPr>
          <p:cxnSp>
            <p:nvCxnSpPr>
              <p:cNvPr id="89" name="Gerade Verbindung 88"/>
              <p:cNvCxnSpPr/>
              <p:nvPr userDrawn="1"/>
            </p:nvCxnSpPr>
            <p:spPr>
              <a:xfrm flipH="1">
                <a:off x="-360000" y="131445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0" name="Textfeld 39"/>
              <p:cNvSpPr txBox="1"/>
              <p:nvPr userDrawn="1"/>
            </p:nvSpPr>
            <p:spPr>
              <a:xfrm>
                <a:off x="-432000" y="1026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kern="0" baseline="0" dirty="0" smtClean="0">
                    <a:solidFill>
                      <a:schemeClr val="tx1"/>
                    </a:solidFill>
                    <a:latin typeface="+mn-lt"/>
                  </a:rPr>
                  <a:t>5,87</a:t>
                </a:r>
              </a:p>
            </p:txBody>
          </p:sp>
        </p:grpSp>
        <p:sp>
          <p:nvSpPr>
            <p:cNvPr id="88" name="Textfeld 56"/>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601" b="1" baseline="0" dirty="0" smtClean="0">
                  <a:solidFill>
                    <a:schemeClr val="tx1"/>
                  </a:solidFill>
                  <a:latin typeface="+mn-lt"/>
                </a:rPr>
                <a:t>Hinweis</a:t>
              </a:r>
              <a:r>
                <a:rPr lang="de-DE" sz="601" b="0" baseline="0" dirty="0" smtClean="0">
                  <a:solidFill>
                    <a:schemeClr val="tx1"/>
                  </a:solidFill>
                  <a:latin typeface="+mn-lt"/>
                </a:rPr>
                <a:t>: Titel der Präsentation ist Fußzeile</a:t>
              </a:r>
            </a:p>
            <a:p>
              <a:pPr indent="0" algn="r">
                <a:lnSpc>
                  <a:spcPct val="100000"/>
                </a:lnSpc>
                <a:spcBef>
                  <a:spcPts val="0"/>
                </a:spcBef>
                <a:spcAft>
                  <a:spcPts val="0"/>
                </a:spcAft>
              </a:pPr>
              <a:r>
                <a:rPr lang="de-DE" sz="601" b="0" baseline="0" dirty="0" smtClean="0">
                  <a:solidFill>
                    <a:schemeClr val="tx1"/>
                  </a:solidFill>
                  <a:latin typeface="+mn-lt"/>
                </a:rPr>
                <a:t>Fußzeile (pro Folie oder für alle) </a:t>
              </a:r>
              <a:br>
                <a:rPr lang="de-DE" sz="601" b="0" baseline="0" dirty="0" smtClean="0">
                  <a:solidFill>
                    <a:schemeClr val="tx1"/>
                  </a:solidFill>
                  <a:latin typeface="+mn-lt"/>
                </a:rPr>
              </a:br>
              <a:r>
                <a:rPr lang="de-DE" sz="601" b="0" baseline="0" dirty="0" smtClean="0">
                  <a:solidFill>
                    <a:schemeClr val="tx1"/>
                  </a:solidFill>
                  <a:latin typeface="+mn-lt"/>
                </a:rPr>
                <a:t>anpassen über Menü:</a:t>
              </a:r>
            </a:p>
            <a:p>
              <a:pPr indent="0" algn="r">
                <a:lnSpc>
                  <a:spcPct val="100000"/>
                </a:lnSpc>
                <a:spcBef>
                  <a:spcPts val="0"/>
                </a:spcBef>
                <a:spcAft>
                  <a:spcPts val="0"/>
                </a:spcAft>
              </a:pPr>
              <a:r>
                <a:rPr lang="de-DE" sz="601" b="1" baseline="0" dirty="0" smtClean="0">
                  <a:solidFill>
                    <a:schemeClr val="tx1"/>
                  </a:solidFill>
                  <a:latin typeface="+mn-lt"/>
                </a:rPr>
                <a:t>Einfügen | Text | Kopf- und Fußzeile</a:t>
              </a:r>
            </a:p>
          </p:txBody>
        </p:sp>
      </p:grpSp>
    </p:spTree>
    <p:extLst>
      <p:ext uri="{BB962C8B-B14F-4D97-AF65-F5344CB8AC3E}">
        <p14:creationId xmlns:p14="http://schemas.microsoft.com/office/powerpoint/2010/main" val="36460225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215899" y="986751"/>
            <a:ext cx="8711196" cy="3595442"/>
          </a:xfrm>
        </p:spPr>
        <p:txBody>
          <a:bodyPr/>
          <a:lstStyle>
            <a:lvl1pPr marL="270252" indent="-270252">
              <a:spcBef>
                <a:spcPts val="901"/>
              </a:spcBef>
              <a:buClr>
                <a:schemeClr val="tx2"/>
              </a:buClr>
              <a:buFont typeface="+mj-lt"/>
              <a:buAutoNum type="arabicPeriod"/>
              <a:defRPr sz="1652" baseline="0"/>
            </a:lvl1pPr>
            <a:lvl2pPr marL="270252" indent="-270252">
              <a:spcBef>
                <a:spcPts val="901"/>
              </a:spcBef>
              <a:buClr>
                <a:schemeClr val="tx2"/>
              </a:buClr>
              <a:buFont typeface="+mj-lt"/>
              <a:buAutoNum type="arabicPeriod"/>
              <a:defRPr sz="1652"/>
            </a:lvl2pPr>
            <a:lvl3pPr marL="270252" indent="-270252">
              <a:spcBef>
                <a:spcPts val="901"/>
              </a:spcBef>
              <a:buClr>
                <a:schemeClr val="tx2"/>
              </a:buClr>
              <a:buFont typeface="+mj-lt"/>
              <a:buAutoNum type="arabicPeriod"/>
              <a:defRPr sz="1652"/>
            </a:lvl3pPr>
            <a:lvl4pPr marL="270252" indent="-270252">
              <a:spcBef>
                <a:spcPts val="901"/>
              </a:spcBef>
              <a:buClr>
                <a:schemeClr val="tx2"/>
              </a:buClr>
              <a:buFont typeface="+mj-lt"/>
              <a:buAutoNum type="arabicPeriod"/>
              <a:defRPr sz="1652"/>
            </a:lvl4pPr>
            <a:lvl5pPr marL="270252" indent="-270252">
              <a:spcBef>
                <a:spcPts val="901"/>
              </a:spcBef>
              <a:buClr>
                <a:schemeClr val="tx2"/>
              </a:buClr>
              <a:buFont typeface="+mj-lt"/>
              <a:buAutoNum type="arabicPeriod"/>
              <a:defRPr sz="1652"/>
            </a:lvl5pPr>
            <a:lvl6pPr marL="270252" indent="-270252">
              <a:spcBef>
                <a:spcPts val="901"/>
              </a:spcBef>
              <a:buClr>
                <a:schemeClr val="tx2"/>
              </a:buClr>
              <a:buFont typeface="+mj-lt"/>
              <a:buAutoNum type="arabicPeriod"/>
              <a:defRPr sz="1652"/>
            </a:lvl6pPr>
            <a:lvl7pPr marL="270252" indent="-270252">
              <a:spcBef>
                <a:spcPts val="901"/>
              </a:spcBef>
              <a:buClr>
                <a:schemeClr val="tx2"/>
              </a:buClr>
              <a:buFont typeface="+mj-lt"/>
              <a:buAutoNum type="arabicPeriod"/>
              <a:defRPr sz="1652"/>
            </a:lvl7pPr>
            <a:lvl8pPr marL="270252" indent="-270252">
              <a:spcBef>
                <a:spcPts val="901"/>
              </a:spcBef>
              <a:buClr>
                <a:schemeClr val="tx2"/>
              </a:buClr>
              <a:buFont typeface="+mj-lt"/>
              <a:buAutoNum type="arabicPeriod"/>
              <a:defRPr sz="1652"/>
            </a:lvl8pPr>
            <a:lvl9pPr marL="270252" indent="-270252">
              <a:spcBef>
                <a:spcPts val="901"/>
              </a:spcBef>
              <a:buClr>
                <a:schemeClr val="tx2"/>
              </a:buClr>
              <a:buFont typeface="+mj-lt"/>
              <a:buAutoNum type="arabicPeriod"/>
              <a:defRPr sz="1652"/>
            </a:lvl9pPr>
          </a:lstStyle>
          <a:p>
            <a:pPr lvl="0"/>
            <a:r>
              <a:rPr lang="de-DE" dirty="0" smtClean="0"/>
              <a:t>Inhaltsverzeichnis, 22 </a:t>
            </a:r>
            <a:r>
              <a:rPr lang="de-DE" dirty="0" err="1" smtClean="0"/>
              <a:t>pt</a:t>
            </a:r>
            <a:r>
              <a:rPr lang="de-DE" dirty="0" smtClean="0"/>
              <a:t>, Arial, Schwarz </a:t>
            </a:r>
            <a:br>
              <a:rPr lang="de-DE" dirty="0" smtClean="0"/>
            </a:br>
            <a:r>
              <a:rPr lang="de-DE" dirty="0" smtClean="0"/>
              <a:t>auch mehrzeilig möglich</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9" name="Fußzeilenplatzhalter 8"/>
          <p:cNvSpPr>
            <a:spLocks noGrp="1"/>
          </p:cNvSpPr>
          <p:nvPr>
            <p:ph type="ftr" sz="quarter" idx="14"/>
          </p:nvPr>
        </p:nvSpPr>
        <p:spPr/>
        <p:txBody>
          <a:bodyPr/>
          <a:lstStyle/>
          <a:p>
            <a:r>
              <a:rPr lang="de-DE" smtClean="0"/>
              <a:t>Hannover Messe Events weltweit</a:t>
            </a:r>
            <a:endParaRPr lang="de-DE" dirty="0"/>
          </a:p>
        </p:txBody>
      </p:sp>
      <p:sp>
        <p:nvSpPr>
          <p:cNvPr id="10" name="Foliennummernplatzhalter 9"/>
          <p:cNvSpPr>
            <a:spLocks noGrp="1"/>
          </p:cNvSpPr>
          <p:nvPr>
            <p:ph type="sldNum" sz="quarter" idx="15"/>
          </p:nvPr>
        </p:nvSpPr>
        <p:spPr/>
        <p:txBody>
          <a:bodyPr/>
          <a:lstStyle/>
          <a:p>
            <a:fld id="{4DC8DB1A-7FCE-4C41-8163-B68708D51138}" type="slidenum">
              <a:rPr lang="de-DE" smtClean="0"/>
              <a:pPr/>
              <a:t>‹Nr.›</a:t>
            </a:fld>
            <a:endParaRPr lang="de-DE"/>
          </a:p>
        </p:txBody>
      </p:sp>
      <p:sp>
        <p:nvSpPr>
          <p:cNvPr id="3" name="Titel 2"/>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
        <p:nvSpPr>
          <p:cNvPr id="7" name="Bildplatzhalter 3"/>
          <p:cNvSpPr>
            <a:spLocks noGrp="1"/>
          </p:cNvSpPr>
          <p:nvPr>
            <p:ph type="pic" sz="quarter" idx="16" hasCustomPrompt="1"/>
          </p:nvPr>
        </p:nvSpPr>
        <p:spPr>
          <a:xfrm>
            <a:off x="8063095" y="270250"/>
            <a:ext cx="864000" cy="648600"/>
          </a:xfrm>
        </p:spPr>
        <p:txBody>
          <a:bodyPr/>
          <a:lstStyle>
            <a:lvl1pPr marL="0" indent="0" algn="ctr">
              <a:buNone/>
              <a:defRPr sz="901" baseline="0"/>
            </a:lvl1pPr>
          </a:lstStyle>
          <a:p>
            <a:r>
              <a:rPr lang="de-DE" dirty="0" smtClean="0"/>
              <a:t>Logo einfügen</a:t>
            </a:r>
            <a:endParaRPr lang="de-DE" dirty="0"/>
          </a:p>
        </p:txBody>
      </p:sp>
      <p:sp>
        <p:nvSpPr>
          <p:cNvPr id="11" name="Bildplatzhalter 3"/>
          <p:cNvSpPr>
            <a:spLocks noGrp="1"/>
          </p:cNvSpPr>
          <p:nvPr>
            <p:ph type="pic" sz="quarter" idx="17" hasCustomPrompt="1"/>
          </p:nvPr>
        </p:nvSpPr>
        <p:spPr>
          <a:xfrm>
            <a:off x="7092000" y="270250"/>
            <a:ext cx="864000" cy="648600"/>
          </a:xfrm>
        </p:spPr>
        <p:txBody>
          <a:bodyPr/>
          <a:lstStyle>
            <a:lvl1pPr marL="0" indent="0" algn="ctr">
              <a:buNone/>
              <a:defRPr sz="901" baseline="0"/>
            </a:lvl1pPr>
          </a:lstStyle>
          <a:p>
            <a:r>
              <a:rPr lang="de-DE" dirty="0" smtClean="0"/>
              <a:t>Logo einfügen</a:t>
            </a:r>
            <a:endParaRPr lang="de-DE" dirty="0"/>
          </a:p>
        </p:txBody>
      </p:sp>
    </p:spTree>
    <p:extLst>
      <p:ext uri="{BB962C8B-B14F-4D97-AF65-F5344CB8AC3E}">
        <p14:creationId xmlns:p14="http://schemas.microsoft.com/office/powerpoint/2010/main" val="12985926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
        <p:nvSpPr>
          <p:cNvPr id="6" name="Inhaltsplatzhalter 5"/>
          <p:cNvSpPr>
            <a:spLocks noGrp="1"/>
          </p:cNvSpPr>
          <p:nvPr>
            <p:ph sz="quarter" idx="12" hasCustomPrompt="1"/>
          </p:nvPr>
        </p:nvSpPr>
        <p:spPr>
          <a:xfrm>
            <a:off x="216485" y="986751"/>
            <a:ext cx="8710611" cy="3595442"/>
          </a:xfrm>
        </p:spPr>
        <p:txBody>
          <a:bodyPr/>
          <a:lstStyle/>
          <a:p>
            <a:pPr lvl="0"/>
            <a:r>
              <a:rPr lang="de-DE" dirty="0" smtClean="0"/>
              <a:t>Text, 18 </a:t>
            </a:r>
            <a:r>
              <a:rPr lang="de-DE" dirty="0" err="1" smtClean="0"/>
              <a:t>pt</a:t>
            </a:r>
            <a:r>
              <a:rPr lang="de-DE" dirty="0" smtClean="0"/>
              <a: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Datumsplatzhalter 7"/>
          <p:cNvSpPr>
            <a:spLocks noGrp="1"/>
          </p:cNvSpPr>
          <p:nvPr>
            <p:ph type="dt" sz="half" idx="13"/>
          </p:nvPr>
        </p:nvSpPr>
        <p:spPr/>
        <p:txBody>
          <a:bodyPr/>
          <a:lstStyle/>
          <a:p>
            <a:r>
              <a:rPr lang="de-DE" smtClean="0"/>
              <a:t>Department / Author / Date</a:t>
            </a:r>
            <a:endParaRPr lang="de-DE" dirty="0"/>
          </a:p>
        </p:txBody>
      </p:sp>
      <p:sp>
        <p:nvSpPr>
          <p:cNvPr id="9" name="Fußzeilenplatzhalter 8"/>
          <p:cNvSpPr>
            <a:spLocks noGrp="1"/>
          </p:cNvSpPr>
          <p:nvPr>
            <p:ph type="ftr" sz="quarter" idx="14"/>
          </p:nvPr>
        </p:nvSpPr>
        <p:spPr/>
        <p:txBody>
          <a:bodyPr/>
          <a:lstStyle/>
          <a:p>
            <a:r>
              <a:rPr lang="de-DE" smtClean="0"/>
              <a:t>Hannover Messe Events weltweit</a:t>
            </a:r>
            <a:endParaRPr lang="de-DE" dirty="0"/>
          </a:p>
        </p:txBody>
      </p:sp>
      <p:sp>
        <p:nvSpPr>
          <p:cNvPr id="10" name="Foliennummernplatzhalter 9"/>
          <p:cNvSpPr>
            <a:spLocks noGrp="1"/>
          </p:cNvSpPr>
          <p:nvPr>
            <p:ph type="sldNum" sz="quarter" idx="15"/>
          </p:nvPr>
        </p:nvSpPr>
        <p:spPr/>
        <p:txBody>
          <a:bodyPr/>
          <a:lstStyle/>
          <a:p>
            <a:fld id="{4DC8DB1A-7FCE-4C41-8163-B68708D51138}" type="slidenum">
              <a:rPr lang="de-DE" smtClean="0"/>
              <a:pPr/>
              <a:t>‹Nr.›</a:t>
            </a:fld>
            <a:endParaRPr lang="de-DE"/>
          </a:p>
        </p:txBody>
      </p:sp>
      <p:sp>
        <p:nvSpPr>
          <p:cNvPr id="7" name="Bildplatzhalter 3"/>
          <p:cNvSpPr>
            <a:spLocks noGrp="1"/>
          </p:cNvSpPr>
          <p:nvPr>
            <p:ph type="pic" sz="quarter" idx="16" hasCustomPrompt="1"/>
          </p:nvPr>
        </p:nvSpPr>
        <p:spPr>
          <a:xfrm>
            <a:off x="8063095" y="270250"/>
            <a:ext cx="864000" cy="648600"/>
          </a:xfrm>
        </p:spPr>
        <p:txBody>
          <a:bodyPr/>
          <a:lstStyle>
            <a:lvl1pPr marL="0" indent="0" algn="ctr">
              <a:buNone/>
              <a:defRPr sz="901" baseline="0"/>
            </a:lvl1pPr>
          </a:lstStyle>
          <a:p>
            <a:r>
              <a:rPr lang="de-DE" dirty="0" smtClean="0"/>
              <a:t>Logo einfügen</a:t>
            </a:r>
            <a:endParaRPr lang="de-DE" dirty="0"/>
          </a:p>
        </p:txBody>
      </p:sp>
      <p:sp>
        <p:nvSpPr>
          <p:cNvPr id="11" name="Bildplatzhalter 3"/>
          <p:cNvSpPr>
            <a:spLocks noGrp="1"/>
          </p:cNvSpPr>
          <p:nvPr>
            <p:ph type="pic" sz="quarter" idx="17" hasCustomPrompt="1"/>
          </p:nvPr>
        </p:nvSpPr>
        <p:spPr>
          <a:xfrm>
            <a:off x="7092000" y="270250"/>
            <a:ext cx="864000" cy="648600"/>
          </a:xfrm>
        </p:spPr>
        <p:txBody>
          <a:bodyPr/>
          <a:lstStyle>
            <a:lvl1pPr marL="0" indent="0" algn="ctr">
              <a:buNone/>
              <a:defRPr sz="901" baseline="0"/>
            </a:lvl1pPr>
          </a:lstStyle>
          <a:p>
            <a:r>
              <a:rPr lang="de-DE" dirty="0" smtClean="0"/>
              <a:t>Logo einfügen</a:t>
            </a:r>
            <a:endParaRPr lang="de-DE" dirty="0"/>
          </a:p>
        </p:txBody>
      </p:sp>
    </p:spTree>
    <p:extLst>
      <p:ext uri="{BB962C8B-B14F-4D97-AF65-F5344CB8AC3E}">
        <p14:creationId xmlns:p14="http://schemas.microsoft.com/office/powerpoint/2010/main" val="1799193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tatement_Bild">
    <p:bg>
      <p:bgPr>
        <a:solidFill>
          <a:schemeClr val="bg2"/>
        </a:solidFill>
        <a:effectLst/>
      </p:bgPr>
    </p:bg>
    <p:spTree>
      <p:nvGrpSpPr>
        <p:cNvPr id="1" name=""/>
        <p:cNvGrpSpPr/>
        <p:nvPr/>
      </p:nvGrpSpPr>
      <p:grpSpPr>
        <a:xfrm>
          <a:off x="0" y="0"/>
          <a:ext cx="0" cy="0"/>
          <a:chOff x="0" y="0"/>
          <a:chExt cx="0" cy="0"/>
        </a:xfrm>
      </p:grpSpPr>
      <p:sp>
        <p:nvSpPr>
          <p:cNvPr id="82" name="Bildplatzhalter 4"/>
          <p:cNvSpPr>
            <a:spLocks noGrp="1"/>
          </p:cNvSpPr>
          <p:nvPr>
            <p:ph type="pic" sz="quarter" idx="11" hasCustomPrompt="1"/>
          </p:nvPr>
        </p:nvSpPr>
        <p:spPr bwMode="auto">
          <a:xfrm>
            <a:off x="160337" y="162150"/>
            <a:ext cx="8820733" cy="4409850"/>
          </a:xfrm>
          <a:solidFill>
            <a:srgbClr val="CC0066"/>
          </a:solidFill>
        </p:spPr>
        <p:txBody>
          <a:bodyPr anchor="t" anchorCtr="0"/>
          <a:lstStyle>
            <a:lvl1pPr marL="0" indent="0" algn="ctr">
              <a:spcBef>
                <a:spcPts val="0"/>
              </a:spcBef>
              <a:buNone/>
              <a:defRPr>
                <a:solidFill>
                  <a:schemeClr val="bg1"/>
                </a:solidFill>
              </a:defRPr>
            </a:lvl1pPr>
          </a:lstStyle>
          <a:p>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
            </a:r>
            <a:br>
              <a:rPr lang="de-DE" dirty="0"/>
            </a:br>
            <a:r>
              <a:rPr lang="de-DE" dirty="0"/>
              <a:t>Bild einfügen</a:t>
            </a:r>
          </a:p>
        </p:txBody>
      </p:sp>
      <p:grpSp>
        <p:nvGrpSpPr>
          <p:cNvPr id="44" name="Gruppieren 43"/>
          <p:cNvGrpSpPr/>
          <p:nvPr userDrawn="1"/>
        </p:nvGrpSpPr>
        <p:grpSpPr bwMode="auto">
          <a:xfrm>
            <a:off x="-2052001" y="-270250"/>
            <a:ext cx="11628001" cy="5688763"/>
            <a:chOff x="-2052001" y="-360000"/>
            <a:chExt cx="11628001" cy="7578000"/>
          </a:xfrm>
        </p:grpSpPr>
        <p:sp>
          <p:nvSpPr>
            <p:cNvPr id="45" name="Textfeld 56"/>
            <p:cNvSpPr txBox="1"/>
            <p:nvPr userDrawn="1"/>
          </p:nvSpPr>
          <p:spPr bwMode="auto">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Hilfslinien anzeigen über Menu: </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Ansicht | Anzeigen | Haken bei</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Führungslinien setzten</a:t>
              </a:r>
            </a:p>
            <a:p>
              <a:pPr indent="0" algn="r">
                <a:lnSpc>
                  <a:spcPct val="100000"/>
                </a:lnSpc>
                <a:spcBef>
                  <a:spcPts val="0"/>
                </a:spcBef>
                <a:spcAft>
                  <a:spcPts val="0"/>
                </a:spcAft>
              </a:pPr>
              <a:r>
                <a:rPr lang="de-DE" sz="400" b="0" i="0" dirty="0">
                  <a:solidFill>
                    <a:schemeClr val="tx1"/>
                  </a:solidFill>
                  <a:latin typeface="TheSans LP5 Plain" panose="020B0002050302020203" pitchFamily="34" charset="0"/>
                </a:rPr>
                <a:t>______________________________________________________</a:t>
              </a:r>
            </a:p>
            <a:p>
              <a:pPr indent="0" algn="r">
                <a:lnSpc>
                  <a:spcPct val="100000"/>
                </a:lnSpc>
                <a:spcBef>
                  <a:spcPts val="0"/>
                </a:spcBef>
                <a:spcAft>
                  <a:spcPts val="0"/>
                </a:spcAft>
              </a:pPr>
              <a:endParaRPr lang="de-DE" sz="300" b="0" i="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Folie in</a:t>
              </a:r>
              <a:r>
                <a:rPr lang="de-DE" sz="700" b="0" i="0" baseline="0" dirty="0">
                  <a:solidFill>
                    <a:schemeClr val="tx1"/>
                  </a:solidFill>
                  <a:latin typeface="TheSans LP5 Plain" panose="020B0002050302020203" pitchFamily="34" charset="0"/>
                </a:rPr>
                <a:t> Ursprungsform </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bringen über Menu:</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Start | Folien | Zurücksetzen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Wechsel der Textebene im Menü über: Start | Absatz | Listenebene erhöhen/verringern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dirty="0">
                  <a:solidFill>
                    <a:schemeClr val="tx1"/>
                  </a:solidFill>
                  <a:latin typeface="TheSans LP5 Plain"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baseline="0" dirty="0">
                  <a:solidFill>
                    <a:schemeClr val="tx1"/>
                  </a:solidFill>
                  <a:latin typeface="TheSans LP5 Plain" panose="020B0002050302020203" pitchFamily="34" charset="0"/>
                </a:rPr>
                <a:t>Start | Folien | Layout</a:t>
              </a:r>
            </a:p>
            <a:p>
              <a:pPr indent="0" algn="r">
                <a:lnSpc>
                  <a:spcPct val="100000"/>
                </a:lnSpc>
                <a:spcBef>
                  <a:spcPts val="0"/>
                </a:spcBef>
                <a:spcAft>
                  <a:spcPts val="0"/>
                </a:spcAft>
              </a:pPr>
              <a:endParaRPr lang="de-DE" sz="700" b="0" i="0" baseline="0" noProof="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700" b="0" i="0" noProof="0" dirty="0">
                <a:solidFill>
                  <a:schemeClr val="tx1"/>
                </a:solidFill>
                <a:latin typeface="TheSans LP5 Plain" panose="020B0002050302020203" pitchFamily="34" charset="0"/>
              </a:endParaRPr>
            </a:p>
          </p:txBody>
        </p:sp>
        <p:grpSp>
          <p:nvGrpSpPr>
            <p:cNvPr id="50" name="Gruppieren 49"/>
            <p:cNvGrpSpPr/>
            <p:nvPr userDrawn="1"/>
          </p:nvGrpSpPr>
          <p:grpSpPr bwMode="auto">
            <a:xfrm>
              <a:off x="160338" y="-360000"/>
              <a:ext cx="8821662" cy="288333"/>
              <a:chOff x="160338" y="-360000"/>
              <a:chExt cx="8821662" cy="288333"/>
            </a:xfrm>
          </p:grpSpPr>
          <p:cxnSp>
            <p:nvCxnSpPr>
              <p:cNvPr id="76" name="Gerade Verbindung 75"/>
              <p:cNvCxnSpPr/>
              <p:nvPr userDrawn="1"/>
            </p:nvCxnSpPr>
            <p:spPr bwMode="auto">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bwMode="auto">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78" name="Textfeld 8"/>
              <p:cNvSpPr txBox="1"/>
              <p:nvPr userDrawn="1"/>
            </p:nvSpPr>
            <p:spPr bwMode="auto">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cxnSp>
            <p:nvCxnSpPr>
              <p:cNvPr id="79" name="Gerade Verbindung 78"/>
              <p:cNvCxnSpPr/>
              <p:nvPr userDrawn="1"/>
            </p:nvCxnSpPr>
            <p:spPr bwMode="auto">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0" name="Textfeld 8"/>
              <p:cNvSpPr txBox="1"/>
              <p:nvPr userDrawn="1"/>
            </p:nvSpPr>
            <p:spPr bwMode="auto">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cxnSp>
            <p:nvCxnSpPr>
              <p:cNvPr id="81" name="Gerade Verbindung 80"/>
              <p:cNvCxnSpPr/>
              <p:nvPr userDrawn="1"/>
            </p:nvCxnSpPr>
            <p:spPr bwMode="auto">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1" name="Gruppieren 50"/>
            <p:cNvGrpSpPr/>
            <p:nvPr userDrawn="1"/>
          </p:nvGrpSpPr>
          <p:grpSpPr bwMode="auto">
            <a:xfrm>
              <a:off x="160338" y="6930000"/>
              <a:ext cx="8823076" cy="288000"/>
              <a:chOff x="160338" y="6930000"/>
              <a:chExt cx="8823076" cy="288000"/>
            </a:xfrm>
          </p:grpSpPr>
          <p:cxnSp>
            <p:nvCxnSpPr>
              <p:cNvPr id="70" name="Gerade Verbindung 69"/>
              <p:cNvCxnSpPr/>
              <p:nvPr userDrawn="1"/>
            </p:nvCxnSpPr>
            <p:spPr bwMode="auto">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8"/>
              <p:cNvSpPr txBox="1"/>
              <p:nvPr userDrawn="1"/>
            </p:nvSpPr>
            <p:spPr bwMode="auto">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72" name="Textfeld 8"/>
              <p:cNvSpPr txBox="1"/>
              <p:nvPr userDrawn="1"/>
            </p:nvSpPr>
            <p:spPr bwMode="auto">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cxnSp>
            <p:nvCxnSpPr>
              <p:cNvPr id="73" name="Gerade Verbindung 72"/>
              <p:cNvCxnSpPr/>
              <p:nvPr userDrawn="1"/>
            </p:nvCxnSpPr>
            <p:spPr bwMode="auto">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bwMode="auto">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cxnSp>
            <p:nvCxnSpPr>
              <p:cNvPr id="75" name="Gerade Verbindung 74"/>
              <p:cNvCxnSpPr/>
              <p:nvPr userDrawn="1"/>
            </p:nvCxnSpPr>
            <p:spPr bwMode="auto">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2" name="Gruppieren 51"/>
            <p:cNvGrpSpPr/>
            <p:nvPr userDrawn="1"/>
          </p:nvGrpSpPr>
          <p:grpSpPr bwMode="auto">
            <a:xfrm>
              <a:off x="9216000" y="214313"/>
              <a:ext cx="360000" cy="6715687"/>
              <a:chOff x="9216000" y="214313"/>
              <a:chExt cx="360000" cy="6715687"/>
            </a:xfrm>
          </p:grpSpPr>
          <p:sp>
            <p:nvSpPr>
              <p:cNvPr id="62" name="Textfeld 39"/>
              <p:cNvSpPr txBox="1"/>
              <p:nvPr userDrawn="1"/>
            </p:nvSpPr>
            <p:spPr bwMode="auto">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5,55</a:t>
                </a:r>
              </a:p>
            </p:txBody>
          </p:sp>
          <p:cxnSp>
            <p:nvCxnSpPr>
              <p:cNvPr id="63" name="Gerade Verbindung 62"/>
              <p:cNvCxnSpPr/>
              <p:nvPr userDrawn="1"/>
            </p:nvCxnSpPr>
            <p:spPr bwMode="auto">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4" name="Textfeld 39"/>
              <p:cNvSpPr txBox="1"/>
              <p:nvPr userDrawn="1"/>
            </p:nvSpPr>
            <p:spPr bwMode="auto">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4,55</a:t>
                </a:r>
              </a:p>
            </p:txBody>
          </p:sp>
          <p:cxnSp>
            <p:nvCxnSpPr>
              <p:cNvPr id="65" name="Gerade Verbindung 64"/>
              <p:cNvCxnSpPr/>
              <p:nvPr userDrawn="1"/>
            </p:nvCxnSpPr>
            <p:spPr bwMode="auto">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bwMode="auto">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cxnSp>
            <p:nvCxnSpPr>
              <p:cNvPr id="67" name="Gerade Verbindung 66"/>
              <p:cNvCxnSpPr/>
              <p:nvPr userDrawn="1"/>
            </p:nvCxnSpPr>
            <p:spPr bwMode="auto">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Gerade Verbindung 67"/>
              <p:cNvCxnSpPr/>
              <p:nvPr userDrawn="1"/>
            </p:nvCxnSpPr>
            <p:spPr bwMode="auto">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9" name="Textfeld 39"/>
              <p:cNvSpPr txBox="1"/>
              <p:nvPr userDrawn="1"/>
            </p:nvSpPr>
            <p:spPr bwMode="auto">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grpSp>
        <p:grpSp>
          <p:nvGrpSpPr>
            <p:cNvPr id="53" name="Gruppieren 52"/>
            <p:cNvGrpSpPr/>
            <p:nvPr userDrawn="1"/>
          </p:nvGrpSpPr>
          <p:grpSpPr bwMode="auto">
            <a:xfrm>
              <a:off x="-432000" y="6089311"/>
              <a:ext cx="360076" cy="840689"/>
              <a:chOff x="-432000" y="6089311"/>
              <a:chExt cx="360076" cy="840689"/>
            </a:xfrm>
          </p:grpSpPr>
          <p:sp>
            <p:nvSpPr>
              <p:cNvPr id="58" name="Textfeld 39"/>
              <p:cNvSpPr txBox="1"/>
              <p:nvPr userDrawn="1"/>
            </p:nvSpPr>
            <p:spPr bwMode="auto">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5,55</a:t>
                </a:r>
              </a:p>
            </p:txBody>
          </p:sp>
          <p:cxnSp>
            <p:nvCxnSpPr>
              <p:cNvPr id="59" name="Gerade Verbindung 58"/>
              <p:cNvCxnSpPr/>
              <p:nvPr userDrawn="1"/>
            </p:nvCxnSpPr>
            <p:spPr bwMode="auto">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Gerade Verbindung 59"/>
              <p:cNvCxnSpPr/>
              <p:nvPr userDrawn="1"/>
            </p:nvCxnSpPr>
            <p:spPr bwMode="auto">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1" name="Textfeld 39"/>
              <p:cNvSpPr txBox="1"/>
              <p:nvPr userDrawn="1"/>
            </p:nvSpPr>
            <p:spPr bwMode="auto">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6,70</a:t>
                </a:r>
              </a:p>
            </p:txBody>
          </p:sp>
        </p:grpSp>
        <p:grpSp>
          <p:nvGrpSpPr>
            <p:cNvPr id="54" name="Gruppieren 53"/>
            <p:cNvGrpSpPr/>
            <p:nvPr userDrawn="1"/>
          </p:nvGrpSpPr>
          <p:grpSpPr bwMode="auto">
            <a:xfrm>
              <a:off x="-432001" y="958780"/>
              <a:ext cx="360000" cy="288065"/>
              <a:chOff x="-432001" y="958780"/>
              <a:chExt cx="360000" cy="288065"/>
            </a:xfrm>
          </p:grpSpPr>
          <p:sp>
            <p:nvSpPr>
              <p:cNvPr id="56" name="Textfeld 39"/>
              <p:cNvSpPr txBox="1"/>
              <p:nvPr userDrawn="1"/>
            </p:nvSpPr>
            <p:spPr bwMode="auto">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4,55</a:t>
                </a:r>
              </a:p>
            </p:txBody>
          </p:sp>
          <p:cxnSp>
            <p:nvCxnSpPr>
              <p:cNvPr id="57" name="Gerade Verbindung 56"/>
              <p:cNvCxnSpPr/>
              <p:nvPr userDrawn="1"/>
            </p:nvCxnSpPr>
            <p:spPr bwMode="auto">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5" name="Textfeld 54"/>
            <p:cNvSpPr txBox="1"/>
            <p:nvPr userDrawn="1"/>
          </p:nvSpPr>
          <p:spPr bwMode="auto">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Hinweis: Titel der Präsentation ist Fußzeile</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Fußzeile (pro Folie oder für alle) </a:t>
              </a:r>
              <a:br>
                <a:rPr lang="de-DE" sz="700" b="0" i="0" baseline="0" dirty="0">
                  <a:solidFill>
                    <a:schemeClr val="tx1"/>
                  </a:solidFill>
                  <a:latin typeface="TheSans LP5 Plain" panose="020B0002050302020203" pitchFamily="34" charset="0"/>
                </a:rPr>
              </a:br>
              <a:r>
                <a:rPr lang="de-DE" sz="700" b="0" i="0" baseline="0" dirty="0">
                  <a:solidFill>
                    <a:schemeClr val="tx1"/>
                  </a:solidFill>
                  <a:latin typeface="TheSans LP5 Plain" panose="020B0002050302020203" pitchFamily="34" charset="0"/>
                </a:rPr>
                <a:t>anpassen über Menü:</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Einfügen | Text | Kopf- und Fußzeile</a:t>
              </a:r>
            </a:p>
          </p:txBody>
        </p:sp>
      </p:grpSp>
      <p:sp>
        <p:nvSpPr>
          <p:cNvPr id="7" name="Datumsplatzhalter 6"/>
          <p:cNvSpPr>
            <a:spLocks noGrp="1"/>
          </p:cNvSpPr>
          <p:nvPr>
            <p:ph type="dt" sz="half" idx="10"/>
          </p:nvPr>
        </p:nvSpPr>
        <p:spPr bwMode="auto">
          <a:xfrm>
            <a:off x="2772000" y="4770000"/>
            <a:ext cx="3600000" cy="108100"/>
          </a:xfrm>
          <a:prstGeom prst="rect">
            <a:avLst/>
          </a:prstGeom>
        </p:spPr>
        <p:txBody>
          <a:bodyPr/>
          <a:lstStyle>
            <a:lvl1pPr>
              <a:defRPr b="0" i="0">
                <a:latin typeface="TheSans LP5 Plain" panose="020B0002050302020203" pitchFamily="34" charset="0"/>
              </a:defRPr>
            </a:lvl1pPr>
          </a:lstStyle>
          <a:p>
            <a:r>
              <a:rPr lang="de-DE" dirty="0"/>
              <a:t>Abteilung / Verfasser / Datum</a:t>
            </a:r>
          </a:p>
        </p:txBody>
      </p:sp>
      <p:pic>
        <p:nvPicPr>
          <p:cNvPr id="117" name="Logo DM"/>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60337" y="4714750"/>
            <a:ext cx="833576" cy="180000"/>
          </a:xfrm>
          <a:prstGeom prst="rect">
            <a:avLst/>
          </a:prstGeom>
        </p:spPr>
      </p:pic>
      <p:pic>
        <p:nvPicPr>
          <p:cNvPr id="42"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8623414" y="4624750"/>
            <a:ext cx="360000" cy="360000"/>
          </a:xfrm>
          <a:prstGeom prst="rect">
            <a:avLst/>
          </a:prstGeom>
        </p:spPr>
      </p:pic>
      <p:sp>
        <p:nvSpPr>
          <p:cNvPr id="46" name="Textplatzhalter 2"/>
          <p:cNvSpPr>
            <a:spLocks noGrp="1"/>
          </p:cNvSpPr>
          <p:nvPr>
            <p:ph type="body" sz="quarter" idx="12" hasCustomPrompt="1"/>
          </p:nvPr>
        </p:nvSpPr>
        <p:spPr>
          <a:xfrm>
            <a:off x="160338" y="3077285"/>
            <a:ext cx="8820732" cy="1494012"/>
          </a:xfrm>
          <a:gradFill>
            <a:gsLst>
              <a:gs pos="50000">
                <a:srgbClr val="000000">
                  <a:alpha val="80000"/>
                </a:srgbClr>
              </a:gs>
              <a:gs pos="0">
                <a:schemeClr val="tx1"/>
              </a:gs>
              <a:gs pos="97000">
                <a:schemeClr val="tx1">
                  <a:alpha val="0"/>
                </a:schemeClr>
              </a:gs>
            </a:gsLst>
            <a:lin ang="16200000" scaled="0"/>
          </a:gradFill>
        </p:spPr>
        <p:txBody>
          <a:bodyPr lIns="144000" tIns="360000" rIns="720000" bIns="180000" anchor="ctr" anchorCtr="0"/>
          <a:lstStyle>
            <a:lvl1pPr marL="0" indent="0" algn="l">
              <a:buNone/>
              <a:defRPr sz="2000" b="1">
                <a:solidFill>
                  <a:schemeClr val="bg1"/>
                </a:solidFill>
              </a:defRPr>
            </a:lvl1pPr>
          </a:lstStyle>
          <a:p>
            <a:pPr lvl="0"/>
            <a:r>
              <a:rPr lang="de-DE" dirty="0"/>
              <a:t>Statement, max. 3-zeilig, Arial 20 </a:t>
            </a:r>
            <a:r>
              <a:rPr lang="de-DE" dirty="0" err="1"/>
              <a:t>pt</a:t>
            </a:r>
            <a:endParaRPr lang="de-DE" dirty="0"/>
          </a:p>
        </p:txBody>
      </p:sp>
    </p:spTree>
    <p:extLst>
      <p:ext uri="{BB962C8B-B14F-4D97-AF65-F5344CB8AC3E}">
        <p14:creationId xmlns:p14="http://schemas.microsoft.com/office/powerpoint/2010/main" val="40660825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Headline | Vollbil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
        <p:nvSpPr>
          <p:cNvPr id="9" name="Bildplatzhalter 8"/>
          <p:cNvSpPr>
            <a:spLocks noGrp="1"/>
          </p:cNvSpPr>
          <p:nvPr>
            <p:ph type="pic" sz="quarter" idx="12" hasCustomPrompt="1"/>
          </p:nvPr>
        </p:nvSpPr>
        <p:spPr>
          <a:xfrm>
            <a:off x="215900" y="986751"/>
            <a:ext cx="8711195" cy="3595442"/>
          </a:xfrm>
        </p:spPr>
        <p:txBody>
          <a:bodyPr/>
          <a:lstStyle>
            <a:lvl1pPr marL="0" indent="0" algn="ctr">
              <a:spcBef>
                <a:spcPts val="0"/>
              </a:spcBef>
              <a:buNone/>
              <a:defRPr/>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endParaRPr lang="de-DE" dirty="0"/>
          </a:p>
        </p:txBody>
      </p:sp>
      <p:sp>
        <p:nvSpPr>
          <p:cNvPr id="7" name="Fußzeilenplatzhalter 6"/>
          <p:cNvSpPr>
            <a:spLocks noGrp="1"/>
          </p:cNvSpPr>
          <p:nvPr>
            <p:ph type="ftr" sz="quarter" idx="14"/>
          </p:nvPr>
        </p:nvSpPr>
        <p:spPr/>
        <p:txBody>
          <a:bodyPr/>
          <a:lstStyle/>
          <a:p>
            <a:r>
              <a:rPr lang="de-DE" smtClean="0"/>
              <a:t>Hannover Messe Events weltweit</a:t>
            </a:r>
            <a:endParaRPr lang="de-DE" dirty="0"/>
          </a:p>
        </p:txBody>
      </p:sp>
      <p:sp>
        <p:nvSpPr>
          <p:cNvPr id="8" name="Foliennummernplatzhalter 7"/>
          <p:cNvSpPr>
            <a:spLocks noGrp="1"/>
          </p:cNvSpPr>
          <p:nvPr>
            <p:ph type="sldNum" sz="quarter" idx="15"/>
          </p:nvPr>
        </p:nvSpPr>
        <p:spPr/>
        <p:txBody>
          <a:bodyPr/>
          <a:lstStyle/>
          <a:p>
            <a:fld id="{4DC8DB1A-7FCE-4C41-8163-B68708D51138}" type="slidenum">
              <a:rPr lang="de-DE" smtClean="0"/>
              <a:pPr/>
              <a:t>‹Nr.›</a:t>
            </a:fld>
            <a:endParaRPr lang="de-DE"/>
          </a:p>
        </p:txBody>
      </p:sp>
      <p:sp>
        <p:nvSpPr>
          <p:cNvPr id="10" name="Bildplatzhalter 3"/>
          <p:cNvSpPr>
            <a:spLocks noGrp="1"/>
          </p:cNvSpPr>
          <p:nvPr>
            <p:ph type="pic" sz="quarter" idx="16" hasCustomPrompt="1"/>
          </p:nvPr>
        </p:nvSpPr>
        <p:spPr>
          <a:xfrm>
            <a:off x="8063095" y="270250"/>
            <a:ext cx="864000" cy="648600"/>
          </a:xfrm>
        </p:spPr>
        <p:txBody>
          <a:bodyPr/>
          <a:lstStyle>
            <a:lvl1pPr marL="0" indent="0" algn="ctr">
              <a:buNone/>
              <a:defRPr sz="901" baseline="0"/>
            </a:lvl1pPr>
          </a:lstStyle>
          <a:p>
            <a:r>
              <a:rPr lang="de-DE" dirty="0" smtClean="0"/>
              <a:t>Logo einfügen</a:t>
            </a:r>
            <a:endParaRPr lang="de-DE" dirty="0"/>
          </a:p>
        </p:txBody>
      </p:sp>
      <p:sp>
        <p:nvSpPr>
          <p:cNvPr id="11" name="Bildplatzhalter 3"/>
          <p:cNvSpPr>
            <a:spLocks noGrp="1"/>
          </p:cNvSpPr>
          <p:nvPr>
            <p:ph type="pic" sz="quarter" idx="17" hasCustomPrompt="1"/>
          </p:nvPr>
        </p:nvSpPr>
        <p:spPr>
          <a:xfrm>
            <a:off x="7092000" y="270250"/>
            <a:ext cx="864000" cy="648600"/>
          </a:xfrm>
        </p:spPr>
        <p:txBody>
          <a:bodyPr/>
          <a:lstStyle>
            <a:lvl1pPr marL="0" indent="0" algn="ctr">
              <a:buNone/>
              <a:defRPr sz="901" baseline="0"/>
            </a:lvl1pPr>
          </a:lstStyle>
          <a:p>
            <a:r>
              <a:rPr lang="de-DE" dirty="0" smtClean="0"/>
              <a:t>Logo einfügen</a:t>
            </a:r>
            <a:endParaRPr lang="de-DE" dirty="0"/>
          </a:p>
        </p:txBody>
      </p:sp>
    </p:spTree>
    <p:extLst>
      <p:ext uri="{BB962C8B-B14F-4D97-AF65-F5344CB8AC3E}">
        <p14:creationId xmlns:p14="http://schemas.microsoft.com/office/powerpoint/2010/main" val="28549672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 2 Bilder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
        <p:nvSpPr>
          <p:cNvPr id="3" name="Fußzeilenplatzhalter 2"/>
          <p:cNvSpPr>
            <a:spLocks noGrp="1"/>
          </p:cNvSpPr>
          <p:nvPr>
            <p:ph type="ftr" sz="quarter" idx="10"/>
          </p:nvPr>
        </p:nvSpPr>
        <p:spPr/>
        <p:txBody>
          <a:bodyPr/>
          <a:lstStyle/>
          <a:p>
            <a:r>
              <a:rPr lang="de-DE" smtClean="0"/>
              <a:t>Hannover Messe Events weltweit</a:t>
            </a:r>
            <a:endParaRPr lang="de-DE" dirty="0"/>
          </a:p>
        </p:txBody>
      </p:sp>
      <p:sp>
        <p:nvSpPr>
          <p:cNvPr id="4" name="Foliennummernplatzhalter 3"/>
          <p:cNvSpPr>
            <a:spLocks noGrp="1"/>
          </p:cNvSpPr>
          <p:nvPr>
            <p:ph type="sldNum" sz="quarter" idx="11"/>
          </p:nvPr>
        </p:nvSpPr>
        <p:spPr/>
        <p:txBody>
          <a:bodyPr/>
          <a:lstStyle/>
          <a:p>
            <a:fld id="{4DC8DB1A-7FCE-4C41-8163-B68708D51138}" type="slidenum">
              <a:rPr lang="de-DE" smtClean="0"/>
              <a:pPr/>
              <a:t>‹Nr.›</a:t>
            </a:fld>
            <a:endParaRPr lang="de-DE"/>
          </a:p>
        </p:txBody>
      </p:sp>
      <p:sp>
        <p:nvSpPr>
          <p:cNvPr id="6" name="Textplatzhalter 5"/>
          <p:cNvSpPr>
            <a:spLocks noGrp="1"/>
          </p:cNvSpPr>
          <p:nvPr>
            <p:ph type="body" sz="quarter" idx="12" hasCustomPrompt="1"/>
          </p:nvPr>
        </p:nvSpPr>
        <p:spPr>
          <a:xfrm>
            <a:off x="215899" y="986751"/>
            <a:ext cx="4248000" cy="3595442"/>
          </a:xfrm>
        </p:spPr>
        <p:txBody>
          <a:bodyPr/>
          <a:lstStyle/>
          <a:p>
            <a:pPr lvl="0"/>
            <a:r>
              <a:rPr lang="de-DE" dirty="0" smtClean="0"/>
              <a:t>Text, 18 </a:t>
            </a:r>
            <a:r>
              <a:rPr lang="de-DE" dirty="0" err="1" smtClean="0"/>
              <a:t>pt</a:t>
            </a:r>
            <a:r>
              <a:rPr lang="de-DE" dirty="0" smtClean="0"/>
              <a: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Bildplatzhalter 7"/>
          <p:cNvSpPr>
            <a:spLocks noGrp="1"/>
          </p:cNvSpPr>
          <p:nvPr>
            <p:ph type="pic" sz="quarter" idx="13" hasCustomPrompt="1"/>
          </p:nvPr>
        </p:nvSpPr>
        <p:spPr>
          <a:xfrm>
            <a:off x="4680000" y="986750"/>
            <a:ext cx="4248000" cy="1729600"/>
          </a:xfrm>
        </p:spPr>
        <p:txBody>
          <a:bodyPr/>
          <a:lstStyle>
            <a:lvl1pPr marL="0" indent="0" algn="ctr">
              <a:spcBef>
                <a:spcPts val="0"/>
              </a:spcBef>
              <a:buNone/>
              <a:defRPr sz="1201"/>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endParaRPr lang="de-DE" dirty="0"/>
          </a:p>
        </p:txBody>
      </p:sp>
      <p:sp>
        <p:nvSpPr>
          <p:cNvPr id="10" name="Bildplatzhalter 7"/>
          <p:cNvSpPr>
            <a:spLocks noGrp="1"/>
          </p:cNvSpPr>
          <p:nvPr>
            <p:ph type="pic" sz="quarter" idx="14" hasCustomPrompt="1"/>
          </p:nvPr>
        </p:nvSpPr>
        <p:spPr>
          <a:xfrm>
            <a:off x="4680000" y="2851138"/>
            <a:ext cx="4248000" cy="1729600"/>
          </a:xfrm>
        </p:spPr>
        <p:txBody>
          <a:bodyPr/>
          <a:lstStyle>
            <a:lvl1pPr marL="0" marR="0" indent="0" algn="ctr" defTabSz="686440" rtl="0" eaLnBrk="1" fontAlgn="auto" latinLnBrk="0" hangingPunct="1">
              <a:lnSpc>
                <a:spcPct val="100000"/>
              </a:lnSpc>
              <a:spcBef>
                <a:spcPts val="0"/>
              </a:spcBef>
              <a:spcAft>
                <a:spcPts val="0"/>
              </a:spcAft>
              <a:buClrTx/>
              <a:buSzTx/>
              <a:buFont typeface="Wingdings" pitchFamily="2" charset="2"/>
              <a:buNone/>
              <a:tabLst/>
              <a:defRPr sz="1201"/>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sp>
        <p:nvSpPr>
          <p:cNvPr id="9" name="Bildplatzhalter 3"/>
          <p:cNvSpPr>
            <a:spLocks noGrp="1"/>
          </p:cNvSpPr>
          <p:nvPr>
            <p:ph type="pic" sz="quarter" idx="16" hasCustomPrompt="1"/>
          </p:nvPr>
        </p:nvSpPr>
        <p:spPr>
          <a:xfrm>
            <a:off x="8063095" y="270250"/>
            <a:ext cx="864000" cy="648600"/>
          </a:xfrm>
        </p:spPr>
        <p:txBody>
          <a:bodyPr/>
          <a:lstStyle>
            <a:lvl1pPr marL="0" indent="0" algn="ctr">
              <a:buNone/>
              <a:defRPr sz="901" baseline="0"/>
            </a:lvl1pPr>
          </a:lstStyle>
          <a:p>
            <a:r>
              <a:rPr lang="de-DE" dirty="0" smtClean="0"/>
              <a:t>Logo einfügen</a:t>
            </a:r>
            <a:endParaRPr lang="de-DE" dirty="0"/>
          </a:p>
        </p:txBody>
      </p:sp>
      <p:sp>
        <p:nvSpPr>
          <p:cNvPr id="11" name="Bildplatzhalter 3"/>
          <p:cNvSpPr>
            <a:spLocks noGrp="1"/>
          </p:cNvSpPr>
          <p:nvPr>
            <p:ph type="pic" sz="quarter" idx="17" hasCustomPrompt="1"/>
          </p:nvPr>
        </p:nvSpPr>
        <p:spPr>
          <a:xfrm>
            <a:off x="7092000" y="270250"/>
            <a:ext cx="864000" cy="648600"/>
          </a:xfrm>
        </p:spPr>
        <p:txBody>
          <a:bodyPr/>
          <a:lstStyle>
            <a:lvl1pPr marL="0" indent="0" algn="ctr">
              <a:buNone/>
              <a:defRPr sz="901" baseline="0"/>
            </a:lvl1pPr>
          </a:lstStyle>
          <a:p>
            <a:r>
              <a:rPr lang="de-DE" dirty="0" smtClean="0"/>
              <a:t>Logo einfügen</a:t>
            </a:r>
            <a:endParaRPr lang="de-DE" dirty="0"/>
          </a:p>
        </p:txBody>
      </p:sp>
    </p:spTree>
    <p:extLst>
      <p:ext uri="{BB962C8B-B14F-4D97-AF65-F5344CB8AC3E}">
        <p14:creationId xmlns:p14="http://schemas.microsoft.com/office/powerpoint/2010/main" val="25658002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 2 Bilder link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4680000" y="986751"/>
            <a:ext cx="4248000" cy="3595442"/>
          </a:xfrm>
        </p:spPr>
        <p:txBody>
          <a:bodyPr/>
          <a:lstStyle/>
          <a:p>
            <a:pPr lvl="0"/>
            <a:r>
              <a:rPr lang="de-DE" dirty="0" smtClean="0"/>
              <a:t>Text, 18 </a:t>
            </a:r>
            <a:r>
              <a:rPr lang="de-DE" dirty="0" err="1" smtClean="0"/>
              <a:t>pt</a:t>
            </a:r>
            <a:r>
              <a:rPr lang="de-DE" dirty="0" smtClean="0"/>
              <a: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2" name="Titel 1"/>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
        <p:nvSpPr>
          <p:cNvPr id="3" name="Fußzeilenplatzhalter 2"/>
          <p:cNvSpPr>
            <a:spLocks noGrp="1"/>
          </p:cNvSpPr>
          <p:nvPr>
            <p:ph type="ftr" sz="quarter" idx="10"/>
          </p:nvPr>
        </p:nvSpPr>
        <p:spPr/>
        <p:txBody>
          <a:bodyPr/>
          <a:lstStyle/>
          <a:p>
            <a:r>
              <a:rPr lang="de-DE" smtClean="0"/>
              <a:t>Hannover Messe Events weltweit</a:t>
            </a:r>
            <a:endParaRPr lang="de-DE" dirty="0"/>
          </a:p>
        </p:txBody>
      </p:sp>
      <p:sp>
        <p:nvSpPr>
          <p:cNvPr id="4" name="Foliennummernplatzhalter 3"/>
          <p:cNvSpPr>
            <a:spLocks noGrp="1"/>
          </p:cNvSpPr>
          <p:nvPr>
            <p:ph type="sldNum" sz="quarter" idx="11"/>
          </p:nvPr>
        </p:nvSpPr>
        <p:spPr/>
        <p:txBody>
          <a:bodyPr/>
          <a:lstStyle/>
          <a:p>
            <a:fld id="{4DC8DB1A-7FCE-4C41-8163-B68708D51138}" type="slidenum">
              <a:rPr lang="de-DE" smtClean="0"/>
              <a:pPr/>
              <a:t>‹Nr.›</a:t>
            </a:fld>
            <a:endParaRPr lang="de-DE"/>
          </a:p>
        </p:txBody>
      </p:sp>
      <p:sp>
        <p:nvSpPr>
          <p:cNvPr id="8" name="Bildplatzhalter 7"/>
          <p:cNvSpPr>
            <a:spLocks noGrp="1"/>
          </p:cNvSpPr>
          <p:nvPr>
            <p:ph type="pic" sz="quarter" idx="13" hasCustomPrompt="1"/>
          </p:nvPr>
        </p:nvSpPr>
        <p:spPr>
          <a:xfrm>
            <a:off x="216000" y="986750"/>
            <a:ext cx="4248000" cy="1729600"/>
          </a:xfrm>
        </p:spPr>
        <p:txBody>
          <a:bodyPr/>
          <a:lstStyle>
            <a:lvl1pPr marL="0" indent="0" algn="ctr">
              <a:spcBef>
                <a:spcPts val="0"/>
              </a:spcBef>
              <a:buNone/>
              <a:defRPr sz="1201"/>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endParaRPr lang="de-DE" dirty="0"/>
          </a:p>
        </p:txBody>
      </p:sp>
      <p:sp>
        <p:nvSpPr>
          <p:cNvPr id="10" name="Bildplatzhalter 7"/>
          <p:cNvSpPr>
            <a:spLocks noGrp="1"/>
          </p:cNvSpPr>
          <p:nvPr>
            <p:ph type="pic" sz="quarter" idx="14" hasCustomPrompt="1"/>
          </p:nvPr>
        </p:nvSpPr>
        <p:spPr>
          <a:xfrm>
            <a:off x="216000" y="2851138"/>
            <a:ext cx="4248000" cy="1729600"/>
          </a:xfrm>
        </p:spPr>
        <p:txBody>
          <a:bodyPr/>
          <a:lstStyle>
            <a:lvl1pPr marL="0" marR="0" indent="0" algn="ctr" defTabSz="686440" rtl="0" eaLnBrk="1" fontAlgn="auto" latinLnBrk="0" hangingPunct="1">
              <a:lnSpc>
                <a:spcPct val="100000"/>
              </a:lnSpc>
              <a:spcBef>
                <a:spcPts val="0"/>
              </a:spcBef>
              <a:spcAft>
                <a:spcPts val="0"/>
              </a:spcAft>
              <a:buClrTx/>
              <a:buSzTx/>
              <a:buFont typeface="Wingdings" pitchFamily="2" charset="2"/>
              <a:buNone/>
              <a:tabLst/>
              <a:defRPr sz="1201"/>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sp>
        <p:nvSpPr>
          <p:cNvPr id="5" name="Datumsplatzhalter 4"/>
          <p:cNvSpPr>
            <a:spLocks noGrp="1"/>
          </p:cNvSpPr>
          <p:nvPr>
            <p:ph type="dt" sz="half" idx="15"/>
          </p:nvPr>
        </p:nvSpPr>
        <p:spPr/>
        <p:txBody>
          <a:bodyPr/>
          <a:lstStyle/>
          <a:p>
            <a:r>
              <a:rPr lang="de-DE" smtClean="0"/>
              <a:t>Department / Author / Date</a:t>
            </a:r>
            <a:endParaRPr lang="de-DE" dirty="0"/>
          </a:p>
        </p:txBody>
      </p:sp>
      <p:sp>
        <p:nvSpPr>
          <p:cNvPr id="9" name="Bildplatzhalter 3"/>
          <p:cNvSpPr>
            <a:spLocks noGrp="1"/>
          </p:cNvSpPr>
          <p:nvPr>
            <p:ph type="pic" sz="quarter" idx="16" hasCustomPrompt="1"/>
          </p:nvPr>
        </p:nvSpPr>
        <p:spPr>
          <a:xfrm>
            <a:off x="8063095" y="270250"/>
            <a:ext cx="864000" cy="648600"/>
          </a:xfrm>
        </p:spPr>
        <p:txBody>
          <a:bodyPr/>
          <a:lstStyle>
            <a:lvl1pPr marL="0" indent="0" algn="ctr">
              <a:buNone/>
              <a:defRPr sz="901" baseline="0"/>
            </a:lvl1pPr>
          </a:lstStyle>
          <a:p>
            <a:r>
              <a:rPr lang="de-DE" dirty="0" smtClean="0"/>
              <a:t>Logo einfügen</a:t>
            </a:r>
            <a:endParaRPr lang="de-DE" dirty="0"/>
          </a:p>
        </p:txBody>
      </p:sp>
      <p:sp>
        <p:nvSpPr>
          <p:cNvPr id="11" name="Bildplatzhalter 3"/>
          <p:cNvSpPr>
            <a:spLocks noGrp="1"/>
          </p:cNvSpPr>
          <p:nvPr>
            <p:ph type="pic" sz="quarter" idx="17" hasCustomPrompt="1"/>
          </p:nvPr>
        </p:nvSpPr>
        <p:spPr>
          <a:xfrm>
            <a:off x="7092000" y="270250"/>
            <a:ext cx="864000" cy="648600"/>
          </a:xfrm>
        </p:spPr>
        <p:txBody>
          <a:bodyPr/>
          <a:lstStyle>
            <a:lvl1pPr marL="0" indent="0" algn="ctr">
              <a:buNone/>
              <a:defRPr sz="901" baseline="0"/>
            </a:lvl1pPr>
          </a:lstStyle>
          <a:p>
            <a:r>
              <a:rPr lang="de-DE" dirty="0" smtClean="0"/>
              <a:t>Logo einfügen</a:t>
            </a:r>
            <a:endParaRPr lang="de-DE" dirty="0"/>
          </a:p>
        </p:txBody>
      </p:sp>
    </p:spTree>
    <p:extLst>
      <p:ext uri="{BB962C8B-B14F-4D97-AF65-F5344CB8AC3E}">
        <p14:creationId xmlns:p14="http://schemas.microsoft.com/office/powerpoint/2010/main" val="31689852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 2 Bilder | schmal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
        <p:nvSpPr>
          <p:cNvPr id="3" name="Fußzeilenplatzhalter 2"/>
          <p:cNvSpPr>
            <a:spLocks noGrp="1"/>
          </p:cNvSpPr>
          <p:nvPr>
            <p:ph type="ftr" sz="quarter" idx="10"/>
          </p:nvPr>
        </p:nvSpPr>
        <p:spPr/>
        <p:txBody>
          <a:bodyPr/>
          <a:lstStyle/>
          <a:p>
            <a:r>
              <a:rPr lang="de-DE" smtClean="0"/>
              <a:t>Hannover Messe Events weltweit</a:t>
            </a:r>
            <a:endParaRPr lang="de-DE" dirty="0"/>
          </a:p>
        </p:txBody>
      </p:sp>
      <p:sp>
        <p:nvSpPr>
          <p:cNvPr id="4" name="Foliennummernplatzhalter 3"/>
          <p:cNvSpPr>
            <a:spLocks noGrp="1"/>
          </p:cNvSpPr>
          <p:nvPr>
            <p:ph type="sldNum" sz="quarter" idx="11"/>
          </p:nvPr>
        </p:nvSpPr>
        <p:spPr/>
        <p:txBody>
          <a:bodyPr/>
          <a:lstStyle/>
          <a:p>
            <a:fld id="{4DC8DB1A-7FCE-4C41-8163-B68708D51138}" type="slidenum">
              <a:rPr lang="de-DE" smtClean="0"/>
              <a:pPr/>
              <a:t>‹Nr.›</a:t>
            </a:fld>
            <a:endParaRPr lang="de-DE"/>
          </a:p>
        </p:txBody>
      </p:sp>
      <p:sp>
        <p:nvSpPr>
          <p:cNvPr id="6" name="Textplatzhalter 5"/>
          <p:cNvSpPr>
            <a:spLocks noGrp="1"/>
          </p:cNvSpPr>
          <p:nvPr>
            <p:ph type="body" sz="quarter" idx="12" hasCustomPrompt="1"/>
          </p:nvPr>
        </p:nvSpPr>
        <p:spPr>
          <a:xfrm>
            <a:off x="215899" y="986751"/>
            <a:ext cx="4932000" cy="3595442"/>
          </a:xfrm>
        </p:spPr>
        <p:txBody>
          <a:bodyPr/>
          <a:lstStyle/>
          <a:p>
            <a:pPr lvl="0"/>
            <a:r>
              <a:rPr lang="de-DE" dirty="0" smtClean="0"/>
              <a:t>Text, 18 </a:t>
            </a:r>
            <a:r>
              <a:rPr lang="de-DE" dirty="0" err="1" smtClean="0"/>
              <a:t>pt</a:t>
            </a:r>
            <a:r>
              <a:rPr lang="de-DE" dirty="0" smtClean="0"/>
              <a: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Bildplatzhalter 7"/>
          <p:cNvSpPr>
            <a:spLocks noGrp="1"/>
          </p:cNvSpPr>
          <p:nvPr>
            <p:ph type="pic" sz="quarter" idx="13" hasCustomPrompt="1"/>
          </p:nvPr>
        </p:nvSpPr>
        <p:spPr>
          <a:xfrm>
            <a:off x="5364001" y="986750"/>
            <a:ext cx="3563095" cy="1729600"/>
          </a:xfrm>
        </p:spPr>
        <p:txBody>
          <a:bodyPr/>
          <a:lstStyle>
            <a:lvl1pPr marL="0" marR="0" indent="0" algn="ctr" defTabSz="686440" rtl="0" eaLnBrk="1" fontAlgn="auto" latinLnBrk="0" hangingPunct="1">
              <a:lnSpc>
                <a:spcPct val="100000"/>
              </a:lnSpc>
              <a:spcBef>
                <a:spcPts val="0"/>
              </a:spcBef>
              <a:spcAft>
                <a:spcPts val="0"/>
              </a:spcAft>
              <a:buClrTx/>
              <a:buSzTx/>
              <a:buFont typeface="Wingdings" pitchFamily="2" charset="2"/>
              <a:buNone/>
              <a:tabLst/>
              <a:defRPr sz="1201"/>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sp>
        <p:nvSpPr>
          <p:cNvPr id="10" name="Bildplatzhalter 7"/>
          <p:cNvSpPr>
            <a:spLocks noGrp="1"/>
          </p:cNvSpPr>
          <p:nvPr>
            <p:ph type="pic" sz="quarter" idx="14" hasCustomPrompt="1"/>
          </p:nvPr>
        </p:nvSpPr>
        <p:spPr>
          <a:xfrm>
            <a:off x="5364001" y="2851138"/>
            <a:ext cx="3563095" cy="1729600"/>
          </a:xfrm>
        </p:spPr>
        <p:txBody>
          <a:bodyPr/>
          <a:lstStyle>
            <a:lvl1pPr marL="0" marR="0" indent="0" algn="ctr" defTabSz="686440" rtl="0" eaLnBrk="1" fontAlgn="auto" latinLnBrk="0" hangingPunct="1">
              <a:lnSpc>
                <a:spcPct val="100000"/>
              </a:lnSpc>
              <a:spcBef>
                <a:spcPts val="0"/>
              </a:spcBef>
              <a:spcAft>
                <a:spcPts val="0"/>
              </a:spcAft>
              <a:buClrTx/>
              <a:buSzTx/>
              <a:buFont typeface="Wingdings" pitchFamily="2" charset="2"/>
              <a:buNone/>
              <a:tabLst/>
              <a:defRPr sz="1201"/>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sp>
        <p:nvSpPr>
          <p:cNvPr id="5" name="Datumsplatzhalter 4"/>
          <p:cNvSpPr>
            <a:spLocks noGrp="1"/>
          </p:cNvSpPr>
          <p:nvPr>
            <p:ph type="dt" sz="half" idx="15"/>
          </p:nvPr>
        </p:nvSpPr>
        <p:spPr/>
        <p:txBody>
          <a:bodyPr/>
          <a:lstStyle/>
          <a:p>
            <a:r>
              <a:rPr lang="de-DE" smtClean="0"/>
              <a:t>Department / Author / Date</a:t>
            </a:r>
            <a:endParaRPr lang="de-DE" dirty="0"/>
          </a:p>
        </p:txBody>
      </p:sp>
      <p:sp>
        <p:nvSpPr>
          <p:cNvPr id="9" name="Bildplatzhalter 3"/>
          <p:cNvSpPr>
            <a:spLocks noGrp="1"/>
          </p:cNvSpPr>
          <p:nvPr>
            <p:ph type="pic" sz="quarter" idx="16" hasCustomPrompt="1"/>
          </p:nvPr>
        </p:nvSpPr>
        <p:spPr>
          <a:xfrm>
            <a:off x="8063095" y="270250"/>
            <a:ext cx="864000" cy="648600"/>
          </a:xfrm>
        </p:spPr>
        <p:txBody>
          <a:bodyPr/>
          <a:lstStyle>
            <a:lvl1pPr marL="0" indent="0" algn="ctr">
              <a:buNone/>
              <a:defRPr sz="901" baseline="0"/>
            </a:lvl1pPr>
          </a:lstStyle>
          <a:p>
            <a:r>
              <a:rPr lang="de-DE" dirty="0" smtClean="0"/>
              <a:t>Logo einfügen</a:t>
            </a:r>
            <a:endParaRPr lang="de-DE" dirty="0"/>
          </a:p>
        </p:txBody>
      </p:sp>
      <p:sp>
        <p:nvSpPr>
          <p:cNvPr id="11" name="Bildplatzhalter 3"/>
          <p:cNvSpPr>
            <a:spLocks noGrp="1"/>
          </p:cNvSpPr>
          <p:nvPr>
            <p:ph type="pic" sz="quarter" idx="17" hasCustomPrompt="1"/>
          </p:nvPr>
        </p:nvSpPr>
        <p:spPr>
          <a:xfrm>
            <a:off x="7092000" y="270250"/>
            <a:ext cx="864000" cy="648600"/>
          </a:xfrm>
        </p:spPr>
        <p:txBody>
          <a:bodyPr/>
          <a:lstStyle>
            <a:lvl1pPr marL="0" indent="0" algn="ctr">
              <a:buNone/>
              <a:defRPr sz="901" baseline="0"/>
            </a:lvl1pPr>
          </a:lstStyle>
          <a:p>
            <a:r>
              <a:rPr lang="de-DE" dirty="0" smtClean="0"/>
              <a:t>Logo einfügen</a:t>
            </a:r>
            <a:endParaRPr lang="de-DE" dirty="0"/>
          </a:p>
        </p:txBody>
      </p:sp>
    </p:spTree>
    <p:extLst>
      <p:ext uri="{BB962C8B-B14F-4D97-AF65-F5344CB8AC3E}">
        <p14:creationId xmlns:p14="http://schemas.microsoft.com/office/powerpoint/2010/main" val="11092756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 2 Bilder | schmal link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3996000" y="986751"/>
            <a:ext cx="4932000" cy="3595442"/>
          </a:xfrm>
        </p:spPr>
        <p:txBody>
          <a:bodyPr/>
          <a:lstStyle/>
          <a:p>
            <a:pPr lvl="0"/>
            <a:r>
              <a:rPr lang="de-DE" dirty="0" smtClean="0"/>
              <a:t>Text, 18 </a:t>
            </a:r>
            <a:r>
              <a:rPr lang="de-DE" dirty="0" err="1" smtClean="0"/>
              <a:t>pt</a:t>
            </a:r>
            <a:r>
              <a:rPr lang="de-DE" dirty="0" smtClean="0"/>
              <a: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2" name="Titel 1"/>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
        <p:nvSpPr>
          <p:cNvPr id="3" name="Fußzeilenplatzhalter 2"/>
          <p:cNvSpPr>
            <a:spLocks noGrp="1"/>
          </p:cNvSpPr>
          <p:nvPr>
            <p:ph type="ftr" sz="quarter" idx="10"/>
          </p:nvPr>
        </p:nvSpPr>
        <p:spPr/>
        <p:txBody>
          <a:bodyPr/>
          <a:lstStyle/>
          <a:p>
            <a:r>
              <a:rPr lang="de-DE" smtClean="0"/>
              <a:t>Hannover Messe Events weltweit</a:t>
            </a:r>
            <a:endParaRPr lang="de-DE" dirty="0"/>
          </a:p>
        </p:txBody>
      </p:sp>
      <p:sp>
        <p:nvSpPr>
          <p:cNvPr id="4" name="Foliennummernplatzhalter 3"/>
          <p:cNvSpPr>
            <a:spLocks noGrp="1"/>
          </p:cNvSpPr>
          <p:nvPr>
            <p:ph type="sldNum" sz="quarter" idx="11"/>
          </p:nvPr>
        </p:nvSpPr>
        <p:spPr/>
        <p:txBody>
          <a:bodyPr/>
          <a:lstStyle/>
          <a:p>
            <a:fld id="{4DC8DB1A-7FCE-4C41-8163-B68708D51138}" type="slidenum">
              <a:rPr lang="de-DE" smtClean="0"/>
              <a:pPr/>
              <a:t>‹Nr.›</a:t>
            </a:fld>
            <a:endParaRPr lang="de-DE"/>
          </a:p>
        </p:txBody>
      </p:sp>
      <p:sp>
        <p:nvSpPr>
          <p:cNvPr id="8" name="Bildplatzhalter 7"/>
          <p:cNvSpPr>
            <a:spLocks noGrp="1"/>
          </p:cNvSpPr>
          <p:nvPr>
            <p:ph type="pic" sz="quarter" idx="13" hasCustomPrompt="1"/>
          </p:nvPr>
        </p:nvSpPr>
        <p:spPr>
          <a:xfrm>
            <a:off x="216001" y="986750"/>
            <a:ext cx="3563095" cy="1729600"/>
          </a:xfrm>
        </p:spPr>
        <p:txBody>
          <a:bodyPr/>
          <a:lstStyle>
            <a:lvl1pPr marL="0" marR="0" indent="0" algn="ctr" defTabSz="686440" rtl="0" eaLnBrk="1" fontAlgn="auto" latinLnBrk="0" hangingPunct="1">
              <a:lnSpc>
                <a:spcPct val="100000"/>
              </a:lnSpc>
              <a:spcBef>
                <a:spcPts val="0"/>
              </a:spcBef>
              <a:spcAft>
                <a:spcPts val="0"/>
              </a:spcAft>
              <a:buClrTx/>
              <a:buSzTx/>
              <a:buFont typeface="Wingdings" pitchFamily="2" charset="2"/>
              <a:buNone/>
              <a:tabLst/>
              <a:defRPr sz="1201"/>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sp>
        <p:nvSpPr>
          <p:cNvPr id="10" name="Bildplatzhalter 7"/>
          <p:cNvSpPr>
            <a:spLocks noGrp="1"/>
          </p:cNvSpPr>
          <p:nvPr>
            <p:ph type="pic" sz="quarter" idx="14" hasCustomPrompt="1"/>
          </p:nvPr>
        </p:nvSpPr>
        <p:spPr>
          <a:xfrm>
            <a:off x="216001" y="2851138"/>
            <a:ext cx="3563095" cy="1729600"/>
          </a:xfrm>
        </p:spPr>
        <p:txBody>
          <a:bodyPr/>
          <a:lstStyle>
            <a:lvl1pPr marL="0" marR="0" indent="0" algn="ctr" defTabSz="686440" rtl="0" eaLnBrk="1" fontAlgn="auto" latinLnBrk="0" hangingPunct="1">
              <a:lnSpc>
                <a:spcPct val="100000"/>
              </a:lnSpc>
              <a:spcBef>
                <a:spcPts val="0"/>
              </a:spcBef>
              <a:spcAft>
                <a:spcPts val="0"/>
              </a:spcAft>
              <a:buClrTx/>
              <a:buSzTx/>
              <a:buFont typeface="Wingdings" pitchFamily="2" charset="2"/>
              <a:buNone/>
              <a:tabLst/>
              <a:defRPr sz="1201"/>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sp>
        <p:nvSpPr>
          <p:cNvPr id="5" name="Datumsplatzhalter 4"/>
          <p:cNvSpPr>
            <a:spLocks noGrp="1"/>
          </p:cNvSpPr>
          <p:nvPr>
            <p:ph type="dt" sz="half" idx="15"/>
          </p:nvPr>
        </p:nvSpPr>
        <p:spPr/>
        <p:txBody>
          <a:bodyPr/>
          <a:lstStyle/>
          <a:p>
            <a:r>
              <a:rPr lang="de-DE" smtClean="0"/>
              <a:t>Department / Author / Date</a:t>
            </a:r>
            <a:endParaRPr lang="de-DE" dirty="0"/>
          </a:p>
        </p:txBody>
      </p:sp>
      <p:sp>
        <p:nvSpPr>
          <p:cNvPr id="9" name="Bildplatzhalter 3"/>
          <p:cNvSpPr>
            <a:spLocks noGrp="1"/>
          </p:cNvSpPr>
          <p:nvPr>
            <p:ph type="pic" sz="quarter" idx="16" hasCustomPrompt="1"/>
          </p:nvPr>
        </p:nvSpPr>
        <p:spPr>
          <a:xfrm>
            <a:off x="8063095" y="270250"/>
            <a:ext cx="864000" cy="648600"/>
          </a:xfrm>
        </p:spPr>
        <p:txBody>
          <a:bodyPr/>
          <a:lstStyle>
            <a:lvl1pPr marL="0" indent="0" algn="ctr">
              <a:buNone/>
              <a:defRPr sz="901" baseline="0"/>
            </a:lvl1pPr>
          </a:lstStyle>
          <a:p>
            <a:r>
              <a:rPr lang="de-DE" dirty="0" smtClean="0"/>
              <a:t>Logo einfügen</a:t>
            </a:r>
            <a:endParaRPr lang="de-DE" dirty="0"/>
          </a:p>
        </p:txBody>
      </p:sp>
      <p:sp>
        <p:nvSpPr>
          <p:cNvPr id="11" name="Bildplatzhalter 3"/>
          <p:cNvSpPr>
            <a:spLocks noGrp="1"/>
          </p:cNvSpPr>
          <p:nvPr>
            <p:ph type="pic" sz="quarter" idx="17" hasCustomPrompt="1"/>
          </p:nvPr>
        </p:nvSpPr>
        <p:spPr>
          <a:xfrm>
            <a:off x="7092000" y="270250"/>
            <a:ext cx="864000" cy="648600"/>
          </a:xfrm>
        </p:spPr>
        <p:txBody>
          <a:bodyPr/>
          <a:lstStyle>
            <a:lvl1pPr marL="0" indent="0" algn="ctr">
              <a:buNone/>
              <a:defRPr sz="901" baseline="0"/>
            </a:lvl1pPr>
          </a:lstStyle>
          <a:p>
            <a:r>
              <a:rPr lang="de-DE" dirty="0" smtClean="0"/>
              <a:t>Logo einfügen</a:t>
            </a:r>
            <a:endParaRPr lang="de-DE" dirty="0"/>
          </a:p>
        </p:txBody>
      </p:sp>
    </p:spTree>
    <p:extLst>
      <p:ext uri="{BB962C8B-B14F-4D97-AF65-F5344CB8AC3E}">
        <p14:creationId xmlns:p14="http://schemas.microsoft.com/office/powerpoint/2010/main" val="14249830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 Bild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
        <p:nvSpPr>
          <p:cNvPr id="3" name="Fußzeilenplatzhalter 2"/>
          <p:cNvSpPr>
            <a:spLocks noGrp="1"/>
          </p:cNvSpPr>
          <p:nvPr>
            <p:ph type="ftr" sz="quarter" idx="10"/>
          </p:nvPr>
        </p:nvSpPr>
        <p:spPr/>
        <p:txBody>
          <a:bodyPr/>
          <a:lstStyle/>
          <a:p>
            <a:r>
              <a:rPr lang="de-DE" smtClean="0"/>
              <a:t>Hannover Messe Events weltweit</a:t>
            </a:r>
            <a:endParaRPr lang="de-DE" dirty="0"/>
          </a:p>
        </p:txBody>
      </p:sp>
      <p:sp>
        <p:nvSpPr>
          <p:cNvPr id="4" name="Foliennummernplatzhalter 3"/>
          <p:cNvSpPr>
            <a:spLocks noGrp="1"/>
          </p:cNvSpPr>
          <p:nvPr>
            <p:ph type="sldNum" sz="quarter" idx="11"/>
          </p:nvPr>
        </p:nvSpPr>
        <p:spPr/>
        <p:txBody>
          <a:bodyPr/>
          <a:lstStyle/>
          <a:p>
            <a:fld id="{4DC8DB1A-7FCE-4C41-8163-B68708D51138}" type="slidenum">
              <a:rPr lang="de-DE" smtClean="0"/>
              <a:pPr/>
              <a:t>‹Nr.›</a:t>
            </a:fld>
            <a:endParaRPr lang="de-DE"/>
          </a:p>
        </p:txBody>
      </p:sp>
      <p:sp>
        <p:nvSpPr>
          <p:cNvPr id="6" name="Textplatzhalter 5"/>
          <p:cNvSpPr>
            <a:spLocks noGrp="1"/>
          </p:cNvSpPr>
          <p:nvPr>
            <p:ph type="body" sz="quarter" idx="12" hasCustomPrompt="1"/>
          </p:nvPr>
        </p:nvSpPr>
        <p:spPr>
          <a:xfrm>
            <a:off x="215898" y="986751"/>
            <a:ext cx="4248000" cy="3595442"/>
          </a:xfrm>
        </p:spPr>
        <p:txBody>
          <a:bodyPr/>
          <a:lstStyle/>
          <a:p>
            <a:pPr lvl="0"/>
            <a:r>
              <a:rPr lang="de-DE" dirty="0" smtClean="0"/>
              <a:t>Text, 18 </a:t>
            </a:r>
            <a:r>
              <a:rPr lang="de-DE" dirty="0" err="1" smtClean="0"/>
              <a:t>pt</a:t>
            </a:r>
            <a:r>
              <a:rPr lang="de-DE" dirty="0" smtClean="0"/>
              <a: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Bildplatzhalter 7"/>
          <p:cNvSpPr>
            <a:spLocks noGrp="1"/>
          </p:cNvSpPr>
          <p:nvPr>
            <p:ph type="pic" sz="quarter" idx="13" hasCustomPrompt="1"/>
          </p:nvPr>
        </p:nvSpPr>
        <p:spPr>
          <a:xfrm>
            <a:off x="4679095" y="986751"/>
            <a:ext cx="4248000" cy="3595442"/>
          </a:xfrm>
        </p:spPr>
        <p:txBody>
          <a:bodyPr/>
          <a:lstStyle>
            <a:lvl1pPr marL="0" marR="0" indent="0" algn="ctr" defTabSz="686440" rtl="0" eaLnBrk="1" fontAlgn="auto" latinLnBrk="0" hangingPunct="1">
              <a:lnSpc>
                <a:spcPct val="100000"/>
              </a:lnSpc>
              <a:spcBef>
                <a:spcPts val="0"/>
              </a:spcBef>
              <a:spcAft>
                <a:spcPts val="0"/>
              </a:spcAft>
              <a:buClrTx/>
              <a:buSzTx/>
              <a:buFont typeface="Wingdings" pitchFamily="2" charset="2"/>
              <a:buNone/>
              <a:tabLst/>
              <a:defRPr sz="1201"/>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sp>
        <p:nvSpPr>
          <p:cNvPr id="5" name="Datumsplatzhalter 4"/>
          <p:cNvSpPr>
            <a:spLocks noGrp="1"/>
          </p:cNvSpPr>
          <p:nvPr>
            <p:ph type="dt" sz="half" idx="14"/>
          </p:nvPr>
        </p:nvSpPr>
        <p:spPr/>
        <p:txBody>
          <a:bodyPr/>
          <a:lstStyle/>
          <a:p>
            <a:r>
              <a:rPr lang="de-DE" smtClean="0"/>
              <a:t>Department / Author / Date</a:t>
            </a:r>
            <a:endParaRPr lang="de-DE" dirty="0"/>
          </a:p>
        </p:txBody>
      </p:sp>
      <p:sp>
        <p:nvSpPr>
          <p:cNvPr id="9" name="Bildplatzhalter 3"/>
          <p:cNvSpPr>
            <a:spLocks noGrp="1"/>
          </p:cNvSpPr>
          <p:nvPr>
            <p:ph type="pic" sz="quarter" idx="16" hasCustomPrompt="1"/>
          </p:nvPr>
        </p:nvSpPr>
        <p:spPr>
          <a:xfrm>
            <a:off x="8063095" y="270250"/>
            <a:ext cx="864000" cy="648600"/>
          </a:xfrm>
        </p:spPr>
        <p:txBody>
          <a:bodyPr/>
          <a:lstStyle>
            <a:lvl1pPr marL="0" indent="0" algn="ctr">
              <a:buNone/>
              <a:defRPr sz="901" baseline="0"/>
            </a:lvl1pPr>
          </a:lstStyle>
          <a:p>
            <a:r>
              <a:rPr lang="de-DE" dirty="0" smtClean="0"/>
              <a:t>Logo einfügen</a:t>
            </a:r>
            <a:endParaRPr lang="de-DE" dirty="0"/>
          </a:p>
        </p:txBody>
      </p:sp>
      <p:sp>
        <p:nvSpPr>
          <p:cNvPr id="10" name="Bildplatzhalter 3"/>
          <p:cNvSpPr>
            <a:spLocks noGrp="1"/>
          </p:cNvSpPr>
          <p:nvPr>
            <p:ph type="pic" sz="quarter" idx="17" hasCustomPrompt="1"/>
          </p:nvPr>
        </p:nvSpPr>
        <p:spPr>
          <a:xfrm>
            <a:off x="7092000" y="270250"/>
            <a:ext cx="864000" cy="648600"/>
          </a:xfrm>
        </p:spPr>
        <p:txBody>
          <a:bodyPr/>
          <a:lstStyle>
            <a:lvl1pPr marL="0" indent="0" algn="ctr">
              <a:buNone/>
              <a:defRPr sz="901" baseline="0"/>
            </a:lvl1pPr>
          </a:lstStyle>
          <a:p>
            <a:r>
              <a:rPr lang="de-DE" dirty="0" smtClean="0"/>
              <a:t>Logo einfügen</a:t>
            </a:r>
            <a:endParaRPr lang="de-DE" dirty="0"/>
          </a:p>
        </p:txBody>
      </p:sp>
    </p:spTree>
    <p:extLst>
      <p:ext uri="{BB962C8B-B14F-4D97-AF65-F5344CB8AC3E}">
        <p14:creationId xmlns:p14="http://schemas.microsoft.com/office/powerpoint/2010/main" val="1750139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 Bild links">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4680000" y="986751"/>
            <a:ext cx="4248000" cy="3595442"/>
          </a:xfrm>
        </p:spPr>
        <p:txBody>
          <a:bodyPr/>
          <a:lstStyle/>
          <a:p>
            <a:pPr lvl="0"/>
            <a:r>
              <a:rPr lang="de-DE" dirty="0" smtClean="0"/>
              <a:t>Text, 18 </a:t>
            </a:r>
            <a:r>
              <a:rPr lang="de-DE" dirty="0" err="1" smtClean="0"/>
              <a:t>pt</a:t>
            </a:r>
            <a:r>
              <a:rPr lang="de-DE" dirty="0" smtClean="0"/>
              <a: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2" name="Titel 1"/>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
        <p:nvSpPr>
          <p:cNvPr id="3" name="Fußzeilenplatzhalter 2"/>
          <p:cNvSpPr>
            <a:spLocks noGrp="1"/>
          </p:cNvSpPr>
          <p:nvPr>
            <p:ph type="ftr" sz="quarter" idx="10"/>
          </p:nvPr>
        </p:nvSpPr>
        <p:spPr/>
        <p:txBody>
          <a:bodyPr/>
          <a:lstStyle/>
          <a:p>
            <a:r>
              <a:rPr lang="de-DE" smtClean="0"/>
              <a:t>Hannover Messe Events weltweit</a:t>
            </a:r>
            <a:endParaRPr lang="de-DE" dirty="0"/>
          </a:p>
        </p:txBody>
      </p:sp>
      <p:sp>
        <p:nvSpPr>
          <p:cNvPr id="4" name="Foliennummernplatzhalter 3"/>
          <p:cNvSpPr>
            <a:spLocks noGrp="1"/>
          </p:cNvSpPr>
          <p:nvPr>
            <p:ph type="sldNum" sz="quarter" idx="11"/>
          </p:nvPr>
        </p:nvSpPr>
        <p:spPr/>
        <p:txBody>
          <a:bodyPr/>
          <a:lstStyle/>
          <a:p>
            <a:fld id="{4DC8DB1A-7FCE-4C41-8163-B68708D51138}" type="slidenum">
              <a:rPr lang="de-DE" smtClean="0"/>
              <a:pPr/>
              <a:t>‹Nr.›</a:t>
            </a:fld>
            <a:endParaRPr lang="de-DE"/>
          </a:p>
        </p:txBody>
      </p:sp>
      <p:sp>
        <p:nvSpPr>
          <p:cNvPr id="8" name="Bildplatzhalter 7"/>
          <p:cNvSpPr>
            <a:spLocks noGrp="1"/>
          </p:cNvSpPr>
          <p:nvPr>
            <p:ph type="pic" sz="quarter" idx="13" hasCustomPrompt="1"/>
          </p:nvPr>
        </p:nvSpPr>
        <p:spPr>
          <a:xfrm>
            <a:off x="216000" y="986751"/>
            <a:ext cx="4248000" cy="3595442"/>
          </a:xfrm>
        </p:spPr>
        <p:txBody>
          <a:bodyPr/>
          <a:lstStyle>
            <a:lvl1pPr marL="0" marR="0" indent="0" algn="ctr" defTabSz="686440" rtl="0" eaLnBrk="1" fontAlgn="auto" latinLnBrk="0" hangingPunct="1">
              <a:lnSpc>
                <a:spcPct val="100000"/>
              </a:lnSpc>
              <a:spcBef>
                <a:spcPts val="0"/>
              </a:spcBef>
              <a:spcAft>
                <a:spcPts val="0"/>
              </a:spcAft>
              <a:buClrTx/>
              <a:buSzTx/>
              <a:buFont typeface="Wingdings" pitchFamily="2" charset="2"/>
              <a:buNone/>
              <a:tabLst/>
              <a:defRPr sz="1201"/>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sp>
        <p:nvSpPr>
          <p:cNvPr id="5" name="Datumsplatzhalter 4"/>
          <p:cNvSpPr>
            <a:spLocks noGrp="1"/>
          </p:cNvSpPr>
          <p:nvPr>
            <p:ph type="dt" sz="half" idx="14"/>
          </p:nvPr>
        </p:nvSpPr>
        <p:spPr/>
        <p:txBody>
          <a:bodyPr/>
          <a:lstStyle/>
          <a:p>
            <a:r>
              <a:rPr lang="de-DE" smtClean="0"/>
              <a:t>Department / Author / Date</a:t>
            </a:r>
            <a:endParaRPr lang="de-DE" dirty="0"/>
          </a:p>
        </p:txBody>
      </p:sp>
      <p:sp>
        <p:nvSpPr>
          <p:cNvPr id="9" name="Bildplatzhalter 3"/>
          <p:cNvSpPr>
            <a:spLocks noGrp="1"/>
          </p:cNvSpPr>
          <p:nvPr>
            <p:ph type="pic" sz="quarter" idx="16" hasCustomPrompt="1"/>
          </p:nvPr>
        </p:nvSpPr>
        <p:spPr>
          <a:xfrm>
            <a:off x="8063095" y="270250"/>
            <a:ext cx="864000" cy="648600"/>
          </a:xfrm>
        </p:spPr>
        <p:txBody>
          <a:bodyPr/>
          <a:lstStyle>
            <a:lvl1pPr marL="0" indent="0" algn="ctr">
              <a:buNone/>
              <a:defRPr sz="901" baseline="0"/>
            </a:lvl1pPr>
          </a:lstStyle>
          <a:p>
            <a:r>
              <a:rPr lang="de-DE" dirty="0" smtClean="0"/>
              <a:t>Logo einfügen</a:t>
            </a:r>
            <a:endParaRPr lang="de-DE" dirty="0"/>
          </a:p>
        </p:txBody>
      </p:sp>
      <p:sp>
        <p:nvSpPr>
          <p:cNvPr id="10" name="Bildplatzhalter 3"/>
          <p:cNvSpPr>
            <a:spLocks noGrp="1"/>
          </p:cNvSpPr>
          <p:nvPr>
            <p:ph type="pic" sz="quarter" idx="17" hasCustomPrompt="1"/>
          </p:nvPr>
        </p:nvSpPr>
        <p:spPr>
          <a:xfrm>
            <a:off x="7092000" y="270250"/>
            <a:ext cx="864000" cy="648600"/>
          </a:xfrm>
        </p:spPr>
        <p:txBody>
          <a:bodyPr/>
          <a:lstStyle>
            <a:lvl1pPr marL="0" indent="0" algn="ctr">
              <a:buNone/>
              <a:defRPr sz="901" baseline="0"/>
            </a:lvl1pPr>
          </a:lstStyle>
          <a:p>
            <a:r>
              <a:rPr lang="de-DE" dirty="0" smtClean="0"/>
              <a:t>Logo einfügen</a:t>
            </a:r>
            <a:endParaRPr lang="de-DE" dirty="0"/>
          </a:p>
        </p:txBody>
      </p:sp>
    </p:spTree>
    <p:extLst>
      <p:ext uri="{BB962C8B-B14F-4D97-AF65-F5344CB8AC3E}">
        <p14:creationId xmlns:p14="http://schemas.microsoft.com/office/powerpoint/2010/main" val="35315665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 Bild | schmal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
        <p:nvSpPr>
          <p:cNvPr id="3" name="Fußzeilenplatzhalter 2"/>
          <p:cNvSpPr>
            <a:spLocks noGrp="1"/>
          </p:cNvSpPr>
          <p:nvPr>
            <p:ph type="ftr" sz="quarter" idx="10"/>
          </p:nvPr>
        </p:nvSpPr>
        <p:spPr/>
        <p:txBody>
          <a:bodyPr/>
          <a:lstStyle/>
          <a:p>
            <a:r>
              <a:rPr lang="de-DE" smtClean="0"/>
              <a:t>Hannover Messe Events weltweit</a:t>
            </a:r>
            <a:endParaRPr lang="de-DE" dirty="0"/>
          </a:p>
        </p:txBody>
      </p:sp>
      <p:sp>
        <p:nvSpPr>
          <p:cNvPr id="4" name="Foliennummernplatzhalter 3"/>
          <p:cNvSpPr>
            <a:spLocks noGrp="1"/>
          </p:cNvSpPr>
          <p:nvPr>
            <p:ph type="sldNum" sz="quarter" idx="11"/>
          </p:nvPr>
        </p:nvSpPr>
        <p:spPr/>
        <p:txBody>
          <a:bodyPr/>
          <a:lstStyle/>
          <a:p>
            <a:fld id="{4DC8DB1A-7FCE-4C41-8163-B68708D51138}" type="slidenum">
              <a:rPr lang="de-DE" smtClean="0"/>
              <a:pPr/>
              <a:t>‹Nr.›</a:t>
            </a:fld>
            <a:endParaRPr lang="de-DE"/>
          </a:p>
        </p:txBody>
      </p:sp>
      <p:sp>
        <p:nvSpPr>
          <p:cNvPr id="6" name="Textplatzhalter 5"/>
          <p:cNvSpPr>
            <a:spLocks noGrp="1"/>
          </p:cNvSpPr>
          <p:nvPr>
            <p:ph type="body" sz="quarter" idx="12" hasCustomPrompt="1"/>
          </p:nvPr>
        </p:nvSpPr>
        <p:spPr>
          <a:xfrm>
            <a:off x="215899" y="986751"/>
            <a:ext cx="4932000" cy="3595442"/>
          </a:xfrm>
        </p:spPr>
        <p:txBody>
          <a:bodyPr/>
          <a:lstStyle/>
          <a:p>
            <a:pPr lvl="0"/>
            <a:r>
              <a:rPr lang="de-DE" dirty="0" smtClean="0"/>
              <a:t>Text, 18 </a:t>
            </a:r>
            <a:r>
              <a:rPr lang="de-DE" dirty="0" err="1" smtClean="0"/>
              <a:t>pt</a:t>
            </a:r>
            <a:r>
              <a:rPr lang="de-DE" dirty="0" smtClean="0"/>
              <a: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Bildplatzhalter 7"/>
          <p:cNvSpPr>
            <a:spLocks noGrp="1"/>
          </p:cNvSpPr>
          <p:nvPr>
            <p:ph type="pic" sz="quarter" idx="13" hasCustomPrompt="1"/>
          </p:nvPr>
        </p:nvSpPr>
        <p:spPr>
          <a:xfrm>
            <a:off x="5364001" y="986751"/>
            <a:ext cx="3563095" cy="3595442"/>
          </a:xfrm>
        </p:spPr>
        <p:txBody>
          <a:bodyPr/>
          <a:lstStyle>
            <a:lvl1pPr marL="0" marR="0" indent="0" algn="ctr" defTabSz="686440" rtl="0" eaLnBrk="1" fontAlgn="auto" latinLnBrk="0" hangingPunct="1">
              <a:lnSpc>
                <a:spcPct val="100000"/>
              </a:lnSpc>
              <a:spcBef>
                <a:spcPts val="0"/>
              </a:spcBef>
              <a:spcAft>
                <a:spcPts val="0"/>
              </a:spcAft>
              <a:buClrTx/>
              <a:buSzTx/>
              <a:buFont typeface="Wingdings" pitchFamily="2" charset="2"/>
              <a:buNone/>
              <a:tabLst/>
              <a:defRPr sz="1201"/>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sp>
        <p:nvSpPr>
          <p:cNvPr id="5" name="Datumsplatzhalter 4"/>
          <p:cNvSpPr>
            <a:spLocks noGrp="1"/>
          </p:cNvSpPr>
          <p:nvPr>
            <p:ph type="dt" sz="half" idx="14"/>
          </p:nvPr>
        </p:nvSpPr>
        <p:spPr/>
        <p:txBody>
          <a:bodyPr/>
          <a:lstStyle/>
          <a:p>
            <a:r>
              <a:rPr lang="de-DE" smtClean="0"/>
              <a:t>Department / Author / Date</a:t>
            </a:r>
            <a:endParaRPr lang="de-DE" dirty="0"/>
          </a:p>
        </p:txBody>
      </p:sp>
      <p:sp>
        <p:nvSpPr>
          <p:cNvPr id="9" name="Bildplatzhalter 3"/>
          <p:cNvSpPr>
            <a:spLocks noGrp="1"/>
          </p:cNvSpPr>
          <p:nvPr>
            <p:ph type="pic" sz="quarter" idx="16" hasCustomPrompt="1"/>
          </p:nvPr>
        </p:nvSpPr>
        <p:spPr>
          <a:xfrm>
            <a:off x="8063095" y="270250"/>
            <a:ext cx="864000" cy="648600"/>
          </a:xfrm>
        </p:spPr>
        <p:txBody>
          <a:bodyPr/>
          <a:lstStyle>
            <a:lvl1pPr marL="0" indent="0" algn="ctr">
              <a:buNone/>
              <a:defRPr sz="901" baseline="0"/>
            </a:lvl1pPr>
          </a:lstStyle>
          <a:p>
            <a:r>
              <a:rPr lang="de-DE" dirty="0" smtClean="0"/>
              <a:t>Logo einfügen</a:t>
            </a:r>
            <a:endParaRPr lang="de-DE" dirty="0"/>
          </a:p>
        </p:txBody>
      </p:sp>
      <p:sp>
        <p:nvSpPr>
          <p:cNvPr id="10" name="Bildplatzhalter 3"/>
          <p:cNvSpPr>
            <a:spLocks noGrp="1"/>
          </p:cNvSpPr>
          <p:nvPr>
            <p:ph type="pic" sz="quarter" idx="17" hasCustomPrompt="1"/>
          </p:nvPr>
        </p:nvSpPr>
        <p:spPr>
          <a:xfrm>
            <a:off x="7092000" y="270250"/>
            <a:ext cx="864000" cy="648600"/>
          </a:xfrm>
        </p:spPr>
        <p:txBody>
          <a:bodyPr/>
          <a:lstStyle>
            <a:lvl1pPr marL="0" indent="0" algn="ctr">
              <a:buNone/>
              <a:defRPr sz="901" baseline="0"/>
            </a:lvl1pPr>
          </a:lstStyle>
          <a:p>
            <a:r>
              <a:rPr lang="de-DE" dirty="0" smtClean="0"/>
              <a:t>Logo einfügen</a:t>
            </a:r>
            <a:endParaRPr lang="de-DE" dirty="0"/>
          </a:p>
        </p:txBody>
      </p:sp>
    </p:spTree>
    <p:extLst>
      <p:ext uri="{BB962C8B-B14F-4D97-AF65-F5344CB8AC3E}">
        <p14:creationId xmlns:p14="http://schemas.microsoft.com/office/powerpoint/2010/main" val="26340126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 Bild | schmal link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
        <p:nvSpPr>
          <p:cNvPr id="3" name="Fußzeilenplatzhalter 2"/>
          <p:cNvSpPr>
            <a:spLocks noGrp="1"/>
          </p:cNvSpPr>
          <p:nvPr>
            <p:ph type="ftr" sz="quarter" idx="10"/>
          </p:nvPr>
        </p:nvSpPr>
        <p:spPr/>
        <p:txBody>
          <a:bodyPr/>
          <a:lstStyle/>
          <a:p>
            <a:r>
              <a:rPr lang="de-DE" smtClean="0"/>
              <a:t>Hannover Messe Events weltweit</a:t>
            </a:r>
            <a:endParaRPr lang="de-DE" dirty="0"/>
          </a:p>
        </p:txBody>
      </p:sp>
      <p:sp>
        <p:nvSpPr>
          <p:cNvPr id="4" name="Foliennummernplatzhalter 3"/>
          <p:cNvSpPr>
            <a:spLocks noGrp="1"/>
          </p:cNvSpPr>
          <p:nvPr>
            <p:ph type="sldNum" sz="quarter" idx="11"/>
          </p:nvPr>
        </p:nvSpPr>
        <p:spPr/>
        <p:txBody>
          <a:bodyPr/>
          <a:lstStyle/>
          <a:p>
            <a:fld id="{4DC8DB1A-7FCE-4C41-8163-B68708D51138}" type="slidenum">
              <a:rPr lang="de-DE" smtClean="0"/>
              <a:pPr/>
              <a:t>‹Nr.›</a:t>
            </a:fld>
            <a:endParaRPr lang="de-DE"/>
          </a:p>
        </p:txBody>
      </p:sp>
      <p:sp>
        <p:nvSpPr>
          <p:cNvPr id="6" name="Textplatzhalter 5"/>
          <p:cNvSpPr>
            <a:spLocks noGrp="1"/>
          </p:cNvSpPr>
          <p:nvPr>
            <p:ph type="body" sz="quarter" idx="12" hasCustomPrompt="1"/>
          </p:nvPr>
        </p:nvSpPr>
        <p:spPr>
          <a:xfrm>
            <a:off x="3996000" y="986751"/>
            <a:ext cx="4932000" cy="3595442"/>
          </a:xfrm>
        </p:spPr>
        <p:txBody>
          <a:bodyPr/>
          <a:lstStyle/>
          <a:p>
            <a:pPr lvl="0"/>
            <a:r>
              <a:rPr lang="de-DE" dirty="0" smtClean="0"/>
              <a:t>Text, 18 </a:t>
            </a:r>
            <a:r>
              <a:rPr lang="de-DE" dirty="0" err="1" smtClean="0"/>
              <a:t>pt</a:t>
            </a:r>
            <a:r>
              <a:rPr lang="de-DE" dirty="0" smtClean="0"/>
              <a: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8" name="Bildplatzhalter 7"/>
          <p:cNvSpPr>
            <a:spLocks noGrp="1"/>
          </p:cNvSpPr>
          <p:nvPr>
            <p:ph type="pic" sz="quarter" idx="13" hasCustomPrompt="1"/>
          </p:nvPr>
        </p:nvSpPr>
        <p:spPr>
          <a:xfrm>
            <a:off x="216001" y="986751"/>
            <a:ext cx="3563095" cy="3595442"/>
          </a:xfrm>
        </p:spPr>
        <p:txBody>
          <a:bodyPr/>
          <a:lstStyle>
            <a:lvl1pPr marL="0" marR="0" indent="0" algn="ctr" defTabSz="686440" rtl="0" eaLnBrk="1" fontAlgn="auto" latinLnBrk="0" hangingPunct="1">
              <a:lnSpc>
                <a:spcPct val="100000"/>
              </a:lnSpc>
              <a:spcBef>
                <a:spcPts val="0"/>
              </a:spcBef>
              <a:spcAft>
                <a:spcPts val="0"/>
              </a:spcAft>
              <a:buClrTx/>
              <a:buSzTx/>
              <a:buFont typeface="Wingdings" pitchFamily="2" charset="2"/>
              <a:buNone/>
              <a:tabLst/>
              <a:defRPr sz="1201"/>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sp>
        <p:nvSpPr>
          <p:cNvPr id="5" name="Datumsplatzhalter 4"/>
          <p:cNvSpPr>
            <a:spLocks noGrp="1"/>
          </p:cNvSpPr>
          <p:nvPr>
            <p:ph type="dt" sz="half" idx="14"/>
          </p:nvPr>
        </p:nvSpPr>
        <p:spPr/>
        <p:txBody>
          <a:bodyPr/>
          <a:lstStyle/>
          <a:p>
            <a:r>
              <a:rPr lang="de-DE" smtClean="0"/>
              <a:t>Department / Author / Date</a:t>
            </a:r>
            <a:endParaRPr lang="de-DE" dirty="0"/>
          </a:p>
        </p:txBody>
      </p:sp>
      <p:sp>
        <p:nvSpPr>
          <p:cNvPr id="9" name="Bildplatzhalter 3"/>
          <p:cNvSpPr>
            <a:spLocks noGrp="1"/>
          </p:cNvSpPr>
          <p:nvPr>
            <p:ph type="pic" sz="quarter" idx="16" hasCustomPrompt="1"/>
          </p:nvPr>
        </p:nvSpPr>
        <p:spPr>
          <a:xfrm>
            <a:off x="8063095" y="270250"/>
            <a:ext cx="864000" cy="648600"/>
          </a:xfrm>
        </p:spPr>
        <p:txBody>
          <a:bodyPr/>
          <a:lstStyle>
            <a:lvl1pPr marL="0" indent="0" algn="ctr">
              <a:buNone/>
              <a:defRPr sz="901" baseline="0"/>
            </a:lvl1pPr>
          </a:lstStyle>
          <a:p>
            <a:r>
              <a:rPr lang="de-DE" dirty="0" smtClean="0"/>
              <a:t>Logo einfügen</a:t>
            </a:r>
            <a:endParaRPr lang="de-DE" dirty="0"/>
          </a:p>
        </p:txBody>
      </p:sp>
      <p:sp>
        <p:nvSpPr>
          <p:cNvPr id="10" name="Bildplatzhalter 3"/>
          <p:cNvSpPr>
            <a:spLocks noGrp="1"/>
          </p:cNvSpPr>
          <p:nvPr>
            <p:ph type="pic" sz="quarter" idx="17" hasCustomPrompt="1"/>
          </p:nvPr>
        </p:nvSpPr>
        <p:spPr>
          <a:xfrm>
            <a:off x="7092000" y="270250"/>
            <a:ext cx="864000" cy="648600"/>
          </a:xfrm>
        </p:spPr>
        <p:txBody>
          <a:bodyPr/>
          <a:lstStyle>
            <a:lvl1pPr marL="0" indent="0" algn="ctr">
              <a:buNone/>
              <a:defRPr sz="901" baseline="0"/>
            </a:lvl1pPr>
          </a:lstStyle>
          <a:p>
            <a:r>
              <a:rPr lang="de-DE" dirty="0" smtClean="0"/>
              <a:t>Logo einfügen</a:t>
            </a:r>
            <a:endParaRPr lang="de-DE" dirty="0"/>
          </a:p>
        </p:txBody>
      </p:sp>
    </p:spTree>
    <p:extLst>
      <p:ext uri="{BB962C8B-B14F-4D97-AF65-F5344CB8AC3E}">
        <p14:creationId xmlns:p14="http://schemas.microsoft.com/office/powerpoint/2010/main" val="11478906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 Bilder | Text | qu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
        <p:nvSpPr>
          <p:cNvPr id="3" name="Fußzeilenplatzhalter 2"/>
          <p:cNvSpPr>
            <a:spLocks noGrp="1"/>
          </p:cNvSpPr>
          <p:nvPr>
            <p:ph type="ftr" sz="quarter" idx="10"/>
          </p:nvPr>
        </p:nvSpPr>
        <p:spPr/>
        <p:txBody>
          <a:bodyPr/>
          <a:lstStyle/>
          <a:p>
            <a:r>
              <a:rPr lang="de-DE" smtClean="0"/>
              <a:t>Hannover Messe Events weltweit</a:t>
            </a:r>
            <a:endParaRPr lang="de-DE" dirty="0"/>
          </a:p>
        </p:txBody>
      </p:sp>
      <p:sp>
        <p:nvSpPr>
          <p:cNvPr id="4" name="Foliennummernplatzhalter 3"/>
          <p:cNvSpPr>
            <a:spLocks noGrp="1"/>
          </p:cNvSpPr>
          <p:nvPr>
            <p:ph type="sldNum" sz="quarter" idx="11"/>
          </p:nvPr>
        </p:nvSpPr>
        <p:spPr/>
        <p:txBody>
          <a:bodyPr/>
          <a:lstStyle/>
          <a:p>
            <a:fld id="{4DC8DB1A-7FCE-4C41-8163-B68708D51138}" type="slidenum">
              <a:rPr lang="de-DE" smtClean="0"/>
              <a:pPr/>
              <a:t>‹Nr.›</a:t>
            </a:fld>
            <a:endParaRPr lang="de-DE"/>
          </a:p>
        </p:txBody>
      </p:sp>
      <p:sp>
        <p:nvSpPr>
          <p:cNvPr id="6" name="Textplatzhalter 5"/>
          <p:cNvSpPr>
            <a:spLocks noGrp="1"/>
          </p:cNvSpPr>
          <p:nvPr>
            <p:ph type="body" sz="quarter" idx="12" hasCustomPrompt="1"/>
          </p:nvPr>
        </p:nvSpPr>
        <p:spPr>
          <a:xfrm>
            <a:off x="216485" y="2878163"/>
            <a:ext cx="8710610" cy="1702838"/>
          </a:xfrm>
        </p:spPr>
        <p:txBody>
          <a:bodyPr/>
          <a:lstStyle/>
          <a:p>
            <a:pPr lvl="0"/>
            <a:r>
              <a:rPr lang="de-DE" dirty="0" smtClean="0"/>
              <a:t>Text, 18 </a:t>
            </a:r>
            <a:r>
              <a:rPr lang="de-DE" dirty="0" err="1" smtClean="0"/>
              <a:t>pt</a:t>
            </a:r>
            <a:r>
              <a:rPr lang="de-DE" dirty="0" smtClean="0"/>
              <a: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endParaRPr lang="de-DE" dirty="0"/>
          </a:p>
        </p:txBody>
      </p:sp>
      <p:sp>
        <p:nvSpPr>
          <p:cNvPr id="8" name="Bildplatzhalter 7"/>
          <p:cNvSpPr>
            <a:spLocks noGrp="1"/>
          </p:cNvSpPr>
          <p:nvPr>
            <p:ph type="pic" sz="quarter" idx="13" hasCustomPrompt="1"/>
          </p:nvPr>
        </p:nvSpPr>
        <p:spPr>
          <a:xfrm>
            <a:off x="216000" y="986750"/>
            <a:ext cx="4248000" cy="1729600"/>
          </a:xfrm>
        </p:spPr>
        <p:txBody>
          <a:bodyPr/>
          <a:lstStyle>
            <a:lvl1pPr marL="0" marR="0" indent="0" algn="ctr" defTabSz="686440" rtl="0" eaLnBrk="1" fontAlgn="auto" latinLnBrk="0" hangingPunct="1">
              <a:lnSpc>
                <a:spcPct val="100000"/>
              </a:lnSpc>
              <a:spcBef>
                <a:spcPts val="0"/>
              </a:spcBef>
              <a:spcAft>
                <a:spcPts val="0"/>
              </a:spcAft>
              <a:buClrTx/>
              <a:buSzTx/>
              <a:buFont typeface="Wingdings" pitchFamily="2" charset="2"/>
              <a:buNone/>
              <a:tabLst/>
              <a:defRPr sz="1201"/>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sp>
        <p:nvSpPr>
          <p:cNvPr id="10" name="Bildplatzhalter 7"/>
          <p:cNvSpPr>
            <a:spLocks noGrp="1"/>
          </p:cNvSpPr>
          <p:nvPr>
            <p:ph type="pic" sz="quarter" idx="14" hasCustomPrompt="1"/>
          </p:nvPr>
        </p:nvSpPr>
        <p:spPr>
          <a:xfrm>
            <a:off x="4680000" y="986750"/>
            <a:ext cx="4248000" cy="1729600"/>
          </a:xfrm>
        </p:spPr>
        <p:txBody>
          <a:bodyPr/>
          <a:lstStyle>
            <a:lvl1pPr marL="0" marR="0" indent="0" algn="ctr" defTabSz="686440" rtl="0" eaLnBrk="1" fontAlgn="auto" latinLnBrk="0" hangingPunct="1">
              <a:lnSpc>
                <a:spcPct val="100000"/>
              </a:lnSpc>
              <a:spcBef>
                <a:spcPts val="0"/>
              </a:spcBef>
              <a:spcAft>
                <a:spcPts val="0"/>
              </a:spcAft>
              <a:buClrTx/>
              <a:buSzTx/>
              <a:buFont typeface="Wingdings" pitchFamily="2" charset="2"/>
              <a:buNone/>
              <a:tabLst/>
              <a:defRPr sz="1201"/>
            </a:lvl1pPr>
          </a:lstStyle>
          <a:p>
            <a:r>
              <a:rPr lang="de-DE" dirty="0" smtClean="0"/>
              <a:t/>
            </a:r>
            <a:br>
              <a:rPr lang="de-DE" dirty="0" smtClean="0"/>
            </a:br>
            <a:r>
              <a:rPr lang="de-DE" dirty="0" smtClean="0"/>
              <a:t/>
            </a:r>
            <a:br>
              <a:rPr lang="de-DE" dirty="0" smtClean="0"/>
            </a:br>
            <a:r>
              <a:rPr lang="de-DE" dirty="0" smtClean="0"/>
              <a:t/>
            </a:r>
            <a:br>
              <a:rPr lang="de-DE" dirty="0" smtClean="0"/>
            </a:br>
            <a:r>
              <a:rPr lang="de-DE" dirty="0" smtClean="0"/>
              <a:t>Bild einfügen</a:t>
            </a:r>
          </a:p>
        </p:txBody>
      </p:sp>
      <p:sp>
        <p:nvSpPr>
          <p:cNvPr id="5" name="Datumsplatzhalter 4"/>
          <p:cNvSpPr>
            <a:spLocks noGrp="1"/>
          </p:cNvSpPr>
          <p:nvPr>
            <p:ph type="dt" sz="half" idx="15"/>
          </p:nvPr>
        </p:nvSpPr>
        <p:spPr/>
        <p:txBody>
          <a:bodyPr/>
          <a:lstStyle/>
          <a:p>
            <a:r>
              <a:rPr lang="de-DE" smtClean="0"/>
              <a:t>Department / Author / Date</a:t>
            </a:r>
            <a:endParaRPr lang="de-DE" dirty="0"/>
          </a:p>
        </p:txBody>
      </p:sp>
      <p:sp>
        <p:nvSpPr>
          <p:cNvPr id="9" name="Bildplatzhalter 3"/>
          <p:cNvSpPr>
            <a:spLocks noGrp="1"/>
          </p:cNvSpPr>
          <p:nvPr>
            <p:ph type="pic" sz="quarter" idx="16" hasCustomPrompt="1"/>
          </p:nvPr>
        </p:nvSpPr>
        <p:spPr>
          <a:xfrm>
            <a:off x="8063095" y="270250"/>
            <a:ext cx="864000" cy="648600"/>
          </a:xfrm>
        </p:spPr>
        <p:txBody>
          <a:bodyPr/>
          <a:lstStyle>
            <a:lvl1pPr marL="0" indent="0" algn="ctr">
              <a:buNone/>
              <a:defRPr sz="901" baseline="0"/>
            </a:lvl1pPr>
          </a:lstStyle>
          <a:p>
            <a:r>
              <a:rPr lang="de-DE" dirty="0" smtClean="0"/>
              <a:t>Logo einfügen</a:t>
            </a:r>
            <a:endParaRPr lang="de-DE" dirty="0"/>
          </a:p>
        </p:txBody>
      </p:sp>
      <p:sp>
        <p:nvSpPr>
          <p:cNvPr id="11" name="Bildplatzhalter 3"/>
          <p:cNvSpPr>
            <a:spLocks noGrp="1"/>
          </p:cNvSpPr>
          <p:nvPr>
            <p:ph type="pic" sz="quarter" idx="17" hasCustomPrompt="1"/>
          </p:nvPr>
        </p:nvSpPr>
        <p:spPr>
          <a:xfrm>
            <a:off x="7092000" y="270250"/>
            <a:ext cx="864000" cy="648600"/>
          </a:xfrm>
        </p:spPr>
        <p:txBody>
          <a:bodyPr/>
          <a:lstStyle>
            <a:lvl1pPr marL="0" indent="0" algn="ctr">
              <a:buNone/>
              <a:defRPr sz="901" baseline="0"/>
            </a:lvl1pPr>
          </a:lstStyle>
          <a:p>
            <a:r>
              <a:rPr lang="de-DE" dirty="0" smtClean="0"/>
              <a:t>Logo einfügen</a:t>
            </a:r>
            <a:endParaRPr lang="de-DE" dirty="0"/>
          </a:p>
        </p:txBody>
      </p:sp>
    </p:spTree>
    <p:extLst>
      <p:ext uri="{BB962C8B-B14F-4D97-AF65-F5344CB8AC3E}">
        <p14:creationId xmlns:p14="http://schemas.microsoft.com/office/powerpoint/2010/main" val="2975331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wmf"/></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18" Type="http://schemas.openxmlformats.org/officeDocument/2006/relationships/slideLayout" Target="../slideLayouts/slideLayout263.xml"/><Relationship Id="rId26" Type="http://schemas.openxmlformats.org/officeDocument/2006/relationships/slideLayout" Target="../slideLayouts/slideLayout271.xml"/><Relationship Id="rId3" Type="http://schemas.openxmlformats.org/officeDocument/2006/relationships/slideLayout" Target="../slideLayouts/slideLayout248.xml"/><Relationship Id="rId21" Type="http://schemas.openxmlformats.org/officeDocument/2006/relationships/slideLayout" Target="../slideLayouts/slideLayout266.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17" Type="http://schemas.openxmlformats.org/officeDocument/2006/relationships/slideLayout" Target="../slideLayouts/slideLayout262.xml"/><Relationship Id="rId25" Type="http://schemas.openxmlformats.org/officeDocument/2006/relationships/slideLayout" Target="../slideLayouts/slideLayout270.xml"/><Relationship Id="rId2" Type="http://schemas.openxmlformats.org/officeDocument/2006/relationships/slideLayout" Target="../slideLayouts/slideLayout247.xml"/><Relationship Id="rId16" Type="http://schemas.openxmlformats.org/officeDocument/2006/relationships/slideLayout" Target="../slideLayouts/slideLayout261.xml"/><Relationship Id="rId20" Type="http://schemas.openxmlformats.org/officeDocument/2006/relationships/slideLayout" Target="../slideLayouts/slideLayout265.xml"/><Relationship Id="rId29" Type="http://schemas.openxmlformats.org/officeDocument/2006/relationships/image" Target="../media/image19.wmf"/><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24" Type="http://schemas.openxmlformats.org/officeDocument/2006/relationships/slideLayout" Target="../slideLayouts/slideLayout269.xml"/><Relationship Id="rId5" Type="http://schemas.openxmlformats.org/officeDocument/2006/relationships/slideLayout" Target="../slideLayouts/slideLayout250.xml"/><Relationship Id="rId15" Type="http://schemas.openxmlformats.org/officeDocument/2006/relationships/slideLayout" Target="../slideLayouts/slideLayout260.xml"/><Relationship Id="rId23" Type="http://schemas.openxmlformats.org/officeDocument/2006/relationships/slideLayout" Target="../slideLayouts/slideLayout268.xml"/><Relationship Id="rId28" Type="http://schemas.openxmlformats.org/officeDocument/2006/relationships/theme" Target="../theme/theme10.xml"/><Relationship Id="rId10" Type="http://schemas.openxmlformats.org/officeDocument/2006/relationships/slideLayout" Target="../slideLayouts/slideLayout255.xml"/><Relationship Id="rId19" Type="http://schemas.openxmlformats.org/officeDocument/2006/relationships/slideLayout" Target="../slideLayouts/slideLayout264.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slideLayout" Target="../slideLayouts/slideLayout259.xml"/><Relationship Id="rId22" Type="http://schemas.openxmlformats.org/officeDocument/2006/relationships/slideLayout" Target="../slideLayouts/slideLayout267.xml"/><Relationship Id="rId27" Type="http://schemas.openxmlformats.org/officeDocument/2006/relationships/slideLayout" Target="../slideLayouts/slideLayout272.xml"/><Relationship Id="rId30" Type="http://schemas.openxmlformats.org/officeDocument/2006/relationships/image" Target="../media/image2.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image" Target="../media/image2.wmf"/><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image" Target="../media/image1.wmf"/><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image" Target="../media/image2.wmf"/><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image" Target="../media/image1.wmf"/><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9" Type="http://schemas.openxmlformats.org/officeDocument/2006/relationships/slideLayout" Target="../slideLayouts/slideLayout118.xml"/><Relationship Id="rId21" Type="http://schemas.openxmlformats.org/officeDocument/2006/relationships/slideLayout" Target="../slideLayouts/slideLayout100.xml"/><Relationship Id="rId34" Type="http://schemas.openxmlformats.org/officeDocument/2006/relationships/slideLayout" Target="../slideLayouts/slideLayout113.xml"/><Relationship Id="rId42" Type="http://schemas.openxmlformats.org/officeDocument/2006/relationships/slideLayout" Target="../slideLayouts/slideLayout121.xml"/><Relationship Id="rId47" Type="http://schemas.openxmlformats.org/officeDocument/2006/relationships/slideLayout" Target="../slideLayouts/slideLayout126.xml"/><Relationship Id="rId50" Type="http://schemas.openxmlformats.org/officeDocument/2006/relationships/slideLayout" Target="../slideLayouts/slideLayout129.xml"/><Relationship Id="rId55" Type="http://schemas.openxmlformats.org/officeDocument/2006/relationships/slideLayout" Target="../slideLayouts/slideLayout134.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slideLayout" Target="../slideLayouts/slideLayout112.xml"/><Relationship Id="rId38" Type="http://schemas.openxmlformats.org/officeDocument/2006/relationships/slideLayout" Target="../slideLayouts/slideLayout117.xml"/><Relationship Id="rId46" Type="http://schemas.openxmlformats.org/officeDocument/2006/relationships/slideLayout" Target="../slideLayouts/slideLayout125.xml"/><Relationship Id="rId59" Type="http://schemas.openxmlformats.org/officeDocument/2006/relationships/image" Target="../media/image2.wmf"/><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slideLayout" Target="../slideLayouts/slideLayout108.xml"/><Relationship Id="rId41" Type="http://schemas.openxmlformats.org/officeDocument/2006/relationships/slideLayout" Target="../slideLayouts/slideLayout120.xml"/><Relationship Id="rId54" Type="http://schemas.openxmlformats.org/officeDocument/2006/relationships/slideLayout" Target="../slideLayouts/slideLayout133.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slideLayout" Target="../slideLayouts/slideLayout111.xml"/><Relationship Id="rId37" Type="http://schemas.openxmlformats.org/officeDocument/2006/relationships/slideLayout" Target="../slideLayouts/slideLayout116.xml"/><Relationship Id="rId40" Type="http://schemas.openxmlformats.org/officeDocument/2006/relationships/slideLayout" Target="../slideLayouts/slideLayout119.xml"/><Relationship Id="rId45" Type="http://schemas.openxmlformats.org/officeDocument/2006/relationships/slideLayout" Target="../slideLayouts/slideLayout124.xml"/><Relationship Id="rId53" Type="http://schemas.openxmlformats.org/officeDocument/2006/relationships/slideLayout" Target="../slideLayouts/slideLayout132.xml"/><Relationship Id="rId58" Type="http://schemas.openxmlformats.org/officeDocument/2006/relationships/theme" Target="../theme/theme4.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36" Type="http://schemas.openxmlformats.org/officeDocument/2006/relationships/slideLayout" Target="../slideLayouts/slideLayout115.xml"/><Relationship Id="rId49" Type="http://schemas.openxmlformats.org/officeDocument/2006/relationships/slideLayout" Target="../slideLayouts/slideLayout128.xml"/><Relationship Id="rId57" Type="http://schemas.openxmlformats.org/officeDocument/2006/relationships/slideLayout" Target="../slideLayouts/slideLayout136.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31" Type="http://schemas.openxmlformats.org/officeDocument/2006/relationships/slideLayout" Target="../slideLayouts/slideLayout110.xml"/><Relationship Id="rId44" Type="http://schemas.openxmlformats.org/officeDocument/2006/relationships/slideLayout" Target="../slideLayouts/slideLayout123.xml"/><Relationship Id="rId52" Type="http://schemas.openxmlformats.org/officeDocument/2006/relationships/slideLayout" Target="../slideLayouts/slideLayout131.xml"/><Relationship Id="rId60" Type="http://schemas.openxmlformats.org/officeDocument/2006/relationships/image" Target="../media/image19.wmf"/><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 Id="rId35" Type="http://schemas.openxmlformats.org/officeDocument/2006/relationships/slideLayout" Target="../slideLayouts/slideLayout114.xml"/><Relationship Id="rId43" Type="http://schemas.openxmlformats.org/officeDocument/2006/relationships/slideLayout" Target="../slideLayouts/slideLayout122.xml"/><Relationship Id="rId48" Type="http://schemas.openxmlformats.org/officeDocument/2006/relationships/slideLayout" Target="../slideLayouts/slideLayout127.xml"/><Relationship Id="rId56" Type="http://schemas.openxmlformats.org/officeDocument/2006/relationships/slideLayout" Target="../slideLayouts/slideLayout135.xml"/><Relationship Id="rId8" Type="http://schemas.openxmlformats.org/officeDocument/2006/relationships/slideLayout" Target="../slideLayouts/slideLayout87.xml"/><Relationship Id="rId51" Type="http://schemas.openxmlformats.org/officeDocument/2006/relationships/slideLayout" Target="../slideLayouts/slideLayout130.xml"/><Relationship Id="rId3" Type="http://schemas.openxmlformats.org/officeDocument/2006/relationships/slideLayout" Target="../slideLayouts/slideLayout8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image" Target="../media/image2.wmf"/><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image" Target="../media/image1.wmf"/><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theme" Target="../theme/theme5.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18" Type="http://schemas.openxmlformats.org/officeDocument/2006/relationships/slideLayout" Target="../slideLayouts/slideLayout177.xml"/><Relationship Id="rId26" Type="http://schemas.openxmlformats.org/officeDocument/2006/relationships/slideLayout" Target="../slideLayouts/slideLayout185.xml"/><Relationship Id="rId3" Type="http://schemas.openxmlformats.org/officeDocument/2006/relationships/slideLayout" Target="../slideLayouts/slideLayout162.xml"/><Relationship Id="rId21" Type="http://schemas.openxmlformats.org/officeDocument/2006/relationships/slideLayout" Target="../slideLayouts/slideLayout180.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slideLayout" Target="../slideLayouts/slideLayout176.xml"/><Relationship Id="rId25" Type="http://schemas.openxmlformats.org/officeDocument/2006/relationships/slideLayout" Target="../slideLayouts/slideLayout184.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20" Type="http://schemas.openxmlformats.org/officeDocument/2006/relationships/slideLayout" Target="../slideLayouts/slideLayout179.xml"/><Relationship Id="rId29" Type="http://schemas.openxmlformats.org/officeDocument/2006/relationships/image" Target="../media/image2.wmf"/><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24" Type="http://schemas.openxmlformats.org/officeDocument/2006/relationships/slideLayout" Target="../slideLayouts/slideLayout183.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23" Type="http://schemas.openxmlformats.org/officeDocument/2006/relationships/slideLayout" Target="../slideLayouts/slideLayout182.xml"/><Relationship Id="rId28" Type="http://schemas.openxmlformats.org/officeDocument/2006/relationships/image" Target="../media/image1.wmf"/><Relationship Id="rId10" Type="http://schemas.openxmlformats.org/officeDocument/2006/relationships/slideLayout" Target="../slideLayouts/slideLayout169.xml"/><Relationship Id="rId19" Type="http://schemas.openxmlformats.org/officeDocument/2006/relationships/slideLayout" Target="../slideLayouts/slideLayout178.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 Id="rId22" Type="http://schemas.openxmlformats.org/officeDocument/2006/relationships/slideLayout" Target="../slideLayouts/slideLayout181.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26" Type="http://schemas.openxmlformats.org/officeDocument/2006/relationships/slideLayout" Target="../slideLayouts/slideLayout211.xml"/><Relationship Id="rId3" Type="http://schemas.openxmlformats.org/officeDocument/2006/relationships/slideLayout" Target="../slideLayouts/slideLayout188.xml"/><Relationship Id="rId21" Type="http://schemas.openxmlformats.org/officeDocument/2006/relationships/slideLayout" Target="../slideLayouts/slideLayout206.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5" Type="http://schemas.openxmlformats.org/officeDocument/2006/relationships/slideLayout" Target="../slideLayouts/slideLayout210.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20" Type="http://schemas.openxmlformats.org/officeDocument/2006/relationships/slideLayout" Target="../slideLayouts/slideLayout205.xml"/><Relationship Id="rId29" Type="http://schemas.openxmlformats.org/officeDocument/2006/relationships/image" Target="../media/image81.png"/><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24" Type="http://schemas.openxmlformats.org/officeDocument/2006/relationships/slideLayout" Target="../slideLayouts/slideLayout209.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23" Type="http://schemas.openxmlformats.org/officeDocument/2006/relationships/slideLayout" Target="../slideLayouts/slideLayout208.xml"/><Relationship Id="rId28" Type="http://schemas.openxmlformats.org/officeDocument/2006/relationships/theme" Target="../theme/theme7.xml"/><Relationship Id="rId10" Type="http://schemas.openxmlformats.org/officeDocument/2006/relationships/slideLayout" Target="../slideLayouts/slideLayout195.xml"/><Relationship Id="rId19" Type="http://schemas.openxmlformats.org/officeDocument/2006/relationships/slideLayout" Target="../slideLayouts/slideLayout204.xml"/><Relationship Id="rId31" Type="http://schemas.openxmlformats.org/officeDocument/2006/relationships/image" Target="../media/image4.wmf"/><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 Id="rId22" Type="http://schemas.openxmlformats.org/officeDocument/2006/relationships/slideLayout" Target="../slideLayouts/slideLayout207.xml"/><Relationship Id="rId27" Type="http://schemas.openxmlformats.org/officeDocument/2006/relationships/slideLayout" Target="../slideLayouts/slideLayout212.xml"/><Relationship Id="rId30"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18" Type="http://schemas.openxmlformats.org/officeDocument/2006/relationships/slideLayout" Target="../slideLayouts/slideLayout230.xml"/><Relationship Id="rId26" Type="http://schemas.openxmlformats.org/officeDocument/2006/relationships/slideLayout" Target="../slideLayouts/slideLayout238.xml"/><Relationship Id="rId3" Type="http://schemas.openxmlformats.org/officeDocument/2006/relationships/slideLayout" Target="../slideLayouts/slideLayout215.xml"/><Relationship Id="rId21" Type="http://schemas.openxmlformats.org/officeDocument/2006/relationships/slideLayout" Target="../slideLayouts/slideLayout233.xml"/><Relationship Id="rId34" Type="http://schemas.openxmlformats.org/officeDocument/2006/relationships/image" Target="../media/image4.wmf"/><Relationship Id="rId7" Type="http://schemas.openxmlformats.org/officeDocument/2006/relationships/slideLayout" Target="../slideLayouts/slideLayout219.xml"/><Relationship Id="rId12" Type="http://schemas.openxmlformats.org/officeDocument/2006/relationships/slideLayout" Target="../slideLayouts/slideLayout224.xml"/><Relationship Id="rId17" Type="http://schemas.openxmlformats.org/officeDocument/2006/relationships/slideLayout" Target="../slideLayouts/slideLayout229.xml"/><Relationship Id="rId25" Type="http://schemas.openxmlformats.org/officeDocument/2006/relationships/slideLayout" Target="../slideLayouts/slideLayout237.xml"/><Relationship Id="rId33" Type="http://schemas.openxmlformats.org/officeDocument/2006/relationships/image" Target="../media/image5.png"/><Relationship Id="rId2" Type="http://schemas.openxmlformats.org/officeDocument/2006/relationships/slideLayout" Target="../slideLayouts/slideLayout214.xml"/><Relationship Id="rId16" Type="http://schemas.openxmlformats.org/officeDocument/2006/relationships/slideLayout" Target="../slideLayouts/slideLayout228.xml"/><Relationship Id="rId20" Type="http://schemas.openxmlformats.org/officeDocument/2006/relationships/slideLayout" Target="../slideLayouts/slideLayout232.xml"/><Relationship Id="rId29" Type="http://schemas.openxmlformats.org/officeDocument/2006/relationships/slideLayout" Target="../slideLayouts/slideLayout241.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24" Type="http://schemas.openxmlformats.org/officeDocument/2006/relationships/slideLayout" Target="../slideLayouts/slideLayout236.xml"/><Relationship Id="rId32" Type="http://schemas.openxmlformats.org/officeDocument/2006/relationships/image" Target="../media/image81.png"/><Relationship Id="rId5" Type="http://schemas.openxmlformats.org/officeDocument/2006/relationships/slideLayout" Target="../slideLayouts/slideLayout217.xml"/><Relationship Id="rId15" Type="http://schemas.openxmlformats.org/officeDocument/2006/relationships/slideLayout" Target="../slideLayouts/slideLayout227.xml"/><Relationship Id="rId23" Type="http://schemas.openxmlformats.org/officeDocument/2006/relationships/slideLayout" Target="../slideLayouts/slideLayout235.xml"/><Relationship Id="rId28" Type="http://schemas.openxmlformats.org/officeDocument/2006/relationships/slideLayout" Target="../slideLayouts/slideLayout240.xml"/><Relationship Id="rId10" Type="http://schemas.openxmlformats.org/officeDocument/2006/relationships/slideLayout" Target="../slideLayouts/slideLayout222.xml"/><Relationship Id="rId19" Type="http://schemas.openxmlformats.org/officeDocument/2006/relationships/slideLayout" Target="../slideLayouts/slideLayout231.xml"/><Relationship Id="rId31" Type="http://schemas.openxmlformats.org/officeDocument/2006/relationships/theme" Target="../theme/theme8.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slideLayout" Target="../slideLayouts/slideLayout226.xml"/><Relationship Id="rId22" Type="http://schemas.openxmlformats.org/officeDocument/2006/relationships/slideLayout" Target="../slideLayouts/slideLayout234.xml"/><Relationship Id="rId27" Type="http://schemas.openxmlformats.org/officeDocument/2006/relationships/slideLayout" Target="../slideLayouts/slideLayout239.xml"/><Relationship Id="rId30" Type="http://schemas.openxmlformats.org/officeDocument/2006/relationships/slideLayout" Target="../slideLayouts/slideLayout24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45.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1" name="Logo"/>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bwMode="black">
          <a:xfrm>
            <a:off x="8623414" y="4624750"/>
            <a:ext cx="360000" cy="360000"/>
          </a:xfrm>
          <a:prstGeom prst="rect">
            <a:avLst/>
          </a:prstGeom>
        </p:spPr>
      </p:pic>
      <p:sp>
        <p:nvSpPr>
          <p:cNvPr id="2" name="Titelplatzhalter 1"/>
          <p:cNvSpPr>
            <a:spLocks noGrp="1"/>
          </p:cNvSpPr>
          <p:nvPr>
            <p:ph type="title"/>
          </p:nvPr>
        </p:nvSpPr>
        <p:spPr bwMode="auto">
          <a:xfrm>
            <a:off x="160340" y="288150"/>
            <a:ext cx="8228084" cy="540000"/>
          </a:xfrm>
          <a:prstGeom prst="rect">
            <a:avLst/>
          </a:prstGeom>
        </p:spPr>
        <p:txBody>
          <a:bodyPr vert="horz" lIns="0" tIns="0" rIns="0" bIns="0" rtlCol="0" anchor="b" anchorCtr="0">
            <a:noAutofit/>
          </a:bodyPr>
          <a:lstStyle/>
          <a:p>
            <a:r>
              <a:rPr lang="de-DE" dirty="0"/>
              <a:t>Überschrift, Arial, 17 pt, Markenfarbe </a:t>
            </a:r>
            <a:br>
              <a:rPr lang="de-DE" dirty="0"/>
            </a:br>
            <a:r>
              <a:rPr lang="de-DE" dirty="0"/>
              <a:t>auch zweizeilig, Hervorhebungen fett</a:t>
            </a:r>
          </a:p>
        </p:txBody>
      </p:sp>
      <p:sp>
        <p:nvSpPr>
          <p:cNvPr id="3" name="Textplatzhalter 2"/>
          <p:cNvSpPr>
            <a:spLocks noGrp="1"/>
          </p:cNvSpPr>
          <p:nvPr>
            <p:ph type="body" idx="1"/>
          </p:nvPr>
        </p:nvSpPr>
        <p:spPr bwMode="auto">
          <a:xfrm>
            <a:off x="160338" y="935953"/>
            <a:ext cx="8820732" cy="3636048"/>
          </a:xfrm>
          <a:prstGeom prst="rect">
            <a:avLst/>
          </a:prstGeom>
        </p:spPr>
        <p:txBody>
          <a:bodyPr vert="horz" lIns="0" tIns="0" rIns="0" bIns="0" rtlCol="0" anchor="t" anchorCtr="0">
            <a:noAutofit/>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pic>
        <p:nvPicPr>
          <p:cNvPr id="50" name="Logo DM"/>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bwMode="black">
          <a:xfrm>
            <a:off x="160337" y="4714750"/>
            <a:ext cx="833576" cy="180000"/>
          </a:xfrm>
          <a:prstGeom prst="rect">
            <a:avLst/>
          </a:prstGeom>
        </p:spPr>
      </p:pic>
      <p:sp>
        <p:nvSpPr>
          <p:cNvPr id="6" name="Textfeld 56"/>
          <p:cNvSpPr txBox="1"/>
          <p:nvPr userDrawn="1"/>
        </p:nvSpPr>
        <p:spPr>
          <a:xfrm rot="10800000" flipH="1" flipV="1">
            <a:off x="-2052000" y="1216125"/>
            <a:ext cx="1980000" cy="1756625"/>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Hilfslinien anzeigen über Menu: </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Ansicht | Anzeigen | Haken bei</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Führungslinien setzten</a:t>
            </a:r>
          </a:p>
          <a:p>
            <a:pPr indent="0" algn="r">
              <a:lnSpc>
                <a:spcPct val="100000"/>
              </a:lnSpc>
              <a:spcBef>
                <a:spcPts val="0"/>
              </a:spcBef>
              <a:spcAft>
                <a:spcPts val="0"/>
              </a:spcAft>
            </a:pPr>
            <a:r>
              <a:rPr lang="de-DE" sz="400" b="0" i="0" dirty="0">
                <a:solidFill>
                  <a:schemeClr val="tx1"/>
                </a:solidFill>
                <a:latin typeface="TheSans LP5 Plain" panose="020B0002050302020203" pitchFamily="34" charset="0"/>
              </a:rPr>
              <a:t>______________________________________________________</a:t>
            </a:r>
          </a:p>
          <a:p>
            <a:pPr indent="0" algn="r">
              <a:lnSpc>
                <a:spcPct val="100000"/>
              </a:lnSpc>
              <a:spcBef>
                <a:spcPts val="0"/>
              </a:spcBef>
              <a:spcAft>
                <a:spcPts val="0"/>
              </a:spcAft>
            </a:pPr>
            <a:endParaRPr lang="de-DE" sz="300" b="0" i="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Folie in</a:t>
            </a:r>
            <a:r>
              <a:rPr lang="de-DE" sz="700" b="0" i="0" baseline="0" dirty="0">
                <a:solidFill>
                  <a:schemeClr val="tx1"/>
                </a:solidFill>
                <a:latin typeface="TheSans LP5 Plain" panose="020B0002050302020203" pitchFamily="34" charset="0"/>
              </a:rPr>
              <a:t> Ursprungsform </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bringen über Menu:</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Start | Folien | Zurücksetzen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Wechsel der Textebene im Menü über: Start | Absatz | Listenebene erhöhen/verringern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dirty="0">
                <a:solidFill>
                  <a:schemeClr val="tx1"/>
                </a:solidFill>
                <a:latin typeface="TheSans LP5 Plain"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baseline="0" dirty="0">
                <a:solidFill>
                  <a:schemeClr val="tx1"/>
                </a:solidFill>
                <a:latin typeface="TheSans LP5 Plain" panose="020B0002050302020203" pitchFamily="34" charset="0"/>
              </a:rPr>
              <a:t>Start | Folien | Layout</a:t>
            </a:r>
          </a:p>
          <a:p>
            <a:pPr indent="0" algn="r">
              <a:lnSpc>
                <a:spcPct val="100000"/>
              </a:lnSpc>
              <a:spcBef>
                <a:spcPts val="0"/>
              </a:spcBef>
              <a:spcAft>
                <a:spcPts val="0"/>
              </a:spcAft>
            </a:pPr>
            <a:endParaRPr lang="de-DE" sz="700" b="0" i="0" baseline="0" noProof="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700" b="0" i="0" noProof="0" dirty="0">
              <a:solidFill>
                <a:schemeClr val="tx1"/>
              </a:solidFill>
              <a:latin typeface="TheSans LP5 Plain" panose="020B0002050302020203" pitchFamily="34" charset="0"/>
            </a:endParaRPr>
          </a:p>
        </p:txBody>
      </p:sp>
      <p:sp>
        <p:nvSpPr>
          <p:cNvPr id="7" name="Textfeld 8"/>
          <p:cNvSpPr txBox="1"/>
          <p:nvPr userDrawn="1"/>
        </p:nvSpPr>
        <p:spPr>
          <a:xfrm>
            <a:off x="160338" y="-216200"/>
            <a:ext cx="504000" cy="16215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8" name="Textfeld 8"/>
          <p:cNvSpPr txBox="1"/>
          <p:nvPr userDrawn="1"/>
        </p:nvSpPr>
        <p:spPr>
          <a:xfrm>
            <a:off x="160338" y="5220000"/>
            <a:ext cx="504000" cy="16215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cxnSp>
        <p:nvCxnSpPr>
          <p:cNvPr id="9" name="Gerade Verbindung 55"/>
          <p:cNvCxnSpPr/>
          <p:nvPr userDrawn="1"/>
        </p:nvCxnSpPr>
        <p:spPr>
          <a:xfrm flipH="1">
            <a:off x="-360000" y="4571212"/>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 name="Textfeld 39"/>
          <p:cNvSpPr txBox="1"/>
          <p:nvPr userDrawn="1"/>
        </p:nvSpPr>
        <p:spPr>
          <a:xfrm>
            <a:off x="-432000" y="4986113"/>
            <a:ext cx="360000" cy="2162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6,70</a:t>
            </a:r>
          </a:p>
        </p:txBody>
      </p:sp>
      <p:sp>
        <p:nvSpPr>
          <p:cNvPr id="11" name="Textfeld 39"/>
          <p:cNvSpPr txBox="1"/>
          <p:nvPr userDrawn="1"/>
        </p:nvSpPr>
        <p:spPr>
          <a:xfrm>
            <a:off x="-432001" y="719751"/>
            <a:ext cx="360000" cy="2162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4,55</a:t>
            </a:r>
          </a:p>
        </p:txBody>
      </p:sp>
      <p:sp>
        <p:nvSpPr>
          <p:cNvPr id="12" name="Textfeld 11"/>
          <p:cNvSpPr txBox="1"/>
          <p:nvPr userDrawn="1"/>
        </p:nvSpPr>
        <p:spPr>
          <a:xfrm rot="10800000" flipH="1" flipV="1">
            <a:off x="-2052001" y="189175"/>
            <a:ext cx="1980000" cy="405375"/>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Hinweis: Titel der Präsentation ist Fußzeile</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Fußzeile (pro Folie oder für alle) </a:t>
            </a:r>
            <a:br>
              <a:rPr lang="de-DE" sz="700" b="0" i="0" baseline="0" dirty="0">
                <a:solidFill>
                  <a:schemeClr val="tx1"/>
                </a:solidFill>
                <a:latin typeface="TheSans LP5 Plain" panose="020B0002050302020203" pitchFamily="34" charset="0"/>
              </a:rPr>
            </a:br>
            <a:r>
              <a:rPr lang="de-DE" sz="700" b="0" i="0" baseline="0" dirty="0">
                <a:solidFill>
                  <a:schemeClr val="tx1"/>
                </a:solidFill>
                <a:latin typeface="TheSans LP5 Plain" panose="020B0002050302020203" pitchFamily="34" charset="0"/>
              </a:rPr>
              <a:t>anpassen über Menü:</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Einfügen | Text | Kopf- und Fußzeile</a:t>
            </a:r>
          </a:p>
        </p:txBody>
      </p:sp>
      <p:sp>
        <p:nvSpPr>
          <p:cNvPr id="13" name="Textfeld 8"/>
          <p:cNvSpPr txBox="1"/>
          <p:nvPr userDrawn="1"/>
        </p:nvSpPr>
        <p:spPr>
          <a:xfrm>
            <a:off x="8477070" y="-216200"/>
            <a:ext cx="504000" cy="16215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sp>
        <p:nvSpPr>
          <p:cNvPr id="14" name="Textfeld 8"/>
          <p:cNvSpPr txBox="1"/>
          <p:nvPr userDrawn="1"/>
        </p:nvSpPr>
        <p:spPr>
          <a:xfrm>
            <a:off x="6803263" y="-216200"/>
            <a:ext cx="504000" cy="16215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sp>
        <p:nvSpPr>
          <p:cNvPr id="15" name="Textfeld 8"/>
          <p:cNvSpPr txBox="1"/>
          <p:nvPr userDrawn="1"/>
        </p:nvSpPr>
        <p:spPr>
          <a:xfrm>
            <a:off x="8479414" y="5220000"/>
            <a:ext cx="504000" cy="16215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sp>
        <p:nvSpPr>
          <p:cNvPr id="16" name="Textfeld 8"/>
          <p:cNvSpPr txBox="1"/>
          <p:nvPr userDrawn="1"/>
        </p:nvSpPr>
        <p:spPr>
          <a:xfrm>
            <a:off x="6803263" y="5220000"/>
            <a:ext cx="504000" cy="16215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cxnSp>
        <p:nvCxnSpPr>
          <p:cNvPr id="17" name="Gerade Verbindung 61"/>
          <p:cNvCxnSpPr/>
          <p:nvPr userDrawn="1"/>
        </p:nvCxnSpPr>
        <p:spPr>
          <a:xfrm flipH="1">
            <a:off x="9216000" y="457200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8" name="Textfeld 39"/>
          <p:cNvSpPr txBox="1"/>
          <p:nvPr userDrawn="1"/>
        </p:nvSpPr>
        <p:spPr>
          <a:xfrm>
            <a:off x="9216000" y="160884"/>
            <a:ext cx="360000" cy="2162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cxnSp>
        <p:nvCxnSpPr>
          <p:cNvPr id="19" name="Gerade Verbindung 63"/>
          <p:cNvCxnSpPr/>
          <p:nvPr userDrawn="1"/>
        </p:nvCxnSpPr>
        <p:spPr>
          <a:xfrm flipH="1">
            <a:off x="9216000" y="93595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0" name="Textfeld 39"/>
          <p:cNvSpPr txBox="1"/>
          <p:nvPr userDrawn="1"/>
        </p:nvSpPr>
        <p:spPr>
          <a:xfrm>
            <a:off x="9216000" y="4986113"/>
            <a:ext cx="360000" cy="2162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spTree>
    <p:extLst>
      <p:ext uri="{BB962C8B-B14F-4D97-AF65-F5344CB8AC3E}">
        <p14:creationId xmlns:p14="http://schemas.microsoft.com/office/powerpoint/2010/main" val="344934718"/>
      </p:ext>
    </p:extLst>
  </p:cSld>
  <p:clrMap bg1="lt1" tx1="dk1" bg2="lt2" tx2="dk2" accent1="accent1" accent2="accent2" accent3="accent3" accent4="accent4" accent5="accent5" accent6="accent6" hlink="hlink" folHlink="folHlink"/>
  <p:sldLayoutIdLst>
    <p:sldLayoutId id="2147483897" r:id="rId1"/>
    <p:sldLayoutId id="2147483910" r:id="rId2"/>
    <p:sldLayoutId id="2147483911" r:id="rId3"/>
    <p:sldLayoutId id="2147483905" r:id="rId4"/>
    <p:sldLayoutId id="2147483906" r:id="rId5"/>
    <p:sldLayoutId id="2147483907" r:id="rId6"/>
    <p:sldLayoutId id="2147483896" r:id="rId7"/>
    <p:sldLayoutId id="2147483909" r:id="rId8"/>
    <p:sldLayoutId id="2147483908" r:id="rId9"/>
    <p:sldLayoutId id="2147483674" r:id="rId10"/>
    <p:sldLayoutId id="2147483669" r:id="rId11"/>
    <p:sldLayoutId id="2147483670" r:id="rId12"/>
    <p:sldLayoutId id="2147483671" r:id="rId13"/>
    <p:sldLayoutId id="2147483682" r:id="rId14"/>
    <p:sldLayoutId id="2147483683" r:id="rId15"/>
    <p:sldLayoutId id="2147483672" r:id="rId16"/>
    <p:sldLayoutId id="2147483678" r:id="rId17"/>
    <p:sldLayoutId id="2147483684" r:id="rId18"/>
    <p:sldLayoutId id="2147483675" r:id="rId19"/>
    <p:sldLayoutId id="2147483680" r:id="rId20"/>
    <p:sldLayoutId id="2147483676" r:id="rId21"/>
    <p:sldLayoutId id="2147483681" r:id="rId22"/>
    <p:sldLayoutId id="2147483679" r:id="rId23"/>
    <p:sldLayoutId id="2147483832" r:id="rId24"/>
    <p:sldLayoutId id="2147483904" r:id="rId25"/>
    <p:sldLayoutId id="2147483912" r:id="rId26"/>
    <p:sldLayoutId id="2147483968" r:id="rId27"/>
  </p:sldLayoutIdLst>
  <p:hf hdr="0"/>
  <p:txStyles>
    <p:titleStyle>
      <a:lvl1pPr algn="l" defTabSz="914400" rtl="0" eaLnBrk="1" latinLnBrk="0" hangingPunct="1">
        <a:spcBef>
          <a:spcPct val="0"/>
        </a:spcBef>
        <a:buNone/>
        <a:defRPr sz="1700" b="0" i="0" kern="1200">
          <a:solidFill>
            <a:schemeClr val="accent1"/>
          </a:solidFill>
          <a:latin typeface="TheSans LP5 Plain" panose="020B0002050302020203" pitchFamily="34" charset="0"/>
          <a:ea typeface="+mj-ea"/>
          <a:cs typeface="+mj-cs"/>
        </a:defRPr>
      </a:lvl1pPr>
    </p:titleStyle>
    <p:bodyStyle>
      <a:lvl1pPr marL="180000" indent="-180000" algn="l" defTabSz="914400" rtl="0" eaLnBrk="1" latinLnBrk="0" hangingPunct="1">
        <a:spcBef>
          <a:spcPts val="864"/>
        </a:spcBef>
        <a:buClr>
          <a:schemeClr val="tx2"/>
        </a:buClr>
        <a:buFont typeface="Wingdings" pitchFamily="2" charset="2"/>
        <a:buChar char="§"/>
        <a:defRPr sz="1500" b="0" i="0" kern="1200" baseline="0">
          <a:solidFill>
            <a:schemeClr val="tx1"/>
          </a:solidFill>
          <a:latin typeface="TheSans LP5 Plain" panose="020B0002050302020203" pitchFamily="34" charset="0"/>
          <a:ea typeface="+mn-ea"/>
          <a:cs typeface="+mn-cs"/>
        </a:defRPr>
      </a:lvl1pPr>
      <a:lvl2pPr marL="360000" indent="-180000" algn="l" defTabSz="914400" rtl="0" eaLnBrk="1" latinLnBrk="0" hangingPunct="1">
        <a:spcBef>
          <a:spcPts val="264"/>
        </a:spcBef>
        <a:buClr>
          <a:schemeClr val="tx2"/>
        </a:buClr>
        <a:buFont typeface="Wingdings" pitchFamily="2" charset="2"/>
        <a:buChar char="§"/>
        <a:defRPr sz="1500" b="0" i="0" kern="1200">
          <a:solidFill>
            <a:schemeClr val="tx1"/>
          </a:solidFill>
          <a:latin typeface="TheSans LP5 Plain" panose="020B0002050302020203" pitchFamily="34" charset="0"/>
          <a:ea typeface="+mn-ea"/>
          <a:cs typeface="+mn-cs"/>
        </a:defRPr>
      </a:lvl2pPr>
      <a:lvl3pPr marL="0" indent="0" algn="l" defTabSz="914400" rtl="0" eaLnBrk="1" latinLnBrk="0" hangingPunct="1">
        <a:spcBef>
          <a:spcPts val="864"/>
        </a:spcBef>
        <a:buFont typeface="Arial" pitchFamily="34" charset="0"/>
        <a:buNone/>
        <a:defRPr sz="1500" b="0" i="0" kern="1200">
          <a:solidFill>
            <a:schemeClr val="tx1"/>
          </a:solidFill>
          <a:latin typeface="TheSans LP5 Plain" panose="020B0002050302020203" pitchFamily="34" charset="0"/>
          <a:ea typeface="+mn-ea"/>
          <a:cs typeface="+mn-cs"/>
        </a:defRPr>
      </a:lvl3pPr>
      <a:lvl4pPr marL="180000" indent="-180000" algn="l" defTabSz="914400" rtl="0" eaLnBrk="1" latinLnBrk="0" hangingPunct="1">
        <a:spcBef>
          <a:spcPts val="664"/>
        </a:spcBef>
        <a:buClr>
          <a:schemeClr val="tx2"/>
        </a:buClr>
        <a:buFont typeface="Wingdings" pitchFamily="2" charset="2"/>
        <a:buChar char="§"/>
        <a:defRPr sz="1300" b="0" i="0" kern="1200">
          <a:solidFill>
            <a:schemeClr val="tx1"/>
          </a:solidFill>
          <a:latin typeface="TheSans LP5 Plain" panose="020B0002050302020203" pitchFamily="34" charset="0"/>
          <a:ea typeface="+mn-ea"/>
          <a:cs typeface="+mn-cs"/>
        </a:defRPr>
      </a:lvl4pPr>
      <a:lvl5pPr marL="360000" indent="-180000" algn="l" defTabSz="914400" rtl="0" eaLnBrk="1" latinLnBrk="0" hangingPunct="1">
        <a:spcBef>
          <a:spcPts val="64"/>
        </a:spcBef>
        <a:buClr>
          <a:schemeClr val="tx2"/>
        </a:buClr>
        <a:buFont typeface="Wingdings" pitchFamily="2" charset="2"/>
        <a:buChar char="§"/>
        <a:defRPr sz="1300" b="0" i="0" kern="1200">
          <a:solidFill>
            <a:schemeClr val="tx1"/>
          </a:solidFill>
          <a:latin typeface="TheSans LP5 Plain" panose="020B0002050302020203" pitchFamily="34" charset="0"/>
          <a:ea typeface="+mn-ea"/>
          <a:cs typeface="+mn-cs"/>
        </a:defRPr>
      </a:lvl5pPr>
      <a:lvl6pPr marL="0" indent="0" algn="l" defTabSz="914400" rtl="0" eaLnBrk="1" latinLnBrk="0" hangingPunct="1">
        <a:spcBef>
          <a:spcPts val="664"/>
        </a:spcBef>
        <a:buFont typeface="Arial" pitchFamily="34" charset="0"/>
        <a:buNone/>
        <a:defRPr sz="1300" b="0" i="0" kern="1200">
          <a:solidFill>
            <a:schemeClr val="tx1"/>
          </a:solidFill>
          <a:latin typeface="TheSans LP5 Plain" panose="020B0002050302020203" pitchFamily="34" charset="0"/>
          <a:ea typeface="+mn-ea"/>
          <a:cs typeface="+mn-cs"/>
        </a:defRPr>
      </a:lvl6pPr>
      <a:lvl7pPr marL="0" indent="0" algn="l" defTabSz="914400" rtl="0" eaLnBrk="1" latinLnBrk="0" hangingPunct="1">
        <a:spcBef>
          <a:spcPts val="664"/>
        </a:spcBef>
        <a:buFont typeface="Arial" pitchFamily="34" charset="0"/>
        <a:buNone/>
        <a:defRPr sz="1300" b="0" i="0" kern="1200" baseline="0">
          <a:solidFill>
            <a:schemeClr val="tx1"/>
          </a:solidFill>
          <a:latin typeface="TheSans LP5 Plain" panose="020B0002050302020203" pitchFamily="34" charset="0"/>
          <a:ea typeface="+mn-ea"/>
          <a:cs typeface="+mn-cs"/>
        </a:defRPr>
      </a:lvl7pPr>
      <a:lvl8pPr marL="0" indent="0" algn="l" defTabSz="914400" rtl="0" eaLnBrk="1" latinLnBrk="0" hangingPunct="1">
        <a:spcBef>
          <a:spcPts val="664"/>
        </a:spcBef>
        <a:buFont typeface="Arial" pitchFamily="34" charset="0"/>
        <a:buNone/>
        <a:defRPr sz="1300" b="0" i="0" kern="1200" baseline="0">
          <a:solidFill>
            <a:schemeClr val="tx1"/>
          </a:solidFill>
          <a:latin typeface="TheSans LP5 Plain" panose="020B0002050302020203" pitchFamily="34" charset="0"/>
          <a:ea typeface="+mn-ea"/>
          <a:cs typeface="+mn-cs"/>
        </a:defRPr>
      </a:lvl8pPr>
      <a:lvl9pPr marL="0" indent="0" algn="l" defTabSz="914400" rtl="0" eaLnBrk="1" latinLnBrk="0" hangingPunct="1">
        <a:spcBef>
          <a:spcPts val="664"/>
        </a:spcBef>
        <a:buFont typeface="Arial" pitchFamily="34" charset="0"/>
        <a:buNone/>
        <a:defRPr sz="1300" b="0" i="0" kern="1200">
          <a:solidFill>
            <a:schemeClr val="tx1"/>
          </a:solidFill>
          <a:latin typeface="TheSans LP5 Plain" panose="020B0002050302020203" pitchFamily="34" charset="0"/>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16484" y="270250"/>
            <a:ext cx="6732000" cy="594550"/>
          </a:xfrm>
          <a:prstGeom prst="rect">
            <a:avLst/>
          </a:prstGeom>
        </p:spPr>
        <p:txBody>
          <a:bodyPr vert="horz" lIns="0" tIns="0" rIns="0" bIns="0" rtlCol="0" anchor="b" anchorCtr="0">
            <a:noAutofit/>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3" name="Textplatzhalter 2"/>
          <p:cNvSpPr>
            <a:spLocks noGrp="1"/>
          </p:cNvSpPr>
          <p:nvPr>
            <p:ph type="body" idx="1"/>
          </p:nvPr>
        </p:nvSpPr>
        <p:spPr>
          <a:xfrm>
            <a:off x="215900" y="986413"/>
            <a:ext cx="8713267" cy="3596700"/>
          </a:xfrm>
          <a:prstGeom prst="rect">
            <a:avLst/>
          </a:prstGeom>
        </p:spPr>
        <p:txBody>
          <a:bodyPr vert="horz" lIns="0" tIns="0" rIns="0" bIns="0" rtlCol="0" anchor="t" anchorCtr="0">
            <a:noAutofit/>
          </a:body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pic>
        <p:nvPicPr>
          <p:cNvPr id="43" name="Grafik 4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bwMode="auto">
          <a:xfrm>
            <a:off x="8569167" y="4626338"/>
            <a:ext cx="360000" cy="360000"/>
          </a:xfrm>
          <a:prstGeom prst="rect">
            <a:avLst/>
          </a:prstGeom>
        </p:spPr>
      </p:pic>
      <p:pic>
        <p:nvPicPr>
          <p:cNvPr id="44" name="Grafik 43"/>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16000" y="4754464"/>
            <a:ext cx="1000291" cy="216000"/>
          </a:xfrm>
          <a:prstGeom prst="rect">
            <a:avLst/>
          </a:prstGeom>
        </p:spPr>
      </p:pic>
    </p:spTree>
    <p:extLst>
      <p:ext uri="{BB962C8B-B14F-4D97-AF65-F5344CB8AC3E}">
        <p14:creationId xmlns:p14="http://schemas.microsoft.com/office/powerpoint/2010/main" val="2399464657"/>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 id="2147484162" r:id="rId12"/>
    <p:sldLayoutId id="2147484163" r:id="rId13"/>
    <p:sldLayoutId id="2147484164" r:id="rId14"/>
    <p:sldLayoutId id="2147484165" r:id="rId15"/>
    <p:sldLayoutId id="2147484166" r:id="rId16"/>
    <p:sldLayoutId id="2147484167" r:id="rId17"/>
    <p:sldLayoutId id="2147484168" r:id="rId18"/>
    <p:sldLayoutId id="2147484169" r:id="rId19"/>
    <p:sldLayoutId id="2147484170" r:id="rId20"/>
    <p:sldLayoutId id="2147484171" r:id="rId21"/>
    <p:sldLayoutId id="2147484172" r:id="rId22"/>
    <p:sldLayoutId id="2147484173" r:id="rId23"/>
    <p:sldLayoutId id="2147484174" r:id="rId24"/>
    <p:sldLayoutId id="2147484175" r:id="rId25"/>
    <p:sldLayoutId id="2147484176" r:id="rId26"/>
    <p:sldLayoutId id="2147484177" r:id="rId27"/>
  </p:sldLayoutIdLst>
  <p:hf hdr="0"/>
  <p:txStyles>
    <p:titleStyle>
      <a:lvl1pPr algn="l" defTabSz="914400" rtl="0" eaLnBrk="1" latinLnBrk="0" hangingPunct="1">
        <a:spcBef>
          <a:spcPct val="0"/>
        </a:spcBef>
        <a:buNone/>
        <a:defRPr sz="1700" kern="1200">
          <a:solidFill>
            <a:schemeClr val="accent1"/>
          </a:solidFill>
          <a:latin typeface="+mj-lt"/>
          <a:ea typeface="+mj-ea"/>
          <a:cs typeface="+mj-cs"/>
        </a:defRPr>
      </a:lvl1pPr>
    </p:titleStyle>
    <p:bodyStyle>
      <a:lvl1pPr marL="180000" indent="-180000" algn="l" defTabSz="914400" rtl="0" eaLnBrk="1" latinLnBrk="0" hangingPunct="1">
        <a:spcBef>
          <a:spcPts val="864"/>
        </a:spcBef>
        <a:buClr>
          <a:schemeClr val="tx2"/>
        </a:buClr>
        <a:buFont typeface="Wingdings" pitchFamily="2" charset="2"/>
        <a:buChar char="§"/>
        <a:defRPr sz="1500" kern="1200" baseline="0">
          <a:solidFill>
            <a:schemeClr val="tx1"/>
          </a:solidFill>
          <a:latin typeface="+mn-lt"/>
          <a:ea typeface="+mn-ea"/>
          <a:cs typeface="+mn-cs"/>
        </a:defRPr>
      </a:lvl1pPr>
      <a:lvl2pPr marL="360000" indent="-180000" algn="l" defTabSz="914400" rtl="0" eaLnBrk="1" latinLnBrk="0" hangingPunct="1">
        <a:spcBef>
          <a:spcPts val="264"/>
        </a:spcBef>
        <a:buClr>
          <a:schemeClr val="tx2"/>
        </a:buClr>
        <a:buFont typeface="Wingdings" pitchFamily="2" charset="2"/>
        <a:buChar char="§"/>
        <a:defRPr sz="1500" kern="1200">
          <a:solidFill>
            <a:schemeClr val="tx1"/>
          </a:solidFill>
          <a:latin typeface="+mn-lt"/>
          <a:ea typeface="+mn-ea"/>
          <a:cs typeface="+mn-cs"/>
        </a:defRPr>
      </a:lvl2pPr>
      <a:lvl3pPr marL="0" indent="0" algn="l" defTabSz="914400" rtl="0" eaLnBrk="1" latinLnBrk="0" hangingPunct="1">
        <a:spcBef>
          <a:spcPts val="864"/>
        </a:spcBef>
        <a:buFont typeface="Arial" pitchFamily="34" charset="0"/>
        <a:buNone/>
        <a:defRPr sz="1500" kern="1200">
          <a:solidFill>
            <a:schemeClr val="tx1"/>
          </a:solidFill>
          <a:latin typeface="+mn-lt"/>
          <a:ea typeface="+mn-ea"/>
          <a:cs typeface="+mn-cs"/>
        </a:defRPr>
      </a:lvl3pPr>
      <a:lvl4pPr marL="180000" indent="-180000" algn="l" defTabSz="914400" rtl="0" eaLnBrk="1" latinLnBrk="0" hangingPunct="1">
        <a:spcBef>
          <a:spcPts val="664"/>
        </a:spcBef>
        <a:buClr>
          <a:schemeClr val="tx2"/>
        </a:buClr>
        <a:buFont typeface="Wingdings" pitchFamily="2" charset="2"/>
        <a:buChar char="§"/>
        <a:defRPr sz="1300" kern="1200">
          <a:solidFill>
            <a:schemeClr val="tx1"/>
          </a:solidFill>
          <a:latin typeface="+mn-lt"/>
          <a:ea typeface="+mn-ea"/>
          <a:cs typeface="+mn-cs"/>
        </a:defRPr>
      </a:lvl4pPr>
      <a:lvl5pPr marL="360000" indent="-180000" algn="l" defTabSz="914400" rtl="0" eaLnBrk="1" latinLnBrk="0" hangingPunct="1">
        <a:spcBef>
          <a:spcPts val="64"/>
        </a:spcBef>
        <a:buClr>
          <a:schemeClr val="tx2"/>
        </a:buClr>
        <a:buFont typeface="Wingdings" pitchFamily="2" charset="2"/>
        <a:buChar char="§"/>
        <a:defRPr sz="1300" kern="1200">
          <a:solidFill>
            <a:schemeClr val="tx1"/>
          </a:solidFill>
          <a:latin typeface="+mn-lt"/>
          <a:ea typeface="+mn-ea"/>
          <a:cs typeface="+mn-cs"/>
        </a:defRPr>
      </a:lvl5pPr>
      <a:lvl6pPr marL="0" indent="0" algn="l" defTabSz="914400" rtl="0" eaLnBrk="1" latinLnBrk="0" hangingPunct="1">
        <a:spcBef>
          <a:spcPts val="664"/>
        </a:spcBef>
        <a:buFont typeface="Arial" pitchFamily="34" charset="0"/>
        <a:buNone/>
        <a:defRPr sz="1300" kern="1200">
          <a:solidFill>
            <a:schemeClr val="tx1"/>
          </a:solidFill>
          <a:latin typeface="+mn-lt"/>
          <a:ea typeface="+mn-ea"/>
          <a:cs typeface="+mn-cs"/>
        </a:defRPr>
      </a:lvl6pPr>
      <a:lvl7pPr marL="0" indent="0" algn="l" defTabSz="914400" rtl="0" eaLnBrk="1" latinLnBrk="0" hangingPunct="1">
        <a:spcBef>
          <a:spcPts val="664"/>
        </a:spcBef>
        <a:buFont typeface="Arial" pitchFamily="34" charset="0"/>
        <a:buNone/>
        <a:defRPr sz="1300" kern="1200" baseline="0">
          <a:solidFill>
            <a:schemeClr val="tx1"/>
          </a:solidFill>
          <a:latin typeface="+mn-lt"/>
          <a:ea typeface="+mn-ea"/>
          <a:cs typeface="+mn-cs"/>
        </a:defRPr>
      </a:lvl7pPr>
      <a:lvl8pPr marL="0" indent="0" algn="l" defTabSz="914400" rtl="0" eaLnBrk="1" latinLnBrk="0" hangingPunct="1">
        <a:spcBef>
          <a:spcPts val="664"/>
        </a:spcBef>
        <a:buFont typeface="Arial" pitchFamily="34" charset="0"/>
        <a:buNone/>
        <a:defRPr sz="1300" kern="1200" baseline="0">
          <a:solidFill>
            <a:schemeClr val="tx1"/>
          </a:solidFill>
          <a:latin typeface="+mn-lt"/>
          <a:ea typeface="+mn-ea"/>
          <a:cs typeface="+mn-cs"/>
        </a:defRPr>
      </a:lvl8pPr>
      <a:lvl9pPr marL="0" indent="0" algn="l" defTabSz="914400" rtl="0" eaLnBrk="1" latinLnBrk="0" hangingPunct="1">
        <a:spcBef>
          <a:spcPts val="664"/>
        </a:spcBef>
        <a:buFont typeface="Arial" pitchFamily="34" charset="0"/>
        <a:buNone/>
        <a:defRPr sz="13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3" name="Gruppieren 42"/>
          <p:cNvGrpSpPr/>
          <p:nvPr/>
        </p:nvGrpSpPr>
        <p:grpSpPr bwMode="auto">
          <a:xfrm>
            <a:off x="-2052001" y="-270250"/>
            <a:ext cx="11628001" cy="5688763"/>
            <a:chOff x="-2052001" y="-360000"/>
            <a:chExt cx="11628001" cy="7578000"/>
          </a:xfrm>
        </p:grpSpPr>
        <p:sp>
          <p:nvSpPr>
            <p:cNvPr id="44" name="Textfeld 56"/>
            <p:cNvSpPr txBox="1"/>
            <p:nvPr userDrawn="1"/>
          </p:nvSpPr>
          <p:spPr bwMode="auto">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mn-lt"/>
                </a:rPr>
                <a:t>Hilfslinien anzeigen über Menu: </a:t>
              </a:r>
              <a:br>
                <a:rPr lang="de-DE" sz="700" b="0" dirty="0">
                  <a:solidFill>
                    <a:schemeClr val="tx1"/>
                  </a:solidFill>
                  <a:latin typeface="+mn-lt"/>
                </a:rPr>
              </a:br>
              <a:r>
                <a:rPr lang="de-DE" sz="700" b="1" dirty="0">
                  <a:solidFill>
                    <a:schemeClr val="tx1"/>
                  </a:solidFill>
                  <a:latin typeface="+mn-lt"/>
                </a:rPr>
                <a:t>Ansicht | Anzeigen | </a:t>
              </a:r>
              <a:r>
                <a:rPr lang="de-DE" sz="700" b="0" dirty="0">
                  <a:solidFill>
                    <a:schemeClr val="tx1"/>
                  </a:solidFill>
                  <a:latin typeface="+mn-lt"/>
                </a:rPr>
                <a:t>Haken bei</a:t>
              </a:r>
              <a:r>
                <a:rPr lang="de-DE" sz="700" b="1" dirty="0">
                  <a:solidFill>
                    <a:schemeClr val="tx1"/>
                  </a:solidFill>
                  <a:latin typeface="+mn-lt"/>
                </a:rPr>
                <a:t/>
              </a:r>
              <a:br>
                <a:rPr lang="de-DE" sz="700" b="1" dirty="0">
                  <a:solidFill>
                    <a:schemeClr val="tx1"/>
                  </a:solidFill>
                  <a:latin typeface="+mn-lt"/>
                </a:rPr>
              </a:br>
              <a:r>
                <a:rPr lang="de-DE" sz="700" b="1" dirty="0">
                  <a:solidFill>
                    <a:schemeClr val="tx1"/>
                  </a:solidFill>
                  <a:latin typeface="+mn-lt"/>
                </a:rPr>
                <a:t>Führungslinien </a:t>
              </a:r>
              <a:r>
                <a:rPr lang="de-DE" sz="700" b="0" dirty="0">
                  <a:solidFill>
                    <a:schemeClr val="tx1"/>
                  </a:solidFill>
                  <a:latin typeface="+mn-lt"/>
                </a:rPr>
                <a:t>setzten</a:t>
              </a:r>
            </a:p>
            <a:p>
              <a:pPr indent="0" algn="r">
                <a:lnSpc>
                  <a:spcPct val="100000"/>
                </a:lnSpc>
                <a:spcBef>
                  <a:spcPts val="0"/>
                </a:spcBef>
                <a:spcAft>
                  <a:spcPts val="0"/>
                </a:spcAft>
              </a:pPr>
              <a:r>
                <a:rPr lang="de-DE" sz="400" b="0" dirty="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mn-lt"/>
              </a:endParaRPr>
            </a:p>
            <a:p>
              <a:pPr indent="0" algn="r">
                <a:lnSpc>
                  <a:spcPct val="100000"/>
                </a:lnSpc>
                <a:spcBef>
                  <a:spcPts val="0"/>
                </a:spcBef>
                <a:spcAft>
                  <a:spcPts val="0"/>
                </a:spcAft>
              </a:pPr>
              <a:r>
                <a:rPr lang="de-DE" sz="700" b="0" dirty="0">
                  <a:solidFill>
                    <a:schemeClr val="tx1"/>
                  </a:solidFill>
                  <a:latin typeface="+mn-lt"/>
                </a:rPr>
                <a:t>Folie in</a:t>
              </a:r>
              <a:r>
                <a:rPr lang="de-DE" sz="700" b="0" baseline="0" dirty="0">
                  <a:solidFill>
                    <a:schemeClr val="tx1"/>
                  </a:solidFill>
                  <a:latin typeface="+mn-lt"/>
                </a:rPr>
                <a:t> Ursprungsform </a:t>
              </a:r>
            </a:p>
            <a:p>
              <a:pPr indent="0" algn="r">
                <a:lnSpc>
                  <a:spcPct val="100000"/>
                </a:lnSpc>
                <a:spcBef>
                  <a:spcPts val="0"/>
                </a:spcBef>
                <a:spcAft>
                  <a:spcPts val="0"/>
                </a:spcAft>
              </a:pPr>
              <a:r>
                <a:rPr lang="de-DE" sz="700" b="0" baseline="0" dirty="0">
                  <a:solidFill>
                    <a:schemeClr val="tx1"/>
                  </a:solidFill>
                  <a:latin typeface="+mn-lt"/>
                </a:rPr>
                <a:t>bringen über Menu:</a:t>
              </a:r>
            </a:p>
            <a:p>
              <a:pPr indent="0" algn="r">
                <a:lnSpc>
                  <a:spcPct val="100000"/>
                </a:lnSpc>
                <a:spcBef>
                  <a:spcPts val="0"/>
                </a:spcBef>
                <a:spcAft>
                  <a:spcPts val="0"/>
                </a:spcAft>
              </a:pPr>
              <a:r>
                <a:rPr lang="de-DE" sz="700" b="1" baseline="0" dirty="0">
                  <a:solidFill>
                    <a:schemeClr val="tx1"/>
                  </a:solidFill>
                  <a:latin typeface="+mn-lt"/>
                </a:rPr>
                <a:t>Start | Folien | Zurücksetzen</a:t>
              </a:r>
            </a:p>
            <a:p>
              <a:pPr indent="0" algn="r">
                <a:lnSpc>
                  <a:spcPct val="100000"/>
                </a:lnSpc>
                <a:spcBef>
                  <a:spcPts val="0"/>
                </a:spcBef>
                <a:spcAft>
                  <a:spcPts val="0"/>
                </a:spcAft>
              </a:pPr>
              <a:r>
                <a:rPr lang="de-DE" sz="400" b="0" baseline="0" dirty="0">
                  <a:solidFill>
                    <a:schemeClr val="tx1"/>
                  </a:solidFill>
                  <a:latin typeface="+mn-lt"/>
                </a:rPr>
                <a:t>______________________________________________________</a:t>
              </a:r>
              <a:endParaRPr lang="de-DE" sz="300" b="0" baseline="0" dirty="0">
                <a:solidFill>
                  <a:schemeClr val="tx1"/>
                </a:solidFill>
                <a:latin typeface="+mn-lt"/>
              </a:endParaRPr>
            </a:p>
            <a:p>
              <a:pPr indent="0" algn="r">
                <a:lnSpc>
                  <a:spcPct val="100000"/>
                </a:lnSpc>
                <a:spcBef>
                  <a:spcPts val="0"/>
                </a:spcBef>
                <a:spcAft>
                  <a:spcPts val="0"/>
                </a:spcAft>
              </a:pPr>
              <a:endParaRPr lang="de-DE" sz="300" b="1" baseline="0" dirty="0">
                <a:solidFill>
                  <a:schemeClr val="tx1"/>
                </a:solidFill>
                <a:latin typeface="+mn-lt"/>
              </a:endParaRPr>
            </a:p>
            <a:p>
              <a:pPr indent="0" algn="r">
                <a:lnSpc>
                  <a:spcPct val="100000"/>
                </a:lnSpc>
                <a:spcBef>
                  <a:spcPts val="0"/>
                </a:spcBef>
                <a:spcAft>
                  <a:spcPts val="0"/>
                </a:spcAft>
              </a:pPr>
              <a:r>
                <a:rPr lang="de-DE" sz="700" dirty="0">
                  <a:solidFill>
                    <a:schemeClr val="tx1"/>
                  </a:solidFill>
                </a:rPr>
                <a:t>Wechsel der Textebene im Menü über: </a:t>
              </a:r>
              <a:r>
                <a:rPr lang="de-DE" sz="700" b="1" dirty="0">
                  <a:solidFill>
                    <a:schemeClr val="tx1"/>
                  </a:solidFill>
                </a:rPr>
                <a:t>Start | Absatz | Listenebene erhöhen/verringern</a:t>
              </a:r>
            </a:p>
            <a:p>
              <a:pPr indent="0" algn="r">
                <a:lnSpc>
                  <a:spcPct val="100000"/>
                </a:lnSpc>
                <a:spcBef>
                  <a:spcPts val="0"/>
                </a:spcBef>
                <a:spcAft>
                  <a:spcPts val="0"/>
                </a:spcAft>
              </a:pPr>
              <a:r>
                <a:rPr lang="de-DE" sz="400" b="0" baseline="0" dirty="0">
                  <a:solidFill>
                    <a:schemeClr val="tx1"/>
                  </a:solidFill>
                  <a:latin typeface="+mn-lt"/>
                </a:rPr>
                <a:t>______________________________________________________</a:t>
              </a:r>
              <a:endParaRPr lang="de-DE" sz="300" b="0" baseline="0" dirty="0">
                <a:solidFill>
                  <a:schemeClr val="tx1"/>
                </a:solidFill>
                <a:latin typeface="+mn-lt"/>
              </a:endParaRPr>
            </a:p>
            <a:p>
              <a:pPr indent="0" algn="r">
                <a:lnSpc>
                  <a:spcPct val="100000"/>
                </a:lnSpc>
                <a:spcBef>
                  <a:spcPts val="0"/>
                </a:spcBef>
                <a:spcAft>
                  <a:spcPts val="0"/>
                </a:spcAft>
              </a:pPr>
              <a:endParaRPr lang="de-DE" sz="300" b="0" baseline="0" dirty="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mn-lt"/>
                </a:rPr>
                <a:t>Start | Folien | Layout</a:t>
              </a:r>
            </a:p>
            <a:p>
              <a:pPr indent="0" algn="r">
                <a:lnSpc>
                  <a:spcPct val="100000"/>
                </a:lnSpc>
                <a:spcBef>
                  <a:spcPts val="0"/>
                </a:spcBef>
                <a:spcAft>
                  <a:spcPts val="0"/>
                </a:spcAft>
              </a:pPr>
              <a:endParaRPr lang="de-DE" sz="700" b="1" baseline="0" noProof="0" dirty="0">
                <a:solidFill>
                  <a:schemeClr val="tx1"/>
                </a:solidFill>
                <a:latin typeface="+mn-lt"/>
              </a:endParaRPr>
            </a:p>
            <a:p>
              <a:pPr indent="0" algn="r">
                <a:lnSpc>
                  <a:spcPct val="100000"/>
                </a:lnSpc>
                <a:spcBef>
                  <a:spcPts val="0"/>
                </a:spcBef>
                <a:spcAft>
                  <a:spcPts val="0"/>
                </a:spcAft>
              </a:pPr>
              <a:endParaRPr lang="de-DE" sz="700" b="1" noProof="0" dirty="0">
                <a:solidFill>
                  <a:schemeClr val="tx1"/>
                </a:solidFill>
                <a:latin typeface="+mn-lt"/>
              </a:endParaRPr>
            </a:p>
          </p:txBody>
        </p:sp>
        <p:grpSp>
          <p:nvGrpSpPr>
            <p:cNvPr id="45" name="Gruppieren 44"/>
            <p:cNvGrpSpPr/>
            <p:nvPr userDrawn="1"/>
          </p:nvGrpSpPr>
          <p:grpSpPr bwMode="auto">
            <a:xfrm>
              <a:off x="160338" y="-360000"/>
              <a:ext cx="8821662" cy="288333"/>
              <a:chOff x="160338" y="-360000"/>
              <a:chExt cx="8821662" cy="288333"/>
            </a:xfrm>
          </p:grpSpPr>
          <p:cxnSp>
            <p:nvCxnSpPr>
              <p:cNvPr id="105" name="Gerade Verbindung 104"/>
              <p:cNvCxnSpPr/>
              <p:nvPr userDrawn="1"/>
            </p:nvCxnSpPr>
            <p:spPr bwMode="auto">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6" name="Textfeld 8"/>
              <p:cNvSpPr txBox="1"/>
              <p:nvPr userDrawn="1"/>
            </p:nvSpPr>
            <p:spPr bwMode="auto">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rPr>
                  <a:t>12,25</a:t>
                </a:r>
              </a:p>
            </p:txBody>
          </p:sp>
          <p:sp>
            <p:nvSpPr>
              <p:cNvPr id="107" name="Textfeld 8"/>
              <p:cNvSpPr txBox="1"/>
              <p:nvPr userDrawn="1"/>
            </p:nvSpPr>
            <p:spPr bwMode="auto">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12,25</a:t>
                </a:r>
              </a:p>
            </p:txBody>
          </p:sp>
          <p:cxnSp>
            <p:nvCxnSpPr>
              <p:cNvPr id="108" name="Gerade Verbindung 107"/>
              <p:cNvCxnSpPr/>
              <p:nvPr userDrawn="1"/>
            </p:nvCxnSpPr>
            <p:spPr bwMode="auto">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9" name="Textfeld 8"/>
              <p:cNvSpPr txBox="1"/>
              <p:nvPr userDrawn="1"/>
            </p:nvSpPr>
            <p:spPr bwMode="auto">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7,60</a:t>
                </a:r>
              </a:p>
            </p:txBody>
          </p:sp>
          <p:cxnSp>
            <p:nvCxnSpPr>
              <p:cNvPr id="110" name="Gerade Verbindung 109"/>
              <p:cNvCxnSpPr/>
              <p:nvPr userDrawn="1"/>
            </p:nvCxnSpPr>
            <p:spPr bwMode="auto">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6" name="Gruppieren 45"/>
            <p:cNvGrpSpPr/>
            <p:nvPr userDrawn="1"/>
          </p:nvGrpSpPr>
          <p:grpSpPr bwMode="auto">
            <a:xfrm>
              <a:off x="160338" y="6930000"/>
              <a:ext cx="8823076" cy="288000"/>
              <a:chOff x="160338" y="6930000"/>
              <a:chExt cx="8823076" cy="288000"/>
            </a:xfrm>
          </p:grpSpPr>
          <p:cxnSp>
            <p:nvCxnSpPr>
              <p:cNvPr id="99" name="Gerade Verbindung 98"/>
              <p:cNvCxnSpPr/>
              <p:nvPr userDrawn="1"/>
            </p:nvCxnSpPr>
            <p:spPr bwMode="auto">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0" name="Textfeld 8"/>
              <p:cNvSpPr txBox="1"/>
              <p:nvPr userDrawn="1"/>
            </p:nvSpPr>
            <p:spPr bwMode="auto">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rPr>
                  <a:t>12,25</a:t>
                </a:r>
              </a:p>
            </p:txBody>
          </p:sp>
          <p:sp>
            <p:nvSpPr>
              <p:cNvPr id="101" name="Textfeld 8"/>
              <p:cNvSpPr txBox="1"/>
              <p:nvPr userDrawn="1"/>
            </p:nvSpPr>
            <p:spPr bwMode="auto">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12,25</a:t>
                </a:r>
              </a:p>
            </p:txBody>
          </p:sp>
          <p:cxnSp>
            <p:nvCxnSpPr>
              <p:cNvPr id="102" name="Gerade Verbindung 101"/>
              <p:cNvCxnSpPr/>
              <p:nvPr userDrawn="1"/>
            </p:nvCxnSpPr>
            <p:spPr bwMode="auto">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3" name="Textfeld 8"/>
              <p:cNvSpPr txBox="1"/>
              <p:nvPr userDrawn="1"/>
            </p:nvSpPr>
            <p:spPr bwMode="auto">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rPr>
                  <a:t>7,60</a:t>
                </a:r>
              </a:p>
            </p:txBody>
          </p:sp>
          <p:cxnSp>
            <p:nvCxnSpPr>
              <p:cNvPr id="104" name="Gerade Verbindung 103"/>
              <p:cNvCxnSpPr/>
              <p:nvPr userDrawn="1"/>
            </p:nvCxnSpPr>
            <p:spPr bwMode="auto">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7" name="Gruppieren 46"/>
            <p:cNvGrpSpPr/>
            <p:nvPr userDrawn="1"/>
          </p:nvGrpSpPr>
          <p:grpSpPr bwMode="auto">
            <a:xfrm>
              <a:off x="9216000" y="214313"/>
              <a:ext cx="360000" cy="6715687"/>
              <a:chOff x="9216000" y="214313"/>
              <a:chExt cx="360000" cy="6715687"/>
            </a:xfrm>
          </p:grpSpPr>
          <p:sp>
            <p:nvSpPr>
              <p:cNvPr id="94" name="Textfeld 39"/>
              <p:cNvSpPr txBox="1"/>
              <p:nvPr userDrawn="1"/>
            </p:nvSpPr>
            <p:spPr bwMode="auto">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5,55</a:t>
                </a:r>
              </a:p>
            </p:txBody>
          </p:sp>
          <p:cxnSp>
            <p:nvCxnSpPr>
              <p:cNvPr id="91" name="Gerade Verbindung 90"/>
              <p:cNvCxnSpPr/>
              <p:nvPr userDrawn="1"/>
            </p:nvCxnSpPr>
            <p:spPr bwMode="auto">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2" name="Textfeld 39"/>
              <p:cNvSpPr txBox="1"/>
              <p:nvPr userDrawn="1"/>
            </p:nvSpPr>
            <p:spPr bwMode="auto">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4,55</a:t>
                </a:r>
              </a:p>
            </p:txBody>
          </p:sp>
          <p:cxnSp>
            <p:nvCxnSpPr>
              <p:cNvPr id="93" name="Gerade Verbindung 92"/>
              <p:cNvCxnSpPr/>
              <p:nvPr userDrawn="1"/>
            </p:nvCxnSpPr>
            <p:spPr bwMode="auto">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5" name="Textfeld 39"/>
              <p:cNvSpPr txBox="1"/>
              <p:nvPr userDrawn="1"/>
            </p:nvSpPr>
            <p:spPr bwMode="auto">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6,70</a:t>
                </a:r>
              </a:p>
            </p:txBody>
          </p:sp>
          <p:cxnSp>
            <p:nvCxnSpPr>
              <p:cNvPr id="96" name="Gerade Verbindung 95"/>
              <p:cNvCxnSpPr/>
              <p:nvPr userDrawn="1"/>
            </p:nvCxnSpPr>
            <p:spPr bwMode="auto">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97" name="Gerade Verbindung 96"/>
              <p:cNvCxnSpPr/>
              <p:nvPr userDrawn="1"/>
            </p:nvCxnSpPr>
            <p:spPr bwMode="auto">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8" name="Textfeld 39"/>
              <p:cNvSpPr txBox="1"/>
              <p:nvPr userDrawn="1"/>
            </p:nvSpPr>
            <p:spPr bwMode="auto">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mn-lt"/>
                  </a:rPr>
                  <a:t>6,70</a:t>
                </a:r>
              </a:p>
            </p:txBody>
          </p:sp>
        </p:grpSp>
        <p:grpSp>
          <p:nvGrpSpPr>
            <p:cNvPr id="49" name="Gruppieren 48"/>
            <p:cNvGrpSpPr/>
            <p:nvPr userDrawn="1"/>
          </p:nvGrpSpPr>
          <p:grpSpPr bwMode="auto">
            <a:xfrm>
              <a:off x="-432000" y="6089311"/>
              <a:ext cx="360076" cy="840689"/>
              <a:chOff x="-432000" y="6089311"/>
              <a:chExt cx="360076" cy="840689"/>
            </a:xfrm>
          </p:grpSpPr>
          <p:sp>
            <p:nvSpPr>
              <p:cNvPr id="88" name="Textfeld 39"/>
              <p:cNvSpPr txBox="1"/>
              <p:nvPr userDrawn="1"/>
            </p:nvSpPr>
            <p:spPr bwMode="auto">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5,55</a:t>
                </a:r>
              </a:p>
            </p:txBody>
          </p:sp>
          <p:cxnSp>
            <p:nvCxnSpPr>
              <p:cNvPr id="87" name="Gerade Verbindung 86"/>
              <p:cNvCxnSpPr/>
              <p:nvPr userDrawn="1"/>
            </p:nvCxnSpPr>
            <p:spPr bwMode="auto">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9" name="Gerade Verbindung 88"/>
              <p:cNvCxnSpPr/>
              <p:nvPr userDrawn="1"/>
            </p:nvCxnSpPr>
            <p:spPr bwMode="auto">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0" name="Textfeld 39"/>
              <p:cNvSpPr txBox="1"/>
              <p:nvPr userDrawn="1"/>
            </p:nvSpPr>
            <p:spPr bwMode="auto">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6,70</a:t>
                </a:r>
              </a:p>
            </p:txBody>
          </p:sp>
        </p:grpSp>
        <p:grpSp>
          <p:nvGrpSpPr>
            <p:cNvPr id="60" name="Gruppieren 59"/>
            <p:cNvGrpSpPr/>
            <p:nvPr userDrawn="1"/>
          </p:nvGrpSpPr>
          <p:grpSpPr bwMode="auto">
            <a:xfrm>
              <a:off x="-432001" y="958780"/>
              <a:ext cx="360000" cy="288065"/>
              <a:chOff x="-432001" y="958780"/>
              <a:chExt cx="360000" cy="288065"/>
            </a:xfrm>
          </p:grpSpPr>
          <p:sp>
            <p:nvSpPr>
              <p:cNvPr id="86" name="Textfeld 39"/>
              <p:cNvSpPr txBox="1"/>
              <p:nvPr userDrawn="1"/>
            </p:nvSpPr>
            <p:spPr bwMode="auto">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mn-lt"/>
                  </a:rPr>
                  <a:t>4,55</a:t>
                </a:r>
              </a:p>
            </p:txBody>
          </p:sp>
          <p:cxnSp>
            <p:nvCxnSpPr>
              <p:cNvPr id="85" name="Gerade Verbindung 84"/>
              <p:cNvCxnSpPr/>
              <p:nvPr userDrawn="1"/>
            </p:nvCxnSpPr>
            <p:spPr bwMode="auto">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61" name="Textfeld 60"/>
            <p:cNvSpPr txBox="1"/>
            <p:nvPr userDrawn="1"/>
          </p:nvSpPr>
          <p:spPr bwMode="auto">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mn-lt"/>
                </a:rPr>
                <a:t>Hinweis</a:t>
              </a:r>
              <a:r>
                <a:rPr lang="de-DE" sz="700" b="0" baseline="0" dirty="0">
                  <a:solidFill>
                    <a:schemeClr val="tx1"/>
                  </a:solidFill>
                  <a:latin typeface="+mn-lt"/>
                </a:rPr>
                <a:t>: Titel der Präsentation ist Fußzeile</a:t>
              </a:r>
            </a:p>
            <a:p>
              <a:pPr indent="0" algn="r">
                <a:lnSpc>
                  <a:spcPct val="100000"/>
                </a:lnSpc>
                <a:spcBef>
                  <a:spcPts val="0"/>
                </a:spcBef>
                <a:spcAft>
                  <a:spcPts val="0"/>
                </a:spcAft>
              </a:pPr>
              <a:r>
                <a:rPr lang="de-DE" sz="700" b="0" baseline="0" dirty="0">
                  <a:solidFill>
                    <a:schemeClr val="tx1"/>
                  </a:solidFill>
                  <a:latin typeface="+mn-lt"/>
                </a:rPr>
                <a:t>Fußzeile (pro Folie oder für alle) </a:t>
              </a:r>
              <a:br>
                <a:rPr lang="de-DE" sz="700" b="0" baseline="0" dirty="0">
                  <a:solidFill>
                    <a:schemeClr val="tx1"/>
                  </a:solidFill>
                  <a:latin typeface="+mn-lt"/>
                </a:rPr>
              </a:br>
              <a:r>
                <a:rPr lang="de-DE" sz="700" b="0" baseline="0" dirty="0">
                  <a:solidFill>
                    <a:schemeClr val="tx1"/>
                  </a:solidFill>
                  <a:latin typeface="+mn-lt"/>
                </a:rPr>
                <a:t>anpassen über Menü:</a:t>
              </a:r>
            </a:p>
            <a:p>
              <a:pPr indent="0" algn="r">
                <a:lnSpc>
                  <a:spcPct val="100000"/>
                </a:lnSpc>
                <a:spcBef>
                  <a:spcPts val="0"/>
                </a:spcBef>
                <a:spcAft>
                  <a:spcPts val="0"/>
                </a:spcAft>
              </a:pPr>
              <a:r>
                <a:rPr lang="de-DE" sz="700" b="1" baseline="0" dirty="0">
                  <a:solidFill>
                    <a:schemeClr val="tx1"/>
                  </a:solidFill>
                  <a:latin typeface="+mn-lt"/>
                </a:rPr>
                <a:t>Einfügen | Text | Kopf- und Fußzeile</a:t>
              </a:r>
            </a:p>
          </p:txBody>
        </p:sp>
      </p:grpSp>
      <p:pic>
        <p:nvPicPr>
          <p:cNvPr id="51" name="Logo"/>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bwMode="black">
          <a:xfrm>
            <a:off x="8623414" y="4624750"/>
            <a:ext cx="360000" cy="360000"/>
          </a:xfrm>
          <a:prstGeom prst="rect">
            <a:avLst/>
          </a:prstGeom>
        </p:spPr>
      </p:pic>
      <p:sp>
        <p:nvSpPr>
          <p:cNvPr id="2" name="Titelplatzhalter 1"/>
          <p:cNvSpPr>
            <a:spLocks noGrp="1"/>
          </p:cNvSpPr>
          <p:nvPr>
            <p:ph type="title"/>
          </p:nvPr>
        </p:nvSpPr>
        <p:spPr bwMode="auto">
          <a:xfrm>
            <a:off x="160340" y="288150"/>
            <a:ext cx="8228084" cy="540000"/>
          </a:xfrm>
          <a:prstGeom prst="rect">
            <a:avLst/>
          </a:prstGeom>
        </p:spPr>
        <p:txBody>
          <a:bodyPr vert="horz" lIns="0" tIns="0" rIns="0" bIns="0" rtlCol="0" anchor="b" anchorCtr="0">
            <a:noAutofit/>
          </a:bodyPr>
          <a:lstStyle/>
          <a:p>
            <a:r>
              <a:rPr lang="de-DE" dirty="0"/>
              <a:t>Überschrift, Arial, 17 pt, Markenfarbe </a:t>
            </a:r>
            <a:br>
              <a:rPr lang="de-DE" dirty="0"/>
            </a:br>
            <a:r>
              <a:rPr lang="de-DE" dirty="0"/>
              <a:t>auch zweizeilig, Hervorhebungen fett</a:t>
            </a:r>
          </a:p>
        </p:txBody>
      </p:sp>
      <p:sp>
        <p:nvSpPr>
          <p:cNvPr id="3" name="Textplatzhalter 2"/>
          <p:cNvSpPr>
            <a:spLocks noGrp="1"/>
          </p:cNvSpPr>
          <p:nvPr>
            <p:ph type="body" idx="1"/>
          </p:nvPr>
        </p:nvSpPr>
        <p:spPr bwMode="auto">
          <a:xfrm>
            <a:off x="160338" y="935953"/>
            <a:ext cx="8820732" cy="3636048"/>
          </a:xfrm>
          <a:prstGeom prst="rect">
            <a:avLst/>
          </a:prstGeom>
        </p:spPr>
        <p:txBody>
          <a:bodyPr vert="horz" lIns="0" tIns="0" rIns="0" bIns="0" rtlCol="0" anchor="t" anchorCtr="0">
            <a:noAutofit/>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5" name="Fußzeilenplatzhalter 4"/>
          <p:cNvSpPr>
            <a:spLocks noGrp="1"/>
          </p:cNvSpPr>
          <p:nvPr>
            <p:ph type="ftr" sz="quarter" idx="3"/>
          </p:nvPr>
        </p:nvSpPr>
        <p:spPr bwMode="auto">
          <a:xfrm>
            <a:off x="160336" y="160338"/>
            <a:ext cx="8228085" cy="108000"/>
          </a:xfrm>
          <a:prstGeom prst="rect">
            <a:avLst/>
          </a:prstGeom>
        </p:spPr>
        <p:txBody>
          <a:bodyPr vert="horz" lIns="0" tIns="0" rIns="0" bIns="0" rtlCol="0" anchor="b" anchorCtr="0">
            <a:noAutofit/>
          </a:bodyPr>
          <a:lstStyle>
            <a:lvl1pPr algn="l">
              <a:defRPr sz="800">
                <a:solidFill>
                  <a:schemeClr val="tx1"/>
                </a:solidFill>
              </a:defRPr>
            </a:lvl1pPr>
          </a:lstStyle>
          <a:p>
            <a:r>
              <a:rPr lang="de-DE" dirty="0"/>
              <a:t>Titel der Präsentation</a:t>
            </a:r>
          </a:p>
        </p:txBody>
      </p:sp>
      <p:sp>
        <p:nvSpPr>
          <p:cNvPr id="6" name="Foliennummernplatzhalter 5"/>
          <p:cNvSpPr>
            <a:spLocks noGrp="1"/>
          </p:cNvSpPr>
          <p:nvPr>
            <p:ph type="sldNum" sz="quarter" idx="4"/>
          </p:nvPr>
        </p:nvSpPr>
        <p:spPr bwMode="auto">
          <a:xfrm>
            <a:off x="8621070" y="162001"/>
            <a:ext cx="360000" cy="108100"/>
          </a:xfrm>
          <a:prstGeom prst="rect">
            <a:avLst/>
          </a:prstGeom>
        </p:spPr>
        <p:txBody>
          <a:bodyPr vert="horz" lIns="0" tIns="0" rIns="0" bIns="0" rtlCol="0" anchor="t" anchorCtr="0">
            <a:noAutofit/>
          </a:bodyPr>
          <a:lstStyle>
            <a:lvl1pPr algn="r">
              <a:lnSpc>
                <a:spcPts val="750"/>
              </a:lnSpc>
              <a:defRPr sz="800">
                <a:solidFill>
                  <a:schemeClr val="tx1"/>
                </a:solidFill>
              </a:defRPr>
            </a:lvl1pPr>
          </a:lstStyle>
          <a:p>
            <a:fld id="{4DC8DB1A-7FCE-4C41-8163-B68708D51138}" type="slidenum">
              <a:rPr lang="de-DE" smtClean="0"/>
              <a:pPr/>
              <a:t>‹Nr.›</a:t>
            </a:fld>
            <a:endParaRPr lang="de-DE" dirty="0"/>
          </a:p>
        </p:txBody>
      </p:sp>
      <p:sp>
        <p:nvSpPr>
          <p:cNvPr id="8" name="Datumsplatzhalter 7"/>
          <p:cNvSpPr>
            <a:spLocks noGrp="1"/>
          </p:cNvSpPr>
          <p:nvPr>
            <p:ph type="dt" sz="half" idx="2"/>
          </p:nvPr>
        </p:nvSpPr>
        <p:spPr bwMode="auto">
          <a:xfrm>
            <a:off x="2772000" y="4770000"/>
            <a:ext cx="3600000" cy="108100"/>
          </a:xfrm>
          <a:prstGeom prst="rect">
            <a:avLst/>
          </a:prstGeom>
        </p:spPr>
        <p:txBody>
          <a:bodyPr vert="horz" lIns="0" tIns="0" rIns="0" bIns="0" rtlCol="0" anchor="b"/>
          <a:lstStyle>
            <a:lvl1pPr algn="ctr">
              <a:lnSpc>
                <a:spcPts val="750"/>
              </a:lnSpc>
              <a:defRPr sz="800">
                <a:solidFill>
                  <a:schemeClr val="tx1"/>
                </a:solidFill>
              </a:defRPr>
            </a:lvl1pPr>
          </a:lstStyle>
          <a:p>
            <a:r>
              <a:rPr lang="de-DE" dirty="0"/>
              <a:t>Abteilung / Verfasser / Datum</a:t>
            </a:r>
          </a:p>
        </p:txBody>
      </p:sp>
      <p:pic>
        <p:nvPicPr>
          <p:cNvPr id="50" name="Logo DM"/>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bwMode="black">
          <a:xfrm>
            <a:off x="160337" y="4714750"/>
            <a:ext cx="833576" cy="180000"/>
          </a:xfrm>
          <a:prstGeom prst="rect">
            <a:avLst/>
          </a:prstGeom>
        </p:spPr>
      </p:pic>
    </p:spTree>
    <p:extLst>
      <p:ext uri="{BB962C8B-B14F-4D97-AF65-F5344CB8AC3E}">
        <p14:creationId xmlns:p14="http://schemas.microsoft.com/office/powerpoint/2010/main" val="3408521903"/>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27" r:id="rId14"/>
    <p:sldLayoutId id="2147483928" r:id="rId15"/>
    <p:sldLayoutId id="2147483929" r:id="rId16"/>
    <p:sldLayoutId id="2147483930" r:id="rId17"/>
    <p:sldLayoutId id="2147483931" r:id="rId18"/>
    <p:sldLayoutId id="2147483932" r:id="rId19"/>
    <p:sldLayoutId id="2147483933" r:id="rId20"/>
    <p:sldLayoutId id="2147483934" r:id="rId21"/>
    <p:sldLayoutId id="2147483935" r:id="rId22"/>
    <p:sldLayoutId id="2147483936" r:id="rId23"/>
    <p:sldLayoutId id="2147483937" r:id="rId24"/>
    <p:sldLayoutId id="2147483938" r:id="rId25"/>
    <p:sldLayoutId id="2147483939" r:id="rId26"/>
  </p:sldLayoutIdLst>
  <p:hf hdr="0"/>
  <p:txStyles>
    <p:titleStyle>
      <a:lvl1pPr algn="l" defTabSz="914400" rtl="0" eaLnBrk="1" latinLnBrk="0" hangingPunct="1">
        <a:spcBef>
          <a:spcPct val="0"/>
        </a:spcBef>
        <a:buNone/>
        <a:defRPr sz="1700" kern="1200">
          <a:solidFill>
            <a:schemeClr val="accent1"/>
          </a:solidFill>
          <a:latin typeface="+mj-lt"/>
          <a:ea typeface="+mj-ea"/>
          <a:cs typeface="+mj-cs"/>
        </a:defRPr>
      </a:lvl1pPr>
    </p:titleStyle>
    <p:bodyStyle>
      <a:lvl1pPr marL="180000" indent="-180000" algn="l" defTabSz="914400" rtl="0" eaLnBrk="1" latinLnBrk="0" hangingPunct="1">
        <a:spcBef>
          <a:spcPts val="864"/>
        </a:spcBef>
        <a:buClr>
          <a:schemeClr val="tx2"/>
        </a:buClr>
        <a:buFont typeface="Wingdings" pitchFamily="2" charset="2"/>
        <a:buChar char="§"/>
        <a:defRPr sz="1500" kern="1200" baseline="0">
          <a:solidFill>
            <a:schemeClr val="tx1"/>
          </a:solidFill>
          <a:latin typeface="+mn-lt"/>
          <a:ea typeface="+mn-ea"/>
          <a:cs typeface="+mn-cs"/>
        </a:defRPr>
      </a:lvl1pPr>
      <a:lvl2pPr marL="360000" indent="-180000" algn="l" defTabSz="914400" rtl="0" eaLnBrk="1" latinLnBrk="0" hangingPunct="1">
        <a:spcBef>
          <a:spcPts val="264"/>
        </a:spcBef>
        <a:buClr>
          <a:schemeClr val="tx2"/>
        </a:buClr>
        <a:buFont typeface="Wingdings" pitchFamily="2" charset="2"/>
        <a:buChar char="§"/>
        <a:defRPr sz="1500" kern="1200">
          <a:solidFill>
            <a:schemeClr val="tx1"/>
          </a:solidFill>
          <a:latin typeface="+mn-lt"/>
          <a:ea typeface="+mn-ea"/>
          <a:cs typeface="+mn-cs"/>
        </a:defRPr>
      </a:lvl2pPr>
      <a:lvl3pPr marL="0" indent="0" algn="l" defTabSz="914400" rtl="0" eaLnBrk="1" latinLnBrk="0" hangingPunct="1">
        <a:spcBef>
          <a:spcPts val="864"/>
        </a:spcBef>
        <a:buFont typeface="Arial" pitchFamily="34" charset="0"/>
        <a:buNone/>
        <a:defRPr sz="1500" kern="1200">
          <a:solidFill>
            <a:schemeClr val="tx1"/>
          </a:solidFill>
          <a:latin typeface="+mn-lt"/>
          <a:ea typeface="+mn-ea"/>
          <a:cs typeface="+mn-cs"/>
        </a:defRPr>
      </a:lvl3pPr>
      <a:lvl4pPr marL="180000" indent="-180000" algn="l" defTabSz="914400" rtl="0" eaLnBrk="1" latinLnBrk="0" hangingPunct="1">
        <a:spcBef>
          <a:spcPts val="664"/>
        </a:spcBef>
        <a:buClr>
          <a:schemeClr val="tx2"/>
        </a:buClr>
        <a:buFont typeface="Wingdings" pitchFamily="2" charset="2"/>
        <a:buChar char="§"/>
        <a:defRPr sz="1300" kern="1200">
          <a:solidFill>
            <a:schemeClr val="tx1"/>
          </a:solidFill>
          <a:latin typeface="+mn-lt"/>
          <a:ea typeface="+mn-ea"/>
          <a:cs typeface="+mn-cs"/>
        </a:defRPr>
      </a:lvl4pPr>
      <a:lvl5pPr marL="360000" indent="-180000" algn="l" defTabSz="914400" rtl="0" eaLnBrk="1" latinLnBrk="0" hangingPunct="1">
        <a:spcBef>
          <a:spcPts val="64"/>
        </a:spcBef>
        <a:buClr>
          <a:schemeClr val="tx2"/>
        </a:buClr>
        <a:buFont typeface="Wingdings" pitchFamily="2" charset="2"/>
        <a:buChar char="§"/>
        <a:defRPr sz="1300" kern="1200">
          <a:solidFill>
            <a:schemeClr val="tx1"/>
          </a:solidFill>
          <a:latin typeface="+mn-lt"/>
          <a:ea typeface="+mn-ea"/>
          <a:cs typeface="+mn-cs"/>
        </a:defRPr>
      </a:lvl5pPr>
      <a:lvl6pPr marL="0" indent="0" algn="l" defTabSz="914400" rtl="0" eaLnBrk="1" latinLnBrk="0" hangingPunct="1">
        <a:spcBef>
          <a:spcPts val="664"/>
        </a:spcBef>
        <a:buFont typeface="Arial" pitchFamily="34" charset="0"/>
        <a:buNone/>
        <a:defRPr sz="1300" kern="1200">
          <a:solidFill>
            <a:schemeClr val="tx1"/>
          </a:solidFill>
          <a:latin typeface="+mn-lt"/>
          <a:ea typeface="+mn-ea"/>
          <a:cs typeface="+mn-cs"/>
        </a:defRPr>
      </a:lvl6pPr>
      <a:lvl7pPr marL="0" indent="0" algn="l" defTabSz="914400" rtl="0" eaLnBrk="1" latinLnBrk="0" hangingPunct="1">
        <a:spcBef>
          <a:spcPts val="664"/>
        </a:spcBef>
        <a:buFont typeface="Arial" pitchFamily="34" charset="0"/>
        <a:buNone/>
        <a:defRPr sz="1300" kern="1200" baseline="0">
          <a:solidFill>
            <a:schemeClr val="tx1"/>
          </a:solidFill>
          <a:latin typeface="+mn-lt"/>
          <a:ea typeface="+mn-ea"/>
          <a:cs typeface="+mn-cs"/>
        </a:defRPr>
      </a:lvl7pPr>
      <a:lvl8pPr marL="0" indent="0" algn="l" defTabSz="914400" rtl="0" eaLnBrk="1" latinLnBrk="0" hangingPunct="1">
        <a:spcBef>
          <a:spcPts val="664"/>
        </a:spcBef>
        <a:buFont typeface="Arial" pitchFamily="34" charset="0"/>
        <a:buNone/>
        <a:defRPr sz="1300" kern="1200" baseline="0">
          <a:solidFill>
            <a:schemeClr val="tx1"/>
          </a:solidFill>
          <a:latin typeface="+mn-lt"/>
          <a:ea typeface="+mn-ea"/>
          <a:cs typeface="+mn-cs"/>
        </a:defRPr>
      </a:lvl8pPr>
      <a:lvl9pPr marL="0" indent="0" algn="l" defTabSz="914400" rtl="0" eaLnBrk="1" latinLnBrk="0" hangingPunct="1">
        <a:spcBef>
          <a:spcPts val="664"/>
        </a:spcBef>
        <a:buFont typeface="Arial" pitchFamily="34" charset="0"/>
        <a:buNone/>
        <a:defRPr sz="13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1" name="Logo"/>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bwMode="black">
          <a:xfrm>
            <a:off x="8623414" y="4624750"/>
            <a:ext cx="360000" cy="360000"/>
          </a:xfrm>
          <a:prstGeom prst="rect">
            <a:avLst/>
          </a:prstGeom>
        </p:spPr>
      </p:pic>
      <p:sp>
        <p:nvSpPr>
          <p:cNvPr id="2" name="Titelplatzhalter 1"/>
          <p:cNvSpPr>
            <a:spLocks noGrp="1"/>
          </p:cNvSpPr>
          <p:nvPr>
            <p:ph type="title"/>
          </p:nvPr>
        </p:nvSpPr>
        <p:spPr bwMode="auto">
          <a:xfrm>
            <a:off x="160340" y="288150"/>
            <a:ext cx="8228084" cy="540000"/>
          </a:xfrm>
          <a:prstGeom prst="rect">
            <a:avLst/>
          </a:prstGeom>
        </p:spPr>
        <p:txBody>
          <a:bodyPr vert="horz" lIns="0" tIns="0" rIns="0" bIns="0" rtlCol="0" anchor="b" anchorCtr="0">
            <a:noAutofit/>
          </a:bodyPr>
          <a:lstStyle/>
          <a:p>
            <a:r>
              <a:rPr lang="de-DE" dirty="0"/>
              <a:t>Überschrift, Arial, 17 pt, Markenfarbe </a:t>
            </a:r>
            <a:br>
              <a:rPr lang="de-DE" dirty="0"/>
            </a:br>
            <a:r>
              <a:rPr lang="de-DE" dirty="0"/>
              <a:t>auch zweizeilig, Hervorhebungen fett</a:t>
            </a:r>
          </a:p>
        </p:txBody>
      </p:sp>
      <p:sp>
        <p:nvSpPr>
          <p:cNvPr id="3" name="Textplatzhalter 2"/>
          <p:cNvSpPr>
            <a:spLocks noGrp="1"/>
          </p:cNvSpPr>
          <p:nvPr>
            <p:ph type="body" idx="1"/>
          </p:nvPr>
        </p:nvSpPr>
        <p:spPr bwMode="auto">
          <a:xfrm>
            <a:off x="160338" y="935953"/>
            <a:ext cx="8820732" cy="3636048"/>
          </a:xfrm>
          <a:prstGeom prst="rect">
            <a:avLst/>
          </a:prstGeom>
        </p:spPr>
        <p:txBody>
          <a:bodyPr vert="horz" lIns="0" tIns="0" rIns="0" bIns="0" rtlCol="0" anchor="t" anchorCtr="0">
            <a:noAutofit/>
          </a:bodyPr>
          <a:lstStyle/>
          <a:p>
            <a:pPr lvl="0"/>
            <a:r>
              <a:rPr lang="de-DE" dirty="0"/>
              <a:t>Text, 15 pt, Arial, Schwarz ((für weitere Ebenen: Start | Absatz | Listenebene erhöhen/verringern))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pic>
        <p:nvPicPr>
          <p:cNvPr id="50" name="Logo DM"/>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bwMode="black">
          <a:xfrm>
            <a:off x="160337" y="4714750"/>
            <a:ext cx="833576" cy="180000"/>
          </a:xfrm>
          <a:prstGeom prst="rect">
            <a:avLst/>
          </a:prstGeom>
        </p:spPr>
      </p:pic>
      <p:sp>
        <p:nvSpPr>
          <p:cNvPr id="6" name="Textfeld 56"/>
          <p:cNvSpPr txBox="1"/>
          <p:nvPr userDrawn="1"/>
        </p:nvSpPr>
        <p:spPr>
          <a:xfrm rot="10800000" flipH="1" flipV="1">
            <a:off x="-2052000" y="1216125"/>
            <a:ext cx="1980000" cy="1756625"/>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Hilfslinien anzeigen über Menu: </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Ansicht | Anzeigen | Haken bei</a:t>
            </a:r>
            <a:br>
              <a:rPr lang="de-DE" sz="700" b="0" i="0" dirty="0">
                <a:solidFill>
                  <a:schemeClr val="tx1"/>
                </a:solidFill>
                <a:latin typeface="TheSans LP5 Plain" panose="020B0002050302020203" pitchFamily="34" charset="0"/>
              </a:rPr>
            </a:br>
            <a:r>
              <a:rPr lang="de-DE" sz="700" b="0" i="0" dirty="0">
                <a:solidFill>
                  <a:schemeClr val="tx1"/>
                </a:solidFill>
                <a:latin typeface="TheSans LP5 Plain" panose="020B0002050302020203" pitchFamily="34" charset="0"/>
              </a:rPr>
              <a:t>Führungslinien setzten</a:t>
            </a:r>
          </a:p>
          <a:p>
            <a:pPr indent="0" algn="r">
              <a:lnSpc>
                <a:spcPct val="100000"/>
              </a:lnSpc>
              <a:spcBef>
                <a:spcPts val="0"/>
              </a:spcBef>
              <a:spcAft>
                <a:spcPts val="0"/>
              </a:spcAft>
            </a:pPr>
            <a:r>
              <a:rPr lang="de-DE" sz="400" b="0" i="0" dirty="0">
                <a:solidFill>
                  <a:schemeClr val="tx1"/>
                </a:solidFill>
                <a:latin typeface="TheSans LP5 Plain" panose="020B0002050302020203" pitchFamily="34" charset="0"/>
              </a:rPr>
              <a:t>______________________________________________________</a:t>
            </a:r>
          </a:p>
          <a:p>
            <a:pPr indent="0" algn="r">
              <a:lnSpc>
                <a:spcPct val="100000"/>
              </a:lnSpc>
              <a:spcBef>
                <a:spcPts val="0"/>
              </a:spcBef>
              <a:spcAft>
                <a:spcPts val="0"/>
              </a:spcAft>
            </a:pPr>
            <a:endParaRPr lang="de-DE" sz="300" b="0" i="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Folie in</a:t>
            </a:r>
            <a:r>
              <a:rPr lang="de-DE" sz="700" b="0" i="0" baseline="0" dirty="0">
                <a:solidFill>
                  <a:schemeClr val="tx1"/>
                </a:solidFill>
                <a:latin typeface="TheSans LP5 Plain" panose="020B0002050302020203" pitchFamily="34" charset="0"/>
              </a:rPr>
              <a:t> Ursprungsform </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bringen über Menu:</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Start | Folien | Zurücksetzen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r>
              <a:rPr lang="de-DE" sz="700" b="0" i="0" dirty="0">
                <a:solidFill>
                  <a:schemeClr val="tx1"/>
                </a:solidFill>
                <a:latin typeface="TheSans LP5 Plain" panose="020B0002050302020203" pitchFamily="34" charset="0"/>
              </a:rPr>
              <a:t>Wechsel der Textebene im Menü über: Start | Absatz | Listenebene erhöhen/verringern</a:t>
            </a:r>
          </a:p>
          <a:p>
            <a:pPr indent="0" algn="r">
              <a:lnSpc>
                <a:spcPct val="100000"/>
              </a:lnSpc>
              <a:spcBef>
                <a:spcPts val="0"/>
              </a:spcBef>
              <a:spcAft>
                <a:spcPts val="0"/>
              </a:spcAft>
            </a:pPr>
            <a:r>
              <a:rPr lang="de-DE" sz="400" b="0" i="0" baseline="0" dirty="0">
                <a:solidFill>
                  <a:schemeClr val="tx1"/>
                </a:solidFill>
                <a:latin typeface="TheSans LP5 Plain" panose="020B0002050302020203" pitchFamily="34" charset="0"/>
              </a:rPr>
              <a:t>______________________________________________________</a:t>
            </a:r>
            <a:endParaRPr lang="de-DE" sz="300" b="0" i="0" baseline="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300" b="0" i="0" baseline="0" dirty="0">
              <a:solidFill>
                <a:schemeClr val="tx1"/>
              </a:solidFill>
              <a:latin typeface="TheSans LP5 Plain"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dirty="0">
                <a:solidFill>
                  <a:schemeClr val="tx1"/>
                </a:solidFill>
                <a:latin typeface="TheSans LP5 Plain"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0" i="0" baseline="0" dirty="0">
                <a:solidFill>
                  <a:schemeClr val="tx1"/>
                </a:solidFill>
                <a:latin typeface="TheSans LP5 Plain" panose="020B0002050302020203" pitchFamily="34" charset="0"/>
              </a:rPr>
              <a:t>Start | Folien | Layout</a:t>
            </a:r>
          </a:p>
          <a:p>
            <a:pPr indent="0" algn="r">
              <a:lnSpc>
                <a:spcPct val="100000"/>
              </a:lnSpc>
              <a:spcBef>
                <a:spcPts val="0"/>
              </a:spcBef>
              <a:spcAft>
                <a:spcPts val="0"/>
              </a:spcAft>
            </a:pPr>
            <a:endParaRPr lang="de-DE" sz="700" b="0" i="0" baseline="0" noProof="0" dirty="0">
              <a:solidFill>
                <a:schemeClr val="tx1"/>
              </a:solidFill>
              <a:latin typeface="TheSans LP5 Plain" panose="020B0002050302020203" pitchFamily="34" charset="0"/>
            </a:endParaRPr>
          </a:p>
          <a:p>
            <a:pPr indent="0" algn="r">
              <a:lnSpc>
                <a:spcPct val="100000"/>
              </a:lnSpc>
              <a:spcBef>
                <a:spcPts val="0"/>
              </a:spcBef>
              <a:spcAft>
                <a:spcPts val="0"/>
              </a:spcAft>
            </a:pPr>
            <a:endParaRPr lang="de-DE" sz="700" b="0" i="0" noProof="0" dirty="0">
              <a:solidFill>
                <a:schemeClr val="tx1"/>
              </a:solidFill>
              <a:latin typeface="TheSans LP5 Plain" panose="020B0002050302020203" pitchFamily="34" charset="0"/>
            </a:endParaRPr>
          </a:p>
        </p:txBody>
      </p:sp>
      <p:sp>
        <p:nvSpPr>
          <p:cNvPr id="7" name="Textfeld 8"/>
          <p:cNvSpPr txBox="1"/>
          <p:nvPr userDrawn="1"/>
        </p:nvSpPr>
        <p:spPr>
          <a:xfrm>
            <a:off x="160338" y="-216200"/>
            <a:ext cx="504000" cy="16215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sp>
        <p:nvSpPr>
          <p:cNvPr id="8" name="Textfeld 8"/>
          <p:cNvSpPr txBox="1"/>
          <p:nvPr userDrawn="1"/>
        </p:nvSpPr>
        <p:spPr>
          <a:xfrm>
            <a:off x="160338" y="5220000"/>
            <a:ext cx="504000" cy="16215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dirty="0">
                <a:solidFill>
                  <a:schemeClr val="tx1"/>
                </a:solidFill>
                <a:latin typeface="TheSans LP5 Plain" panose="020B0002050302020203" pitchFamily="34" charset="0"/>
              </a:rPr>
              <a:t>12,25</a:t>
            </a:r>
          </a:p>
        </p:txBody>
      </p:sp>
      <p:cxnSp>
        <p:nvCxnSpPr>
          <p:cNvPr id="9" name="Gerade Verbindung 55"/>
          <p:cNvCxnSpPr/>
          <p:nvPr userDrawn="1"/>
        </p:nvCxnSpPr>
        <p:spPr>
          <a:xfrm flipH="1">
            <a:off x="-360000" y="4571212"/>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 name="Textfeld 39"/>
          <p:cNvSpPr txBox="1"/>
          <p:nvPr userDrawn="1"/>
        </p:nvSpPr>
        <p:spPr>
          <a:xfrm>
            <a:off x="-432000" y="4986113"/>
            <a:ext cx="360000" cy="2162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6,70</a:t>
            </a:r>
          </a:p>
        </p:txBody>
      </p:sp>
      <p:sp>
        <p:nvSpPr>
          <p:cNvPr id="11" name="Textfeld 39"/>
          <p:cNvSpPr txBox="1"/>
          <p:nvPr userDrawn="1"/>
        </p:nvSpPr>
        <p:spPr>
          <a:xfrm>
            <a:off x="-432001" y="719751"/>
            <a:ext cx="360000" cy="2162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kern="0" baseline="0" dirty="0">
                <a:solidFill>
                  <a:schemeClr val="tx1"/>
                </a:solidFill>
                <a:latin typeface="TheSans LP5 Plain" panose="020B0002050302020203" pitchFamily="34" charset="0"/>
              </a:rPr>
              <a:t>4,55</a:t>
            </a:r>
          </a:p>
        </p:txBody>
      </p:sp>
      <p:sp>
        <p:nvSpPr>
          <p:cNvPr id="12" name="Textfeld 11"/>
          <p:cNvSpPr txBox="1"/>
          <p:nvPr userDrawn="1"/>
        </p:nvSpPr>
        <p:spPr>
          <a:xfrm rot="10800000" flipH="1" flipV="1">
            <a:off x="-2052001" y="189175"/>
            <a:ext cx="1980000" cy="405375"/>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Hinweis: Titel der Präsentation ist Fußzeile</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Fußzeile (pro Folie oder für alle) </a:t>
            </a:r>
            <a:br>
              <a:rPr lang="de-DE" sz="700" b="0" i="0" baseline="0" dirty="0">
                <a:solidFill>
                  <a:schemeClr val="tx1"/>
                </a:solidFill>
                <a:latin typeface="TheSans LP5 Plain" panose="020B0002050302020203" pitchFamily="34" charset="0"/>
              </a:rPr>
            </a:br>
            <a:r>
              <a:rPr lang="de-DE" sz="700" b="0" i="0" baseline="0" dirty="0">
                <a:solidFill>
                  <a:schemeClr val="tx1"/>
                </a:solidFill>
                <a:latin typeface="TheSans LP5 Plain" panose="020B0002050302020203" pitchFamily="34" charset="0"/>
              </a:rPr>
              <a:t>anpassen über Menü:</a:t>
            </a:r>
          </a:p>
          <a:p>
            <a:pPr indent="0" algn="r">
              <a:lnSpc>
                <a:spcPct val="100000"/>
              </a:lnSpc>
              <a:spcBef>
                <a:spcPts val="0"/>
              </a:spcBef>
              <a:spcAft>
                <a:spcPts val="0"/>
              </a:spcAft>
            </a:pPr>
            <a:r>
              <a:rPr lang="de-DE" sz="700" b="0" i="0" baseline="0" dirty="0">
                <a:solidFill>
                  <a:schemeClr val="tx1"/>
                </a:solidFill>
                <a:latin typeface="TheSans LP5 Plain" panose="020B0002050302020203" pitchFamily="34" charset="0"/>
              </a:rPr>
              <a:t>Einfügen | Text | Kopf- und Fußzeile</a:t>
            </a:r>
          </a:p>
        </p:txBody>
      </p:sp>
      <p:sp>
        <p:nvSpPr>
          <p:cNvPr id="13" name="Textfeld 8"/>
          <p:cNvSpPr txBox="1"/>
          <p:nvPr userDrawn="1"/>
        </p:nvSpPr>
        <p:spPr>
          <a:xfrm>
            <a:off x="8477070" y="-216200"/>
            <a:ext cx="504000" cy="16215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sp>
        <p:nvSpPr>
          <p:cNvPr id="14" name="Textfeld 8"/>
          <p:cNvSpPr txBox="1"/>
          <p:nvPr userDrawn="1"/>
        </p:nvSpPr>
        <p:spPr>
          <a:xfrm>
            <a:off x="6803263" y="-216200"/>
            <a:ext cx="504000" cy="16215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sp>
        <p:nvSpPr>
          <p:cNvPr id="15" name="Textfeld 8"/>
          <p:cNvSpPr txBox="1"/>
          <p:nvPr userDrawn="1"/>
        </p:nvSpPr>
        <p:spPr>
          <a:xfrm>
            <a:off x="8479414" y="5220000"/>
            <a:ext cx="504000" cy="16215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12,25</a:t>
            </a:r>
          </a:p>
        </p:txBody>
      </p:sp>
      <p:sp>
        <p:nvSpPr>
          <p:cNvPr id="16" name="Textfeld 8"/>
          <p:cNvSpPr txBox="1"/>
          <p:nvPr userDrawn="1"/>
        </p:nvSpPr>
        <p:spPr>
          <a:xfrm>
            <a:off x="6803263" y="5220000"/>
            <a:ext cx="504000" cy="16215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b="0" i="0" dirty="0">
                <a:solidFill>
                  <a:schemeClr val="tx1"/>
                </a:solidFill>
                <a:latin typeface="TheSans LP5 Plain" panose="020B0002050302020203" pitchFamily="34" charset="0"/>
              </a:rPr>
              <a:t>7,60</a:t>
            </a:r>
          </a:p>
        </p:txBody>
      </p:sp>
      <p:cxnSp>
        <p:nvCxnSpPr>
          <p:cNvPr id="17" name="Gerade Verbindung 61"/>
          <p:cNvCxnSpPr/>
          <p:nvPr userDrawn="1"/>
        </p:nvCxnSpPr>
        <p:spPr>
          <a:xfrm flipH="1">
            <a:off x="9216000" y="457200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8" name="Textfeld 39"/>
          <p:cNvSpPr txBox="1"/>
          <p:nvPr userDrawn="1"/>
        </p:nvSpPr>
        <p:spPr>
          <a:xfrm>
            <a:off x="9216000" y="160884"/>
            <a:ext cx="360000" cy="2162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cxnSp>
        <p:nvCxnSpPr>
          <p:cNvPr id="19" name="Gerade Verbindung 63"/>
          <p:cNvCxnSpPr/>
          <p:nvPr userDrawn="1"/>
        </p:nvCxnSpPr>
        <p:spPr>
          <a:xfrm flipH="1">
            <a:off x="9216000" y="93595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0" name="Textfeld 39"/>
          <p:cNvSpPr txBox="1"/>
          <p:nvPr userDrawn="1"/>
        </p:nvSpPr>
        <p:spPr>
          <a:xfrm>
            <a:off x="9216000" y="4986113"/>
            <a:ext cx="360000" cy="2162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b="0" i="0" kern="0" baseline="0" dirty="0">
                <a:solidFill>
                  <a:schemeClr val="tx1"/>
                </a:solidFill>
                <a:latin typeface="TheSans LP5 Plain" panose="020B0002050302020203" pitchFamily="34" charset="0"/>
              </a:rPr>
              <a:t>6,70</a:t>
            </a:r>
          </a:p>
        </p:txBody>
      </p:sp>
    </p:spTree>
    <p:extLst>
      <p:ext uri="{BB962C8B-B14F-4D97-AF65-F5344CB8AC3E}">
        <p14:creationId xmlns:p14="http://schemas.microsoft.com/office/powerpoint/2010/main" val="3535327032"/>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 id="2147483954" r:id="rId14"/>
    <p:sldLayoutId id="2147483955" r:id="rId15"/>
    <p:sldLayoutId id="2147483956" r:id="rId16"/>
    <p:sldLayoutId id="2147483957" r:id="rId17"/>
    <p:sldLayoutId id="2147483958" r:id="rId18"/>
    <p:sldLayoutId id="2147483959" r:id="rId19"/>
    <p:sldLayoutId id="2147483960" r:id="rId20"/>
    <p:sldLayoutId id="2147483961" r:id="rId21"/>
    <p:sldLayoutId id="2147483962" r:id="rId22"/>
    <p:sldLayoutId id="2147483963" r:id="rId23"/>
    <p:sldLayoutId id="2147483964" r:id="rId24"/>
    <p:sldLayoutId id="2147483965" r:id="rId25"/>
    <p:sldLayoutId id="2147483966" r:id="rId26"/>
  </p:sldLayoutIdLst>
  <p:hf hdr="0"/>
  <p:txStyles>
    <p:titleStyle>
      <a:lvl1pPr algn="l" defTabSz="914400" rtl="0" eaLnBrk="1" latinLnBrk="0" hangingPunct="1">
        <a:spcBef>
          <a:spcPct val="0"/>
        </a:spcBef>
        <a:buNone/>
        <a:defRPr sz="1700" b="0" i="0" kern="1200">
          <a:solidFill>
            <a:schemeClr val="accent1"/>
          </a:solidFill>
          <a:latin typeface="TheSans LP5 Plain" panose="020B0002050302020203" pitchFamily="34" charset="0"/>
          <a:ea typeface="+mj-ea"/>
          <a:cs typeface="+mj-cs"/>
        </a:defRPr>
      </a:lvl1pPr>
    </p:titleStyle>
    <p:bodyStyle>
      <a:lvl1pPr marL="180000" indent="-180000" algn="l" defTabSz="914400" rtl="0" eaLnBrk="1" latinLnBrk="0" hangingPunct="1">
        <a:spcBef>
          <a:spcPts val="864"/>
        </a:spcBef>
        <a:buClr>
          <a:schemeClr val="tx2"/>
        </a:buClr>
        <a:buFont typeface="Wingdings" pitchFamily="2" charset="2"/>
        <a:buChar char="§"/>
        <a:defRPr sz="1500" b="0" i="0" kern="1200" baseline="0">
          <a:solidFill>
            <a:schemeClr val="tx1"/>
          </a:solidFill>
          <a:latin typeface="TheSans LP5 Plain" panose="020B0002050302020203" pitchFamily="34" charset="0"/>
          <a:ea typeface="+mn-ea"/>
          <a:cs typeface="+mn-cs"/>
        </a:defRPr>
      </a:lvl1pPr>
      <a:lvl2pPr marL="360000" indent="-180000" algn="l" defTabSz="914400" rtl="0" eaLnBrk="1" latinLnBrk="0" hangingPunct="1">
        <a:spcBef>
          <a:spcPts val="264"/>
        </a:spcBef>
        <a:buClr>
          <a:schemeClr val="tx2"/>
        </a:buClr>
        <a:buFont typeface="Wingdings" pitchFamily="2" charset="2"/>
        <a:buChar char="§"/>
        <a:defRPr sz="1500" b="0" i="0" kern="1200">
          <a:solidFill>
            <a:schemeClr val="tx1"/>
          </a:solidFill>
          <a:latin typeface="TheSans LP5 Plain" panose="020B0002050302020203" pitchFamily="34" charset="0"/>
          <a:ea typeface="+mn-ea"/>
          <a:cs typeface="+mn-cs"/>
        </a:defRPr>
      </a:lvl2pPr>
      <a:lvl3pPr marL="0" indent="0" algn="l" defTabSz="914400" rtl="0" eaLnBrk="1" latinLnBrk="0" hangingPunct="1">
        <a:spcBef>
          <a:spcPts val="864"/>
        </a:spcBef>
        <a:buFont typeface="Arial" pitchFamily="34" charset="0"/>
        <a:buNone/>
        <a:defRPr sz="1500" b="0" i="0" kern="1200">
          <a:solidFill>
            <a:schemeClr val="tx1"/>
          </a:solidFill>
          <a:latin typeface="TheSans LP5 Plain" panose="020B0002050302020203" pitchFamily="34" charset="0"/>
          <a:ea typeface="+mn-ea"/>
          <a:cs typeface="+mn-cs"/>
        </a:defRPr>
      </a:lvl3pPr>
      <a:lvl4pPr marL="180000" indent="-180000" algn="l" defTabSz="914400" rtl="0" eaLnBrk="1" latinLnBrk="0" hangingPunct="1">
        <a:spcBef>
          <a:spcPts val="664"/>
        </a:spcBef>
        <a:buClr>
          <a:schemeClr val="tx2"/>
        </a:buClr>
        <a:buFont typeface="Wingdings" pitchFamily="2" charset="2"/>
        <a:buChar char="§"/>
        <a:defRPr sz="1300" b="0" i="0" kern="1200">
          <a:solidFill>
            <a:schemeClr val="tx1"/>
          </a:solidFill>
          <a:latin typeface="TheSans LP5 Plain" panose="020B0002050302020203" pitchFamily="34" charset="0"/>
          <a:ea typeface="+mn-ea"/>
          <a:cs typeface="+mn-cs"/>
        </a:defRPr>
      </a:lvl4pPr>
      <a:lvl5pPr marL="360000" indent="-180000" algn="l" defTabSz="914400" rtl="0" eaLnBrk="1" latinLnBrk="0" hangingPunct="1">
        <a:spcBef>
          <a:spcPts val="64"/>
        </a:spcBef>
        <a:buClr>
          <a:schemeClr val="tx2"/>
        </a:buClr>
        <a:buFont typeface="Wingdings" pitchFamily="2" charset="2"/>
        <a:buChar char="§"/>
        <a:defRPr sz="1300" b="0" i="0" kern="1200">
          <a:solidFill>
            <a:schemeClr val="tx1"/>
          </a:solidFill>
          <a:latin typeface="TheSans LP5 Plain" panose="020B0002050302020203" pitchFamily="34" charset="0"/>
          <a:ea typeface="+mn-ea"/>
          <a:cs typeface="+mn-cs"/>
        </a:defRPr>
      </a:lvl5pPr>
      <a:lvl6pPr marL="0" indent="0" algn="l" defTabSz="914400" rtl="0" eaLnBrk="1" latinLnBrk="0" hangingPunct="1">
        <a:spcBef>
          <a:spcPts val="664"/>
        </a:spcBef>
        <a:buFont typeface="Arial" pitchFamily="34" charset="0"/>
        <a:buNone/>
        <a:defRPr sz="1300" b="0" i="0" kern="1200">
          <a:solidFill>
            <a:schemeClr val="tx1"/>
          </a:solidFill>
          <a:latin typeface="TheSans LP5 Plain" panose="020B0002050302020203" pitchFamily="34" charset="0"/>
          <a:ea typeface="+mn-ea"/>
          <a:cs typeface="+mn-cs"/>
        </a:defRPr>
      </a:lvl6pPr>
      <a:lvl7pPr marL="0" indent="0" algn="l" defTabSz="914400" rtl="0" eaLnBrk="1" latinLnBrk="0" hangingPunct="1">
        <a:spcBef>
          <a:spcPts val="664"/>
        </a:spcBef>
        <a:buFont typeface="Arial" pitchFamily="34" charset="0"/>
        <a:buNone/>
        <a:defRPr sz="1300" b="0" i="0" kern="1200" baseline="0">
          <a:solidFill>
            <a:schemeClr val="tx1"/>
          </a:solidFill>
          <a:latin typeface="TheSans LP5 Plain" panose="020B0002050302020203" pitchFamily="34" charset="0"/>
          <a:ea typeface="+mn-ea"/>
          <a:cs typeface="+mn-cs"/>
        </a:defRPr>
      </a:lvl7pPr>
      <a:lvl8pPr marL="0" indent="0" algn="l" defTabSz="914400" rtl="0" eaLnBrk="1" latinLnBrk="0" hangingPunct="1">
        <a:spcBef>
          <a:spcPts val="664"/>
        </a:spcBef>
        <a:buFont typeface="Arial" pitchFamily="34" charset="0"/>
        <a:buNone/>
        <a:defRPr sz="1300" b="0" i="0" kern="1200" baseline="0">
          <a:solidFill>
            <a:schemeClr val="tx1"/>
          </a:solidFill>
          <a:latin typeface="TheSans LP5 Plain" panose="020B0002050302020203" pitchFamily="34" charset="0"/>
          <a:ea typeface="+mn-ea"/>
          <a:cs typeface="+mn-cs"/>
        </a:defRPr>
      </a:lvl8pPr>
      <a:lvl9pPr marL="0" indent="0" algn="l" defTabSz="914400" rtl="0" eaLnBrk="1" latinLnBrk="0" hangingPunct="1">
        <a:spcBef>
          <a:spcPts val="664"/>
        </a:spcBef>
        <a:buFont typeface="Arial" pitchFamily="34" charset="0"/>
        <a:buNone/>
        <a:defRPr sz="1300" b="0" i="0" kern="1200">
          <a:solidFill>
            <a:schemeClr val="tx1"/>
          </a:solidFill>
          <a:latin typeface="TheSans LP5 Plain" panose="020B0002050302020203" pitchFamily="34" charset="0"/>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16484" y="270250"/>
            <a:ext cx="6732000" cy="594550"/>
          </a:xfrm>
          <a:prstGeom prst="rect">
            <a:avLst/>
          </a:prstGeom>
        </p:spPr>
        <p:txBody>
          <a:bodyPr vert="horz" lIns="0" tIns="0" rIns="0" bIns="0" rtlCol="0" anchor="b" anchorCtr="0">
            <a:noAutofit/>
          </a:bodyPr>
          <a:lstStyle/>
          <a:p>
            <a:r>
              <a:rPr lang="de-DE" dirty="0" smtClean="0"/>
              <a:t>Überschrift, Arial, 22 </a:t>
            </a:r>
            <a:r>
              <a:rPr lang="de-DE" dirty="0" err="1" smtClean="0"/>
              <a:t>pt</a:t>
            </a:r>
            <a:r>
              <a:rPr lang="de-DE" dirty="0" smtClean="0"/>
              <a:t>, Markenfarbe </a:t>
            </a:r>
            <a:br>
              <a:rPr lang="de-DE" dirty="0" smtClean="0"/>
            </a:br>
            <a:r>
              <a:rPr lang="de-DE" dirty="0" smtClean="0"/>
              <a:t>auch zweizeilig, Hervorhebungen fett</a:t>
            </a:r>
            <a:endParaRPr lang="de-DE" dirty="0"/>
          </a:p>
        </p:txBody>
      </p:sp>
      <p:sp>
        <p:nvSpPr>
          <p:cNvPr id="3" name="Textplatzhalter 2"/>
          <p:cNvSpPr>
            <a:spLocks noGrp="1"/>
          </p:cNvSpPr>
          <p:nvPr>
            <p:ph type="body" idx="1"/>
          </p:nvPr>
        </p:nvSpPr>
        <p:spPr>
          <a:xfrm>
            <a:off x="216483" y="986751"/>
            <a:ext cx="8712684" cy="3593987"/>
          </a:xfrm>
          <a:prstGeom prst="rect">
            <a:avLst/>
          </a:prstGeom>
        </p:spPr>
        <p:txBody>
          <a:bodyPr vert="horz" lIns="0" tIns="0" rIns="0" bIns="0" rtlCol="0" anchor="t" anchorCtr="0">
            <a:noAutofit/>
          </a:bodyPr>
          <a:lstStyle/>
          <a:p>
            <a:pPr lvl="0"/>
            <a:r>
              <a:rPr lang="de-DE" dirty="0" smtClean="0"/>
              <a:t>Text, 18 </a:t>
            </a:r>
            <a:r>
              <a:rPr lang="de-DE" dirty="0" err="1" smtClean="0"/>
              <a:t>pt</a:t>
            </a:r>
            <a:r>
              <a:rPr lang="de-DE" dirty="0" smtClean="0"/>
              <a: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5" name="Fußzeilenplatzhalter 4"/>
          <p:cNvSpPr>
            <a:spLocks noGrp="1"/>
          </p:cNvSpPr>
          <p:nvPr>
            <p:ph type="ftr" sz="quarter" idx="3"/>
          </p:nvPr>
        </p:nvSpPr>
        <p:spPr>
          <a:xfrm>
            <a:off x="215900" y="162150"/>
            <a:ext cx="7214400" cy="108100"/>
          </a:xfrm>
          <a:prstGeom prst="rect">
            <a:avLst/>
          </a:prstGeom>
        </p:spPr>
        <p:txBody>
          <a:bodyPr vert="horz" lIns="0" tIns="0" rIns="0" bIns="0" rtlCol="0" anchor="b" anchorCtr="0">
            <a:noAutofit/>
          </a:bodyPr>
          <a:lstStyle>
            <a:lvl1pPr algn="l">
              <a:defRPr sz="601">
                <a:solidFill>
                  <a:schemeClr val="tx1"/>
                </a:solidFill>
              </a:defRPr>
            </a:lvl1pPr>
          </a:lstStyle>
          <a:p>
            <a:r>
              <a:rPr lang="de-DE" smtClean="0"/>
              <a:t>Hannover Messe Events weltweit</a:t>
            </a:r>
            <a:endParaRPr lang="de-DE" dirty="0"/>
          </a:p>
        </p:txBody>
      </p:sp>
      <p:sp>
        <p:nvSpPr>
          <p:cNvPr id="6" name="Foliennummernplatzhalter 5"/>
          <p:cNvSpPr>
            <a:spLocks noGrp="1"/>
          </p:cNvSpPr>
          <p:nvPr>
            <p:ph type="sldNum" sz="quarter" idx="4"/>
          </p:nvPr>
        </p:nvSpPr>
        <p:spPr>
          <a:xfrm>
            <a:off x="8567095" y="160884"/>
            <a:ext cx="360000" cy="108100"/>
          </a:xfrm>
          <a:prstGeom prst="rect">
            <a:avLst/>
          </a:prstGeom>
        </p:spPr>
        <p:txBody>
          <a:bodyPr vert="horz" lIns="0" tIns="0" rIns="0" bIns="0" rtlCol="0" anchor="t" anchorCtr="0">
            <a:noAutofit/>
          </a:bodyPr>
          <a:lstStyle>
            <a:lvl1pPr algn="r">
              <a:lnSpc>
                <a:spcPts val="563"/>
              </a:lnSpc>
              <a:defRPr sz="601">
                <a:solidFill>
                  <a:schemeClr val="tx1"/>
                </a:solidFill>
              </a:defRPr>
            </a:lvl1pPr>
          </a:lstStyle>
          <a:p>
            <a:fld id="{4DC8DB1A-7FCE-4C41-8163-B68708D51138}" type="slidenum">
              <a:rPr lang="de-DE" smtClean="0"/>
              <a:pPr/>
              <a:t>‹Nr.›</a:t>
            </a:fld>
            <a:endParaRPr lang="de-DE"/>
          </a:p>
        </p:txBody>
      </p:sp>
      <p:pic>
        <p:nvPicPr>
          <p:cNvPr id="37" name="Grafik 36"/>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216000" y="4779064"/>
            <a:ext cx="1167006" cy="189175"/>
          </a:xfrm>
          <a:prstGeom prst="rect">
            <a:avLst/>
          </a:prstGeom>
        </p:spPr>
      </p:pic>
      <p:sp>
        <p:nvSpPr>
          <p:cNvPr id="8" name="Datumsplatzhalter 7"/>
          <p:cNvSpPr>
            <a:spLocks noGrp="1"/>
          </p:cNvSpPr>
          <p:nvPr>
            <p:ph type="dt" sz="half" idx="2"/>
          </p:nvPr>
        </p:nvSpPr>
        <p:spPr>
          <a:xfrm>
            <a:off x="2772000" y="4810450"/>
            <a:ext cx="3600000" cy="108100"/>
          </a:xfrm>
          <a:prstGeom prst="rect">
            <a:avLst/>
          </a:prstGeom>
        </p:spPr>
        <p:txBody>
          <a:bodyPr vert="horz" lIns="0" tIns="0" rIns="0" bIns="0" rtlCol="0" anchor="b"/>
          <a:lstStyle>
            <a:lvl1pPr algn="ctr">
              <a:lnSpc>
                <a:spcPts val="563"/>
              </a:lnSpc>
              <a:defRPr sz="601">
                <a:solidFill>
                  <a:schemeClr val="tx1"/>
                </a:solidFill>
              </a:defRPr>
            </a:lvl1pPr>
          </a:lstStyle>
          <a:p>
            <a:r>
              <a:rPr lang="de-DE" smtClean="0"/>
              <a:t>Department / Author / Date</a:t>
            </a:r>
            <a:endParaRPr lang="de-DE" dirty="0"/>
          </a:p>
        </p:txBody>
      </p:sp>
      <p:pic>
        <p:nvPicPr>
          <p:cNvPr id="7" name="Grafik 6"/>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8460000" y="4634788"/>
            <a:ext cx="468000" cy="351325"/>
          </a:xfrm>
          <a:prstGeom prst="rect">
            <a:avLst/>
          </a:prstGeom>
        </p:spPr>
      </p:pic>
      <p:grpSp>
        <p:nvGrpSpPr>
          <p:cNvPr id="48" name="Gruppieren 47"/>
          <p:cNvGrpSpPr/>
          <p:nvPr/>
        </p:nvGrpSpPr>
        <p:grpSpPr>
          <a:xfrm>
            <a:off x="-2052001" y="-270250"/>
            <a:ext cx="11628001" cy="5688763"/>
            <a:chOff x="-2052001" y="-360000"/>
            <a:chExt cx="11628001" cy="7578000"/>
          </a:xfrm>
        </p:grpSpPr>
        <p:sp>
          <p:nvSpPr>
            <p:cNvPr id="50" name="Textfeld 56"/>
            <p:cNvSpPr txBox="1"/>
            <p:nvPr userDrawn="1"/>
          </p:nvSpPr>
          <p:spPr>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601" b="0" dirty="0" smtClean="0">
                  <a:solidFill>
                    <a:schemeClr val="tx1"/>
                  </a:solidFill>
                  <a:latin typeface="+mn-lt"/>
                </a:rPr>
                <a:t>Hilfslinien anzeigen über Menu: </a:t>
              </a:r>
              <a:br>
                <a:rPr lang="de-DE" sz="601" b="0" dirty="0" smtClean="0">
                  <a:solidFill>
                    <a:schemeClr val="tx1"/>
                  </a:solidFill>
                  <a:latin typeface="+mn-lt"/>
                </a:rPr>
              </a:br>
              <a:r>
                <a:rPr lang="de-DE" sz="601" b="1" dirty="0" smtClean="0">
                  <a:solidFill>
                    <a:schemeClr val="tx1"/>
                  </a:solidFill>
                  <a:latin typeface="+mn-lt"/>
                </a:rPr>
                <a:t>Ansicht | Anzeigen | </a:t>
              </a:r>
              <a:r>
                <a:rPr lang="de-DE" sz="601" b="0" dirty="0" smtClean="0">
                  <a:solidFill>
                    <a:schemeClr val="tx1"/>
                  </a:solidFill>
                  <a:latin typeface="+mn-lt"/>
                </a:rPr>
                <a:t>Haken bei</a:t>
              </a:r>
              <a:r>
                <a:rPr lang="de-DE" sz="601" b="1" dirty="0" smtClean="0">
                  <a:solidFill>
                    <a:schemeClr val="tx1"/>
                  </a:solidFill>
                  <a:latin typeface="+mn-lt"/>
                </a:rPr>
                <a:t/>
              </a:r>
              <a:br>
                <a:rPr lang="de-DE" sz="601" b="1" dirty="0" smtClean="0">
                  <a:solidFill>
                    <a:schemeClr val="tx1"/>
                  </a:solidFill>
                  <a:latin typeface="+mn-lt"/>
                </a:rPr>
              </a:br>
              <a:r>
                <a:rPr lang="de-DE" sz="601" b="1" dirty="0" smtClean="0">
                  <a:solidFill>
                    <a:schemeClr val="tx1"/>
                  </a:solidFill>
                  <a:latin typeface="+mn-lt"/>
                </a:rPr>
                <a:t>Führungslinien </a:t>
              </a:r>
              <a:r>
                <a:rPr lang="de-DE" sz="601" b="0" dirty="0" smtClean="0">
                  <a:solidFill>
                    <a:schemeClr val="tx1"/>
                  </a:solidFill>
                  <a:latin typeface="+mn-lt"/>
                </a:rPr>
                <a:t>setzten</a:t>
              </a:r>
            </a:p>
            <a:p>
              <a:pPr indent="0" algn="r">
                <a:lnSpc>
                  <a:spcPct val="100000"/>
                </a:lnSpc>
                <a:spcBef>
                  <a:spcPts val="0"/>
                </a:spcBef>
                <a:spcAft>
                  <a:spcPts val="0"/>
                </a:spcAft>
              </a:pPr>
              <a:r>
                <a:rPr lang="de-DE" sz="375" b="0" dirty="0" smtClean="0">
                  <a:solidFill>
                    <a:schemeClr val="tx1"/>
                  </a:solidFill>
                  <a:latin typeface="+mn-lt"/>
                </a:rPr>
                <a:t>______________________________________________________</a:t>
              </a:r>
            </a:p>
            <a:p>
              <a:pPr indent="0" algn="r">
                <a:lnSpc>
                  <a:spcPct val="100000"/>
                </a:lnSpc>
                <a:spcBef>
                  <a:spcPts val="0"/>
                </a:spcBef>
                <a:spcAft>
                  <a:spcPts val="0"/>
                </a:spcAft>
              </a:pPr>
              <a:endParaRPr lang="de-DE" sz="263" b="0" dirty="0" smtClean="0">
                <a:solidFill>
                  <a:schemeClr val="tx1"/>
                </a:solidFill>
                <a:latin typeface="+mn-lt"/>
              </a:endParaRPr>
            </a:p>
            <a:p>
              <a:pPr indent="0" algn="r">
                <a:lnSpc>
                  <a:spcPct val="100000"/>
                </a:lnSpc>
                <a:spcBef>
                  <a:spcPts val="0"/>
                </a:spcBef>
                <a:spcAft>
                  <a:spcPts val="0"/>
                </a:spcAft>
              </a:pPr>
              <a:r>
                <a:rPr lang="de-DE" sz="601" b="0" dirty="0" smtClean="0">
                  <a:solidFill>
                    <a:schemeClr val="tx1"/>
                  </a:solidFill>
                  <a:latin typeface="+mn-lt"/>
                </a:rPr>
                <a:t>Folie in</a:t>
              </a:r>
              <a:r>
                <a:rPr lang="de-DE" sz="601" b="0" baseline="0" dirty="0" smtClean="0">
                  <a:solidFill>
                    <a:schemeClr val="tx1"/>
                  </a:solidFill>
                  <a:latin typeface="+mn-lt"/>
                </a:rPr>
                <a:t> Ursprungsform </a:t>
              </a:r>
            </a:p>
            <a:p>
              <a:pPr indent="0" algn="r">
                <a:lnSpc>
                  <a:spcPct val="100000"/>
                </a:lnSpc>
                <a:spcBef>
                  <a:spcPts val="0"/>
                </a:spcBef>
                <a:spcAft>
                  <a:spcPts val="0"/>
                </a:spcAft>
              </a:pPr>
              <a:r>
                <a:rPr lang="de-DE" sz="601" b="0" baseline="0" dirty="0" smtClean="0">
                  <a:solidFill>
                    <a:schemeClr val="tx1"/>
                  </a:solidFill>
                  <a:latin typeface="+mn-lt"/>
                </a:rPr>
                <a:t>bringen über Menu:</a:t>
              </a:r>
            </a:p>
            <a:p>
              <a:pPr indent="0" algn="r">
                <a:lnSpc>
                  <a:spcPct val="100000"/>
                </a:lnSpc>
                <a:spcBef>
                  <a:spcPts val="0"/>
                </a:spcBef>
                <a:spcAft>
                  <a:spcPts val="0"/>
                </a:spcAft>
              </a:pPr>
              <a:r>
                <a:rPr lang="de-DE" sz="601" b="1" baseline="0" dirty="0" smtClean="0">
                  <a:solidFill>
                    <a:schemeClr val="tx1"/>
                  </a:solidFill>
                  <a:latin typeface="+mn-lt"/>
                </a:rPr>
                <a:t>Start | Folien | Zurücksetzen</a:t>
              </a:r>
            </a:p>
            <a:p>
              <a:pPr indent="0" algn="r">
                <a:lnSpc>
                  <a:spcPct val="100000"/>
                </a:lnSpc>
                <a:spcBef>
                  <a:spcPts val="0"/>
                </a:spcBef>
                <a:spcAft>
                  <a:spcPts val="0"/>
                </a:spcAft>
              </a:pPr>
              <a:r>
                <a:rPr lang="de-DE" sz="375"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263" b="1" baseline="0" dirty="0" smtClean="0">
                <a:solidFill>
                  <a:schemeClr val="tx1"/>
                </a:solidFill>
                <a:latin typeface="+mn-lt"/>
              </a:endParaRPr>
            </a:p>
            <a:p>
              <a:pPr indent="0" algn="r">
                <a:lnSpc>
                  <a:spcPct val="100000"/>
                </a:lnSpc>
                <a:spcBef>
                  <a:spcPts val="0"/>
                </a:spcBef>
                <a:spcAft>
                  <a:spcPts val="0"/>
                </a:spcAft>
              </a:pPr>
              <a:r>
                <a:rPr lang="de-DE" sz="601" dirty="0" smtClean="0">
                  <a:solidFill>
                    <a:schemeClr val="tx1"/>
                  </a:solidFill>
                </a:rPr>
                <a:t>Wechsel der Textebene im Menü über: </a:t>
              </a:r>
              <a:r>
                <a:rPr lang="de-DE" sz="601" b="1" dirty="0" smtClean="0">
                  <a:solidFill>
                    <a:schemeClr val="tx1"/>
                  </a:solidFill>
                </a:rPr>
                <a:t>Start | Absatz | Listenebene erhöhen/verringern</a:t>
              </a:r>
            </a:p>
            <a:p>
              <a:pPr indent="0" algn="r">
                <a:lnSpc>
                  <a:spcPct val="100000"/>
                </a:lnSpc>
                <a:spcBef>
                  <a:spcPts val="0"/>
                </a:spcBef>
                <a:spcAft>
                  <a:spcPts val="0"/>
                </a:spcAft>
              </a:pPr>
              <a:r>
                <a:rPr lang="de-DE" sz="375"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263" b="0" baseline="0" dirty="0" smtClean="0">
                <a:solidFill>
                  <a:schemeClr val="tx1"/>
                </a:solidFill>
                <a:latin typeface="+mn-lt"/>
              </a:endParaRPr>
            </a:p>
            <a:p>
              <a:pPr marL="0" marR="0" lvl="0" indent="0" algn="r" defTabSz="686440" rtl="0" eaLnBrk="1" fontAlgn="auto" latinLnBrk="0" hangingPunct="1">
                <a:lnSpc>
                  <a:spcPct val="100000"/>
                </a:lnSpc>
                <a:spcBef>
                  <a:spcPts val="0"/>
                </a:spcBef>
                <a:spcAft>
                  <a:spcPts val="0"/>
                </a:spcAft>
                <a:buClrTx/>
                <a:buSzTx/>
                <a:buFontTx/>
                <a:buNone/>
                <a:tabLst/>
                <a:defRPr/>
              </a:pPr>
              <a:r>
                <a:rPr lang="de-DE" sz="601" dirty="0" smtClean="0">
                  <a:solidFill>
                    <a:schemeClr val="tx1"/>
                  </a:solidFill>
                </a:rPr>
                <a:t>Wechsel des Folienlayouts im Menü über:</a:t>
              </a:r>
            </a:p>
            <a:p>
              <a:pPr marL="0" marR="0" lvl="0" indent="0" algn="r" defTabSz="686440" rtl="0" eaLnBrk="1" fontAlgn="auto" latinLnBrk="0" hangingPunct="1">
                <a:lnSpc>
                  <a:spcPct val="100000"/>
                </a:lnSpc>
                <a:spcBef>
                  <a:spcPts val="0"/>
                </a:spcBef>
                <a:spcAft>
                  <a:spcPts val="0"/>
                </a:spcAft>
                <a:buClrTx/>
                <a:buSzTx/>
                <a:buFontTx/>
                <a:buNone/>
                <a:tabLst/>
                <a:defRPr/>
              </a:pPr>
              <a:r>
                <a:rPr lang="de-DE" sz="601" b="1" baseline="0" dirty="0" smtClean="0">
                  <a:solidFill>
                    <a:schemeClr val="tx1"/>
                  </a:solidFill>
                  <a:latin typeface="+mn-lt"/>
                </a:rPr>
                <a:t>Start | Folien | Layout</a:t>
              </a:r>
            </a:p>
            <a:p>
              <a:pPr indent="0" algn="r">
                <a:lnSpc>
                  <a:spcPct val="100000"/>
                </a:lnSpc>
                <a:spcBef>
                  <a:spcPts val="0"/>
                </a:spcBef>
                <a:spcAft>
                  <a:spcPts val="0"/>
                </a:spcAft>
              </a:pPr>
              <a:endParaRPr lang="de-DE" sz="601" b="1" baseline="0" dirty="0" smtClean="0">
                <a:solidFill>
                  <a:schemeClr val="tx1"/>
                </a:solidFill>
                <a:latin typeface="+mn-lt"/>
              </a:endParaRPr>
            </a:p>
            <a:p>
              <a:pPr indent="0" algn="r">
                <a:lnSpc>
                  <a:spcPct val="100000"/>
                </a:lnSpc>
                <a:spcBef>
                  <a:spcPts val="0"/>
                </a:spcBef>
                <a:spcAft>
                  <a:spcPts val="0"/>
                </a:spcAft>
              </a:pPr>
              <a:endParaRPr lang="de-DE" sz="601" b="1" dirty="0" smtClean="0">
                <a:solidFill>
                  <a:schemeClr val="tx1"/>
                </a:solidFill>
                <a:latin typeface="+mn-lt"/>
              </a:endParaRPr>
            </a:p>
          </p:txBody>
        </p:sp>
        <p:grpSp>
          <p:nvGrpSpPr>
            <p:cNvPr id="51" name="Gruppieren 50"/>
            <p:cNvGrpSpPr/>
            <p:nvPr userDrawn="1"/>
          </p:nvGrpSpPr>
          <p:grpSpPr>
            <a:xfrm>
              <a:off x="215900" y="-360000"/>
              <a:ext cx="8711195" cy="288000"/>
              <a:chOff x="215900" y="-360000"/>
              <a:chExt cx="8711195" cy="288000"/>
            </a:xfrm>
          </p:grpSpPr>
          <p:cxnSp>
            <p:nvCxnSpPr>
              <p:cNvPr id="79" name="Gerade Verbindung 78"/>
              <p:cNvCxnSpPr/>
              <p:nvPr userDrawn="1"/>
            </p:nvCxnSpPr>
            <p:spPr>
              <a:xfrm flipV="1">
                <a:off x="215900"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0" name="Textfeld 8"/>
              <p:cNvSpPr txBox="1"/>
              <p:nvPr userDrawn="1"/>
            </p:nvSpPr>
            <p:spPr>
              <a:xfrm>
                <a:off x="216484"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dirty="0" smtClean="0">
                    <a:solidFill>
                      <a:schemeClr val="tx1"/>
                    </a:solidFill>
                  </a:rPr>
                  <a:t>12,10</a:t>
                </a:r>
              </a:p>
            </p:txBody>
          </p:sp>
          <p:sp>
            <p:nvSpPr>
              <p:cNvPr id="81" name="Textfeld 8"/>
              <p:cNvSpPr txBox="1"/>
              <p:nvPr userDrawn="1"/>
            </p:nvSpPr>
            <p:spPr>
              <a:xfrm>
                <a:off x="8422276"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12,10</a:t>
                </a:r>
              </a:p>
            </p:txBody>
          </p:sp>
          <p:cxnSp>
            <p:nvCxnSpPr>
              <p:cNvPr id="82" name="Gerade Verbindung 81"/>
              <p:cNvCxnSpPr/>
              <p:nvPr userDrawn="1"/>
            </p:nvCxnSpPr>
            <p:spPr>
              <a:xfrm flipV="1">
                <a:off x="8927095"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3" name="Textfeld 8"/>
              <p:cNvSpPr txBox="1"/>
              <p:nvPr userDrawn="1"/>
            </p:nvSpPr>
            <p:spPr>
              <a:xfrm>
                <a:off x="692640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7,94</a:t>
                </a:r>
              </a:p>
            </p:txBody>
          </p:sp>
          <p:cxnSp>
            <p:nvCxnSpPr>
              <p:cNvPr id="84" name="Gerade Verbindung 83"/>
              <p:cNvCxnSpPr/>
              <p:nvPr userDrawn="1"/>
            </p:nvCxnSpPr>
            <p:spPr>
              <a:xfrm flipV="1">
                <a:off x="7430400"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2" name="Gruppieren 51"/>
            <p:cNvGrpSpPr/>
            <p:nvPr userDrawn="1"/>
          </p:nvGrpSpPr>
          <p:grpSpPr>
            <a:xfrm>
              <a:off x="215900" y="6930000"/>
              <a:ext cx="8710376" cy="288000"/>
              <a:chOff x="215900" y="6930000"/>
              <a:chExt cx="8710376" cy="288000"/>
            </a:xfrm>
          </p:grpSpPr>
          <p:cxnSp>
            <p:nvCxnSpPr>
              <p:cNvPr id="73" name="Gerade Verbindung 72"/>
              <p:cNvCxnSpPr/>
              <p:nvPr userDrawn="1"/>
            </p:nvCxnSpPr>
            <p:spPr>
              <a:xfrm flipV="1">
                <a:off x="216484"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4" name="Textfeld 8"/>
              <p:cNvSpPr txBox="1"/>
              <p:nvPr userDrawn="1"/>
            </p:nvSpPr>
            <p:spPr>
              <a:xfrm>
                <a:off x="215900" y="6948000"/>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dirty="0" smtClean="0">
                    <a:solidFill>
                      <a:schemeClr val="tx1"/>
                    </a:solidFill>
                  </a:rPr>
                  <a:t>12,10</a:t>
                </a:r>
              </a:p>
            </p:txBody>
          </p:sp>
          <p:sp>
            <p:nvSpPr>
              <p:cNvPr id="75" name="Textfeld 8"/>
              <p:cNvSpPr txBox="1"/>
              <p:nvPr userDrawn="1"/>
            </p:nvSpPr>
            <p:spPr>
              <a:xfrm>
                <a:off x="8422276" y="6948000"/>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12,10</a:t>
                </a:r>
              </a:p>
            </p:txBody>
          </p:sp>
          <p:cxnSp>
            <p:nvCxnSpPr>
              <p:cNvPr id="76" name="Gerade Verbindung 75"/>
              <p:cNvCxnSpPr/>
              <p:nvPr userDrawn="1"/>
            </p:nvCxnSpPr>
            <p:spPr>
              <a:xfrm flipV="1">
                <a:off x="8926276"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7" name="Textfeld 8"/>
              <p:cNvSpPr txBox="1"/>
              <p:nvPr userDrawn="1"/>
            </p:nvSpPr>
            <p:spPr>
              <a:xfrm>
                <a:off x="6926400" y="6948000"/>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dirty="0" smtClean="0">
                    <a:solidFill>
                      <a:schemeClr val="tx1"/>
                    </a:solidFill>
                  </a:rPr>
                  <a:t>7,94</a:t>
                </a:r>
              </a:p>
            </p:txBody>
          </p:sp>
          <p:cxnSp>
            <p:nvCxnSpPr>
              <p:cNvPr id="78" name="Gerade Verbindung 77"/>
              <p:cNvCxnSpPr/>
              <p:nvPr userDrawn="1"/>
            </p:nvCxnSpPr>
            <p:spPr>
              <a:xfrm flipV="1">
                <a:off x="74304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3" name="Gruppieren 52"/>
            <p:cNvGrpSpPr/>
            <p:nvPr userDrawn="1"/>
          </p:nvGrpSpPr>
          <p:grpSpPr>
            <a:xfrm>
              <a:off x="9216000" y="214313"/>
              <a:ext cx="360000" cy="6715687"/>
              <a:chOff x="9216000" y="214313"/>
              <a:chExt cx="360000" cy="6715687"/>
            </a:xfrm>
          </p:grpSpPr>
          <p:cxnSp>
            <p:nvCxnSpPr>
              <p:cNvPr id="65" name="Gerade Verbindung 64"/>
              <p:cNvCxnSpPr/>
              <p:nvPr userDrawn="1"/>
            </p:nvCxnSpPr>
            <p:spPr>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6" name="Textfeld 39"/>
              <p:cNvSpPr txBox="1"/>
              <p:nvPr userDrawn="1"/>
            </p:nvSpPr>
            <p:spPr>
              <a:xfrm>
                <a:off x="9216000" y="1314450"/>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5,87</a:t>
                </a:r>
              </a:p>
            </p:txBody>
          </p:sp>
          <p:cxnSp>
            <p:nvCxnSpPr>
              <p:cNvPr id="67" name="Gerade Verbindung 66"/>
              <p:cNvCxnSpPr/>
              <p:nvPr userDrawn="1"/>
            </p:nvCxnSpPr>
            <p:spPr>
              <a:xfrm flipH="1">
                <a:off x="9216000" y="610200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8" name="Textfeld 39"/>
              <p:cNvSpPr txBox="1"/>
              <p:nvPr userDrawn="1"/>
            </p:nvSpPr>
            <p:spPr>
              <a:xfrm>
                <a:off x="9216000" y="610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7,43</a:t>
                </a:r>
              </a:p>
            </p:txBody>
          </p:sp>
          <p:sp>
            <p:nvSpPr>
              <p:cNvPr id="69" name="Textfeld 39"/>
              <p:cNvSpPr txBox="1"/>
              <p:nvPr userDrawn="1"/>
            </p:nvSpPr>
            <p:spPr>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8,93</a:t>
                </a:r>
              </a:p>
            </p:txBody>
          </p:sp>
          <p:cxnSp>
            <p:nvCxnSpPr>
              <p:cNvPr id="70" name="Gerade Verbindung 69"/>
              <p:cNvCxnSpPr/>
              <p:nvPr userDrawn="1"/>
            </p:nvCxnSpPr>
            <p:spPr>
              <a:xfrm flipH="1">
                <a:off x="9216000" y="131445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Gerade Verbindung 70"/>
              <p:cNvCxnSpPr/>
              <p:nvPr userDrawn="1"/>
            </p:nvCxnSpPr>
            <p:spPr>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2" name="Textfeld 39"/>
              <p:cNvSpPr txBox="1"/>
              <p:nvPr userDrawn="1"/>
            </p:nvSpPr>
            <p:spPr>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601" kern="0" baseline="0" dirty="0" smtClean="0">
                    <a:solidFill>
                      <a:schemeClr val="tx1"/>
                    </a:solidFill>
                    <a:latin typeface="+mn-lt"/>
                  </a:rPr>
                  <a:t>8,92</a:t>
                </a:r>
              </a:p>
            </p:txBody>
          </p:sp>
        </p:grpSp>
        <p:grpSp>
          <p:nvGrpSpPr>
            <p:cNvPr id="54" name="Gruppieren 53"/>
            <p:cNvGrpSpPr/>
            <p:nvPr userDrawn="1"/>
          </p:nvGrpSpPr>
          <p:grpSpPr>
            <a:xfrm>
              <a:off x="-432000" y="6101971"/>
              <a:ext cx="360076" cy="828029"/>
              <a:chOff x="-432000" y="6101971"/>
              <a:chExt cx="360076" cy="828029"/>
            </a:xfrm>
          </p:grpSpPr>
          <p:cxnSp>
            <p:nvCxnSpPr>
              <p:cNvPr id="59" name="Gerade Verbindung 58"/>
              <p:cNvCxnSpPr/>
              <p:nvPr userDrawn="1"/>
            </p:nvCxnSpPr>
            <p:spPr>
              <a:xfrm flipH="1">
                <a:off x="-360000" y="610200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2" name="Textfeld 39"/>
              <p:cNvSpPr txBox="1"/>
              <p:nvPr userDrawn="1"/>
            </p:nvSpPr>
            <p:spPr>
              <a:xfrm>
                <a:off x="-431924" y="610197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kern="0" baseline="0" dirty="0" smtClean="0">
                    <a:solidFill>
                      <a:schemeClr val="tx1"/>
                    </a:solidFill>
                    <a:latin typeface="+mn-lt"/>
                  </a:rPr>
                  <a:t>7,43</a:t>
                </a:r>
              </a:p>
            </p:txBody>
          </p:sp>
          <p:cxnSp>
            <p:nvCxnSpPr>
              <p:cNvPr id="63" name="Gerade Verbindung 62"/>
              <p:cNvCxnSpPr/>
              <p:nvPr userDrawn="1"/>
            </p:nvCxnSpPr>
            <p:spPr>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4" name="Textfeld 39"/>
              <p:cNvSpPr txBox="1"/>
              <p:nvPr userDrawn="1"/>
            </p:nvSpPr>
            <p:spPr>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kern="0" baseline="0" dirty="0" smtClean="0">
                    <a:solidFill>
                      <a:schemeClr val="tx1"/>
                    </a:solidFill>
                    <a:latin typeface="+mn-lt"/>
                  </a:rPr>
                  <a:t>8,92</a:t>
                </a:r>
              </a:p>
            </p:txBody>
          </p:sp>
        </p:grpSp>
        <p:grpSp>
          <p:nvGrpSpPr>
            <p:cNvPr id="55" name="Gruppieren 54"/>
            <p:cNvGrpSpPr/>
            <p:nvPr userDrawn="1"/>
          </p:nvGrpSpPr>
          <p:grpSpPr>
            <a:xfrm>
              <a:off x="-432000" y="1026000"/>
              <a:ext cx="360000" cy="288450"/>
              <a:chOff x="-432000" y="1026000"/>
              <a:chExt cx="360000" cy="288450"/>
            </a:xfrm>
          </p:grpSpPr>
          <p:cxnSp>
            <p:nvCxnSpPr>
              <p:cNvPr id="57" name="Gerade Verbindung 56"/>
              <p:cNvCxnSpPr/>
              <p:nvPr userDrawn="1"/>
            </p:nvCxnSpPr>
            <p:spPr>
              <a:xfrm flipH="1">
                <a:off x="-360000" y="131445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8" name="Textfeld 39"/>
              <p:cNvSpPr txBox="1"/>
              <p:nvPr userDrawn="1"/>
            </p:nvSpPr>
            <p:spPr>
              <a:xfrm>
                <a:off x="-432000" y="1026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601" kern="0" baseline="0" dirty="0" smtClean="0">
                    <a:solidFill>
                      <a:schemeClr val="tx1"/>
                    </a:solidFill>
                    <a:latin typeface="+mn-lt"/>
                  </a:rPr>
                  <a:t>5,87</a:t>
                </a:r>
              </a:p>
            </p:txBody>
          </p:sp>
        </p:grpSp>
        <p:sp>
          <p:nvSpPr>
            <p:cNvPr id="56" name="Textfeld 56"/>
            <p:cNvSpPr txBox="1"/>
            <p:nvPr userDrawn="1"/>
          </p:nvSpPr>
          <p:spPr>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601" b="1" baseline="0" dirty="0" smtClean="0">
                  <a:solidFill>
                    <a:schemeClr val="tx1"/>
                  </a:solidFill>
                  <a:latin typeface="+mn-lt"/>
                </a:rPr>
                <a:t>Hinweis</a:t>
              </a:r>
              <a:r>
                <a:rPr lang="de-DE" sz="601" b="0" baseline="0" dirty="0" smtClean="0">
                  <a:solidFill>
                    <a:schemeClr val="tx1"/>
                  </a:solidFill>
                  <a:latin typeface="+mn-lt"/>
                </a:rPr>
                <a:t>: Titel der Präsentation ist Fußzeile</a:t>
              </a:r>
            </a:p>
            <a:p>
              <a:pPr indent="0" algn="r">
                <a:lnSpc>
                  <a:spcPct val="100000"/>
                </a:lnSpc>
                <a:spcBef>
                  <a:spcPts val="0"/>
                </a:spcBef>
                <a:spcAft>
                  <a:spcPts val="0"/>
                </a:spcAft>
              </a:pPr>
              <a:r>
                <a:rPr lang="de-DE" sz="601" b="0" baseline="0" dirty="0" smtClean="0">
                  <a:solidFill>
                    <a:schemeClr val="tx1"/>
                  </a:solidFill>
                  <a:latin typeface="+mn-lt"/>
                </a:rPr>
                <a:t>Fußzeile (pro Folie oder für alle) </a:t>
              </a:r>
              <a:br>
                <a:rPr lang="de-DE" sz="601" b="0" baseline="0" dirty="0" smtClean="0">
                  <a:solidFill>
                    <a:schemeClr val="tx1"/>
                  </a:solidFill>
                  <a:latin typeface="+mn-lt"/>
                </a:rPr>
              </a:br>
              <a:r>
                <a:rPr lang="de-DE" sz="601" b="0" baseline="0" dirty="0" smtClean="0">
                  <a:solidFill>
                    <a:schemeClr val="tx1"/>
                  </a:solidFill>
                  <a:latin typeface="+mn-lt"/>
                </a:rPr>
                <a:t>anpassen über Menü:</a:t>
              </a:r>
            </a:p>
            <a:p>
              <a:pPr indent="0" algn="r">
                <a:lnSpc>
                  <a:spcPct val="100000"/>
                </a:lnSpc>
                <a:spcBef>
                  <a:spcPts val="0"/>
                </a:spcBef>
                <a:spcAft>
                  <a:spcPts val="0"/>
                </a:spcAft>
              </a:pPr>
              <a:r>
                <a:rPr lang="de-DE" sz="601" b="1" baseline="0" dirty="0" smtClean="0">
                  <a:solidFill>
                    <a:schemeClr val="tx1"/>
                  </a:solidFill>
                  <a:latin typeface="+mn-lt"/>
                </a:rPr>
                <a:t>Einfügen | Text | Kopf- und Fußzeile</a:t>
              </a:r>
            </a:p>
          </p:txBody>
        </p:sp>
      </p:grpSp>
    </p:spTree>
    <p:extLst>
      <p:ext uri="{BB962C8B-B14F-4D97-AF65-F5344CB8AC3E}">
        <p14:creationId xmlns:p14="http://schemas.microsoft.com/office/powerpoint/2010/main" val="147907654"/>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 id="2147483982" r:id="rId13"/>
    <p:sldLayoutId id="2147483983" r:id="rId14"/>
    <p:sldLayoutId id="2147483984" r:id="rId15"/>
    <p:sldLayoutId id="2147483985" r:id="rId16"/>
    <p:sldLayoutId id="2147483986" r:id="rId17"/>
    <p:sldLayoutId id="2147483987" r:id="rId18"/>
    <p:sldLayoutId id="2147483988" r:id="rId19"/>
    <p:sldLayoutId id="2147483989" r:id="rId20"/>
    <p:sldLayoutId id="2147483990" r:id="rId21"/>
    <p:sldLayoutId id="2147483991" r:id="rId22"/>
    <p:sldLayoutId id="2147483992" r:id="rId23"/>
    <p:sldLayoutId id="2147483993" r:id="rId24"/>
    <p:sldLayoutId id="2147483994" r:id="rId25"/>
    <p:sldLayoutId id="2147483995" r:id="rId26"/>
    <p:sldLayoutId id="2147483996" r:id="rId27"/>
    <p:sldLayoutId id="2147483997" r:id="rId28"/>
    <p:sldLayoutId id="2147483998" r:id="rId29"/>
    <p:sldLayoutId id="2147483999" r:id="rId30"/>
    <p:sldLayoutId id="2147484000" r:id="rId31"/>
    <p:sldLayoutId id="2147484001" r:id="rId32"/>
    <p:sldLayoutId id="2147484002" r:id="rId33"/>
    <p:sldLayoutId id="2147484003" r:id="rId34"/>
    <p:sldLayoutId id="2147484004" r:id="rId35"/>
    <p:sldLayoutId id="2147484005" r:id="rId36"/>
    <p:sldLayoutId id="2147484006" r:id="rId37"/>
    <p:sldLayoutId id="2147484007" r:id="rId38"/>
    <p:sldLayoutId id="2147484008" r:id="rId39"/>
    <p:sldLayoutId id="2147484009" r:id="rId40"/>
    <p:sldLayoutId id="2147484010" r:id="rId41"/>
    <p:sldLayoutId id="2147484011" r:id="rId42"/>
    <p:sldLayoutId id="2147484012" r:id="rId43"/>
    <p:sldLayoutId id="2147484013" r:id="rId44"/>
    <p:sldLayoutId id="2147484014" r:id="rId45"/>
    <p:sldLayoutId id="2147484015" r:id="rId46"/>
    <p:sldLayoutId id="2147484016" r:id="rId47"/>
    <p:sldLayoutId id="2147484017" r:id="rId48"/>
    <p:sldLayoutId id="2147484018" r:id="rId49"/>
    <p:sldLayoutId id="2147484019" r:id="rId50"/>
    <p:sldLayoutId id="2147484021" r:id="rId51"/>
    <p:sldLayoutId id="2147484022" r:id="rId52"/>
    <p:sldLayoutId id="2147484023" r:id="rId53"/>
    <p:sldLayoutId id="2147484025" r:id="rId54"/>
    <p:sldLayoutId id="2147484026" r:id="rId55"/>
    <p:sldLayoutId id="2147484027" r:id="rId56"/>
    <p:sldLayoutId id="2147484028" r:id="rId57"/>
  </p:sldLayoutIdLst>
  <p:hf sldNum="0" hdr="0" ftr="0" dt="0"/>
  <p:txStyles>
    <p:titleStyle>
      <a:lvl1pPr algn="l" defTabSz="686440" rtl="0" eaLnBrk="1" latinLnBrk="0" hangingPunct="1">
        <a:spcBef>
          <a:spcPct val="0"/>
        </a:spcBef>
        <a:buNone/>
        <a:defRPr sz="1652" kern="1200">
          <a:solidFill>
            <a:schemeClr val="accent1"/>
          </a:solidFill>
          <a:latin typeface="+mj-lt"/>
          <a:ea typeface="+mj-ea"/>
          <a:cs typeface="+mj-cs"/>
        </a:defRPr>
      </a:lvl1pPr>
    </p:titleStyle>
    <p:bodyStyle>
      <a:lvl1pPr marL="135126" indent="-135126" algn="l" defTabSz="686440" rtl="0" eaLnBrk="1" latinLnBrk="0" hangingPunct="1">
        <a:spcBef>
          <a:spcPts val="649"/>
        </a:spcBef>
        <a:buClr>
          <a:schemeClr val="tx2"/>
        </a:buClr>
        <a:buFont typeface="Wingdings" pitchFamily="2" charset="2"/>
        <a:buChar char="§"/>
        <a:defRPr sz="1351" kern="1200" baseline="0">
          <a:solidFill>
            <a:schemeClr val="tx1"/>
          </a:solidFill>
          <a:latin typeface="+mn-lt"/>
          <a:ea typeface="+mn-ea"/>
          <a:cs typeface="+mn-cs"/>
        </a:defRPr>
      </a:lvl1pPr>
      <a:lvl2pPr marL="270252" indent="-135126" algn="l" defTabSz="686440" rtl="0" eaLnBrk="1" latinLnBrk="0" hangingPunct="1">
        <a:spcBef>
          <a:spcPts val="198"/>
        </a:spcBef>
        <a:buClr>
          <a:schemeClr val="tx2"/>
        </a:buClr>
        <a:buFont typeface="Wingdings" pitchFamily="2" charset="2"/>
        <a:buChar char="§"/>
        <a:defRPr sz="1351" kern="1200">
          <a:solidFill>
            <a:schemeClr val="tx1"/>
          </a:solidFill>
          <a:latin typeface="+mn-lt"/>
          <a:ea typeface="+mn-ea"/>
          <a:cs typeface="+mn-cs"/>
        </a:defRPr>
      </a:lvl2pPr>
      <a:lvl3pPr marL="0" indent="0" algn="l" defTabSz="686440" rtl="0" eaLnBrk="1" latinLnBrk="0" hangingPunct="1">
        <a:spcBef>
          <a:spcPts val="649"/>
        </a:spcBef>
        <a:buFont typeface="Arial" pitchFamily="34" charset="0"/>
        <a:buNone/>
        <a:defRPr sz="1351" kern="1200">
          <a:solidFill>
            <a:schemeClr val="tx1"/>
          </a:solidFill>
          <a:latin typeface="+mn-lt"/>
          <a:ea typeface="+mn-ea"/>
          <a:cs typeface="+mn-cs"/>
        </a:defRPr>
      </a:lvl3pPr>
      <a:lvl4pPr marL="135126" indent="-135126" algn="l" defTabSz="686440" rtl="0" eaLnBrk="1" latinLnBrk="0" hangingPunct="1">
        <a:spcBef>
          <a:spcPts val="498"/>
        </a:spcBef>
        <a:buClr>
          <a:schemeClr val="tx2"/>
        </a:buClr>
        <a:buFont typeface="Wingdings" pitchFamily="2" charset="2"/>
        <a:buChar char="§"/>
        <a:defRPr sz="1201" kern="1200">
          <a:solidFill>
            <a:schemeClr val="tx1"/>
          </a:solidFill>
          <a:latin typeface="+mn-lt"/>
          <a:ea typeface="+mn-ea"/>
          <a:cs typeface="+mn-cs"/>
        </a:defRPr>
      </a:lvl4pPr>
      <a:lvl5pPr marL="270252" indent="-135126" algn="l" defTabSz="686440" rtl="0" eaLnBrk="1" latinLnBrk="0" hangingPunct="1">
        <a:spcBef>
          <a:spcPts val="48"/>
        </a:spcBef>
        <a:buClr>
          <a:schemeClr val="tx2"/>
        </a:buClr>
        <a:buFont typeface="Wingdings" pitchFamily="2" charset="2"/>
        <a:buChar char="§"/>
        <a:defRPr sz="1201" kern="1200">
          <a:solidFill>
            <a:schemeClr val="tx1"/>
          </a:solidFill>
          <a:latin typeface="+mn-lt"/>
          <a:ea typeface="+mn-ea"/>
          <a:cs typeface="+mn-cs"/>
        </a:defRPr>
      </a:lvl5pPr>
      <a:lvl6pPr marL="0" indent="0" algn="l" defTabSz="686440" rtl="0" eaLnBrk="1" latinLnBrk="0" hangingPunct="1">
        <a:spcBef>
          <a:spcPts val="498"/>
        </a:spcBef>
        <a:buFont typeface="Arial" pitchFamily="34" charset="0"/>
        <a:buNone/>
        <a:defRPr sz="1201" kern="1200">
          <a:solidFill>
            <a:schemeClr val="tx1"/>
          </a:solidFill>
          <a:latin typeface="+mn-lt"/>
          <a:ea typeface="+mn-ea"/>
          <a:cs typeface="+mn-cs"/>
        </a:defRPr>
      </a:lvl6pPr>
      <a:lvl7pPr marL="0" indent="0" algn="l" defTabSz="686440" rtl="0" eaLnBrk="1" latinLnBrk="0" hangingPunct="1">
        <a:spcBef>
          <a:spcPts val="498"/>
        </a:spcBef>
        <a:buFont typeface="Arial" pitchFamily="34" charset="0"/>
        <a:buNone/>
        <a:defRPr sz="1201" kern="1200" baseline="0">
          <a:solidFill>
            <a:schemeClr val="tx1"/>
          </a:solidFill>
          <a:latin typeface="+mn-lt"/>
          <a:ea typeface="+mn-ea"/>
          <a:cs typeface="+mn-cs"/>
        </a:defRPr>
      </a:lvl7pPr>
      <a:lvl8pPr marL="0" indent="0" algn="l" defTabSz="686440" rtl="0" eaLnBrk="1" latinLnBrk="0" hangingPunct="1">
        <a:spcBef>
          <a:spcPts val="498"/>
        </a:spcBef>
        <a:buFont typeface="Arial" pitchFamily="34" charset="0"/>
        <a:buNone/>
        <a:defRPr sz="1201" kern="1200" baseline="0">
          <a:solidFill>
            <a:schemeClr val="tx1"/>
          </a:solidFill>
          <a:latin typeface="+mn-lt"/>
          <a:ea typeface="+mn-ea"/>
          <a:cs typeface="+mn-cs"/>
        </a:defRPr>
      </a:lvl8pPr>
      <a:lvl9pPr marL="0" indent="0" algn="l" defTabSz="686440" rtl="0" eaLnBrk="1" latinLnBrk="0" hangingPunct="1">
        <a:spcBef>
          <a:spcPts val="498"/>
        </a:spcBef>
        <a:buFont typeface="Arial" pitchFamily="34" charset="0"/>
        <a:buNone/>
        <a:defRPr sz="1201" kern="1200">
          <a:solidFill>
            <a:schemeClr val="tx1"/>
          </a:solidFill>
          <a:latin typeface="+mn-lt"/>
          <a:ea typeface="+mn-ea"/>
          <a:cs typeface="+mn-cs"/>
        </a:defRPr>
      </a:lvl9pPr>
    </p:bodyStyle>
    <p:otherStyle>
      <a:defPPr>
        <a:defRPr lang="de-DE"/>
      </a:defPPr>
      <a:lvl1pPr marL="0" algn="l" defTabSz="686440" rtl="0" eaLnBrk="1" latinLnBrk="0" hangingPunct="1">
        <a:defRPr sz="1351" kern="1200">
          <a:solidFill>
            <a:schemeClr val="tx1"/>
          </a:solidFill>
          <a:latin typeface="+mn-lt"/>
          <a:ea typeface="+mn-ea"/>
          <a:cs typeface="+mn-cs"/>
        </a:defRPr>
      </a:lvl1pPr>
      <a:lvl2pPr marL="343220" algn="l" defTabSz="686440" rtl="0" eaLnBrk="1" latinLnBrk="0" hangingPunct="1">
        <a:defRPr sz="1351" kern="1200">
          <a:solidFill>
            <a:schemeClr val="tx1"/>
          </a:solidFill>
          <a:latin typeface="+mn-lt"/>
          <a:ea typeface="+mn-ea"/>
          <a:cs typeface="+mn-cs"/>
        </a:defRPr>
      </a:lvl2pPr>
      <a:lvl3pPr marL="686440" algn="l" defTabSz="686440" rtl="0" eaLnBrk="1" latinLnBrk="0" hangingPunct="1">
        <a:defRPr sz="1351" kern="1200">
          <a:solidFill>
            <a:schemeClr val="tx1"/>
          </a:solidFill>
          <a:latin typeface="+mn-lt"/>
          <a:ea typeface="+mn-ea"/>
          <a:cs typeface="+mn-cs"/>
        </a:defRPr>
      </a:lvl3pPr>
      <a:lvl4pPr marL="1029660" algn="l" defTabSz="686440" rtl="0" eaLnBrk="1" latinLnBrk="0" hangingPunct="1">
        <a:defRPr sz="1351" kern="1200">
          <a:solidFill>
            <a:schemeClr val="tx1"/>
          </a:solidFill>
          <a:latin typeface="+mn-lt"/>
          <a:ea typeface="+mn-ea"/>
          <a:cs typeface="+mn-cs"/>
        </a:defRPr>
      </a:lvl4pPr>
      <a:lvl5pPr marL="1372880" algn="l" defTabSz="686440" rtl="0" eaLnBrk="1" latinLnBrk="0" hangingPunct="1">
        <a:defRPr sz="1351" kern="1200">
          <a:solidFill>
            <a:schemeClr val="tx1"/>
          </a:solidFill>
          <a:latin typeface="+mn-lt"/>
          <a:ea typeface="+mn-ea"/>
          <a:cs typeface="+mn-cs"/>
        </a:defRPr>
      </a:lvl5pPr>
      <a:lvl6pPr marL="1716100" algn="l" defTabSz="686440" rtl="0" eaLnBrk="1" latinLnBrk="0" hangingPunct="1">
        <a:defRPr sz="1351" kern="1200">
          <a:solidFill>
            <a:schemeClr val="tx1"/>
          </a:solidFill>
          <a:latin typeface="+mn-lt"/>
          <a:ea typeface="+mn-ea"/>
          <a:cs typeface="+mn-cs"/>
        </a:defRPr>
      </a:lvl6pPr>
      <a:lvl7pPr marL="2059320" algn="l" defTabSz="686440" rtl="0" eaLnBrk="1" latinLnBrk="0" hangingPunct="1">
        <a:defRPr sz="1351" kern="1200">
          <a:solidFill>
            <a:schemeClr val="tx1"/>
          </a:solidFill>
          <a:latin typeface="+mn-lt"/>
          <a:ea typeface="+mn-ea"/>
          <a:cs typeface="+mn-cs"/>
        </a:defRPr>
      </a:lvl7pPr>
      <a:lvl8pPr marL="2402540" algn="l" defTabSz="686440" rtl="0" eaLnBrk="1" latinLnBrk="0" hangingPunct="1">
        <a:defRPr sz="1351" kern="1200">
          <a:solidFill>
            <a:schemeClr val="tx1"/>
          </a:solidFill>
          <a:latin typeface="+mn-lt"/>
          <a:ea typeface="+mn-ea"/>
          <a:cs typeface="+mn-cs"/>
        </a:defRPr>
      </a:lvl8pPr>
      <a:lvl9pPr marL="2745760" algn="l" defTabSz="686440" rtl="0" eaLnBrk="1" latinLnBrk="0" hangingPunct="1">
        <a:defRPr sz="135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3" name="Gruppieren 42"/>
          <p:cNvGrpSpPr/>
          <p:nvPr/>
        </p:nvGrpSpPr>
        <p:grpSpPr bwMode="auto">
          <a:xfrm>
            <a:off x="-2052001" y="-270250"/>
            <a:ext cx="11628001" cy="5688763"/>
            <a:chOff x="-2052001" y="-360000"/>
            <a:chExt cx="11628001" cy="7578000"/>
          </a:xfrm>
        </p:grpSpPr>
        <p:sp>
          <p:nvSpPr>
            <p:cNvPr id="44" name="Textfeld 56"/>
            <p:cNvSpPr txBox="1"/>
            <p:nvPr userDrawn="1"/>
          </p:nvSpPr>
          <p:spPr bwMode="auto">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smtClean="0">
                  <a:solidFill>
                    <a:schemeClr val="tx1"/>
                  </a:solidFill>
                  <a:latin typeface="+mn-lt"/>
                </a:rPr>
                <a:t>Hilfslinien anzeigen über Menu: </a:t>
              </a:r>
              <a:br>
                <a:rPr lang="de-DE" sz="700" b="0" dirty="0" smtClean="0">
                  <a:solidFill>
                    <a:schemeClr val="tx1"/>
                  </a:solidFill>
                  <a:latin typeface="+mn-lt"/>
                </a:rPr>
              </a:br>
              <a:r>
                <a:rPr lang="de-DE" sz="700" b="1" dirty="0" smtClean="0">
                  <a:solidFill>
                    <a:schemeClr val="tx1"/>
                  </a:solidFill>
                  <a:latin typeface="+mn-lt"/>
                </a:rPr>
                <a:t>Ansicht | Anzeigen | </a:t>
              </a:r>
              <a:r>
                <a:rPr lang="de-DE" sz="700" b="0" dirty="0" smtClean="0">
                  <a:solidFill>
                    <a:schemeClr val="tx1"/>
                  </a:solidFill>
                  <a:latin typeface="+mn-lt"/>
                </a:rPr>
                <a:t>Haken bei</a:t>
              </a:r>
              <a:r>
                <a:rPr lang="de-DE" sz="700" b="1" dirty="0" smtClean="0">
                  <a:solidFill>
                    <a:schemeClr val="tx1"/>
                  </a:solidFill>
                  <a:latin typeface="+mn-lt"/>
                </a:rPr>
                <a:t/>
              </a:r>
              <a:br>
                <a:rPr lang="de-DE" sz="700" b="1" dirty="0" smtClean="0">
                  <a:solidFill>
                    <a:schemeClr val="tx1"/>
                  </a:solidFill>
                  <a:latin typeface="+mn-lt"/>
                </a:rPr>
              </a:br>
              <a:r>
                <a:rPr lang="de-DE" sz="700" b="1" dirty="0" smtClean="0">
                  <a:solidFill>
                    <a:schemeClr val="tx1"/>
                  </a:solidFill>
                  <a:latin typeface="+mn-lt"/>
                </a:rPr>
                <a:t>Führungslinien </a:t>
              </a:r>
              <a:r>
                <a:rPr lang="de-DE" sz="700" b="0" dirty="0" smtClean="0">
                  <a:solidFill>
                    <a:schemeClr val="tx1"/>
                  </a:solidFill>
                  <a:latin typeface="+mn-lt"/>
                </a:rPr>
                <a:t>setzten</a:t>
              </a:r>
            </a:p>
            <a:p>
              <a:pPr indent="0" algn="r">
                <a:lnSpc>
                  <a:spcPct val="100000"/>
                </a:lnSpc>
                <a:spcBef>
                  <a:spcPts val="0"/>
                </a:spcBef>
                <a:spcAft>
                  <a:spcPts val="0"/>
                </a:spcAft>
              </a:pPr>
              <a:r>
                <a:rPr lang="de-DE" sz="400" b="0" dirty="0" smtClean="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smtClean="0">
                <a:solidFill>
                  <a:schemeClr val="tx1"/>
                </a:solidFill>
                <a:latin typeface="+mn-lt"/>
              </a:endParaRPr>
            </a:p>
            <a:p>
              <a:pPr indent="0" algn="r">
                <a:lnSpc>
                  <a:spcPct val="100000"/>
                </a:lnSpc>
                <a:spcBef>
                  <a:spcPts val="0"/>
                </a:spcBef>
                <a:spcAft>
                  <a:spcPts val="0"/>
                </a:spcAft>
              </a:pPr>
              <a:r>
                <a:rPr lang="de-DE" sz="700" b="0" dirty="0" smtClean="0">
                  <a:solidFill>
                    <a:schemeClr val="tx1"/>
                  </a:solidFill>
                  <a:latin typeface="+mn-lt"/>
                </a:rPr>
                <a:t>Folie in</a:t>
              </a:r>
              <a:r>
                <a:rPr lang="de-DE" sz="700" b="0" baseline="0" dirty="0" smtClean="0">
                  <a:solidFill>
                    <a:schemeClr val="tx1"/>
                  </a:solidFill>
                  <a:latin typeface="+mn-lt"/>
                </a:rPr>
                <a:t> Ursprungsform </a:t>
              </a:r>
            </a:p>
            <a:p>
              <a:pPr indent="0" algn="r">
                <a:lnSpc>
                  <a:spcPct val="100000"/>
                </a:lnSpc>
                <a:spcBef>
                  <a:spcPts val="0"/>
                </a:spcBef>
                <a:spcAft>
                  <a:spcPts val="0"/>
                </a:spcAft>
              </a:pPr>
              <a:r>
                <a:rPr lang="de-DE" sz="700" b="0" baseline="0" dirty="0" smtClean="0">
                  <a:solidFill>
                    <a:schemeClr val="tx1"/>
                  </a:solidFill>
                  <a:latin typeface="+mn-lt"/>
                </a:rPr>
                <a:t>bringen über Menu:</a:t>
              </a:r>
            </a:p>
            <a:p>
              <a:pPr indent="0" algn="r">
                <a:lnSpc>
                  <a:spcPct val="100000"/>
                </a:lnSpc>
                <a:spcBef>
                  <a:spcPts val="0"/>
                </a:spcBef>
                <a:spcAft>
                  <a:spcPts val="0"/>
                </a:spcAft>
              </a:pPr>
              <a:r>
                <a:rPr lang="de-DE" sz="700" b="1" baseline="0" dirty="0" smtClean="0">
                  <a:solidFill>
                    <a:schemeClr val="tx1"/>
                  </a:solidFill>
                  <a:latin typeface="+mn-lt"/>
                </a:rPr>
                <a:t>Start | Folien | Zurücksetzen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1" baseline="0" dirty="0" smtClean="0">
                <a:solidFill>
                  <a:schemeClr val="tx1"/>
                </a:solidFill>
                <a:latin typeface="+mn-lt"/>
              </a:endParaRPr>
            </a:p>
            <a:p>
              <a:pPr indent="0" algn="r">
                <a:lnSpc>
                  <a:spcPct val="100000"/>
                </a:lnSpc>
                <a:spcBef>
                  <a:spcPts val="0"/>
                </a:spcBef>
                <a:spcAft>
                  <a:spcPts val="0"/>
                </a:spcAft>
              </a:pPr>
              <a:r>
                <a:rPr lang="de-DE" sz="700" dirty="0" smtClean="0">
                  <a:solidFill>
                    <a:schemeClr val="tx1"/>
                  </a:solidFill>
                </a:rPr>
                <a:t>Wechsel der Textebene im Menü über: </a:t>
              </a:r>
              <a:r>
                <a:rPr lang="de-DE" sz="700" b="1" dirty="0" smtClean="0">
                  <a:solidFill>
                    <a:schemeClr val="tx1"/>
                  </a:solidFill>
                </a:rPr>
                <a:t>Start | Absatz | Listenebene erhöhen/verringern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0" baseline="0" dirty="0" smtClean="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smtClean="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smtClean="0">
                  <a:solidFill>
                    <a:schemeClr val="tx1"/>
                  </a:solidFill>
                  <a:latin typeface="+mn-lt"/>
                </a:rPr>
                <a:t>Start | Folien | Layout</a:t>
              </a:r>
            </a:p>
            <a:p>
              <a:pPr indent="0" algn="r">
                <a:lnSpc>
                  <a:spcPct val="100000"/>
                </a:lnSpc>
                <a:spcBef>
                  <a:spcPts val="0"/>
                </a:spcBef>
                <a:spcAft>
                  <a:spcPts val="0"/>
                </a:spcAft>
              </a:pPr>
              <a:endParaRPr lang="de-DE" sz="700" b="1" baseline="0" noProof="0" dirty="0" smtClean="0">
                <a:solidFill>
                  <a:schemeClr val="tx1"/>
                </a:solidFill>
                <a:latin typeface="+mn-lt"/>
              </a:endParaRPr>
            </a:p>
            <a:p>
              <a:pPr indent="0" algn="r">
                <a:lnSpc>
                  <a:spcPct val="100000"/>
                </a:lnSpc>
                <a:spcBef>
                  <a:spcPts val="0"/>
                </a:spcBef>
                <a:spcAft>
                  <a:spcPts val="0"/>
                </a:spcAft>
              </a:pPr>
              <a:endParaRPr lang="de-DE" sz="700" b="1" noProof="0" dirty="0" smtClean="0">
                <a:solidFill>
                  <a:schemeClr val="tx1"/>
                </a:solidFill>
                <a:latin typeface="+mn-lt"/>
              </a:endParaRPr>
            </a:p>
          </p:txBody>
        </p:sp>
        <p:grpSp>
          <p:nvGrpSpPr>
            <p:cNvPr id="45" name="Gruppieren 44"/>
            <p:cNvGrpSpPr/>
            <p:nvPr userDrawn="1"/>
          </p:nvGrpSpPr>
          <p:grpSpPr bwMode="auto">
            <a:xfrm>
              <a:off x="160338" y="-360000"/>
              <a:ext cx="8821662" cy="288333"/>
              <a:chOff x="160338" y="-360000"/>
              <a:chExt cx="8821662" cy="288333"/>
            </a:xfrm>
          </p:grpSpPr>
          <p:cxnSp>
            <p:nvCxnSpPr>
              <p:cNvPr id="105" name="Gerade Verbindung 104"/>
              <p:cNvCxnSpPr/>
              <p:nvPr userDrawn="1"/>
            </p:nvCxnSpPr>
            <p:spPr bwMode="auto">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6" name="Textfeld 8"/>
              <p:cNvSpPr txBox="1"/>
              <p:nvPr userDrawn="1"/>
            </p:nvSpPr>
            <p:spPr bwMode="auto">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107" name="Textfeld 8"/>
              <p:cNvSpPr txBox="1"/>
              <p:nvPr userDrawn="1"/>
            </p:nvSpPr>
            <p:spPr bwMode="auto">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cxnSp>
            <p:nvCxnSpPr>
              <p:cNvPr id="108" name="Gerade Verbindung 107"/>
              <p:cNvCxnSpPr/>
              <p:nvPr userDrawn="1"/>
            </p:nvCxnSpPr>
            <p:spPr bwMode="auto">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9" name="Textfeld 8"/>
              <p:cNvSpPr txBox="1"/>
              <p:nvPr userDrawn="1"/>
            </p:nvSpPr>
            <p:spPr bwMode="auto">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110" name="Gerade Verbindung 109"/>
              <p:cNvCxnSpPr/>
              <p:nvPr userDrawn="1"/>
            </p:nvCxnSpPr>
            <p:spPr bwMode="auto">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6" name="Gruppieren 45"/>
            <p:cNvGrpSpPr/>
            <p:nvPr userDrawn="1"/>
          </p:nvGrpSpPr>
          <p:grpSpPr bwMode="auto">
            <a:xfrm>
              <a:off x="160338" y="6930000"/>
              <a:ext cx="8823076" cy="288000"/>
              <a:chOff x="160338" y="6930000"/>
              <a:chExt cx="8823076" cy="288000"/>
            </a:xfrm>
          </p:grpSpPr>
          <p:cxnSp>
            <p:nvCxnSpPr>
              <p:cNvPr id="99" name="Gerade Verbindung 98"/>
              <p:cNvCxnSpPr/>
              <p:nvPr userDrawn="1"/>
            </p:nvCxnSpPr>
            <p:spPr bwMode="auto">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0" name="Textfeld 8"/>
              <p:cNvSpPr txBox="1"/>
              <p:nvPr userDrawn="1"/>
            </p:nvSpPr>
            <p:spPr bwMode="auto">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101" name="Textfeld 8"/>
              <p:cNvSpPr txBox="1"/>
              <p:nvPr userDrawn="1"/>
            </p:nvSpPr>
            <p:spPr bwMode="auto">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cxnSp>
            <p:nvCxnSpPr>
              <p:cNvPr id="102" name="Gerade Verbindung 101"/>
              <p:cNvCxnSpPr/>
              <p:nvPr userDrawn="1"/>
            </p:nvCxnSpPr>
            <p:spPr bwMode="auto">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3" name="Textfeld 8"/>
              <p:cNvSpPr txBox="1"/>
              <p:nvPr userDrawn="1"/>
            </p:nvSpPr>
            <p:spPr bwMode="auto">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104" name="Gerade Verbindung 103"/>
              <p:cNvCxnSpPr/>
              <p:nvPr userDrawn="1"/>
            </p:nvCxnSpPr>
            <p:spPr bwMode="auto">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7" name="Gruppieren 46"/>
            <p:cNvGrpSpPr/>
            <p:nvPr userDrawn="1"/>
          </p:nvGrpSpPr>
          <p:grpSpPr bwMode="auto">
            <a:xfrm>
              <a:off x="9216000" y="214313"/>
              <a:ext cx="360000" cy="6715687"/>
              <a:chOff x="9216000" y="214313"/>
              <a:chExt cx="360000" cy="6715687"/>
            </a:xfrm>
          </p:grpSpPr>
          <p:sp>
            <p:nvSpPr>
              <p:cNvPr id="94" name="Textfeld 39"/>
              <p:cNvSpPr txBox="1"/>
              <p:nvPr userDrawn="1"/>
            </p:nvSpPr>
            <p:spPr bwMode="auto">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5,55</a:t>
                </a:r>
              </a:p>
            </p:txBody>
          </p:sp>
          <p:cxnSp>
            <p:nvCxnSpPr>
              <p:cNvPr id="91" name="Gerade Verbindung 90"/>
              <p:cNvCxnSpPr/>
              <p:nvPr userDrawn="1"/>
            </p:nvCxnSpPr>
            <p:spPr bwMode="auto">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2" name="Textfeld 39"/>
              <p:cNvSpPr txBox="1"/>
              <p:nvPr userDrawn="1"/>
            </p:nvSpPr>
            <p:spPr bwMode="auto">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4,55</a:t>
                </a:r>
              </a:p>
            </p:txBody>
          </p:sp>
          <p:cxnSp>
            <p:nvCxnSpPr>
              <p:cNvPr id="93" name="Gerade Verbindung 92"/>
              <p:cNvCxnSpPr/>
              <p:nvPr userDrawn="1"/>
            </p:nvCxnSpPr>
            <p:spPr bwMode="auto">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5" name="Textfeld 39"/>
              <p:cNvSpPr txBox="1"/>
              <p:nvPr userDrawn="1"/>
            </p:nvSpPr>
            <p:spPr bwMode="auto">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cxnSp>
            <p:nvCxnSpPr>
              <p:cNvPr id="96" name="Gerade Verbindung 95"/>
              <p:cNvCxnSpPr/>
              <p:nvPr userDrawn="1"/>
            </p:nvCxnSpPr>
            <p:spPr bwMode="auto">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97" name="Gerade Verbindung 96"/>
              <p:cNvCxnSpPr/>
              <p:nvPr userDrawn="1"/>
            </p:nvCxnSpPr>
            <p:spPr bwMode="auto">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8" name="Textfeld 39"/>
              <p:cNvSpPr txBox="1"/>
              <p:nvPr userDrawn="1"/>
            </p:nvSpPr>
            <p:spPr bwMode="auto">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grpSp>
        <p:grpSp>
          <p:nvGrpSpPr>
            <p:cNvPr id="49" name="Gruppieren 48"/>
            <p:cNvGrpSpPr/>
            <p:nvPr userDrawn="1"/>
          </p:nvGrpSpPr>
          <p:grpSpPr bwMode="auto">
            <a:xfrm>
              <a:off x="-432000" y="6089311"/>
              <a:ext cx="360076" cy="840689"/>
              <a:chOff x="-432000" y="6089311"/>
              <a:chExt cx="360076" cy="840689"/>
            </a:xfrm>
          </p:grpSpPr>
          <p:sp>
            <p:nvSpPr>
              <p:cNvPr id="88" name="Textfeld 39"/>
              <p:cNvSpPr txBox="1"/>
              <p:nvPr userDrawn="1"/>
            </p:nvSpPr>
            <p:spPr bwMode="auto">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5,55</a:t>
                </a:r>
              </a:p>
            </p:txBody>
          </p:sp>
          <p:cxnSp>
            <p:nvCxnSpPr>
              <p:cNvPr id="87" name="Gerade Verbindung 86"/>
              <p:cNvCxnSpPr/>
              <p:nvPr userDrawn="1"/>
            </p:nvCxnSpPr>
            <p:spPr bwMode="auto">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9" name="Gerade Verbindung 88"/>
              <p:cNvCxnSpPr/>
              <p:nvPr userDrawn="1"/>
            </p:nvCxnSpPr>
            <p:spPr bwMode="auto">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0" name="Textfeld 39"/>
              <p:cNvSpPr txBox="1"/>
              <p:nvPr userDrawn="1"/>
            </p:nvSpPr>
            <p:spPr bwMode="auto">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6,70</a:t>
                </a:r>
              </a:p>
            </p:txBody>
          </p:sp>
        </p:grpSp>
        <p:grpSp>
          <p:nvGrpSpPr>
            <p:cNvPr id="60" name="Gruppieren 59"/>
            <p:cNvGrpSpPr/>
            <p:nvPr userDrawn="1"/>
          </p:nvGrpSpPr>
          <p:grpSpPr bwMode="auto">
            <a:xfrm>
              <a:off x="-432001" y="958780"/>
              <a:ext cx="360000" cy="288065"/>
              <a:chOff x="-432001" y="958780"/>
              <a:chExt cx="360000" cy="288065"/>
            </a:xfrm>
          </p:grpSpPr>
          <p:sp>
            <p:nvSpPr>
              <p:cNvPr id="86" name="Textfeld 39"/>
              <p:cNvSpPr txBox="1"/>
              <p:nvPr userDrawn="1"/>
            </p:nvSpPr>
            <p:spPr bwMode="auto">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4,55</a:t>
                </a:r>
              </a:p>
            </p:txBody>
          </p:sp>
          <p:cxnSp>
            <p:nvCxnSpPr>
              <p:cNvPr id="85" name="Gerade Verbindung 84"/>
              <p:cNvCxnSpPr/>
              <p:nvPr userDrawn="1"/>
            </p:nvCxnSpPr>
            <p:spPr bwMode="auto">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61" name="Textfeld 60"/>
            <p:cNvSpPr txBox="1"/>
            <p:nvPr userDrawn="1"/>
          </p:nvSpPr>
          <p:spPr bwMode="auto">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smtClean="0">
                  <a:solidFill>
                    <a:schemeClr val="tx1"/>
                  </a:solidFill>
                  <a:latin typeface="+mn-lt"/>
                </a:rPr>
                <a:t>Hinweis</a:t>
              </a:r>
              <a:r>
                <a:rPr lang="de-DE" sz="700" b="0" baseline="0" dirty="0" smtClean="0">
                  <a:solidFill>
                    <a:schemeClr val="tx1"/>
                  </a:solidFill>
                  <a:latin typeface="+mn-lt"/>
                </a:rPr>
                <a:t>: Titel der Präsentation ist Fußzeile</a:t>
              </a:r>
            </a:p>
            <a:p>
              <a:pPr indent="0" algn="r">
                <a:lnSpc>
                  <a:spcPct val="100000"/>
                </a:lnSpc>
                <a:spcBef>
                  <a:spcPts val="0"/>
                </a:spcBef>
                <a:spcAft>
                  <a:spcPts val="0"/>
                </a:spcAft>
              </a:pPr>
              <a:r>
                <a:rPr lang="de-DE" sz="700" b="0" baseline="0" dirty="0" smtClean="0">
                  <a:solidFill>
                    <a:schemeClr val="tx1"/>
                  </a:solidFill>
                  <a:latin typeface="+mn-lt"/>
                </a:rPr>
                <a:t>Fußzeile (pro Folie oder für alle) </a:t>
              </a:r>
              <a:br>
                <a:rPr lang="de-DE" sz="700" b="0" baseline="0" dirty="0" smtClean="0">
                  <a:solidFill>
                    <a:schemeClr val="tx1"/>
                  </a:solidFill>
                  <a:latin typeface="+mn-lt"/>
                </a:rPr>
              </a:br>
              <a:r>
                <a:rPr lang="de-DE" sz="700" b="0" baseline="0" dirty="0" smtClean="0">
                  <a:solidFill>
                    <a:schemeClr val="tx1"/>
                  </a:solidFill>
                  <a:latin typeface="+mn-lt"/>
                </a:rPr>
                <a:t>anpassen über Menü:</a:t>
              </a:r>
            </a:p>
            <a:p>
              <a:pPr indent="0" algn="r">
                <a:lnSpc>
                  <a:spcPct val="100000"/>
                </a:lnSpc>
                <a:spcBef>
                  <a:spcPts val="0"/>
                </a:spcBef>
                <a:spcAft>
                  <a:spcPts val="0"/>
                </a:spcAft>
              </a:pPr>
              <a:r>
                <a:rPr lang="de-DE" sz="700" b="1" baseline="0" dirty="0" smtClean="0">
                  <a:solidFill>
                    <a:schemeClr val="tx1"/>
                  </a:solidFill>
                  <a:latin typeface="+mn-lt"/>
                </a:rPr>
                <a:t>Einfügen | Text | Kopf- und Fußzeile</a:t>
              </a:r>
            </a:p>
          </p:txBody>
        </p:sp>
      </p:grpSp>
      <p:pic>
        <p:nvPicPr>
          <p:cNvPr id="51" name="Logo"/>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bwMode="black">
          <a:xfrm>
            <a:off x="8623414" y="4624750"/>
            <a:ext cx="360000" cy="360000"/>
          </a:xfrm>
          <a:prstGeom prst="rect">
            <a:avLst/>
          </a:prstGeom>
        </p:spPr>
      </p:pic>
      <p:sp>
        <p:nvSpPr>
          <p:cNvPr id="2" name="Titelplatzhalter 1"/>
          <p:cNvSpPr>
            <a:spLocks noGrp="1"/>
          </p:cNvSpPr>
          <p:nvPr>
            <p:ph type="title"/>
          </p:nvPr>
        </p:nvSpPr>
        <p:spPr bwMode="auto">
          <a:xfrm>
            <a:off x="160340" y="288150"/>
            <a:ext cx="7146925" cy="540000"/>
          </a:xfrm>
          <a:prstGeom prst="rect">
            <a:avLst/>
          </a:prstGeom>
        </p:spPr>
        <p:txBody>
          <a:bodyPr vert="horz" lIns="0" tIns="0" rIns="0" bIns="0" rtlCol="0" anchor="b" anchorCtr="0">
            <a:noAutofit/>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3" name="Textplatzhalter 2"/>
          <p:cNvSpPr>
            <a:spLocks noGrp="1"/>
          </p:cNvSpPr>
          <p:nvPr>
            <p:ph type="body" idx="1"/>
          </p:nvPr>
        </p:nvSpPr>
        <p:spPr bwMode="auto">
          <a:xfrm>
            <a:off x="160338" y="935953"/>
            <a:ext cx="8820732" cy="3636048"/>
          </a:xfrm>
          <a:prstGeom prst="rect">
            <a:avLst/>
          </a:prstGeom>
        </p:spPr>
        <p:txBody>
          <a:bodyPr vert="horz" lIns="0" tIns="0" rIns="0" bIns="0" rtlCol="0" anchor="t" anchorCtr="0">
            <a:noAutofit/>
          </a:body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sp>
        <p:nvSpPr>
          <p:cNvPr id="5" name="Fußzeilenplatzhalter 4"/>
          <p:cNvSpPr>
            <a:spLocks noGrp="1"/>
          </p:cNvSpPr>
          <p:nvPr>
            <p:ph type="ftr" sz="quarter" idx="3"/>
          </p:nvPr>
        </p:nvSpPr>
        <p:spPr bwMode="auto">
          <a:xfrm>
            <a:off x="160337" y="160338"/>
            <a:ext cx="7146926" cy="108000"/>
          </a:xfrm>
          <a:prstGeom prst="rect">
            <a:avLst/>
          </a:prstGeom>
        </p:spPr>
        <p:txBody>
          <a:bodyPr vert="horz" lIns="0" tIns="0" rIns="0" bIns="0" rtlCol="0" anchor="b" anchorCtr="0">
            <a:noAutofit/>
          </a:bodyPr>
          <a:lstStyle>
            <a:lvl1pPr algn="l">
              <a:defRPr sz="800">
                <a:solidFill>
                  <a:schemeClr val="tx1"/>
                </a:solidFill>
              </a:defRPr>
            </a:lvl1pPr>
          </a:lstStyle>
          <a:p>
            <a:r>
              <a:rPr lang="de-DE" smtClean="0"/>
              <a:t>Hannover Messe Events weltweit</a:t>
            </a:r>
            <a:endParaRPr lang="de-DE" dirty="0" smtClean="0"/>
          </a:p>
        </p:txBody>
      </p:sp>
      <p:sp>
        <p:nvSpPr>
          <p:cNvPr id="6" name="Foliennummernplatzhalter 5"/>
          <p:cNvSpPr>
            <a:spLocks noGrp="1"/>
          </p:cNvSpPr>
          <p:nvPr>
            <p:ph type="sldNum" sz="quarter" idx="4"/>
          </p:nvPr>
        </p:nvSpPr>
        <p:spPr bwMode="auto">
          <a:xfrm>
            <a:off x="8621070" y="162001"/>
            <a:ext cx="360000" cy="108100"/>
          </a:xfrm>
          <a:prstGeom prst="rect">
            <a:avLst/>
          </a:prstGeom>
        </p:spPr>
        <p:txBody>
          <a:bodyPr vert="horz" lIns="0" tIns="0" rIns="0" bIns="0" rtlCol="0" anchor="t" anchorCtr="0">
            <a:noAutofit/>
          </a:bodyPr>
          <a:lstStyle>
            <a:lvl1pPr algn="r">
              <a:lnSpc>
                <a:spcPts val="750"/>
              </a:lnSpc>
              <a:defRPr sz="800">
                <a:solidFill>
                  <a:schemeClr val="tx1"/>
                </a:solidFill>
              </a:defRPr>
            </a:lvl1pPr>
          </a:lstStyle>
          <a:p>
            <a:fld id="{4DC8DB1A-7FCE-4C41-8163-B68708D51138}" type="slidenum">
              <a:rPr lang="de-DE" smtClean="0"/>
              <a:pPr/>
              <a:t>‹Nr.›</a:t>
            </a:fld>
            <a:endParaRPr lang="de-DE" dirty="0"/>
          </a:p>
        </p:txBody>
      </p:sp>
      <p:sp>
        <p:nvSpPr>
          <p:cNvPr id="8" name="Datumsplatzhalter 7"/>
          <p:cNvSpPr>
            <a:spLocks noGrp="1"/>
          </p:cNvSpPr>
          <p:nvPr>
            <p:ph type="dt" sz="half" idx="2"/>
          </p:nvPr>
        </p:nvSpPr>
        <p:spPr bwMode="auto">
          <a:xfrm>
            <a:off x="2772000" y="4770000"/>
            <a:ext cx="3600000" cy="108100"/>
          </a:xfrm>
          <a:prstGeom prst="rect">
            <a:avLst/>
          </a:prstGeom>
        </p:spPr>
        <p:txBody>
          <a:bodyPr vert="horz" lIns="0" tIns="0" rIns="0" bIns="0" rtlCol="0" anchor="b"/>
          <a:lstStyle>
            <a:lvl1pPr algn="ctr">
              <a:lnSpc>
                <a:spcPts val="750"/>
              </a:lnSpc>
              <a:defRPr sz="800">
                <a:solidFill>
                  <a:schemeClr val="tx1"/>
                </a:solidFill>
              </a:defRPr>
            </a:lvl1pPr>
          </a:lstStyle>
          <a:p>
            <a:r>
              <a:rPr lang="de-DE" smtClean="0"/>
              <a:t>Department / Author / Date</a:t>
            </a:r>
            <a:endParaRPr lang="de-DE" dirty="0"/>
          </a:p>
        </p:txBody>
      </p:sp>
      <p:pic>
        <p:nvPicPr>
          <p:cNvPr id="50" name="Logo DM"/>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bwMode="black">
          <a:xfrm>
            <a:off x="160337" y="4714750"/>
            <a:ext cx="833576" cy="180000"/>
          </a:xfrm>
          <a:prstGeom prst="rect">
            <a:avLst/>
          </a:prstGeom>
        </p:spPr>
      </p:pic>
    </p:spTree>
    <p:extLst>
      <p:ext uri="{BB962C8B-B14F-4D97-AF65-F5344CB8AC3E}">
        <p14:creationId xmlns:p14="http://schemas.microsoft.com/office/powerpoint/2010/main" val="3965446720"/>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 id="2147484042" r:id="rId13"/>
    <p:sldLayoutId id="2147484043" r:id="rId14"/>
    <p:sldLayoutId id="2147484044" r:id="rId15"/>
    <p:sldLayoutId id="2147484045" r:id="rId16"/>
    <p:sldLayoutId id="2147484046" r:id="rId17"/>
    <p:sldLayoutId id="2147484047" r:id="rId18"/>
    <p:sldLayoutId id="2147484048" r:id="rId19"/>
    <p:sldLayoutId id="2147484049" r:id="rId20"/>
    <p:sldLayoutId id="2147484050" r:id="rId21"/>
    <p:sldLayoutId id="2147484051" r:id="rId22"/>
    <p:sldLayoutId id="2147484052" r:id="rId23"/>
  </p:sldLayoutIdLst>
  <p:timing>
    <p:tnLst>
      <p:par>
        <p:cTn id="1" dur="indefinite" restart="never" nodeType="tmRoot"/>
      </p:par>
    </p:tnLst>
  </p:timing>
  <p:hf sldNum="0" hdr="0" ftr="0" dt="0"/>
  <p:txStyles>
    <p:titleStyle>
      <a:lvl1pPr algn="l" defTabSz="914400" rtl="0" eaLnBrk="1" latinLnBrk="0" hangingPunct="1">
        <a:spcBef>
          <a:spcPct val="0"/>
        </a:spcBef>
        <a:buNone/>
        <a:defRPr sz="1700" kern="1200">
          <a:solidFill>
            <a:schemeClr val="accent1"/>
          </a:solidFill>
          <a:latin typeface="+mj-lt"/>
          <a:ea typeface="+mj-ea"/>
          <a:cs typeface="+mj-cs"/>
        </a:defRPr>
      </a:lvl1pPr>
    </p:titleStyle>
    <p:bodyStyle>
      <a:lvl1pPr marL="180000" indent="-180000" algn="l" defTabSz="914400" rtl="0" eaLnBrk="1" latinLnBrk="0" hangingPunct="1">
        <a:spcBef>
          <a:spcPts val="864"/>
        </a:spcBef>
        <a:buClr>
          <a:schemeClr val="tx2"/>
        </a:buClr>
        <a:buFont typeface="Wingdings" pitchFamily="2" charset="2"/>
        <a:buChar char="§"/>
        <a:defRPr sz="1500" kern="1200" baseline="0">
          <a:solidFill>
            <a:schemeClr val="tx1"/>
          </a:solidFill>
          <a:latin typeface="+mn-lt"/>
          <a:ea typeface="+mn-ea"/>
          <a:cs typeface="+mn-cs"/>
        </a:defRPr>
      </a:lvl1pPr>
      <a:lvl2pPr marL="360000" indent="-180000" algn="l" defTabSz="914400" rtl="0" eaLnBrk="1" latinLnBrk="0" hangingPunct="1">
        <a:spcBef>
          <a:spcPts val="264"/>
        </a:spcBef>
        <a:buClr>
          <a:schemeClr val="tx2"/>
        </a:buClr>
        <a:buFont typeface="Wingdings" pitchFamily="2" charset="2"/>
        <a:buChar char="§"/>
        <a:defRPr sz="1500" kern="1200">
          <a:solidFill>
            <a:schemeClr val="tx1"/>
          </a:solidFill>
          <a:latin typeface="+mn-lt"/>
          <a:ea typeface="+mn-ea"/>
          <a:cs typeface="+mn-cs"/>
        </a:defRPr>
      </a:lvl2pPr>
      <a:lvl3pPr marL="0" indent="0" algn="l" defTabSz="914400" rtl="0" eaLnBrk="1" latinLnBrk="0" hangingPunct="1">
        <a:spcBef>
          <a:spcPts val="864"/>
        </a:spcBef>
        <a:buFont typeface="Arial" pitchFamily="34" charset="0"/>
        <a:buNone/>
        <a:defRPr sz="1500" kern="1200">
          <a:solidFill>
            <a:schemeClr val="tx1"/>
          </a:solidFill>
          <a:latin typeface="+mn-lt"/>
          <a:ea typeface="+mn-ea"/>
          <a:cs typeface="+mn-cs"/>
        </a:defRPr>
      </a:lvl3pPr>
      <a:lvl4pPr marL="180000" indent="-180000" algn="l" defTabSz="914400" rtl="0" eaLnBrk="1" latinLnBrk="0" hangingPunct="1">
        <a:spcBef>
          <a:spcPts val="664"/>
        </a:spcBef>
        <a:buClr>
          <a:schemeClr val="tx2"/>
        </a:buClr>
        <a:buFont typeface="Wingdings" pitchFamily="2" charset="2"/>
        <a:buChar char="§"/>
        <a:defRPr sz="1300" kern="1200">
          <a:solidFill>
            <a:schemeClr val="tx1"/>
          </a:solidFill>
          <a:latin typeface="+mn-lt"/>
          <a:ea typeface="+mn-ea"/>
          <a:cs typeface="+mn-cs"/>
        </a:defRPr>
      </a:lvl4pPr>
      <a:lvl5pPr marL="360000" indent="-180000" algn="l" defTabSz="914400" rtl="0" eaLnBrk="1" latinLnBrk="0" hangingPunct="1">
        <a:spcBef>
          <a:spcPts val="64"/>
        </a:spcBef>
        <a:buClr>
          <a:schemeClr val="tx2"/>
        </a:buClr>
        <a:buFont typeface="Wingdings" pitchFamily="2" charset="2"/>
        <a:buChar char="§"/>
        <a:defRPr sz="1300" kern="1200">
          <a:solidFill>
            <a:schemeClr val="tx1"/>
          </a:solidFill>
          <a:latin typeface="+mn-lt"/>
          <a:ea typeface="+mn-ea"/>
          <a:cs typeface="+mn-cs"/>
        </a:defRPr>
      </a:lvl5pPr>
      <a:lvl6pPr marL="0" indent="0" algn="l" defTabSz="914400" rtl="0" eaLnBrk="1" latinLnBrk="0" hangingPunct="1">
        <a:spcBef>
          <a:spcPts val="664"/>
        </a:spcBef>
        <a:buFont typeface="Arial" pitchFamily="34" charset="0"/>
        <a:buNone/>
        <a:defRPr sz="1300" kern="1200">
          <a:solidFill>
            <a:schemeClr val="tx1"/>
          </a:solidFill>
          <a:latin typeface="+mn-lt"/>
          <a:ea typeface="+mn-ea"/>
          <a:cs typeface="+mn-cs"/>
        </a:defRPr>
      </a:lvl6pPr>
      <a:lvl7pPr marL="0" indent="0" algn="l" defTabSz="914400" rtl="0" eaLnBrk="1" latinLnBrk="0" hangingPunct="1">
        <a:spcBef>
          <a:spcPts val="664"/>
        </a:spcBef>
        <a:buFont typeface="Arial" pitchFamily="34" charset="0"/>
        <a:buNone/>
        <a:defRPr sz="1300" kern="1200" baseline="0">
          <a:solidFill>
            <a:schemeClr val="tx1"/>
          </a:solidFill>
          <a:latin typeface="+mn-lt"/>
          <a:ea typeface="+mn-ea"/>
          <a:cs typeface="+mn-cs"/>
        </a:defRPr>
      </a:lvl7pPr>
      <a:lvl8pPr marL="0" indent="0" algn="l" defTabSz="914400" rtl="0" eaLnBrk="1" latinLnBrk="0" hangingPunct="1">
        <a:spcBef>
          <a:spcPts val="664"/>
        </a:spcBef>
        <a:buFont typeface="Arial" pitchFamily="34" charset="0"/>
        <a:buNone/>
        <a:defRPr sz="1300" kern="1200" baseline="0">
          <a:solidFill>
            <a:schemeClr val="tx1"/>
          </a:solidFill>
          <a:latin typeface="+mn-lt"/>
          <a:ea typeface="+mn-ea"/>
          <a:cs typeface="+mn-cs"/>
        </a:defRPr>
      </a:lvl8pPr>
      <a:lvl9pPr marL="0" indent="0" algn="l" defTabSz="914400" rtl="0" eaLnBrk="1" latinLnBrk="0" hangingPunct="1">
        <a:spcBef>
          <a:spcPts val="664"/>
        </a:spcBef>
        <a:buFont typeface="Arial" pitchFamily="34" charset="0"/>
        <a:buNone/>
        <a:defRPr sz="13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1" name="Logo"/>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bwMode="black">
          <a:xfrm>
            <a:off x="8623414" y="4624750"/>
            <a:ext cx="360000" cy="360000"/>
          </a:xfrm>
          <a:prstGeom prst="rect">
            <a:avLst/>
          </a:prstGeom>
        </p:spPr>
      </p:pic>
      <p:sp>
        <p:nvSpPr>
          <p:cNvPr id="2" name="Titelplatzhalter 1"/>
          <p:cNvSpPr>
            <a:spLocks noGrp="1"/>
          </p:cNvSpPr>
          <p:nvPr>
            <p:ph type="title"/>
          </p:nvPr>
        </p:nvSpPr>
        <p:spPr bwMode="auto">
          <a:xfrm>
            <a:off x="160340" y="288150"/>
            <a:ext cx="8228084" cy="540000"/>
          </a:xfrm>
          <a:prstGeom prst="rect">
            <a:avLst/>
          </a:prstGeom>
        </p:spPr>
        <p:txBody>
          <a:bodyPr vert="horz" lIns="0" tIns="0" rIns="0" bIns="0" rtlCol="0" anchor="b" anchorCtr="0">
            <a:noAutofit/>
          </a:bodyPr>
          <a:lstStyle/>
          <a:p>
            <a:r>
              <a:rPr lang="de-DE" dirty="0" smtClean="0"/>
              <a:t>Überschrift, Arial, 17 pt, Markenfarbe </a:t>
            </a:r>
            <a:br>
              <a:rPr lang="de-DE" dirty="0" smtClean="0"/>
            </a:br>
            <a:r>
              <a:rPr lang="de-DE" dirty="0" smtClean="0"/>
              <a:t>auch zweizeilig, Hervorhebungen fett</a:t>
            </a:r>
            <a:endParaRPr lang="de-DE" dirty="0"/>
          </a:p>
        </p:txBody>
      </p:sp>
      <p:sp>
        <p:nvSpPr>
          <p:cNvPr id="3" name="Textplatzhalter 2"/>
          <p:cNvSpPr>
            <a:spLocks noGrp="1"/>
          </p:cNvSpPr>
          <p:nvPr>
            <p:ph type="body" idx="1"/>
          </p:nvPr>
        </p:nvSpPr>
        <p:spPr bwMode="auto">
          <a:xfrm>
            <a:off x="160338" y="935953"/>
            <a:ext cx="8820732" cy="3636048"/>
          </a:xfrm>
          <a:prstGeom prst="rect">
            <a:avLst/>
          </a:prstGeom>
        </p:spPr>
        <p:txBody>
          <a:bodyPr vert="horz" lIns="0" tIns="0" rIns="0" bIns="0" rtlCol="0" anchor="t" anchorCtr="0">
            <a:noAutofit/>
          </a:bodyPr>
          <a:lstStyle/>
          <a:p>
            <a:pPr lvl="0"/>
            <a:r>
              <a:rPr lang="de-DE" dirty="0" smtClean="0"/>
              <a:t>Text, 15 pt, Arial, Schwarz ((für weitere Ebenen: Start | Absatz | Listenebene erhöhen/verringern))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a:p>
            <a:pPr lvl="6"/>
            <a:r>
              <a:rPr lang="de-DE" dirty="0" smtClean="0"/>
              <a:t>Siebte Ebene</a:t>
            </a:r>
          </a:p>
          <a:p>
            <a:pPr lvl="7"/>
            <a:r>
              <a:rPr lang="de-DE" dirty="0" smtClean="0"/>
              <a:t>Achte Ebene</a:t>
            </a:r>
          </a:p>
          <a:p>
            <a:pPr lvl="8"/>
            <a:r>
              <a:rPr lang="de-DE" dirty="0" smtClean="0"/>
              <a:t>Neunte Ebene</a:t>
            </a:r>
            <a:endParaRPr lang="de-DE" dirty="0"/>
          </a:p>
        </p:txBody>
      </p:sp>
      <p:pic>
        <p:nvPicPr>
          <p:cNvPr id="50" name="Logo DM"/>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bwMode="black">
          <a:xfrm>
            <a:off x="160337" y="4714750"/>
            <a:ext cx="833576" cy="180000"/>
          </a:xfrm>
          <a:prstGeom prst="rect">
            <a:avLst/>
          </a:prstGeom>
        </p:spPr>
      </p:pic>
      <p:sp>
        <p:nvSpPr>
          <p:cNvPr id="6" name="Textfeld 56"/>
          <p:cNvSpPr txBox="1"/>
          <p:nvPr userDrawn="1"/>
        </p:nvSpPr>
        <p:spPr>
          <a:xfrm rot="10800000" flipH="1" flipV="1">
            <a:off x="-2052000" y="1216125"/>
            <a:ext cx="1980000" cy="1756625"/>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smtClean="0">
                <a:solidFill>
                  <a:schemeClr val="tx1"/>
                </a:solidFill>
                <a:latin typeface="+mn-lt"/>
              </a:rPr>
              <a:t>Hilfslinien anzeigen über Menu: </a:t>
            </a:r>
            <a:br>
              <a:rPr lang="de-DE" sz="700" b="0" dirty="0" smtClean="0">
                <a:solidFill>
                  <a:schemeClr val="tx1"/>
                </a:solidFill>
                <a:latin typeface="+mn-lt"/>
              </a:rPr>
            </a:br>
            <a:r>
              <a:rPr lang="de-DE" sz="700" b="1" dirty="0" smtClean="0">
                <a:solidFill>
                  <a:schemeClr val="tx1"/>
                </a:solidFill>
                <a:latin typeface="+mn-lt"/>
              </a:rPr>
              <a:t>Ansicht | Anzeigen | </a:t>
            </a:r>
            <a:r>
              <a:rPr lang="de-DE" sz="700" b="0" dirty="0" smtClean="0">
                <a:solidFill>
                  <a:schemeClr val="tx1"/>
                </a:solidFill>
                <a:latin typeface="+mn-lt"/>
              </a:rPr>
              <a:t>Haken bei</a:t>
            </a:r>
            <a:r>
              <a:rPr lang="de-DE" sz="700" b="1" dirty="0" smtClean="0">
                <a:solidFill>
                  <a:schemeClr val="tx1"/>
                </a:solidFill>
                <a:latin typeface="+mn-lt"/>
              </a:rPr>
              <a:t/>
            </a:r>
            <a:br>
              <a:rPr lang="de-DE" sz="700" b="1" dirty="0" smtClean="0">
                <a:solidFill>
                  <a:schemeClr val="tx1"/>
                </a:solidFill>
                <a:latin typeface="+mn-lt"/>
              </a:rPr>
            </a:br>
            <a:r>
              <a:rPr lang="de-DE" sz="700" b="1" dirty="0" smtClean="0">
                <a:solidFill>
                  <a:schemeClr val="tx1"/>
                </a:solidFill>
                <a:latin typeface="+mn-lt"/>
              </a:rPr>
              <a:t>Führungslinien </a:t>
            </a:r>
            <a:r>
              <a:rPr lang="de-DE" sz="700" b="0" dirty="0" smtClean="0">
                <a:solidFill>
                  <a:schemeClr val="tx1"/>
                </a:solidFill>
                <a:latin typeface="+mn-lt"/>
              </a:rPr>
              <a:t>setzten</a:t>
            </a:r>
          </a:p>
          <a:p>
            <a:pPr indent="0" algn="r">
              <a:lnSpc>
                <a:spcPct val="100000"/>
              </a:lnSpc>
              <a:spcBef>
                <a:spcPts val="0"/>
              </a:spcBef>
              <a:spcAft>
                <a:spcPts val="0"/>
              </a:spcAft>
            </a:pPr>
            <a:r>
              <a:rPr lang="de-DE" sz="400" b="0" dirty="0" smtClean="0">
                <a:solidFill>
                  <a:schemeClr val="tx1"/>
                </a:solidFill>
                <a:latin typeface="+mn-lt"/>
              </a:rPr>
              <a:t>______________________________________________________</a:t>
            </a:r>
          </a:p>
          <a:p>
            <a:pPr indent="0" algn="r">
              <a:lnSpc>
                <a:spcPct val="100000"/>
              </a:lnSpc>
              <a:spcBef>
                <a:spcPts val="0"/>
              </a:spcBef>
              <a:spcAft>
                <a:spcPts val="0"/>
              </a:spcAft>
            </a:pPr>
            <a:endParaRPr lang="de-DE" sz="300" b="0" dirty="0" smtClean="0">
              <a:solidFill>
                <a:schemeClr val="tx1"/>
              </a:solidFill>
              <a:latin typeface="+mn-lt"/>
            </a:endParaRPr>
          </a:p>
          <a:p>
            <a:pPr indent="0" algn="r">
              <a:lnSpc>
                <a:spcPct val="100000"/>
              </a:lnSpc>
              <a:spcBef>
                <a:spcPts val="0"/>
              </a:spcBef>
              <a:spcAft>
                <a:spcPts val="0"/>
              </a:spcAft>
            </a:pPr>
            <a:r>
              <a:rPr lang="de-DE" sz="700" b="0" dirty="0" smtClean="0">
                <a:solidFill>
                  <a:schemeClr val="tx1"/>
                </a:solidFill>
                <a:latin typeface="+mn-lt"/>
              </a:rPr>
              <a:t>Folie in</a:t>
            </a:r>
            <a:r>
              <a:rPr lang="de-DE" sz="700" b="0" baseline="0" dirty="0" smtClean="0">
                <a:solidFill>
                  <a:schemeClr val="tx1"/>
                </a:solidFill>
                <a:latin typeface="+mn-lt"/>
              </a:rPr>
              <a:t> Ursprungsform </a:t>
            </a:r>
          </a:p>
          <a:p>
            <a:pPr indent="0" algn="r">
              <a:lnSpc>
                <a:spcPct val="100000"/>
              </a:lnSpc>
              <a:spcBef>
                <a:spcPts val="0"/>
              </a:spcBef>
              <a:spcAft>
                <a:spcPts val="0"/>
              </a:spcAft>
            </a:pPr>
            <a:r>
              <a:rPr lang="de-DE" sz="700" b="0" baseline="0" dirty="0" smtClean="0">
                <a:solidFill>
                  <a:schemeClr val="tx1"/>
                </a:solidFill>
                <a:latin typeface="+mn-lt"/>
              </a:rPr>
              <a:t>bringen über Menu:</a:t>
            </a:r>
          </a:p>
          <a:p>
            <a:pPr indent="0" algn="r">
              <a:lnSpc>
                <a:spcPct val="100000"/>
              </a:lnSpc>
              <a:spcBef>
                <a:spcPts val="0"/>
              </a:spcBef>
              <a:spcAft>
                <a:spcPts val="0"/>
              </a:spcAft>
            </a:pPr>
            <a:r>
              <a:rPr lang="de-DE" sz="700" b="1" baseline="0" dirty="0" smtClean="0">
                <a:solidFill>
                  <a:schemeClr val="tx1"/>
                </a:solidFill>
                <a:latin typeface="+mn-lt"/>
              </a:rPr>
              <a:t>Start | Folien | Zurücksetzen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1" baseline="0" dirty="0" smtClean="0">
              <a:solidFill>
                <a:schemeClr val="tx1"/>
              </a:solidFill>
              <a:latin typeface="+mn-lt"/>
            </a:endParaRPr>
          </a:p>
          <a:p>
            <a:pPr indent="0" algn="r">
              <a:lnSpc>
                <a:spcPct val="100000"/>
              </a:lnSpc>
              <a:spcBef>
                <a:spcPts val="0"/>
              </a:spcBef>
              <a:spcAft>
                <a:spcPts val="0"/>
              </a:spcAft>
            </a:pPr>
            <a:r>
              <a:rPr lang="de-DE" sz="700" dirty="0" smtClean="0">
                <a:solidFill>
                  <a:schemeClr val="tx1"/>
                </a:solidFill>
              </a:rPr>
              <a:t>Wechsel der Textebene im Menü über: </a:t>
            </a:r>
            <a:r>
              <a:rPr lang="de-DE" sz="700" b="1" dirty="0" smtClean="0">
                <a:solidFill>
                  <a:schemeClr val="tx1"/>
                </a:solidFill>
              </a:rPr>
              <a:t>Start | Absatz | Listenebene erhöhen/verringern</a:t>
            </a:r>
          </a:p>
          <a:p>
            <a:pPr indent="0" algn="r">
              <a:lnSpc>
                <a:spcPct val="100000"/>
              </a:lnSpc>
              <a:spcBef>
                <a:spcPts val="0"/>
              </a:spcBef>
              <a:spcAft>
                <a:spcPts val="0"/>
              </a:spcAft>
            </a:pPr>
            <a:r>
              <a:rPr lang="de-DE" sz="400" b="0" baseline="0" dirty="0" smtClean="0">
                <a:solidFill>
                  <a:schemeClr val="tx1"/>
                </a:solidFill>
                <a:latin typeface="+mn-lt"/>
              </a:rPr>
              <a:t>______________________________________________________</a:t>
            </a:r>
            <a:endParaRPr lang="de-DE" sz="300" b="0" baseline="0" dirty="0" smtClean="0">
              <a:solidFill>
                <a:schemeClr val="tx1"/>
              </a:solidFill>
              <a:latin typeface="+mn-lt"/>
            </a:endParaRPr>
          </a:p>
          <a:p>
            <a:pPr indent="0" algn="r">
              <a:lnSpc>
                <a:spcPct val="100000"/>
              </a:lnSpc>
              <a:spcBef>
                <a:spcPts val="0"/>
              </a:spcBef>
              <a:spcAft>
                <a:spcPts val="0"/>
              </a:spcAft>
            </a:pPr>
            <a:endParaRPr lang="de-DE" sz="300" b="0" baseline="0" dirty="0" smtClean="0">
              <a:solidFill>
                <a:schemeClr val="tx1"/>
              </a:solidFill>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smtClean="0">
                <a:solidFill>
                  <a:schemeClr val="tx1"/>
                </a:solidFill>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smtClean="0">
                <a:solidFill>
                  <a:schemeClr val="tx1"/>
                </a:solidFill>
                <a:latin typeface="+mn-lt"/>
              </a:rPr>
              <a:t>Start | Folien | Layout</a:t>
            </a:r>
          </a:p>
          <a:p>
            <a:pPr indent="0" algn="r">
              <a:lnSpc>
                <a:spcPct val="100000"/>
              </a:lnSpc>
              <a:spcBef>
                <a:spcPts val="0"/>
              </a:spcBef>
              <a:spcAft>
                <a:spcPts val="0"/>
              </a:spcAft>
            </a:pPr>
            <a:endParaRPr lang="de-DE" sz="700" b="1" baseline="0" noProof="0" dirty="0" smtClean="0">
              <a:solidFill>
                <a:schemeClr val="tx1"/>
              </a:solidFill>
              <a:latin typeface="+mn-lt"/>
            </a:endParaRPr>
          </a:p>
          <a:p>
            <a:pPr indent="0" algn="r">
              <a:lnSpc>
                <a:spcPct val="100000"/>
              </a:lnSpc>
              <a:spcBef>
                <a:spcPts val="0"/>
              </a:spcBef>
              <a:spcAft>
                <a:spcPts val="0"/>
              </a:spcAft>
            </a:pPr>
            <a:endParaRPr lang="de-DE" sz="700" b="1" noProof="0" dirty="0" smtClean="0">
              <a:solidFill>
                <a:schemeClr val="tx1"/>
              </a:solidFill>
              <a:latin typeface="+mn-lt"/>
            </a:endParaRPr>
          </a:p>
        </p:txBody>
      </p:sp>
      <p:sp>
        <p:nvSpPr>
          <p:cNvPr id="7" name="Textfeld 8"/>
          <p:cNvSpPr txBox="1"/>
          <p:nvPr userDrawn="1"/>
        </p:nvSpPr>
        <p:spPr>
          <a:xfrm>
            <a:off x="160338" y="-216200"/>
            <a:ext cx="504000" cy="16215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sp>
        <p:nvSpPr>
          <p:cNvPr id="8" name="Textfeld 8"/>
          <p:cNvSpPr txBox="1"/>
          <p:nvPr userDrawn="1"/>
        </p:nvSpPr>
        <p:spPr>
          <a:xfrm>
            <a:off x="160338" y="5220000"/>
            <a:ext cx="504000" cy="16215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smtClean="0">
                <a:solidFill>
                  <a:schemeClr val="tx1"/>
                </a:solidFill>
              </a:rPr>
              <a:t>12,25</a:t>
            </a:r>
          </a:p>
        </p:txBody>
      </p:sp>
      <p:cxnSp>
        <p:nvCxnSpPr>
          <p:cNvPr id="9" name="Gerade Verbindung 55"/>
          <p:cNvCxnSpPr/>
          <p:nvPr userDrawn="1"/>
        </p:nvCxnSpPr>
        <p:spPr>
          <a:xfrm flipH="1">
            <a:off x="-360000" y="4571212"/>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 name="Textfeld 39"/>
          <p:cNvSpPr txBox="1"/>
          <p:nvPr userDrawn="1"/>
        </p:nvSpPr>
        <p:spPr>
          <a:xfrm>
            <a:off x="-432000" y="4986113"/>
            <a:ext cx="360000" cy="2162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6,70</a:t>
            </a:r>
          </a:p>
        </p:txBody>
      </p:sp>
      <p:sp>
        <p:nvSpPr>
          <p:cNvPr id="11" name="Textfeld 39"/>
          <p:cNvSpPr txBox="1"/>
          <p:nvPr userDrawn="1"/>
        </p:nvSpPr>
        <p:spPr>
          <a:xfrm>
            <a:off x="-432001" y="719751"/>
            <a:ext cx="360000" cy="2162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smtClean="0">
                <a:solidFill>
                  <a:schemeClr val="tx1"/>
                </a:solidFill>
                <a:latin typeface="+mn-lt"/>
              </a:rPr>
              <a:t>4,55</a:t>
            </a:r>
          </a:p>
        </p:txBody>
      </p:sp>
      <p:sp>
        <p:nvSpPr>
          <p:cNvPr id="12" name="Textfeld 11"/>
          <p:cNvSpPr txBox="1"/>
          <p:nvPr userDrawn="1"/>
        </p:nvSpPr>
        <p:spPr>
          <a:xfrm rot="10800000" flipH="1" flipV="1">
            <a:off x="-2052001" y="189175"/>
            <a:ext cx="1980000" cy="405375"/>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smtClean="0">
                <a:solidFill>
                  <a:schemeClr val="tx1"/>
                </a:solidFill>
                <a:latin typeface="+mn-lt"/>
              </a:rPr>
              <a:t>Hinweis</a:t>
            </a:r>
            <a:r>
              <a:rPr lang="de-DE" sz="700" b="0" baseline="0" dirty="0" smtClean="0">
                <a:solidFill>
                  <a:schemeClr val="tx1"/>
                </a:solidFill>
                <a:latin typeface="+mn-lt"/>
              </a:rPr>
              <a:t>: Titel der Präsentation ist Fußzeile</a:t>
            </a:r>
          </a:p>
          <a:p>
            <a:pPr indent="0" algn="r">
              <a:lnSpc>
                <a:spcPct val="100000"/>
              </a:lnSpc>
              <a:spcBef>
                <a:spcPts val="0"/>
              </a:spcBef>
              <a:spcAft>
                <a:spcPts val="0"/>
              </a:spcAft>
            </a:pPr>
            <a:r>
              <a:rPr lang="de-DE" sz="700" b="0" baseline="0" dirty="0" smtClean="0">
                <a:solidFill>
                  <a:schemeClr val="tx1"/>
                </a:solidFill>
                <a:latin typeface="+mn-lt"/>
              </a:rPr>
              <a:t>Fußzeile (pro Folie oder für alle) </a:t>
            </a:r>
            <a:br>
              <a:rPr lang="de-DE" sz="700" b="0" baseline="0" dirty="0" smtClean="0">
                <a:solidFill>
                  <a:schemeClr val="tx1"/>
                </a:solidFill>
                <a:latin typeface="+mn-lt"/>
              </a:rPr>
            </a:br>
            <a:r>
              <a:rPr lang="de-DE" sz="700" b="0" baseline="0" dirty="0" smtClean="0">
                <a:solidFill>
                  <a:schemeClr val="tx1"/>
                </a:solidFill>
                <a:latin typeface="+mn-lt"/>
              </a:rPr>
              <a:t>anpassen über Menü:</a:t>
            </a:r>
          </a:p>
          <a:p>
            <a:pPr indent="0" algn="r">
              <a:lnSpc>
                <a:spcPct val="100000"/>
              </a:lnSpc>
              <a:spcBef>
                <a:spcPts val="0"/>
              </a:spcBef>
              <a:spcAft>
                <a:spcPts val="0"/>
              </a:spcAft>
            </a:pPr>
            <a:r>
              <a:rPr lang="de-DE" sz="700" b="1" baseline="0" dirty="0" smtClean="0">
                <a:solidFill>
                  <a:schemeClr val="tx1"/>
                </a:solidFill>
                <a:latin typeface="+mn-lt"/>
              </a:rPr>
              <a:t>Einfügen | Text | Kopf- und Fußzeile</a:t>
            </a:r>
          </a:p>
        </p:txBody>
      </p:sp>
      <p:sp>
        <p:nvSpPr>
          <p:cNvPr id="13" name="Textfeld 8"/>
          <p:cNvSpPr txBox="1"/>
          <p:nvPr userDrawn="1"/>
        </p:nvSpPr>
        <p:spPr>
          <a:xfrm>
            <a:off x="8477070" y="-216200"/>
            <a:ext cx="504000" cy="16215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sp>
        <p:nvSpPr>
          <p:cNvPr id="14" name="Textfeld 8"/>
          <p:cNvSpPr txBox="1"/>
          <p:nvPr userDrawn="1"/>
        </p:nvSpPr>
        <p:spPr>
          <a:xfrm>
            <a:off x="6803263" y="-216200"/>
            <a:ext cx="504000" cy="16215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sp>
        <p:nvSpPr>
          <p:cNvPr id="15" name="Textfeld 8"/>
          <p:cNvSpPr txBox="1"/>
          <p:nvPr userDrawn="1"/>
        </p:nvSpPr>
        <p:spPr>
          <a:xfrm>
            <a:off x="8479414" y="5220000"/>
            <a:ext cx="504000" cy="16215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12,25</a:t>
            </a:r>
          </a:p>
        </p:txBody>
      </p:sp>
      <p:sp>
        <p:nvSpPr>
          <p:cNvPr id="16" name="Textfeld 8"/>
          <p:cNvSpPr txBox="1"/>
          <p:nvPr userDrawn="1"/>
        </p:nvSpPr>
        <p:spPr>
          <a:xfrm>
            <a:off x="6803263" y="5220000"/>
            <a:ext cx="504000" cy="16215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smtClean="0">
                <a:solidFill>
                  <a:schemeClr val="tx1"/>
                </a:solidFill>
              </a:rPr>
              <a:t>7,60</a:t>
            </a:r>
          </a:p>
        </p:txBody>
      </p:sp>
      <p:cxnSp>
        <p:nvCxnSpPr>
          <p:cNvPr id="17" name="Gerade Verbindung 61"/>
          <p:cNvCxnSpPr/>
          <p:nvPr userDrawn="1"/>
        </p:nvCxnSpPr>
        <p:spPr>
          <a:xfrm flipH="1">
            <a:off x="9216000" y="457200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8" name="Textfeld 39"/>
          <p:cNvSpPr txBox="1"/>
          <p:nvPr userDrawn="1"/>
        </p:nvSpPr>
        <p:spPr>
          <a:xfrm>
            <a:off x="9216000" y="160884"/>
            <a:ext cx="360000" cy="2162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cxnSp>
        <p:nvCxnSpPr>
          <p:cNvPr id="19" name="Gerade Verbindung 63"/>
          <p:cNvCxnSpPr/>
          <p:nvPr userDrawn="1"/>
        </p:nvCxnSpPr>
        <p:spPr>
          <a:xfrm flipH="1">
            <a:off x="9216000" y="93595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0" name="Textfeld 39"/>
          <p:cNvSpPr txBox="1"/>
          <p:nvPr userDrawn="1"/>
        </p:nvSpPr>
        <p:spPr>
          <a:xfrm>
            <a:off x="9216000" y="4986113"/>
            <a:ext cx="360000" cy="2162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smtClean="0">
                <a:solidFill>
                  <a:schemeClr val="tx1"/>
                </a:solidFill>
                <a:latin typeface="+mn-lt"/>
              </a:rPr>
              <a:t>6,70</a:t>
            </a:r>
          </a:p>
        </p:txBody>
      </p:sp>
    </p:spTree>
    <p:extLst>
      <p:ext uri="{BB962C8B-B14F-4D97-AF65-F5344CB8AC3E}">
        <p14:creationId xmlns:p14="http://schemas.microsoft.com/office/powerpoint/2010/main" val="1057406265"/>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 id="2147484066" r:id="rId12"/>
    <p:sldLayoutId id="2147484067" r:id="rId13"/>
    <p:sldLayoutId id="2147484068" r:id="rId14"/>
    <p:sldLayoutId id="2147484069" r:id="rId15"/>
    <p:sldLayoutId id="2147484070" r:id="rId16"/>
    <p:sldLayoutId id="2147484071" r:id="rId17"/>
    <p:sldLayoutId id="2147484072" r:id="rId18"/>
    <p:sldLayoutId id="2147484073" r:id="rId19"/>
    <p:sldLayoutId id="2147484074" r:id="rId20"/>
    <p:sldLayoutId id="2147484075" r:id="rId21"/>
    <p:sldLayoutId id="2147484076" r:id="rId22"/>
    <p:sldLayoutId id="2147484077" r:id="rId23"/>
    <p:sldLayoutId id="2147484078" r:id="rId24"/>
    <p:sldLayoutId id="2147484079" r:id="rId25"/>
    <p:sldLayoutId id="2147484080" r:id="rId26"/>
  </p:sldLayoutIdLst>
  <p:timing>
    <p:tnLst>
      <p:par>
        <p:cTn id="1" dur="indefinite" restart="never" nodeType="tmRoot"/>
      </p:par>
    </p:tnLst>
  </p:timing>
  <p:hf hdr="0"/>
  <p:txStyles>
    <p:titleStyle>
      <a:lvl1pPr algn="l" defTabSz="914400" rtl="0" eaLnBrk="1" latinLnBrk="0" hangingPunct="1">
        <a:spcBef>
          <a:spcPct val="0"/>
        </a:spcBef>
        <a:buNone/>
        <a:defRPr sz="1700" kern="1200">
          <a:solidFill>
            <a:schemeClr val="accent1"/>
          </a:solidFill>
          <a:latin typeface="+mj-lt"/>
          <a:ea typeface="+mj-ea"/>
          <a:cs typeface="+mj-cs"/>
        </a:defRPr>
      </a:lvl1pPr>
    </p:titleStyle>
    <p:bodyStyle>
      <a:lvl1pPr marL="180000" indent="-180000" algn="l" defTabSz="914400" rtl="0" eaLnBrk="1" latinLnBrk="0" hangingPunct="1">
        <a:spcBef>
          <a:spcPts val="864"/>
        </a:spcBef>
        <a:buClr>
          <a:schemeClr val="tx2"/>
        </a:buClr>
        <a:buFont typeface="Wingdings" pitchFamily="2" charset="2"/>
        <a:buChar char="§"/>
        <a:defRPr sz="1500" kern="1200" baseline="0">
          <a:solidFill>
            <a:schemeClr val="tx1"/>
          </a:solidFill>
          <a:latin typeface="+mn-lt"/>
          <a:ea typeface="+mn-ea"/>
          <a:cs typeface="+mn-cs"/>
        </a:defRPr>
      </a:lvl1pPr>
      <a:lvl2pPr marL="360000" indent="-180000" algn="l" defTabSz="914400" rtl="0" eaLnBrk="1" latinLnBrk="0" hangingPunct="1">
        <a:spcBef>
          <a:spcPts val="264"/>
        </a:spcBef>
        <a:buClr>
          <a:schemeClr val="tx2"/>
        </a:buClr>
        <a:buFont typeface="Wingdings" pitchFamily="2" charset="2"/>
        <a:buChar char="§"/>
        <a:defRPr sz="1500" kern="1200">
          <a:solidFill>
            <a:schemeClr val="tx1"/>
          </a:solidFill>
          <a:latin typeface="+mn-lt"/>
          <a:ea typeface="+mn-ea"/>
          <a:cs typeface="+mn-cs"/>
        </a:defRPr>
      </a:lvl2pPr>
      <a:lvl3pPr marL="0" indent="0" algn="l" defTabSz="914400" rtl="0" eaLnBrk="1" latinLnBrk="0" hangingPunct="1">
        <a:spcBef>
          <a:spcPts val="864"/>
        </a:spcBef>
        <a:buFont typeface="Arial" pitchFamily="34" charset="0"/>
        <a:buNone/>
        <a:defRPr sz="1500" kern="1200">
          <a:solidFill>
            <a:schemeClr val="tx1"/>
          </a:solidFill>
          <a:latin typeface="+mn-lt"/>
          <a:ea typeface="+mn-ea"/>
          <a:cs typeface="+mn-cs"/>
        </a:defRPr>
      </a:lvl3pPr>
      <a:lvl4pPr marL="180000" indent="-180000" algn="l" defTabSz="914400" rtl="0" eaLnBrk="1" latinLnBrk="0" hangingPunct="1">
        <a:spcBef>
          <a:spcPts val="664"/>
        </a:spcBef>
        <a:buClr>
          <a:schemeClr val="tx2"/>
        </a:buClr>
        <a:buFont typeface="Wingdings" pitchFamily="2" charset="2"/>
        <a:buChar char="§"/>
        <a:defRPr sz="1300" kern="1200">
          <a:solidFill>
            <a:schemeClr val="tx1"/>
          </a:solidFill>
          <a:latin typeface="+mn-lt"/>
          <a:ea typeface="+mn-ea"/>
          <a:cs typeface="+mn-cs"/>
        </a:defRPr>
      </a:lvl4pPr>
      <a:lvl5pPr marL="360000" indent="-180000" algn="l" defTabSz="914400" rtl="0" eaLnBrk="1" latinLnBrk="0" hangingPunct="1">
        <a:spcBef>
          <a:spcPts val="64"/>
        </a:spcBef>
        <a:buClr>
          <a:schemeClr val="tx2"/>
        </a:buClr>
        <a:buFont typeface="Wingdings" pitchFamily="2" charset="2"/>
        <a:buChar char="§"/>
        <a:defRPr sz="1300" kern="1200">
          <a:solidFill>
            <a:schemeClr val="tx1"/>
          </a:solidFill>
          <a:latin typeface="+mn-lt"/>
          <a:ea typeface="+mn-ea"/>
          <a:cs typeface="+mn-cs"/>
        </a:defRPr>
      </a:lvl5pPr>
      <a:lvl6pPr marL="0" indent="0" algn="l" defTabSz="914400" rtl="0" eaLnBrk="1" latinLnBrk="0" hangingPunct="1">
        <a:spcBef>
          <a:spcPts val="664"/>
        </a:spcBef>
        <a:buFont typeface="Arial" pitchFamily="34" charset="0"/>
        <a:buNone/>
        <a:defRPr sz="1300" kern="1200">
          <a:solidFill>
            <a:schemeClr val="tx1"/>
          </a:solidFill>
          <a:latin typeface="+mn-lt"/>
          <a:ea typeface="+mn-ea"/>
          <a:cs typeface="+mn-cs"/>
        </a:defRPr>
      </a:lvl6pPr>
      <a:lvl7pPr marL="0" indent="0" algn="l" defTabSz="914400" rtl="0" eaLnBrk="1" latinLnBrk="0" hangingPunct="1">
        <a:spcBef>
          <a:spcPts val="664"/>
        </a:spcBef>
        <a:buFont typeface="Arial" pitchFamily="34" charset="0"/>
        <a:buNone/>
        <a:defRPr sz="1300" kern="1200" baseline="0">
          <a:solidFill>
            <a:schemeClr val="tx1"/>
          </a:solidFill>
          <a:latin typeface="+mn-lt"/>
          <a:ea typeface="+mn-ea"/>
          <a:cs typeface="+mn-cs"/>
        </a:defRPr>
      </a:lvl7pPr>
      <a:lvl8pPr marL="0" indent="0" algn="l" defTabSz="914400" rtl="0" eaLnBrk="1" latinLnBrk="0" hangingPunct="1">
        <a:spcBef>
          <a:spcPts val="664"/>
        </a:spcBef>
        <a:buFont typeface="Arial" pitchFamily="34" charset="0"/>
        <a:buNone/>
        <a:defRPr sz="1300" kern="1200" baseline="0">
          <a:solidFill>
            <a:schemeClr val="tx1"/>
          </a:solidFill>
          <a:latin typeface="+mn-lt"/>
          <a:ea typeface="+mn-ea"/>
          <a:cs typeface="+mn-cs"/>
        </a:defRPr>
      </a:lvl8pPr>
      <a:lvl9pPr marL="0" indent="0" algn="l" defTabSz="914400" rtl="0" eaLnBrk="1" latinLnBrk="0" hangingPunct="1">
        <a:spcBef>
          <a:spcPts val="664"/>
        </a:spcBef>
        <a:buFont typeface="Arial" pitchFamily="34" charset="0"/>
        <a:buNone/>
        <a:defRPr sz="13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3" name="Gruppieren 42"/>
          <p:cNvGrpSpPr/>
          <p:nvPr/>
        </p:nvGrpSpPr>
        <p:grpSpPr bwMode="auto">
          <a:xfrm>
            <a:off x="-2052001" y="-270250"/>
            <a:ext cx="11628001" cy="5688763"/>
            <a:chOff x="-2052001" y="-360000"/>
            <a:chExt cx="11628001" cy="7578000"/>
          </a:xfrm>
        </p:grpSpPr>
        <p:sp>
          <p:nvSpPr>
            <p:cNvPr id="44" name="Textfeld 56"/>
            <p:cNvSpPr txBox="1"/>
            <p:nvPr userDrawn="1"/>
          </p:nvSpPr>
          <p:spPr bwMode="auto">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5" name="Gruppieren 44"/>
            <p:cNvGrpSpPr/>
            <p:nvPr userDrawn="1"/>
          </p:nvGrpSpPr>
          <p:grpSpPr bwMode="auto">
            <a:xfrm>
              <a:off x="160338" y="-360000"/>
              <a:ext cx="8821662" cy="288333"/>
              <a:chOff x="160338" y="-360000"/>
              <a:chExt cx="8821662" cy="288333"/>
            </a:xfrm>
          </p:grpSpPr>
          <p:cxnSp>
            <p:nvCxnSpPr>
              <p:cNvPr id="105" name="Gerade Verbindung 104"/>
              <p:cNvCxnSpPr/>
              <p:nvPr userDrawn="1"/>
            </p:nvCxnSpPr>
            <p:spPr bwMode="auto">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6" name="Textfeld 8"/>
              <p:cNvSpPr txBox="1"/>
              <p:nvPr userDrawn="1"/>
            </p:nvSpPr>
            <p:spPr bwMode="auto">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107" name="Textfeld 8"/>
              <p:cNvSpPr txBox="1"/>
              <p:nvPr userDrawn="1"/>
            </p:nvSpPr>
            <p:spPr bwMode="auto">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108" name="Gerade Verbindung 107"/>
              <p:cNvCxnSpPr/>
              <p:nvPr userDrawn="1"/>
            </p:nvCxnSpPr>
            <p:spPr bwMode="auto">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9" name="Textfeld 8"/>
              <p:cNvSpPr txBox="1"/>
              <p:nvPr userDrawn="1"/>
            </p:nvSpPr>
            <p:spPr bwMode="auto">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110" name="Gerade Verbindung 109"/>
              <p:cNvCxnSpPr/>
              <p:nvPr userDrawn="1"/>
            </p:nvCxnSpPr>
            <p:spPr bwMode="auto">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6" name="Gruppieren 45"/>
            <p:cNvGrpSpPr/>
            <p:nvPr userDrawn="1"/>
          </p:nvGrpSpPr>
          <p:grpSpPr bwMode="auto">
            <a:xfrm>
              <a:off x="160338" y="6930000"/>
              <a:ext cx="8823076" cy="288000"/>
              <a:chOff x="160338" y="6930000"/>
              <a:chExt cx="8823076" cy="288000"/>
            </a:xfrm>
          </p:grpSpPr>
          <p:cxnSp>
            <p:nvCxnSpPr>
              <p:cNvPr id="99" name="Gerade Verbindung 98"/>
              <p:cNvCxnSpPr/>
              <p:nvPr userDrawn="1"/>
            </p:nvCxnSpPr>
            <p:spPr bwMode="auto">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0" name="Textfeld 8"/>
              <p:cNvSpPr txBox="1"/>
              <p:nvPr userDrawn="1"/>
            </p:nvSpPr>
            <p:spPr bwMode="auto">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101" name="Textfeld 8"/>
              <p:cNvSpPr txBox="1"/>
              <p:nvPr userDrawn="1"/>
            </p:nvSpPr>
            <p:spPr bwMode="auto">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102" name="Gerade Verbindung 101"/>
              <p:cNvCxnSpPr/>
              <p:nvPr userDrawn="1"/>
            </p:nvCxnSpPr>
            <p:spPr bwMode="auto">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3" name="Textfeld 8"/>
              <p:cNvSpPr txBox="1"/>
              <p:nvPr userDrawn="1"/>
            </p:nvSpPr>
            <p:spPr bwMode="auto">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104" name="Gerade Verbindung 103"/>
              <p:cNvCxnSpPr/>
              <p:nvPr userDrawn="1"/>
            </p:nvCxnSpPr>
            <p:spPr bwMode="auto">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7" name="Gruppieren 46"/>
            <p:cNvGrpSpPr/>
            <p:nvPr userDrawn="1"/>
          </p:nvGrpSpPr>
          <p:grpSpPr bwMode="auto">
            <a:xfrm>
              <a:off x="9216000" y="214313"/>
              <a:ext cx="360000" cy="6715687"/>
              <a:chOff x="9216000" y="214313"/>
              <a:chExt cx="360000" cy="6715687"/>
            </a:xfrm>
          </p:grpSpPr>
          <p:sp>
            <p:nvSpPr>
              <p:cNvPr id="94" name="Textfeld 39"/>
              <p:cNvSpPr txBox="1"/>
              <p:nvPr userDrawn="1"/>
            </p:nvSpPr>
            <p:spPr bwMode="auto">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91" name="Gerade Verbindung 90"/>
              <p:cNvCxnSpPr/>
              <p:nvPr userDrawn="1"/>
            </p:nvCxnSpPr>
            <p:spPr bwMode="auto">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2" name="Textfeld 39"/>
              <p:cNvSpPr txBox="1"/>
              <p:nvPr userDrawn="1"/>
            </p:nvSpPr>
            <p:spPr bwMode="auto">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93" name="Gerade Verbindung 92"/>
              <p:cNvCxnSpPr/>
              <p:nvPr userDrawn="1"/>
            </p:nvCxnSpPr>
            <p:spPr bwMode="auto">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5" name="Textfeld 39"/>
              <p:cNvSpPr txBox="1"/>
              <p:nvPr userDrawn="1"/>
            </p:nvSpPr>
            <p:spPr bwMode="auto">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96" name="Gerade Verbindung 95"/>
              <p:cNvCxnSpPr/>
              <p:nvPr userDrawn="1"/>
            </p:nvCxnSpPr>
            <p:spPr bwMode="auto">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97" name="Gerade Verbindung 96"/>
              <p:cNvCxnSpPr/>
              <p:nvPr userDrawn="1"/>
            </p:nvCxnSpPr>
            <p:spPr bwMode="auto">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8" name="Textfeld 39"/>
              <p:cNvSpPr txBox="1"/>
              <p:nvPr userDrawn="1"/>
            </p:nvSpPr>
            <p:spPr bwMode="auto">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49" name="Gruppieren 48"/>
            <p:cNvGrpSpPr/>
            <p:nvPr userDrawn="1"/>
          </p:nvGrpSpPr>
          <p:grpSpPr bwMode="auto">
            <a:xfrm>
              <a:off x="-432000" y="6089311"/>
              <a:ext cx="360076" cy="840689"/>
              <a:chOff x="-432000" y="6089311"/>
              <a:chExt cx="360076" cy="840689"/>
            </a:xfrm>
          </p:grpSpPr>
          <p:sp>
            <p:nvSpPr>
              <p:cNvPr id="88" name="Textfeld 39"/>
              <p:cNvSpPr txBox="1"/>
              <p:nvPr userDrawn="1"/>
            </p:nvSpPr>
            <p:spPr bwMode="auto">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87" name="Gerade Verbindung 86"/>
              <p:cNvCxnSpPr/>
              <p:nvPr userDrawn="1"/>
            </p:nvCxnSpPr>
            <p:spPr bwMode="auto">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9" name="Gerade Verbindung 88"/>
              <p:cNvCxnSpPr/>
              <p:nvPr userDrawn="1"/>
            </p:nvCxnSpPr>
            <p:spPr bwMode="auto">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0" name="Textfeld 39"/>
              <p:cNvSpPr txBox="1"/>
              <p:nvPr userDrawn="1"/>
            </p:nvSpPr>
            <p:spPr bwMode="auto">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60" name="Gruppieren 59"/>
            <p:cNvGrpSpPr/>
            <p:nvPr userDrawn="1"/>
          </p:nvGrpSpPr>
          <p:grpSpPr bwMode="auto">
            <a:xfrm>
              <a:off x="-432001" y="958780"/>
              <a:ext cx="360000" cy="288065"/>
              <a:chOff x="-432001" y="958780"/>
              <a:chExt cx="360000" cy="288065"/>
            </a:xfrm>
          </p:grpSpPr>
          <p:sp>
            <p:nvSpPr>
              <p:cNvPr id="86" name="Textfeld 39"/>
              <p:cNvSpPr txBox="1"/>
              <p:nvPr userDrawn="1"/>
            </p:nvSpPr>
            <p:spPr bwMode="auto">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85" name="Gerade Verbindung 84"/>
              <p:cNvCxnSpPr/>
              <p:nvPr userDrawn="1"/>
            </p:nvCxnSpPr>
            <p:spPr bwMode="auto">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61" name="Textfeld 60"/>
            <p:cNvSpPr txBox="1"/>
            <p:nvPr userDrawn="1"/>
          </p:nvSpPr>
          <p:spPr bwMode="auto">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grpSp>
        <p:nvGrpSpPr>
          <p:cNvPr id="4" name="Gruppieren 3">
            <a:extLst>
              <a:ext uri="{FF2B5EF4-FFF2-40B4-BE49-F238E27FC236}">
                <a16:creationId xmlns:a16="http://schemas.microsoft.com/office/drawing/2014/main" id="{5C0ACBD0-AC94-469D-ACCE-085E738F6E7A}"/>
              </a:ext>
            </a:extLst>
          </p:cNvPr>
          <p:cNvGrpSpPr/>
          <p:nvPr userDrawn="1"/>
        </p:nvGrpSpPr>
        <p:grpSpPr>
          <a:xfrm>
            <a:off x="6666208" y="4081214"/>
            <a:ext cx="2475353" cy="1292858"/>
            <a:chOff x="6666208" y="4081214"/>
            <a:chExt cx="2475353" cy="1292858"/>
          </a:xfrm>
        </p:grpSpPr>
        <p:sp>
          <p:nvSpPr>
            <p:cNvPr id="48" name="Google Shape;13;p1">
              <a:extLst>
                <a:ext uri="{FF2B5EF4-FFF2-40B4-BE49-F238E27FC236}">
                  <a16:creationId xmlns:a16="http://schemas.microsoft.com/office/drawing/2014/main" id="{8003F069-7E6D-49F3-97AC-BB3EF663768E}"/>
                </a:ext>
              </a:extLst>
            </p:cNvPr>
            <p:cNvSpPr/>
            <p:nvPr userDrawn="1"/>
          </p:nvSpPr>
          <p:spPr>
            <a:xfrm flipV="1">
              <a:off x="8694046" y="5265971"/>
              <a:ext cx="1" cy="10810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pic>
          <p:nvPicPr>
            <p:cNvPr id="52" name="Grafik 51">
              <a:extLst>
                <a:ext uri="{FF2B5EF4-FFF2-40B4-BE49-F238E27FC236}">
                  <a16:creationId xmlns:a16="http://schemas.microsoft.com/office/drawing/2014/main" id="{84B3CCC8-2E6E-4B35-97FA-9D822F35C9E4}"/>
                </a:ext>
              </a:extLst>
            </p:cNvPr>
            <p:cNvPicPr>
              <a:picLocks noChangeAspect="1"/>
            </p:cNvPicPr>
            <p:nvPr userDrawn="1"/>
          </p:nvPicPr>
          <p:blipFill>
            <a:blip r:embed="rId29" cstate="print">
              <a:alphaModFix amt="60000"/>
              <a:extLst>
                <a:ext uri="{28A0092B-C50C-407E-A947-70E740481C1C}">
                  <a14:useLocalDpi xmlns:a14="http://schemas.microsoft.com/office/drawing/2010/main" val="0"/>
                </a:ext>
              </a:extLst>
            </a:blip>
            <a:stretch>
              <a:fillRect/>
            </a:stretch>
          </p:blipFill>
          <p:spPr>
            <a:xfrm>
              <a:off x="8547850" y="4081214"/>
              <a:ext cx="593711" cy="1066531"/>
            </a:xfrm>
            <a:prstGeom prst="rect">
              <a:avLst/>
            </a:prstGeom>
          </p:spPr>
        </p:pic>
        <p:pic>
          <p:nvPicPr>
            <p:cNvPr id="53" name="Grafik 52">
              <a:extLst>
                <a:ext uri="{FF2B5EF4-FFF2-40B4-BE49-F238E27FC236}">
                  <a16:creationId xmlns:a16="http://schemas.microsoft.com/office/drawing/2014/main" id="{E9F9CDE7-B91A-40F9-88DC-058EEF65752D}"/>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grpSp>
      <p:pic>
        <p:nvPicPr>
          <p:cNvPr id="54" name="Grafik 53">
            <a:extLst>
              <a:ext uri="{FF2B5EF4-FFF2-40B4-BE49-F238E27FC236}">
                <a16:creationId xmlns:a16="http://schemas.microsoft.com/office/drawing/2014/main" id="{A9FEA6F0-A5DB-42DF-9D53-E96F1809A5D9}"/>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spTree>
    <p:extLst>
      <p:ext uri="{BB962C8B-B14F-4D97-AF65-F5344CB8AC3E}">
        <p14:creationId xmlns:p14="http://schemas.microsoft.com/office/powerpoint/2010/main" val="3896624958"/>
      </p:ext>
    </p:extLst>
  </p:cSld>
  <p:clrMap bg1="dk1" tx1="lt1" bg2="dk2" tx2="lt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 id="2147484096" r:id="rId14"/>
    <p:sldLayoutId id="2147484097" r:id="rId15"/>
    <p:sldLayoutId id="2147484098" r:id="rId16"/>
    <p:sldLayoutId id="2147484099" r:id="rId17"/>
    <p:sldLayoutId id="2147484100" r:id="rId18"/>
    <p:sldLayoutId id="2147484101" r:id="rId19"/>
    <p:sldLayoutId id="2147484102" r:id="rId20"/>
    <p:sldLayoutId id="2147484103" r:id="rId21"/>
    <p:sldLayoutId id="2147484104" r:id="rId22"/>
    <p:sldLayoutId id="2147484105" r:id="rId23"/>
    <p:sldLayoutId id="2147484106" r:id="rId24"/>
    <p:sldLayoutId id="2147484107" r:id="rId25"/>
    <p:sldLayoutId id="2147484108" r:id="rId26"/>
    <p:sldLayoutId id="2147484109" r:id="rId27"/>
  </p:sldLayoutIdLst>
  <p:hf hdr="0"/>
  <p:txStyles>
    <p:titleStyle>
      <a:lvl1pPr algn="l" defTabSz="914400" rtl="0" eaLnBrk="1" latinLnBrk="0" hangingPunct="1">
        <a:spcBef>
          <a:spcPct val="0"/>
        </a:spcBef>
        <a:buNone/>
        <a:defRPr sz="1700" kern="1200">
          <a:solidFill>
            <a:schemeClr val="accent1"/>
          </a:solidFill>
          <a:latin typeface="TheSans LP3 Light" panose="020B0002050302020203" pitchFamily="34" charset="0"/>
          <a:ea typeface="+mj-ea"/>
          <a:cs typeface="+mj-cs"/>
        </a:defRPr>
      </a:lvl1pPr>
    </p:titleStyle>
    <p:bodyStyle>
      <a:lvl1pPr marL="180000" indent="-180000" algn="l" defTabSz="914400" rtl="0" eaLnBrk="1" latinLnBrk="0" hangingPunct="1">
        <a:spcBef>
          <a:spcPts val="864"/>
        </a:spcBef>
        <a:buClr>
          <a:schemeClr val="tx2"/>
        </a:buClr>
        <a:buFont typeface="Wingdings" pitchFamily="2" charset="2"/>
        <a:buChar char="§"/>
        <a:defRPr sz="1500" kern="1200" baseline="0">
          <a:solidFill>
            <a:schemeClr val="tx1"/>
          </a:solidFill>
          <a:latin typeface="TheSans LP3 Light" panose="020B0002050302020203" pitchFamily="34" charset="0"/>
          <a:ea typeface="+mn-ea"/>
          <a:cs typeface="+mn-cs"/>
        </a:defRPr>
      </a:lvl1pPr>
      <a:lvl2pPr marL="360000" indent="-180000" algn="l" defTabSz="914400" rtl="0" eaLnBrk="1" latinLnBrk="0" hangingPunct="1">
        <a:spcBef>
          <a:spcPts val="264"/>
        </a:spcBef>
        <a:buClr>
          <a:schemeClr val="tx2"/>
        </a:buClr>
        <a:buFont typeface="Wingdings" pitchFamily="2" charset="2"/>
        <a:buChar char="§"/>
        <a:defRPr sz="1500" kern="1200">
          <a:solidFill>
            <a:schemeClr val="tx1"/>
          </a:solidFill>
          <a:latin typeface="TheSans LP3 Light" panose="020B0002050302020203" pitchFamily="34" charset="0"/>
          <a:ea typeface="+mn-ea"/>
          <a:cs typeface="+mn-cs"/>
        </a:defRPr>
      </a:lvl2pPr>
      <a:lvl3pPr marL="0" indent="0" algn="l" defTabSz="914400" rtl="0" eaLnBrk="1" latinLnBrk="0" hangingPunct="1">
        <a:spcBef>
          <a:spcPts val="864"/>
        </a:spcBef>
        <a:buFont typeface="Arial" pitchFamily="34" charset="0"/>
        <a:buNone/>
        <a:defRPr sz="1500" kern="1200">
          <a:solidFill>
            <a:schemeClr val="tx1"/>
          </a:solidFill>
          <a:latin typeface="TheSans LP3 Light" panose="020B0002050302020203" pitchFamily="34" charset="0"/>
          <a:ea typeface="+mn-ea"/>
          <a:cs typeface="+mn-cs"/>
        </a:defRPr>
      </a:lvl3pPr>
      <a:lvl4pPr marL="180000" indent="-180000" algn="l" defTabSz="914400" rtl="0" eaLnBrk="1" latinLnBrk="0" hangingPunct="1">
        <a:spcBef>
          <a:spcPts val="664"/>
        </a:spcBef>
        <a:buClr>
          <a:schemeClr val="tx2"/>
        </a:buClr>
        <a:buFont typeface="Wingdings" pitchFamily="2" charset="2"/>
        <a:buChar char="§"/>
        <a:defRPr sz="1300" kern="1200">
          <a:solidFill>
            <a:schemeClr val="tx1"/>
          </a:solidFill>
          <a:latin typeface="TheSans LP3 Light" panose="020B0002050302020203" pitchFamily="34" charset="0"/>
          <a:ea typeface="+mn-ea"/>
          <a:cs typeface="+mn-cs"/>
        </a:defRPr>
      </a:lvl4pPr>
      <a:lvl5pPr marL="360000" indent="-180000" algn="l" defTabSz="914400" rtl="0" eaLnBrk="1" latinLnBrk="0" hangingPunct="1">
        <a:spcBef>
          <a:spcPts val="64"/>
        </a:spcBef>
        <a:buClr>
          <a:schemeClr val="tx2"/>
        </a:buClr>
        <a:buFont typeface="Wingdings" pitchFamily="2" charset="2"/>
        <a:buChar char="§"/>
        <a:defRPr sz="1300" kern="1200">
          <a:solidFill>
            <a:schemeClr val="tx1"/>
          </a:solidFill>
          <a:latin typeface="TheSans LP3 Light" panose="020B0002050302020203" pitchFamily="34" charset="0"/>
          <a:ea typeface="+mn-ea"/>
          <a:cs typeface="+mn-cs"/>
        </a:defRPr>
      </a:lvl5pPr>
      <a:lvl6pPr marL="0" indent="0" algn="l" defTabSz="914400" rtl="0" eaLnBrk="1" latinLnBrk="0" hangingPunct="1">
        <a:spcBef>
          <a:spcPts val="664"/>
        </a:spcBef>
        <a:buFont typeface="Arial" pitchFamily="34" charset="0"/>
        <a:buNone/>
        <a:defRPr sz="1300" kern="1200">
          <a:solidFill>
            <a:schemeClr val="tx1"/>
          </a:solidFill>
          <a:latin typeface="TheSans LP3 Light" panose="020B0002050302020203" pitchFamily="34" charset="0"/>
          <a:ea typeface="+mn-ea"/>
          <a:cs typeface="+mn-cs"/>
        </a:defRPr>
      </a:lvl6pPr>
      <a:lvl7pPr marL="0" indent="0" algn="l" defTabSz="914400" rtl="0" eaLnBrk="1" latinLnBrk="0" hangingPunct="1">
        <a:spcBef>
          <a:spcPts val="664"/>
        </a:spcBef>
        <a:buFont typeface="Arial" pitchFamily="34" charset="0"/>
        <a:buNone/>
        <a:defRPr sz="1300" kern="1200" baseline="0">
          <a:solidFill>
            <a:schemeClr val="tx1"/>
          </a:solidFill>
          <a:latin typeface="TheSans LP3 Light" panose="020B0002050302020203" pitchFamily="34" charset="0"/>
          <a:ea typeface="+mn-ea"/>
          <a:cs typeface="+mn-cs"/>
        </a:defRPr>
      </a:lvl7pPr>
      <a:lvl8pPr marL="0" indent="0" algn="l" defTabSz="914400" rtl="0" eaLnBrk="1" latinLnBrk="0" hangingPunct="1">
        <a:spcBef>
          <a:spcPts val="664"/>
        </a:spcBef>
        <a:buFont typeface="Arial" pitchFamily="34" charset="0"/>
        <a:buNone/>
        <a:defRPr sz="1300" kern="1200" baseline="0">
          <a:solidFill>
            <a:schemeClr val="tx1"/>
          </a:solidFill>
          <a:latin typeface="TheSans LP3 Light" panose="020B0002050302020203" pitchFamily="34" charset="0"/>
          <a:ea typeface="+mn-ea"/>
          <a:cs typeface="+mn-cs"/>
        </a:defRPr>
      </a:lvl8pPr>
      <a:lvl9pPr marL="0" indent="0" algn="l" defTabSz="914400" rtl="0" eaLnBrk="1" latinLnBrk="0" hangingPunct="1">
        <a:spcBef>
          <a:spcPts val="664"/>
        </a:spcBef>
        <a:buFont typeface="Arial" pitchFamily="34" charset="0"/>
        <a:buNone/>
        <a:defRPr sz="1300" kern="1200">
          <a:solidFill>
            <a:schemeClr val="tx1"/>
          </a:solidFill>
          <a:latin typeface="TheSans LP3 Light" panose="020B0002050302020203" pitchFamily="34" charset="0"/>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3" name="Gruppieren 42"/>
          <p:cNvGrpSpPr/>
          <p:nvPr/>
        </p:nvGrpSpPr>
        <p:grpSpPr bwMode="auto">
          <a:xfrm>
            <a:off x="-2052001" y="-270250"/>
            <a:ext cx="11628001" cy="5688763"/>
            <a:chOff x="-2052001" y="-360000"/>
            <a:chExt cx="11628001" cy="7578000"/>
          </a:xfrm>
        </p:grpSpPr>
        <p:sp>
          <p:nvSpPr>
            <p:cNvPr id="44" name="Textfeld 56"/>
            <p:cNvSpPr txBox="1"/>
            <p:nvPr userDrawn="1"/>
          </p:nvSpPr>
          <p:spPr bwMode="auto">
            <a:xfrm rot="10800000" flipH="1" flipV="1">
              <a:off x="-2052000" y="1620000"/>
              <a:ext cx="1980000" cy="23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Hilfslinien anzeigen über Menu: </a:t>
              </a:r>
              <a:br>
                <a:rPr lang="de-DE" sz="700" b="0"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Ansicht | Anzeigen | </a:t>
              </a:r>
              <a:r>
                <a:rPr lang="de-DE" sz="700" b="0" dirty="0">
                  <a:solidFill>
                    <a:schemeClr val="tx1"/>
                  </a:solidFill>
                  <a:latin typeface="TheSans LP3 Light" panose="020B0002050302020203" pitchFamily="34" charset="0"/>
                </a:rPr>
                <a:t>Haken bei</a:t>
              </a:r>
              <a:r>
                <a:rPr lang="de-DE" sz="700" b="1" dirty="0">
                  <a:solidFill>
                    <a:schemeClr val="tx1"/>
                  </a:solidFill>
                  <a:latin typeface="TheSans LP3 Light" panose="020B0002050302020203" pitchFamily="34" charset="0"/>
                </a:rPr>
                <a:t/>
              </a:r>
              <a:br>
                <a:rPr lang="de-DE" sz="700" b="1" dirty="0">
                  <a:solidFill>
                    <a:schemeClr val="tx1"/>
                  </a:solidFill>
                  <a:latin typeface="TheSans LP3 Light" panose="020B0002050302020203" pitchFamily="34" charset="0"/>
                </a:rPr>
              </a:br>
              <a:r>
                <a:rPr lang="de-DE" sz="700" b="1" dirty="0">
                  <a:solidFill>
                    <a:schemeClr val="tx1"/>
                  </a:solidFill>
                  <a:latin typeface="TheSans LP3 Light" panose="020B0002050302020203" pitchFamily="34" charset="0"/>
                </a:rPr>
                <a:t>Führungslinien </a:t>
              </a:r>
              <a:r>
                <a:rPr lang="de-DE" sz="700" b="0" dirty="0">
                  <a:solidFill>
                    <a:schemeClr val="tx1"/>
                  </a:solidFill>
                  <a:latin typeface="TheSans LP3 Light" panose="020B0002050302020203" pitchFamily="34" charset="0"/>
                </a:rPr>
                <a:t>setzten</a:t>
              </a:r>
            </a:p>
            <a:p>
              <a:pPr indent="0" algn="r">
                <a:lnSpc>
                  <a:spcPct val="100000"/>
                </a:lnSpc>
                <a:spcBef>
                  <a:spcPts val="0"/>
                </a:spcBef>
                <a:spcAft>
                  <a:spcPts val="0"/>
                </a:spcAft>
              </a:pPr>
              <a:r>
                <a:rPr lang="de-DE" sz="400" b="0" dirty="0">
                  <a:solidFill>
                    <a:schemeClr val="tx1"/>
                  </a:solidFill>
                  <a:latin typeface="TheSans LP3 Light" panose="020B0002050302020203" pitchFamily="34" charset="0"/>
                </a:rPr>
                <a:t>______________________________________________________</a:t>
              </a:r>
            </a:p>
            <a:p>
              <a:pPr indent="0" algn="r">
                <a:lnSpc>
                  <a:spcPct val="100000"/>
                </a:lnSpc>
                <a:spcBef>
                  <a:spcPts val="0"/>
                </a:spcBef>
                <a:spcAft>
                  <a:spcPts val="0"/>
                </a:spcAft>
              </a:pPr>
              <a:endParaRPr lang="de-DE" sz="300" b="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b="0" dirty="0">
                  <a:solidFill>
                    <a:schemeClr val="tx1"/>
                  </a:solidFill>
                  <a:latin typeface="TheSans LP3 Light" panose="020B0002050302020203" pitchFamily="34" charset="0"/>
                </a:rPr>
                <a:t>Folie in</a:t>
              </a:r>
              <a:r>
                <a:rPr lang="de-DE" sz="700" b="0" baseline="0" dirty="0">
                  <a:solidFill>
                    <a:schemeClr val="tx1"/>
                  </a:solidFill>
                  <a:latin typeface="TheSans LP3 Light" panose="020B0002050302020203" pitchFamily="34" charset="0"/>
                </a:rPr>
                <a:t> Ursprungsform </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bringen über Menu:</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Start | Folien | Zurücksetzen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1" baseline="0" dirty="0">
                <a:solidFill>
                  <a:schemeClr val="tx1"/>
                </a:solidFill>
                <a:latin typeface="TheSans LP3 Light" panose="020B0002050302020203" pitchFamily="34" charset="0"/>
              </a:endParaRPr>
            </a:p>
            <a:p>
              <a:pPr indent="0" algn="r">
                <a:lnSpc>
                  <a:spcPct val="100000"/>
                </a:lnSpc>
                <a:spcBef>
                  <a:spcPts val="0"/>
                </a:spcBef>
                <a:spcAft>
                  <a:spcPts val="0"/>
                </a:spcAft>
              </a:pPr>
              <a:r>
                <a:rPr lang="de-DE" sz="700" dirty="0">
                  <a:solidFill>
                    <a:schemeClr val="tx1"/>
                  </a:solidFill>
                  <a:latin typeface="TheSans LP3 Light" panose="020B0002050302020203" pitchFamily="34" charset="0"/>
                </a:rPr>
                <a:t>Wechsel der Textebene im Menü über: </a:t>
              </a:r>
              <a:r>
                <a:rPr lang="de-DE" sz="700" b="1" dirty="0">
                  <a:solidFill>
                    <a:schemeClr val="tx1"/>
                  </a:solidFill>
                  <a:latin typeface="TheSans LP3 Light" panose="020B0002050302020203" pitchFamily="34" charset="0"/>
                </a:rPr>
                <a:t>Start | Absatz | Listenebene erhöhen/verringern</a:t>
              </a:r>
            </a:p>
            <a:p>
              <a:pPr indent="0" algn="r">
                <a:lnSpc>
                  <a:spcPct val="100000"/>
                </a:lnSpc>
                <a:spcBef>
                  <a:spcPts val="0"/>
                </a:spcBef>
                <a:spcAft>
                  <a:spcPts val="0"/>
                </a:spcAft>
              </a:pPr>
              <a:r>
                <a:rPr lang="de-DE" sz="400" b="0" baseline="0" dirty="0">
                  <a:solidFill>
                    <a:schemeClr val="tx1"/>
                  </a:solidFill>
                  <a:latin typeface="TheSans LP3 Light" panose="020B0002050302020203" pitchFamily="34" charset="0"/>
                </a:rPr>
                <a:t>______________________________________________________</a:t>
              </a:r>
              <a:endParaRPr lang="de-DE" sz="300" b="0" baseline="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300" b="0" baseline="0" dirty="0">
                <a:solidFill>
                  <a:schemeClr val="tx1"/>
                </a:solidFill>
                <a:latin typeface="TheSans LP3 Light" panose="020B0002050302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dirty="0">
                  <a:solidFill>
                    <a:schemeClr val="tx1"/>
                  </a:solidFill>
                  <a:latin typeface="TheSans LP3 Light" panose="020B0002050302020203" pitchFamily="34" charset="0"/>
                </a:rPr>
                <a:t>Wechsel des Folienlayouts im Menü über:</a:t>
              </a:r>
            </a:p>
            <a:p>
              <a:pPr marL="0" marR="0" lvl="0" indent="0" algn="r" defTabSz="914400" rtl="0" eaLnBrk="1" fontAlgn="auto" latinLnBrk="0" hangingPunct="1">
                <a:lnSpc>
                  <a:spcPct val="100000"/>
                </a:lnSpc>
                <a:spcBef>
                  <a:spcPts val="0"/>
                </a:spcBef>
                <a:spcAft>
                  <a:spcPts val="0"/>
                </a:spcAft>
                <a:buClrTx/>
                <a:buSzTx/>
                <a:buFontTx/>
                <a:buNone/>
                <a:tabLst/>
                <a:defRPr/>
              </a:pPr>
              <a:r>
                <a:rPr lang="de-DE" sz="700" b="1" baseline="0" dirty="0">
                  <a:solidFill>
                    <a:schemeClr val="tx1"/>
                  </a:solidFill>
                  <a:latin typeface="TheSans LP3 Light" panose="020B0002050302020203" pitchFamily="34" charset="0"/>
                </a:rPr>
                <a:t>Start | Folien | Layout</a:t>
              </a:r>
            </a:p>
            <a:p>
              <a:pPr indent="0" algn="r">
                <a:lnSpc>
                  <a:spcPct val="100000"/>
                </a:lnSpc>
                <a:spcBef>
                  <a:spcPts val="0"/>
                </a:spcBef>
                <a:spcAft>
                  <a:spcPts val="0"/>
                </a:spcAft>
              </a:pPr>
              <a:endParaRPr lang="de-DE" sz="700" b="1" baseline="0" noProof="0" dirty="0">
                <a:solidFill>
                  <a:schemeClr val="tx1"/>
                </a:solidFill>
                <a:latin typeface="TheSans LP3 Light" panose="020B0002050302020203" pitchFamily="34" charset="0"/>
              </a:endParaRPr>
            </a:p>
            <a:p>
              <a:pPr indent="0" algn="r">
                <a:lnSpc>
                  <a:spcPct val="100000"/>
                </a:lnSpc>
                <a:spcBef>
                  <a:spcPts val="0"/>
                </a:spcBef>
                <a:spcAft>
                  <a:spcPts val="0"/>
                </a:spcAft>
              </a:pPr>
              <a:endParaRPr lang="de-DE" sz="700" b="1" noProof="0" dirty="0">
                <a:solidFill>
                  <a:schemeClr val="tx1"/>
                </a:solidFill>
                <a:latin typeface="TheSans LP3 Light" panose="020B0002050302020203" pitchFamily="34" charset="0"/>
              </a:endParaRPr>
            </a:p>
          </p:txBody>
        </p:sp>
        <p:grpSp>
          <p:nvGrpSpPr>
            <p:cNvPr id="45" name="Gruppieren 44"/>
            <p:cNvGrpSpPr/>
            <p:nvPr userDrawn="1"/>
          </p:nvGrpSpPr>
          <p:grpSpPr bwMode="auto">
            <a:xfrm>
              <a:off x="160338" y="-360000"/>
              <a:ext cx="8821662" cy="288333"/>
              <a:chOff x="160338" y="-360000"/>
              <a:chExt cx="8821662" cy="288333"/>
            </a:xfrm>
          </p:grpSpPr>
          <p:cxnSp>
            <p:nvCxnSpPr>
              <p:cNvPr id="105" name="Gerade Verbindung 104"/>
              <p:cNvCxnSpPr/>
              <p:nvPr userDrawn="1"/>
            </p:nvCxnSpPr>
            <p:spPr bwMode="auto">
              <a:xfrm flipV="1">
                <a:off x="160338" y="-36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6" name="Textfeld 8"/>
              <p:cNvSpPr txBox="1"/>
              <p:nvPr userDrawn="1"/>
            </p:nvSpPr>
            <p:spPr bwMode="auto">
              <a:xfrm>
                <a:off x="160338" y="-288000"/>
                <a:ext cx="504000" cy="216000"/>
              </a:xfrm>
              <a:prstGeom prst="rect">
                <a:avLst/>
              </a:prstGeom>
              <a:noFill/>
              <a:ln w="12700">
                <a:noFill/>
              </a:ln>
            </p:spPr>
            <p:txBody>
              <a:bodyPr wrap="square" lIns="72000" tIns="0" rIns="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107" name="Textfeld 8"/>
              <p:cNvSpPr txBox="1"/>
              <p:nvPr userDrawn="1"/>
            </p:nvSpPr>
            <p:spPr bwMode="auto">
              <a:xfrm>
                <a:off x="8477070"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108" name="Gerade Verbindung 107"/>
              <p:cNvCxnSpPr/>
              <p:nvPr userDrawn="1"/>
            </p:nvCxnSpPr>
            <p:spPr bwMode="auto">
              <a:xfrm flipV="1">
                <a:off x="8982000"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9" name="Textfeld 8"/>
              <p:cNvSpPr txBox="1"/>
              <p:nvPr userDrawn="1"/>
            </p:nvSpPr>
            <p:spPr bwMode="auto">
              <a:xfrm>
                <a:off x="6803263" y="-288000"/>
                <a:ext cx="504000" cy="216000"/>
              </a:xfrm>
              <a:prstGeom prst="rect">
                <a:avLst/>
              </a:prstGeom>
              <a:noFill/>
              <a:ln w="12700">
                <a:noFill/>
              </a:ln>
            </p:spPr>
            <p:txBody>
              <a:bodyPr wrap="square" lIns="0" tIns="0" rIns="72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110" name="Gerade Verbindung 109"/>
              <p:cNvCxnSpPr/>
              <p:nvPr userDrawn="1"/>
            </p:nvCxnSpPr>
            <p:spPr bwMode="auto">
              <a:xfrm flipV="1">
                <a:off x="7307263" y="-359667"/>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6" name="Gruppieren 45"/>
            <p:cNvGrpSpPr/>
            <p:nvPr userDrawn="1"/>
          </p:nvGrpSpPr>
          <p:grpSpPr bwMode="auto">
            <a:xfrm>
              <a:off x="160338" y="6930000"/>
              <a:ext cx="8823076" cy="288000"/>
              <a:chOff x="160338" y="6930000"/>
              <a:chExt cx="8823076" cy="288000"/>
            </a:xfrm>
          </p:grpSpPr>
          <p:cxnSp>
            <p:nvCxnSpPr>
              <p:cNvPr id="99" name="Gerade Verbindung 98"/>
              <p:cNvCxnSpPr/>
              <p:nvPr userDrawn="1"/>
            </p:nvCxnSpPr>
            <p:spPr bwMode="auto">
              <a:xfrm flipV="1">
                <a:off x="160338"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0" name="Textfeld 8"/>
              <p:cNvSpPr txBox="1"/>
              <p:nvPr userDrawn="1"/>
            </p:nvSpPr>
            <p:spPr bwMode="auto">
              <a:xfrm>
                <a:off x="160338" y="6953561"/>
                <a:ext cx="504000" cy="216000"/>
              </a:xfrm>
              <a:prstGeom prst="rect">
                <a:avLst/>
              </a:prstGeom>
              <a:noFill/>
              <a:ln w="12700">
                <a:noFill/>
              </a:ln>
            </p:spPr>
            <p:txBody>
              <a:bodyPr wrap="square" lIns="7200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dirty="0">
                    <a:solidFill>
                      <a:schemeClr val="tx1"/>
                    </a:solidFill>
                    <a:latin typeface="TheSans LP3 Light" panose="020B0002050302020203" pitchFamily="34" charset="0"/>
                  </a:rPr>
                  <a:t>12,25</a:t>
                </a:r>
              </a:p>
            </p:txBody>
          </p:sp>
          <p:sp>
            <p:nvSpPr>
              <p:cNvPr id="101" name="Textfeld 8"/>
              <p:cNvSpPr txBox="1"/>
              <p:nvPr userDrawn="1"/>
            </p:nvSpPr>
            <p:spPr bwMode="auto">
              <a:xfrm>
                <a:off x="8479414"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12,25</a:t>
                </a:r>
              </a:p>
            </p:txBody>
          </p:sp>
          <p:cxnSp>
            <p:nvCxnSpPr>
              <p:cNvPr id="102" name="Gerade Verbindung 101"/>
              <p:cNvCxnSpPr/>
              <p:nvPr userDrawn="1"/>
            </p:nvCxnSpPr>
            <p:spPr bwMode="auto">
              <a:xfrm flipV="1">
                <a:off x="898200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3" name="Textfeld 8"/>
              <p:cNvSpPr txBox="1"/>
              <p:nvPr userDrawn="1"/>
            </p:nvSpPr>
            <p:spPr bwMode="auto">
              <a:xfrm>
                <a:off x="6803263" y="6953561"/>
                <a:ext cx="504000" cy="216000"/>
              </a:xfrm>
              <a:prstGeom prst="rect">
                <a:avLst/>
              </a:prstGeom>
              <a:noFill/>
              <a:ln w="12700">
                <a:noFill/>
              </a:ln>
            </p:spPr>
            <p:txBody>
              <a:bodyPr wrap="square" lIns="0" tIns="0" rIns="7200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dirty="0">
                    <a:solidFill>
                      <a:schemeClr val="tx1"/>
                    </a:solidFill>
                    <a:latin typeface="TheSans LP3 Light" panose="020B0002050302020203" pitchFamily="34" charset="0"/>
                  </a:rPr>
                  <a:t>7,60</a:t>
                </a:r>
              </a:p>
            </p:txBody>
          </p:sp>
          <p:cxnSp>
            <p:nvCxnSpPr>
              <p:cNvPr id="104" name="Gerade Verbindung 103"/>
              <p:cNvCxnSpPr/>
              <p:nvPr userDrawn="1"/>
            </p:nvCxnSpPr>
            <p:spPr bwMode="auto">
              <a:xfrm flipV="1">
                <a:off x="7308850" y="6930000"/>
                <a:ext cx="0" cy="28800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7" name="Gruppieren 46"/>
            <p:cNvGrpSpPr/>
            <p:nvPr userDrawn="1"/>
          </p:nvGrpSpPr>
          <p:grpSpPr bwMode="auto">
            <a:xfrm>
              <a:off x="9216000" y="214313"/>
              <a:ext cx="360000" cy="6715687"/>
              <a:chOff x="9216000" y="214313"/>
              <a:chExt cx="360000" cy="6715687"/>
            </a:xfrm>
          </p:grpSpPr>
          <p:sp>
            <p:nvSpPr>
              <p:cNvPr id="94" name="Textfeld 39"/>
              <p:cNvSpPr txBox="1"/>
              <p:nvPr userDrawn="1"/>
            </p:nvSpPr>
            <p:spPr bwMode="auto">
              <a:xfrm>
                <a:off x="9216000" y="609036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5,55</a:t>
                </a:r>
              </a:p>
            </p:txBody>
          </p:sp>
          <p:cxnSp>
            <p:nvCxnSpPr>
              <p:cNvPr id="91" name="Gerade Verbindung 90"/>
              <p:cNvCxnSpPr/>
              <p:nvPr userDrawn="1"/>
            </p:nvCxnSpPr>
            <p:spPr bwMode="auto">
              <a:xfrm flipH="1">
                <a:off x="9216000" y="2143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2" name="Textfeld 39"/>
              <p:cNvSpPr txBox="1"/>
              <p:nvPr userDrawn="1"/>
            </p:nvSpPr>
            <p:spPr bwMode="auto">
              <a:xfrm>
                <a:off x="9216000" y="1247677"/>
                <a:ext cx="360000" cy="288000"/>
              </a:xfrm>
              <a:prstGeom prst="rect">
                <a:avLst/>
              </a:prstGeom>
              <a:noFill/>
              <a:ln w="12700">
                <a:noFill/>
              </a:ln>
            </p:spPr>
            <p:txBody>
              <a:bodyPr wrap="square" lIns="18000" tIns="36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4,55</a:t>
                </a:r>
              </a:p>
            </p:txBody>
          </p:sp>
          <p:cxnSp>
            <p:nvCxnSpPr>
              <p:cNvPr id="93" name="Gerade Verbindung 92"/>
              <p:cNvCxnSpPr/>
              <p:nvPr userDrawn="1"/>
            </p:nvCxnSpPr>
            <p:spPr bwMode="auto">
              <a:xfrm flipH="1">
                <a:off x="9216000" y="609036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5" name="Textfeld 39"/>
              <p:cNvSpPr txBox="1"/>
              <p:nvPr userDrawn="1"/>
            </p:nvSpPr>
            <p:spPr bwMode="auto">
              <a:xfrm>
                <a:off x="9216000" y="214313"/>
                <a:ext cx="360000" cy="288000"/>
              </a:xfrm>
              <a:prstGeom prst="rect">
                <a:avLst/>
              </a:prstGeom>
              <a:noFill/>
              <a:ln w="12700">
                <a:noFill/>
              </a:ln>
            </p:spPr>
            <p:txBody>
              <a:bodyPr wrap="square" lIns="18000" tIns="7200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cxnSp>
            <p:nvCxnSpPr>
              <p:cNvPr id="96" name="Gerade Verbindung 95"/>
              <p:cNvCxnSpPr/>
              <p:nvPr userDrawn="1"/>
            </p:nvCxnSpPr>
            <p:spPr bwMode="auto">
              <a:xfrm flipH="1">
                <a:off x="9216000" y="1246780"/>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97" name="Gerade Verbindung 96"/>
              <p:cNvCxnSpPr/>
              <p:nvPr userDrawn="1"/>
            </p:nvCxnSpPr>
            <p:spPr bwMode="auto">
              <a:xfrm flipH="1">
                <a:off x="9216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8" name="Textfeld 39"/>
              <p:cNvSpPr txBox="1"/>
              <p:nvPr userDrawn="1"/>
            </p:nvSpPr>
            <p:spPr bwMode="auto">
              <a:xfrm>
                <a:off x="9216000" y="6642000"/>
                <a:ext cx="360000" cy="288000"/>
              </a:xfrm>
              <a:prstGeom prst="rect">
                <a:avLst/>
              </a:prstGeom>
              <a:noFill/>
              <a:ln w="12700">
                <a:noFill/>
              </a:ln>
            </p:spPr>
            <p:txBody>
              <a:bodyPr wrap="square" lIns="18000" tIns="0" rIns="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700" kern="0" baseline="0" dirty="0">
                    <a:solidFill>
                      <a:schemeClr val="tx1"/>
                    </a:solidFill>
                    <a:latin typeface="TheSans LP3 Light" panose="020B0002050302020203" pitchFamily="34" charset="0"/>
                  </a:rPr>
                  <a:t>6,70</a:t>
                </a:r>
              </a:p>
            </p:txBody>
          </p:sp>
        </p:grpSp>
        <p:grpSp>
          <p:nvGrpSpPr>
            <p:cNvPr id="49" name="Gruppieren 48"/>
            <p:cNvGrpSpPr/>
            <p:nvPr userDrawn="1"/>
          </p:nvGrpSpPr>
          <p:grpSpPr bwMode="auto">
            <a:xfrm>
              <a:off x="-432000" y="6089311"/>
              <a:ext cx="360076" cy="840689"/>
              <a:chOff x="-432000" y="6089311"/>
              <a:chExt cx="360076" cy="840689"/>
            </a:xfrm>
          </p:grpSpPr>
          <p:sp>
            <p:nvSpPr>
              <p:cNvPr id="88" name="Textfeld 39"/>
              <p:cNvSpPr txBox="1"/>
              <p:nvPr userDrawn="1"/>
            </p:nvSpPr>
            <p:spPr bwMode="auto">
              <a:xfrm>
                <a:off x="-431924" y="6089311"/>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5,55</a:t>
                </a:r>
              </a:p>
            </p:txBody>
          </p:sp>
          <p:cxnSp>
            <p:nvCxnSpPr>
              <p:cNvPr id="87" name="Gerade Verbindung 86"/>
              <p:cNvCxnSpPr/>
              <p:nvPr userDrawn="1"/>
            </p:nvCxnSpPr>
            <p:spPr bwMode="auto">
              <a:xfrm flipH="1">
                <a:off x="-360000" y="6089311"/>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9" name="Gerade Verbindung 88"/>
              <p:cNvCxnSpPr/>
              <p:nvPr userDrawn="1"/>
            </p:nvCxnSpPr>
            <p:spPr bwMode="auto">
              <a:xfrm flipH="1">
                <a:off x="-360000" y="6640513"/>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0" name="Textfeld 39"/>
              <p:cNvSpPr txBox="1"/>
              <p:nvPr userDrawn="1"/>
            </p:nvSpPr>
            <p:spPr bwMode="auto">
              <a:xfrm>
                <a:off x="-432000" y="6642000"/>
                <a:ext cx="360000" cy="288000"/>
              </a:xfrm>
              <a:prstGeom prst="rect">
                <a:avLst/>
              </a:prstGeom>
              <a:noFill/>
              <a:ln w="12700">
                <a:noFill/>
              </a:ln>
            </p:spPr>
            <p:txBody>
              <a:bodyPr wrap="square" lIns="0" tIns="0" rIns="18000" bIns="72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6,70</a:t>
                </a:r>
              </a:p>
            </p:txBody>
          </p:sp>
        </p:grpSp>
        <p:grpSp>
          <p:nvGrpSpPr>
            <p:cNvPr id="60" name="Gruppieren 59"/>
            <p:cNvGrpSpPr/>
            <p:nvPr userDrawn="1"/>
          </p:nvGrpSpPr>
          <p:grpSpPr bwMode="auto">
            <a:xfrm>
              <a:off x="-432001" y="958780"/>
              <a:ext cx="360000" cy="288065"/>
              <a:chOff x="-432001" y="958780"/>
              <a:chExt cx="360000" cy="288065"/>
            </a:xfrm>
          </p:grpSpPr>
          <p:sp>
            <p:nvSpPr>
              <p:cNvPr id="86" name="Textfeld 39"/>
              <p:cNvSpPr txBox="1"/>
              <p:nvPr userDrawn="1"/>
            </p:nvSpPr>
            <p:spPr bwMode="auto">
              <a:xfrm>
                <a:off x="-432001" y="958780"/>
                <a:ext cx="360000" cy="288000"/>
              </a:xfrm>
              <a:prstGeom prst="rect">
                <a:avLst/>
              </a:prstGeom>
              <a:noFill/>
              <a:ln w="12700">
                <a:noFill/>
              </a:ln>
            </p:spPr>
            <p:txBody>
              <a:bodyPr wrap="square" lIns="0" tIns="0" rIns="18000" bIns="3600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700" kern="0" baseline="0" dirty="0">
                    <a:solidFill>
                      <a:schemeClr val="tx1"/>
                    </a:solidFill>
                    <a:latin typeface="TheSans LP3 Light" panose="020B0002050302020203" pitchFamily="34" charset="0"/>
                  </a:rPr>
                  <a:t>4,55</a:t>
                </a:r>
              </a:p>
            </p:txBody>
          </p:sp>
          <p:cxnSp>
            <p:nvCxnSpPr>
              <p:cNvPr id="85" name="Gerade Verbindung 84"/>
              <p:cNvCxnSpPr/>
              <p:nvPr userDrawn="1"/>
            </p:nvCxnSpPr>
            <p:spPr bwMode="auto">
              <a:xfrm flipH="1">
                <a:off x="-360001" y="1246845"/>
                <a:ext cx="288000" cy="0"/>
              </a:xfrm>
              <a:prstGeom prst="line">
                <a:avLst/>
              </a:prstGeom>
              <a:ln w="127" cap="sq">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61" name="Textfeld 60"/>
            <p:cNvSpPr txBox="1"/>
            <p:nvPr userDrawn="1"/>
          </p:nvSpPr>
          <p:spPr bwMode="auto">
            <a:xfrm rot="10800000" flipH="1" flipV="1">
              <a:off x="-2052001" y="252000"/>
              <a:ext cx="1980000" cy="540000"/>
            </a:xfrm>
            <a:prstGeom prst="rect">
              <a:avLst/>
            </a:prstGeom>
            <a:noFill/>
            <a:ln w="12700">
              <a:noFill/>
            </a:ln>
          </p:spPr>
          <p:txBody>
            <a:bodyPr vert="horz" wrap="square" lIns="0" tIns="0" rIns="0" bIns="0" rtlCol="0" anchor="t"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Hinweis</a:t>
              </a:r>
              <a:r>
                <a:rPr lang="de-DE" sz="700" b="0" baseline="0" dirty="0">
                  <a:solidFill>
                    <a:schemeClr val="tx1"/>
                  </a:solidFill>
                  <a:latin typeface="TheSans LP3 Light" panose="020B0002050302020203" pitchFamily="34" charset="0"/>
                </a:rPr>
                <a:t>: Titel der Präsentation ist Fußzeile</a:t>
              </a:r>
            </a:p>
            <a:p>
              <a:pPr indent="0" algn="r">
                <a:lnSpc>
                  <a:spcPct val="100000"/>
                </a:lnSpc>
                <a:spcBef>
                  <a:spcPts val="0"/>
                </a:spcBef>
                <a:spcAft>
                  <a:spcPts val="0"/>
                </a:spcAft>
              </a:pPr>
              <a:r>
                <a:rPr lang="de-DE" sz="700" b="0" baseline="0" dirty="0">
                  <a:solidFill>
                    <a:schemeClr val="tx1"/>
                  </a:solidFill>
                  <a:latin typeface="TheSans LP3 Light" panose="020B0002050302020203" pitchFamily="34" charset="0"/>
                </a:rPr>
                <a:t>Fußzeile (pro Folie oder für alle) </a:t>
              </a:r>
              <a:br>
                <a:rPr lang="de-DE" sz="700" b="0" baseline="0" dirty="0">
                  <a:solidFill>
                    <a:schemeClr val="tx1"/>
                  </a:solidFill>
                  <a:latin typeface="TheSans LP3 Light" panose="020B0002050302020203" pitchFamily="34" charset="0"/>
                </a:rPr>
              </a:br>
              <a:r>
                <a:rPr lang="de-DE" sz="700" b="0" baseline="0" dirty="0">
                  <a:solidFill>
                    <a:schemeClr val="tx1"/>
                  </a:solidFill>
                  <a:latin typeface="TheSans LP3 Light" panose="020B0002050302020203" pitchFamily="34" charset="0"/>
                </a:rPr>
                <a:t>anpassen über Menü:</a:t>
              </a:r>
            </a:p>
            <a:p>
              <a:pPr indent="0" algn="r">
                <a:lnSpc>
                  <a:spcPct val="100000"/>
                </a:lnSpc>
                <a:spcBef>
                  <a:spcPts val="0"/>
                </a:spcBef>
                <a:spcAft>
                  <a:spcPts val="0"/>
                </a:spcAft>
              </a:pPr>
              <a:r>
                <a:rPr lang="de-DE" sz="700" b="1" baseline="0" dirty="0">
                  <a:solidFill>
                    <a:schemeClr val="tx1"/>
                  </a:solidFill>
                  <a:latin typeface="TheSans LP3 Light" panose="020B0002050302020203" pitchFamily="34" charset="0"/>
                </a:rPr>
                <a:t>Einfügen | Text | Kopf- und Fußzeile</a:t>
              </a:r>
            </a:p>
          </p:txBody>
        </p:sp>
      </p:grpSp>
      <p:grpSp>
        <p:nvGrpSpPr>
          <p:cNvPr id="4" name="Gruppieren 3">
            <a:extLst>
              <a:ext uri="{FF2B5EF4-FFF2-40B4-BE49-F238E27FC236}">
                <a16:creationId xmlns:a16="http://schemas.microsoft.com/office/drawing/2014/main" id="{5C0ACBD0-AC94-469D-ACCE-085E738F6E7A}"/>
              </a:ext>
            </a:extLst>
          </p:cNvPr>
          <p:cNvGrpSpPr/>
          <p:nvPr userDrawn="1"/>
        </p:nvGrpSpPr>
        <p:grpSpPr>
          <a:xfrm>
            <a:off x="6666208" y="4081214"/>
            <a:ext cx="2475353" cy="1292858"/>
            <a:chOff x="6666208" y="4081214"/>
            <a:chExt cx="2475353" cy="1292858"/>
          </a:xfrm>
        </p:grpSpPr>
        <p:sp>
          <p:nvSpPr>
            <p:cNvPr id="48" name="Google Shape;13;p1">
              <a:extLst>
                <a:ext uri="{FF2B5EF4-FFF2-40B4-BE49-F238E27FC236}">
                  <a16:creationId xmlns:a16="http://schemas.microsoft.com/office/drawing/2014/main" id="{8003F069-7E6D-49F3-97AC-BB3EF663768E}"/>
                </a:ext>
              </a:extLst>
            </p:cNvPr>
            <p:cNvSpPr/>
            <p:nvPr userDrawn="1"/>
          </p:nvSpPr>
          <p:spPr>
            <a:xfrm flipV="1">
              <a:off x="8694046" y="5265971"/>
              <a:ext cx="1" cy="108101"/>
            </a:xfrm>
            <a:prstGeom prst="line">
              <a:avLst/>
            </a:prstGeom>
            <a:ln w="12700">
              <a:solidFill>
                <a:srgbClr val="303030"/>
              </a:solidFill>
            </a:ln>
          </p:spPr>
          <p:txBody>
            <a:bodyPr lIns="45719" rIns="45719"/>
            <a:lstStyle/>
            <a:p>
              <a:endParaRPr sz="1800" dirty="0">
                <a:latin typeface="TheSans LP3 Light" panose="020B0002050302020203" pitchFamily="34" charset="0"/>
              </a:endParaRPr>
            </a:p>
          </p:txBody>
        </p:sp>
        <p:pic>
          <p:nvPicPr>
            <p:cNvPr id="52" name="Grafik 51">
              <a:extLst>
                <a:ext uri="{FF2B5EF4-FFF2-40B4-BE49-F238E27FC236}">
                  <a16:creationId xmlns:a16="http://schemas.microsoft.com/office/drawing/2014/main" id="{84B3CCC8-2E6E-4B35-97FA-9D822F35C9E4}"/>
                </a:ext>
              </a:extLst>
            </p:cNvPr>
            <p:cNvPicPr>
              <a:picLocks noChangeAspect="1"/>
            </p:cNvPicPr>
            <p:nvPr userDrawn="1"/>
          </p:nvPicPr>
          <p:blipFill>
            <a:blip r:embed="rId32" cstate="print">
              <a:alphaModFix amt="60000"/>
              <a:extLst>
                <a:ext uri="{28A0092B-C50C-407E-A947-70E740481C1C}">
                  <a14:useLocalDpi xmlns:a14="http://schemas.microsoft.com/office/drawing/2010/main" val="0"/>
                </a:ext>
              </a:extLst>
            </a:blip>
            <a:stretch>
              <a:fillRect/>
            </a:stretch>
          </p:blipFill>
          <p:spPr>
            <a:xfrm>
              <a:off x="8547850" y="4081214"/>
              <a:ext cx="593711" cy="1066531"/>
            </a:xfrm>
            <a:prstGeom prst="rect">
              <a:avLst/>
            </a:prstGeom>
          </p:spPr>
        </p:pic>
        <p:pic>
          <p:nvPicPr>
            <p:cNvPr id="53" name="Grafik 52">
              <a:extLst>
                <a:ext uri="{FF2B5EF4-FFF2-40B4-BE49-F238E27FC236}">
                  <a16:creationId xmlns:a16="http://schemas.microsoft.com/office/drawing/2014/main" id="{E9F9CDE7-B91A-40F9-88DC-058EEF65752D}"/>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6666208" y="4378206"/>
              <a:ext cx="2225149" cy="540393"/>
            </a:xfrm>
            <a:prstGeom prst="rect">
              <a:avLst/>
            </a:prstGeom>
          </p:spPr>
        </p:pic>
      </p:grpSp>
      <p:pic>
        <p:nvPicPr>
          <p:cNvPr id="54" name="Grafik 53">
            <a:extLst>
              <a:ext uri="{FF2B5EF4-FFF2-40B4-BE49-F238E27FC236}">
                <a16:creationId xmlns:a16="http://schemas.microsoft.com/office/drawing/2014/main" id="{A9FEA6F0-A5DB-42DF-9D53-E96F1809A5D9}"/>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spTree>
    <p:extLst>
      <p:ext uri="{BB962C8B-B14F-4D97-AF65-F5344CB8AC3E}">
        <p14:creationId xmlns:p14="http://schemas.microsoft.com/office/powerpoint/2010/main" val="3643071138"/>
      </p:ext>
    </p:extLst>
  </p:cSld>
  <p:clrMap bg1="dk1" tx1="lt1" bg2="dk2" tx2="lt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27" r:id="rId12"/>
    <p:sldLayoutId id="2147484128" r:id="rId13"/>
    <p:sldLayoutId id="2147484129" r:id="rId14"/>
    <p:sldLayoutId id="2147484130" r:id="rId15"/>
    <p:sldLayoutId id="2147484131" r:id="rId16"/>
    <p:sldLayoutId id="2147484132" r:id="rId17"/>
    <p:sldLayoutId id="2147484133" r:id="rId18"/>
    <p:sldLayoutId id="2147484134" r:id="rId19"/>
    <p:sldLayoutId id="2147484135" r:id="rId20"/>
    <p:sldLayoutId id="2147484136" r:id="rId21"/>
    <p:sldLayoutId id="2147484137" r:id="rId22"/>
    <p:sldLayoutId id="2147484138" r:id="rId23"/>
    <p:sldLayoutId id="2147484139" r:id="rId24"/>
    <p:sldLayoutId id="2147484140" r:id="rId25"/>
    <p:sldLayoutId id="2147484141" r:id="rId26"/>
    <p:sldLayoutId id="2147484142" r:id="rId27"/>
    <p:sldLayoutId id="2147484143" r:id="rId28"/>
    <p:sldLayoutId id="2147484144" r:id="rId29"/>
    <p:sldLayoutId id="2147484145" r:id="rId30"/>
  </p:sldLayoutIdLst>
  <p:hf hdr="0"/>
  <p:txStyles>
    <p:titleStyle>
      <a:lvl1pPr algn="l" defTabSz="914400" rtl="0" eaLnBrk="1" latinLnBrk="0" hangingPunct="1">
        <a:spcBef>
          <a:spcPct val="0"/>
        </a:spcBef>
        <a:buNone/>
        <a:defRPr sz="1700" kern="1200">
          <a:solidFill>
            <a:schemeClr val="accent1"/>
          </a:solidFill>
          <a:latin typeface="TheSans LP3 Light" panose="020B0002050302020203" pitchFamily="34" charset="0"/>
          <a:ea typeface="+mj-ea"/>
          <a:cs typeface="+mj-cs"/>
        </a:defRPr>
      </a:lvl1pPr>
    </p:titleStyle>
    <p:bodyStyle>
      <a:lvl1pPr marL="180000" indent="-180000" algn="l" defTabSz="914400" rtl="0" eaLnBrk="1" latinLnBrk="0" hangingPunct="1">
        <a:spcBef>
          <a:spcPts val="864"/>
        </a:spcBef>
        <a:buClr>
          <a:schemeClr val="tx2"/>
        </a:buClr>
        <a:buFont typeface="Wingdings" pitchFamily="2" charset="2"/>
        <a:buChar char="§"/>
        <a:defRPr sz="1500" kern="1200" baseline="0">
          <a:solidFill>
            <a:schemeClr val="tx1"/>
          </a:solidFill>
          <a:latin typeface="TheSans LP3 Light" panose="020B0002050302020203" pitchFamily="34" charset="0"/>
          <a:ea typeface="+mn-ea"/>
          <a:cs typeface="+mn-cs"/>
        </a:defRPr>
      </a:lvl1pPr>
      <a:lvl2pPr marL="360000" indent="-180000" algn="l" defTabSz="914400" rtl="0" eaLnBrk="1" latinLnBrk="0" hangingPunct="1">
        <a:spcBef>
          <a:spcPts val="264"/>
        </a:spcBef>
        <a:buClr>
          <a:schemeClr val="tx2"/>
        </a:buClr>
        <a:buFont typeface="Wingdings" pitchFamily="2" charset="2"/>
        <a:buChar char="§"/>
        <a:defRPr sz="1500" kern="1200">
          <a:solidFill>
            <a:schemeClr val="tx1"/>
          </a:solidFill>
          <a:latin typeface="TheSans LP3 Light" panose="020B0002050302020203" pitchFamily="34" charset="0"/>
          <a:ea typeface="+mn-ea"/>
          <a:cs typeface="+mn-cs"/>
        </a:defRPr>
      </a:lvl2pPr>
      <a:lvl3pPr marL="0" indent="0" algn="l" defTabSz="914400" rtl="0" eaLnBrk="1" latinLnBrk="0" hangingPunct="1">
        <a:spcBef>
          <a:spcPts val="864"/>
        </a:spcBef>
        <a:buFont typeface="Arial" pitchFamily="34" charset="0"/>
        <a:buNone/>
        <a:defRPr sz="1500" kern="1200">
          <a:solidFill>
            <a:schemeClr val="tx1"/>
          </a:solidFill>
          <a:latin typeface="TheSans LP3 Light" panose="020B0002050302020203" pitchFamily="34" charset="0"/>
          <a:ea typeface="+mn-ea"/>
          <a:cs typeface="+mn-cs"/>
        </a:defRPr>
      </a:lvl3pPr>
      <a:lvl4pPr marL="180000" indent="-180000" algn="l" defTabSz="914400" rtl="0" eaLnBrk="1" latinLnBrk="0" hangingPunct="1">
        <a:spcBef>
          <a:spcPts val="664"/>
        </a:spcBef>
        <a:buClr>
          <a:schemeClr val="tx2"/>
        </a:buClr>
        <a:buFont typeface="Wingdings" pitchFamily="2" charset="2"/>
        <a:buChar char="§"/>
        <a:defRPr sz="1300" kern="1200">
          <a:solidFill>
            <a:schemeClr val="tx1"/>
          </a:solidFill>
          <a:latin typeface="TheSans LP3 Light" panose="020B0002050302020203" pitchFamily="34" charset="0"/>
          <a:ea typeface="+mn-ea"/>
          <a:cs typeface="+mn-cs"/>
        </a:defRPr>
      </a:lvl4pPr>
      <a:lvl5pPr marL="360000" indent="-180000" algn="l" defTabSz="914400" rtl="0" eaLnBrk="1" latinLnBrk="0" hangingPunct="1">
        <a:spcBef>
          <a:spcPts val="64"/>
        </a:spcBef>
        <a:buClr>
          <a:schemeClr val="tx2"/>
        </a:buClr>
        <a:buFont typeface="Wingdings" pitchFamily="2" charset="2"/>
        <a:buChar char="§"/>
        <a:defRPr sz="1300" kern="1200">
          <a:solidFill>
            <a:schemeClr val="tx1"/>
          </a:solidFill>
          <a:latin typeface="TheSans LP3 Light" panose="020B0002050302020203" pitchFamily="34" charset="0"/>
          <a:ea typeface="+mn-ea"/>
          <a:cs typeface="+mn-cs"/>
        </a:defRPr>
      </a:lvl5pPr>
      <a:lvl6pPr marL="0" indent="0" algn="l" defTabSz="914400" rtl="0" eaLnBrk="1" latinLnBrk="0" hangingPunct="1">
        <a:spcBef>
          <a:spcPts val="664"/>
        </a:spcBef>
        <a:buFont typeface="Arial" pitchFamily="34" charset="0"/>
        <a:buNone/>
        <a:defRPr sz="1300" kern="1200">
          <a:solidFill>
            <a:schemeClr val="tx1"/>
          </a:solidFill>
          <a:latin typeface="TheSans LP3 Light" panose="020B0002050302020203" pitchFamily="34" charset="0"/>
          <a:ea typeface="+mn-ea"/>
          <a:cs typeface="+mn-cs"/>
        </a:defRPr>
      </a:lvl6pPr>
      <a:lvl7pPr marL="0" indent="0" algn="l" defTabSz="914400" rtl="0" eaLnBrk="1" latinLnBrk="0" hangingPunct="1">
        <a:spcBef>
          <a:spcPts val="664"/>
        </a:spcBef>
        <a:buFont typeface="Arial" pitchFamily="34" charset="0"/>
        <a:buNone/>
        <a:defRPr sz="1300" kern="1200" baseline="0">
          <a:solidFill>
            <a:schemeClr val="tx1"/>
          </a:solidFill>
          <a:latin typeface="TheSans LP3 Light" panose="020B0002050302020203" pitchFamily="34" charset="0"/>
          <a:ea typeface="+mn-ea"/>
          <a:cs typeface="+mn-cs"/>
        </a:defRPr>
      </a:lvl7pPr>
      <a:lvl8pPr marL="0" indent="0" algn="l" defTabSz="914400" rtl="0" eaLnBrk="1" latinLnBrk="0" hangingPunct="1">
        <a:spcBef>
          <a:spcPts val="664"/>
        </a:spcBef>
        <a:buFont typeface="Arial" pitchFamily="34" charset="0"/>
        <a:buNone/>
        <a:defRPr sz="1300" kern="1200" baseline="0">
          <a:solidFill>
            <a:schemeClr val="tx1"/>
          </a:solidFill>
          <a:latin typeface="TheSans LP3 Light" panose="020B0002050302020203" pitchFamily="34" charset="0"/>
          <a:ea typeface="+mn-ea"/>
          <a:cs typeface="+mn-cs"/>
        </a:defRPr>
      </a:lvl8pPr>
      <a:lvl9pPr marL="0" indent="0" algn="l" defTabSz="914400" rtl="0" eaLnBrk="1" latinLnBrk="0" hangingPunct="1">
        <a:spcBef>
          <a:spcPts val="664"/>
        </a:spcBef>
        <a:buFont typeface="Arial" pitchFamily="34" charset="0"/>
        <a:buNone/>
        <a:defRPr sz="1300" kern="1200">
          <a:solidFill>
            <a:schemeClr val="tx1"/>
          </a:solidFill>
          <a:latin typeface="TheSans LP3 Light" panose="020B0002050302020203" pitchFamily="34" charset="0"/>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532791"/>
      </p:ext>
    </p:extLst>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115.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5.png"/><Relationship Id="rId5" Type="http://schemas.openxmlformats.org/officeDocument/2006/relationships/image" Target="../media/image4.wmf"/><Relationship Id="rId4" Type="http://schemas.openxmlformats.org/officeDocument/2006/relationships/image" Target="../media/image1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1.xml"/></Relationships>
</file>

<file path=ppt/slides/_rels/slide1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xml"/><Relationship Id="rId1" Type="http://schemas.openxmlformats.org/officeDocument/2006/relationships/slideLayout" Target="../slideLayouts/slideLayout272.xml"/><Relationship Id="rId6" Type="http://schemas.openxmlformats.org/officeDocument/2006/relationships/image" Target="../media/image123.png"/><Relationship Id="rId5" Type="http://schemas.openxmlformats.org/officeDocument/2006/relationships/image" Target="../media/image4.wmf"/><Relationship Id="rId4" Type="http://schemas.openxmlformats.org/officeDocument/2006/relationships/image" Target="../media/image122.png"/></Relationships>
</file>

<file path=ppt/slides/_rels/slide1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9.xml"/><Relationship Id="rId1" Type="http://schemas.openxmlformats.org/officeDocument/2006/relationships/slideLayout" Target="../slideLayouts/slideLayout272.xml"/><Relationship Id="rId4" Type="http://schemas.openxmlformats.org/officeDocument/2006/relationships/image" Target="../media/image123.png"/></Relationships>
</file>

<file path=ppt/slides/_rels/slide1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05.png"/><Relationship Id="rId1" Type="http://schemas.openxmlformats.org/officeDocument/2006/relationships/slideLayout" Target="../slideLayouts/slideLayout221.xml"/></Relationships>
</file>

<file path=ppt/slides/_rels/slide14.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22.png"/><Relationship Id="rId7" Type="http://schemas.openxmlformats.org/officeDocument/2006/relationships/image" Target="../media/image143.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4.wmf"/><Relationship Id="rId5" Type="http://schemas.openxmlformats.org/officeDocument/2006/relationships/image" Target="../media/image123.png"/><Relationship Id="rId4" Type="http://schemas.openxmlformats.org/officeDocument/2006/relationships/image" Target="../media/image142.png"/></Relationships>
</file>

<file path=ppt/slides/_rels/slide1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xml"/><Relationship Id="rId1" Type="http://schemas.openxmlformats.org/officeDocument/2006/relationships/slideLayout" Target="../slideLayouts/slideLayout26.xml"/><Relationship Id="rId5" Type="http://schemas.openxmlformats.org/officeDocument/2006/relationships/image" Target="../media/image145.png"/><Relationship Id="rId4" Type="http://schemas.openxmlformats.org/officeDocument/2006/relationships/image" Target="../media/image4.wmf"/></Relationships>
</file>

<file path=ppt/slides/_rels/slide16.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115.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123.png"/><Relationship Id="rId5" Type="http://schemas.openxmlformats.org/officeDocument/2006/relationships/image" Target="../media/image4.wmf"/><Relationship Id="rId4" Type="http://schemas.openxmlformats.org/officeDocument/2006/relationships/image" Target="../media/image122.png"/></Relationships>
</file>

<file path=ppt/slides/_rels/slide17.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124.jpe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123.png"/><Relationship Id="rId5" Type="http://schemas.openxmlformats.org/officeDocument/2006/relationships/image" Target="../media/image4.wmf"/><Relationship Id="rId4" Type="http://schemas.openxmlformats.org/officeDocument/2006/relationships/image" Target="../media/image122.png"/></Relationships>
</file>

<file path=ppt/slides/_rels/slide18.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115.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123.png"/><Relationship Id="rId5" Type="http://schemas.openxmlformats.org/officeDocument/2006/relationships/image" Target="../media/image4.wmf"/><Relationship Id="rId4" Type="http://schemas.openxmlformats.org/officeDocument/2006/relationships/image" Target="../media/image122.png"/></Relationships>
</file>

<file path=ppt/slides/_rels/slide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0.jpe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4.wmf"/></Relationships>
</file>

<file path=ppt/slides/_rels/slide4.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124.jpe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23.png"/><Relationship Id="rId5" Type="http://schemas.openxmlformats.org/officeDocument/2006/relationships/image" Target="../media/image4.wmf"/><Relationship Id="rId4" Type="http://schemas.openxmlformats.org/officeDocument/2006/relationships/image" Target="../media/image122.png"/></Relationships>
</file>

<file path=ppt/slides/_rels/slide5.xml.rels><?xml version="1.0" encoding="UTF-8" standalone="yes"?>
<Relationships xmlns="http://schemas.openxmlformats.org/package/2006/relationships"><Relationship Id="rId8" Type="http://schemas.openxmlformats.org/officeDocument/2006/relationships/image" Target="../media/image127.png"/><Relationship Id="rId13" Type="http://schemas.microsoft.com/office/2007/relationships/hdphoto" Target="../media/hdphoto7.wdp"/><Relationship Id="rId3" Type="http://schemas.openxmlformats.org/officeDocument/2006/relationships/image" Target="../media/image105.png"/><Relationship Id="rId7" Type="http://schemas.microsoft.com/office/2007/relationships/hdphoto" Target="../media/hdphoto4.wdp"/><Relationship Id="rId12" Type="http://schemas.openxmlformats.org/officeDocument/2006/relationships/image" Target="../media/image129.png"/><Relationship Id="rId2" Type="http://schemas.openxmlformats.org/officeDocument/2006/relationships/notesSlide" Target="../notesSlides/notesSlide5.xml"/><Relationship Id="rId16" Type="http://schemas.openxmlformats.org/officeDocument/2006/relationships/image" Target="../media/image131.png"/><Relationship Id="rId1" Type="http://schemas.openxmlformats.org/officeDocument/2006/relationships/slideLayout" Target="../slideLayouts/slideLayout218.xml"/><Relationship Id="rId6" Type="http://schemas.openxmlformats.org/officeDocument/2006/relationships/image" Target="../media/image126.png"/><Relationship Id="rId11" Type="http://schemas.microsoft.com/office/2007/relationships/hdphoto" Target="../media/hdphoto6.wdp"/><Relationship Id="rId5" Type="http://schemas.microsoft.com/office/2007/relationships/hdphoto" Target="../media/hdphoto3.wdp"/><Relationship Id="rId15" Type="http://schemas.microsoft.com/office/2007/relationships/hdphoto" Target="../media/hdphoto8.wdp"/><Relationship Id="rId10" Type="http://schemas.openxmlformats.org/officeDocument/2006/relationships/image" Target="../media/image128.png"/><Relationship Id="rId4" Type="http://schemas.openxmlformats.org/officeDocument/2006/relationships/image" Target="../media/image125.png"/><Relationship Id="rId9" Type="http://schemas.microsoft.com/office/2007/relationships/hdphoto" Target="../media/hdphoto5.wdp"/><Relationship Id="rId14" Type="http://schemas.openxmlformats.org/officeDocument/2006/relationships/image" Target="../media/image130.png"/></Relationships>
</file>

<file path=ppt/slides/_rels/slide6.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239.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24.xml"/></Relationships>
</file>

<file path=ppt/slides/_rels/slide8.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123.png"/><Relationship Id="rId5" Type="http://schemas.openxmlformats.org/officeDocument/2006/relationships/image" Target="../media/image4.wmf"/><Relationship Id="rId4" Type="http://schemas.openxmlformats.org/officeDocument/2006/relationships/image" Target="../media/image122.png"/></Relationships>
</file>

<file path=ppt/slides/_rels/slide9.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123.png"/><Relationship Id="rId4" Type="http://schemas.openxmlformats.org/officeDocument/2006/relationships/image" Target="../media/image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C53BF2CF-AB21-4036-97AC-6914D38E10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95" r="10916"/>
          <a:stretch/>
        </p:blipFill>
        <p:spPr>
          <a:xfrm>
            <a:off x="-508" y="0"/>
            <a:ext cx="9145016" cy="5144791"/>
          </a:xfrm>
          <a:prstGeom prst="rect">
            <a:avLst/>
          </a:prstGeom>
        </p:spPr>
      </p:pic>
      <p:pic>
        <p:nvPicPr>
          <p:cNvPr id="3" name="Grafik 2">
            <a:extLst>
              <a:ext uri="{FF2B5EF4-FFF2-40B4-BE49-F238E27FC236}">
                <a16:creationId xmlns:a16="http://schemas.microsoft.com/office/drawing/2014/main" id="{8E57FC43-61B6-4163-AB46-764CF00131A4}"/>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504564" y="-450205"/>
            <a:ext cx="6804756" cy="4120857"/>
          </a:xfrm>
          <a:prstGeom prst="rect">
            <a:avLst/>
          </a:prstGeom>
        </p:spPr>
      </p:pic>
      <p:sp>
        <p:nvSpPr>
          <p:cNvPr id="4" name="Rechteck 9">
            <a:extLst>
              <a:ext uri="{FF2B5EF4-FFF2-40B4-BE49-F238E27FC236}">
                <a16:creationId xmlns:a16="http://schemas.microsoft.com/office/drawing/2014/main" id="{549D6DDD-9779-401A-B0D5-115B32A2BB81}"/>
              </a:ext>
            </a:extLst>
          </p:cNvPr>
          <p:cNvSpPr/>
          <p:nvPr/>
        </p:nvSpPr>
        <p:spPr>
          <a:xfrm rot="21304900">
            <a:off x="2230000" y="569364"/>
            <a:ext cx="1480369" cy="241980"/>
          </a:xfrm>
          <a:custGeom>
            <a:avLst/>
            <a:gdLst>
              <a:gd name="connsiteX0" fmla="*/ 0 w 1728192"/>
              <a:gd name="connsiteY0" fmla="*/ 0 h 344748"/>
              <a:gd name="connsiteX1" fmla="*/ 1728192 w 1728192"/>
              <a:gd name="connsiteY1" fmla="*/ 0 h 344748"/>
              <a:gd name="connsiteX2" fmla="*/ 1728192 w 1728192"/>
              <a:gd name="connsiteY2" fmla="*/ 344748 h 344748"/>
              <a:gd name="connsiteX3" fmla="*/ 0 w 1728192"/>
              <a:gd name="connsiteY3" fmla="*/ 344748 h 344748"/>
              <a:gd name="connsiteX4" fmla="*/ 0 w 1728192"/>
              <a:gd name="connsiteY4" fmla="*/ 0 h 344748"/>
              <a:gd name="connsiteX0" fmla="*/ 38671 w 1728192"/>
              <a:gd name="connsiteY0" fmla="*/ 7698 h 344748"/>
              <a:gd name="connsiteX1" fmla="*/ 1728192 w 1728192"/>
              <a:gd name="connsiteY1" fmla="*/ 0 h 344748"/>
              <a:gd name="connsiteX2" fmla="*/ 1728192 w 1728192"/>
              <a:gd name="connsiteY2" fmla="*/ 344748 h 344748"/>
              <a:gd name="connsiteX3" fmla="*/ 0 w 1728192"/>
              <a:gd name="connsiteY3" fmla="*/ 344748 h 344748"/>
              <a:gd name="connsiteX4" fmla="*/ 38671 w 1728192"/>
              <a:gd name="connsiteY4" fmla="*/ 7698 h 344748"/>
              <a:gd name="connsiteX0" fmla="*/ 38671 w 1760427"/>
              <a:gd name="connsiteY0" fmla="*/ 26776 h 363826"/>
              <a:gd name="connsiteX1" fmla="*/ 1760427 w 1760427"/>
              <a:gd name="connsiteY1" fmla="*/ 0 h 363826"/>
              <a:gd name="connsiteX2" fmla="*/ 1728192 w 1760427"/>
              <a:gd name="connsiteY2" fmla="*/ 363826 h 363826"/>
              <a:gd name="connsiteX3" fmla="*/ 0 w 1760427"/>
              <a:gd name="connsiteY3" fmla="*/ 363826 h 363826"/>
              <a:gd name="connsiteX4" fmla="*/ 38671 w 1760427"/>
              <a:gd name="connsiteY4" fmla="*/ 26776 h 363826"/>
              <a:gd name="connsiteX0" fmla="*/ 38671 w 1773815"/>
              <a:gd name="connsiteY0" fmla="*/ 29994 h 367044"/>
              <a:gd name="connsiteX1" fmla="*/ 1773815 w 1773815"/>
              <a:gd name="connsiteY1" fmla="*/ 0 h 367044"/>
              <a:gd name="connsiteX2" fmla="*/ 1728192 w 1773815"/>
              <a:gd name="connsiteY2" fmla="*/ 367044 h 367044"/>
              <a:gd name="connsiteX3" fmla="*/ 0 w 1773815"/>
              <a:gd name="connsiteY3" fmla="*/ 367044 h 367044"/>
              <a:gd name="connsiteX4" fmla="*/ 38671 w 1773815"/>
              <a:gd name="connsiteY4" fmla="*/ 29994 h 367044"/>
              <a:gd name="connsiteX0" fmla="*/ 40059 w 1773815"/>
              <a:gd name="connsiteY0" fmla="*/ 12001 h 367044"/>
              <a:gd name="connsiteX1" fmla="*/ 1773815 w 1773815"/>
              <a:gd name="connsiteY1" fmla="*/ 0 h 367044"/>
              <a:gd name="connsiteX2" fmla="*/ 1728192 w 1773815"/>
              <a:gd name="connsiteY2" fmla="*/ 367044 h 367044"/>
              <a:gd name="connsiteX3" fmla="*/ 0 w 1773815"/>
              <a:gd name="connsiteY3" fmla="*/ 367044 h 367044"/>
              <a:gd name="connsiteX4" fmla="*/ 40059 w 1773815"/>
              <a:gd name="connsiteY4" fmla="*/ 12001 h 367044"/>
              <a:gd name="connsiteX0" fmla="*/ 42455 w 1773815"/>
              <a:gd name="connsiteY0" fmla="*/ 23107 h 367044"/>
              <a:gd name="connsiteX1" fmla="*/ 1773815 w 1773815"/>
              <a:gd name="connsiteY1" fmla="*/ 0 h 367044"/>
              <a:gd name="connsiteX2" fmla="*/ 1728192 w 1773815"/>
              <a:gd name="connsiteY2" fmla="*/ 367044 h 367044"/>
              <a:gd name="connsiteX3" fmla="*/ 0 w 1773815"/>
              <a:gd name="connsiteY3" fmla="*/ 367044 h 367044"/>
              <a:gd name="connsiteX4" fmla="*/ 42455 w 1773815"/>
              <a:gd name="connsiteY4" fmla="*/ 23107 h 367044"/>
              <a:gd name="connsiteX0" fmla="*/ 43566 w 1773815"/>
              <a:gd name="connsiteY0" fmla="*/ 8712 h 367044"/>
              <a:gd name="connsiteX1" fmla="*/ 1773815 w 1773815"/>
              <a:gd name="connsiteY1" fmla="*/ 0 h 367044"/>
              <a:gd name="connsiteX2" fmla="*/ 1728192 w 1773815"/>
              <a:gd name="connsiteY2" fmla="*/ 367044 h 367044"/>
              <a:gd name="connsiteX3" fmla="*/ 0 w 1773815"/>
              <a:gd name="connsiteY3" fmla="*/ 367044 h 367044"/>
              <a:gd name="connsiteX4" fmla="*/ 43566 w 1773815"/>
              <a:gd name="connsiteY4" fmla="*/ 8712 h 367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3815" h="367044">
                <a:moveTo>
                  <a:pt x="43566" y="8712"/>
                </a:moveTo>
                <a:lnTo>
                  <a:pt x="1773815" y="0"/>
                </a:lnTo>
                <a:lnTo>
                  <a:pt x="1728192" y="367044"/>
                </a:lnTo>
                <a:lnTo>
                  <a:pt x="0" y="367044"/>
                </a:lnTo>
                <a:lnTo>
                  <a:pt x="43566" y="8712"/>
                </a:lnTo>
                <a:close/>
              </a:path>
            </a:pathLst>
          </a:custGeom>
          <a:solidFill>
            <a:srgbClr val="0091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ctr">
            <a:noAutofit/>
          </a:bodyPr>
          <a:lstStyle/>
          <a:p>
            <a:pPr algn="ctr"/>
            <a:r>
              <a:rPr lang="en-US" sz="1400" b="1" i="1" dirty="0" smtClean="0">
                <a:solidFill>
                  <a:schemeClr val="bg1"/>
                </a:solidFill>
                <a:latin typeface="TheSans LP2 ExtraLight" panose="020B0002050302020203" pitchFamily="34" charset="0"/>
              </a:rPr>
              <a:t>12 </a:t>
            </a:r>
            <a:r>
              <a:rPr lang="en-US" sz="1400" b="1" i="1" dirty="0">
                <a:solidFill>
                  <a:schemeClr val="bg1"/>
                </a:solidFill>
                <a:latin typeface="TheSans LP2 ExtraLight" panose="020B0002050302020203" pitchFamily="34" charset="0"/>
              </a:rPr>
              <a:t>- </a:t>
            </a:r>
            <a:r>
              <a:rPr lang="en-US" sz="1400" b="1" i="1" dirty="0" smtClean="0">
                <a:solidFill>
                  <a:schemeClr val="bg1"/>
                </a:solidFill>
                <a:latin typeface="TheSans LP2 ExtraLight" panose="020B0002050302020203" pitchFamily="34" charset="0"/>
              </a:rPr>
              <a:t>16 </a:t>
            </a:r>
            <a:r>
              <a:rPr lang="en-US" sz="1400" b="1" i="1" dirty="0">
                <a:solidFill>
                  <a:schemeClr val="bg1"/>
                </a:solidFill>
                <a:latin typeface="TheSans LP2 ExtraLight" panose="020B0002050302020203" pitchFamily="34" charset="0"/>
              </a:rPr>
              <a:t>April </a:t>
            </a:r>
            <a:r>
              <a:rPr lang="en-US" sz="1400" b="1" i="1" dirty="0" smtClean="0">
                <a:solidFill>
                  <a:schemeClr val="bg1"/>
                </a:solidFill>
                <a:latin typeface="TheSans LP2 ExtraLight" panose="020B0002050302020203" pitchFamily="34" charset="0"/>
              </a:rPr>
              <a:t>2021</a:t>
            </a:r>
            <a:endParaRPr lang="en-US" sz="1400" b="1" i="1" dirty="0">
              <a:solidFill>
                <a:schemeClr val="bg1"/>
              </a:solidFill>
              <a:latin typeface="TheSans LP2 ExtraLight" panose="020B0002050302020203" pitchFamily="34" charset="0"/>
            </a:endParaRPr>
          </a:p>
        </p:txBody>
      </p:sp>
      <p:sp>
        <p:nvSpPr>
          <p:cNvPr id="5" name="Rechteck 4">
            <a:extLst>
              <a:ext uri="{FF2B5EF4-FFF2-40B4-BE49-F238E27FC236}">
                <a16:creationId xmlns:a16="http://schemas.microsoft.com/office/drawing/2014/main" id="{05160827-6C59-42A2-AF32-7AC7AE85905B}"/>
              </a:ext>
            </a:extLst>
          </p:cNvPr>
          <p:cNvSpPr/>
          <p:nvPr/>
        </p:nvSpPr>
        <p:spPr>
          <a:xfrm rot="21300788">
            <a:off x="-224035" y="788795"/>
            <a:ext cx="7366733" cy="1276183"/>
          </a:xfrm>
          <a:prstGeom prst="rect">
            <a:avLst/>
          </a:prstGeom>
        </p:spPr>
        <p:txBody>
          <a:bodyPr wrap="square">
            <a:noAutofit/>
          </a:bodyPr>
          <a:lstStyle/>
          <a:p>
            <a:pPr algn="ctr">
              <a:lnSpc>
                <a:spcPts val="4200"/>
              </a:lnSpc>
            </a:pPr>
            <a:r>
              <a:rPr lang="de-DE" sz="4000" b="1" i="1" cap="all" spc="100" dirty="0" smtClean="0">
                <a:solidFill>
                  <a:schemeClr val="bg1"/>
                </a:solidFill>
                <a:latin typeface="TheSans LP9 Black" panose="020B0002050302020203" pitchFamily="34" charset="0"/>
              </a:rPr>
              <a:t>New </a:t>
            </a:r>
            <a:r>
              <a:rPr lang="de-DE" sz="4000" b="1" i="1" cap="all" spc="100" dirty="0" err="1" smtClean="0">
                <a:solidFill>
                  <a:schemeClr val="bg1"/>
                </a:solidFill>
                <a:latin typeface="TheSans LP9 Black" panose="020B0002050302020203" pitchFamily="34" charset="0"/>
              </a:rPr>
              <a:t>visibility</a:t>
            </a:r>
            <a:r>
              <a:rPr lang="de-DE" sz="4000" b="1" i="1" cap="all" spc="100" dirty="0" smtClean="0">
                <a:solidFill>
                  <a:schemeClr val="bg1"/>
                </a:solidFill>
                <a:latin typeface="TheSans LP9 Black" panose="020B0002050302020203" pitchFamily="34" charset="0"/>
              </a:rPr>
              <a:t>. </a:t>
            </a:r>
          </a:p>
          <a:p>
            <a:pPr algn="ctr">
              <a:lnSpc>
                <a:spcPts val="4200"/>
              </a:lnSpc>
            </a:pPr>
            <a:r>
              <a:rPr lang="de-DE" sz="4000" b="1" i="1" cap="all" spc="100" dirty="0" smtClean="0">
                <a:solidFill>
                  <a:schemeClr val="bg1"/>
                </a:solidFill>
                <a:latin typeface="TheSans LP9 Black" panose="020B0002050302020203" pitchFamily="34" charset="0"/>
              </a:rPr>
              <a:t>New </a:t>
            </a:r>
            <a:r>
              <a:rPr lang="de-DE" sz="4000" b="1" i="1" cap="all" spc="100" dirty="0" err="1" smtClean="0">
                <a:solidFill>
                  <a:schemeClr val="bg1"/>
                </a:solidFill>
                <a:latin typeface="TheSans LP9 Black" panose="020B0002050302020203" pitchFamily="34" charset="0"/>
              </a:rPr>
              <a:t>leads</a:t>
            </a:r>
            <a:r>
              <a:rPr lang="de-DE" sz="4000" b="1" i="1" cap="all" spc="100" dirty="0" smtClean="0">
                <a:solidFill>
                  <a:schemeClr val="bg1"/>
                </a:solidFill>
                <a:latin typeface="TheSans LP9 Black" panose="020B0002050302020203" pitchFamily="34" charset="0"/>
              </a:rPr>
              <a:t>.</a:t>
            </a:r>
          </a:p>
          <a:p>
            <a:pPr algn="ctr">
              <a:lnSpc>
                <a:spcPts val="4200"/>
              </a:lnSpc>
            </a:pPr>
            <a:r>
              <a:rPr lang="de-DE" sz="4000" b="1" i="1" cap="all" spc="100" dirty="0" smtClean="0">
                <a:solidFill>
                  <a:schemeClr val="bg1"/>
                </a:solidFill>
                <a:latin typeface="TheSans LP9 Black" panose="020B0002050302020203" pitchFamily="34" charset="0"/>
              </a:rPr>
              <a:t>New </a:t>
            </a:r>
            <a:r>
              <a:rPr lang="de-DE" sz="4000" b="1" i="1" cap="all" spc="100" dirty="0" err="1" smtClean="0">
                <a:solidFill>
                  <a:schemeClr val="bg1"/>
                </a:solidFill>
                <a:latin typeface="TheSans LP9 Black" panose="020B0002050302020203" pitchFamily="34" charset="0"/>
              </a:rPr>
              <a:t>business</a:t>
            </a:r>
            <a:r>
              <a:rPr lang="de-DE" sz="4000" b="1" i="1" cap="all" spc="100" dirty="0" smtClean="0">
                <a:solidFill>
                  <a:schemeClr val="bg1"/>
                </a:solidFill>
                <a:latin typeface="TheSans LP9 Black" panose="020B0002050302020203" pitchFamily="34" charset="0"/>
              </a:rPr>
              <a:t>.</a:t>
            </a:r>
            <a:r>
              <a:rPr lang="de-DE" sz="4000" b="1" i="1" cap="all" spc="100" dirty="0">
                <a:solidFill>
                  <a:schemeClr val="bg1"/>
                </a:solidFill>
                <a:latin typeface="TheSans LP9 Black" panose="020B0002050302020203" pitchFamily="34" charset="0"/>
              </a:rPr>
              <a:t/>
            </a:r>
            <a:br>
              <a:rPr lang="de-DE" sz="4000" b="1" i="1" cap="all" spc="100" dirty="0">
                <a:solidFill>
                  <a:schemeClr val="bg1"/>
                </a:solidFill>
                <a:latin typeface="TheSans LP9 Black" panose="020B0002050302020203" pitchFamily="34" charset="0"/>
              </a:rPr>
            </a:br>
            <a:r>
              <a:rPr lang="de-DE" sz="4000" b="1" i="1" cap="all" spc="100" dirty="0">
                <a:solidFill>
                  <a:schemeClr val="bg1"/>
                </a:solidFill>
                <a:latin typeface="TheSans LP9 Black" panose="020B0002050302020203" pitchFamily="34" charset="0"/>
              </a:rPr>
              <a:t> </a:t>
            </a:r>
          </a:p>
        </p:txBody>
      </p:sp>
      <p:sp>
        <p:nvSpPr>
          <p:cNvPr id="6" name="Rechteck 5">
            <a:extLst>
              <a:ext uri="{FF2B5EF4-FFF2-40B4-BE49-F238E27FC236}">
                <a16:creationId xmlns:a16="http://schemas.microsoft.com/office/drawing/2014/main" id="{5D77F53D-3B95-42DE-A51A-33293D5700DC}"/>
              </a:ext>
            </a:extLst>
          </p:cNvPr>
          <p:cNvSpPr/>
          <p:nvPr/>
        </p:nvSpPr>
        <p:spPr>
          <a:xfrm rot="21302005">
            <a:off x="2063178" y="3045902"/>
            <a:ext cx="3831531" cy="430887"/>
          </a:xfrm>
          <a:prstGeom prst="rect">
            <a:avLst/>
          </a:prstGeom>
        </p:spPr>
        <p:txBody>
          <a:bodyPr wrap="square">
            <a:noAutofit/>
          </a:bodyPr>
          <a:lstStyle/>
          <a:p>
            <a:pPr algn="ctr"/>
            <a:r>
              <a:rPr lang="de-DE" sz="1050" i="1" dirty="0" smtClean="0">
                <a:solidFill>
                  <a:prstClr val="white"/>
                </a:solidFill>
                <a:latin typeface="TheSans LP3 Light" panose="020B0002050302020203" pitchFamily="34" charset="0"/>
              </a:rPr>
              <a:t>hannovermesse.com   </a:t>
            </a:r>
            <a:r>
              <a:rPr lang="de-DE" sz="1050" i="1" dirty="0">
                <a:solidFill>
                  <a:prstClr val="white"/>
                </a:solidFill>
                <a:latin typeface="TheSans LP3 Light" panose="020B0002050302020203" pitchFamily="34" charset="0"/>
              </a:rPr>
              <a:t>#</a:t>
            </a:r>
            <a:r>
              <a:rPr lang="de-DE" sz="1050" i="1" dirty="0" smtClean="0">
                <a:solidFill>
                  <a:prstClr val="white"/>
                </a:solidFill>
                <a:latin typeface="TheSans LP3 Light" panose="020B0002050302020203" pitchFamily="34" charset="0"/>
              </a:rPr>
              <a:t>HM21</a:t>
            </a:r>
            <a:endParaRPr lang="de-DE" sz="1050" i="1" dirty="0">
              <a:solidFill>
                <a:prstClr val="white"/>
              </a:solidFill>
              <a:latin typeface="TheSans LP3 Light" panose="020B0002050302020203" pitchFamily="34" charset="0"/>
            </a:endParaRPr>
          </a:p>
        </p:txBody>
      </p:sp>
      <p:grpSp>
        <p:nvGrpSpPr>
          <p:cNvPr id="7" name="Gruppieren 6">
            <a:extLst>
              <a:ext uri="{FF2B5EF4-FFF2-40B4-BE49-F238E27FC236}">
                <a16:creationId xmlns:a16="http://schemas.microsoft.com/office/drawing/2014/main" id="{CC820400-EDA1-4BE6-ADB0-7FA75315286A}"/>
              </a:ext>
            </a:extLst>
          </p:cNvPr>
          <p:cNvGrpSpPr/>
          <p:nvPr/>
        </p:nvGrpSpPr>
        <p:grpSpPr>
          <a:xfrm>
            <a:off x="8589100" y="4123704"/>
            <a:ext cx="555433" cy="1021087"/>
            <a:chOff x="8589100" y="4123704"/>
            <a:chExt cx="555433" cy="1021087"/>
          </a:xfrm>
          <a:solidFill>
            <a:srgbClr val="216CE8">
              <a:alpha val="40000"/>
            </a:srgbClr>
          </a:solidFill>
        </p:grpSpPr>
        <p:sp>
          <p:nvSpPr>
            <p:cNvPr id="8" name="Flussdiagramm: Manuelle Eingabe 7">
              <a:extLst>
                <a:ext uri="{FF2B5EF4-FFF2-40B4-BE49-F238E27FC236}">
                  <a16:creationId xmlns:a16="http://schemas.microsoft.com/office/drawing/2014/main" id="{B7D4C113-070B-43AF-B215-E06BBEF5BB90}"/>
                </a:ext>
              </a:extLst>
            </p:cNvPr>
            <p:cNvSpPr/>
            <p:nvPr/>
          </p:nvSpPr>
          <p:spPr>
            <a:xfrm rot="16200000" flipH="1">
              <a:off x="8372480" y="4374929"/>
              <a:ext cx="986482" cy="553241"/>
            </a:xfrm>
            <a:prstGeom prst="flowChartManualIn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5 Plain" panose="020B0002050302020203" pitchFamily="34" charset="0"/>
              </a:endParaRPr>
            </a:p>
          </p:txBody>
        </p:sp>
        <p:sp>
          <p:nvSpPr>
            <p:cNvPr id="9" name="Gleichschenkliges Dreieck 8">
              <a:extLst>
                <a:ext uri="{FF2B5EF4-FFF2-40B4-BE49-F238E27FC236}">
                  <a16:creationId xmlns:a16="http://schemas.microsoft.com/office/drawing/2014/main" id="{F1AABF40-20F7-4305-901A-C33F4941593B}"/>
                </a:ext>
              </a:extLst>
            </p:cNvPr>
            <p:cNvSpPr/>
            <p:nvPr/>
          </p:nvSpPr>
          <p:spPr>
            <a:xfrm rot="-5580000">
              <a:off x="8896738" y="3921628"/>
              <a:ext cx="45719" cy="44987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TheSans LP5 Plain" panose="020B0002050302020203" pitchFamily="34" charset="0"/>
              </a:endParaRPr>
            </a:p>
          </p:txBody>
        </p:sp>
      </p:grpSp>
      <p:pic>
        <p:nvPicPr>
          <p:cNvPr id="10" name="Grafik 9">
            <a:extLst>
              <a:ext uri="{FF2B5EF4-FFF2-40B4-BE49-F238E27FC236}">
                <a16:creationId xmlns:a16="http://schemas.microsoft.com/office/drawing/2014/main" id="{110DCC63-45F4-4885-9FA8-88DB6EDD8A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black">
          <a:xfrm>
            <a:off x="324000" y="4602528"/>
            <a:ext cx="1250362" cy="265527"/>
          </a:xfrm>
          <a:prstGeom prst="rect">
            <a:avLst/>
          </a:prstGeom>
          <a:noFill/>
        </p:spPr>
      </p:pic>
      <p:pic>
        <p:nvPicPr>
          <p:cNvPr id="11" name="Grafik 10">
            <a:extLst>
              <a:ext uri="{FF2B5EF4-FFF2-40B4-BE49-F238E27FC236}">
                <a16:creationId xmlns:a16="http://schemas.microsoft.com/office/drawing/2014/main" id="{6E5D13E2-A41A-4FEF-AC1C-0E329F8500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94556" y="4373688"/>
            <a:ext cx="2225149" cy="540393"/>
          </a:xfrm>
          <a:prstGeom prst="rect">
            <a:avLst/>
          </a:prstGeom>
        </p:spPr>
      </p:pic>
      <p:pic>
        <p:nvPicPr>
          <p:cNvPr id="12" name="Grafik 11"/>
          <p:cNvPicPr>
            <a:picLocks noChangeAspect="1"/>
          </p:cNvPicPr>
          <p:nvPr/>
        </p:nvPicPr>
        <p:blipFill>
          <a:blip r:embed="rId7"/>
          <a:stretch>
            <a:fillRect/>
          </a:stretch>
        </p:blipFill>
        <p:spPr>
          <a:xfrm>
            <a:off x="7415145" y="50290"/>
            <a:ext cx="1639966" cy="823031"/>
          </a:xfrm>
          <a:prstGeom prst="rect">
            <a:avLst/>
          </a:prstGeom>
        </p:spPr>
      </p:pic>
    </p:spTree>
    <p:extLst>
      <p:ext uri="{BB962C8B-B14F-4D97-AF65-F5344CB8AC3E}">
        <p14:creationId xmlns:p14="http://schemas.microsoft.com/office/powerpoint/2010/main" val="133048342"/>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platzhalter 25"/>
          <p:cNvSpPr>
            <a:spLocks noGrp="1"/>
          </p:cNvSpPr>
          <p:nvPr>
            <p:ph type="body" sz="quarter" idx="14"/>
          </p:nvPr>
        </p:nvSpPr>
        <p:spPr>
          <a:xfrm rot="-240000">
            <a:off x="176111" y="1336143"/>
            <a:ext cx="5444903" cy="2014135"/>
          </a:xfrm>
        </p:spPr>
        <p:txBody>
          <a:bodyPr>
            <a:noAutofit/>
          </a:bodyPr>
          <a:lstStyle/>
          <a:p>
            <a:pPr lvl="0">
              <a:lnSpc>
                <a:spcPts val="4200"/>
              </a:lnSpc>
              <a:spcBef>
                <a:spcPts val="0"/>
              </a:spcBef>
              <a:buClrTx/>
            </a:pPr>
            <a:r>
              <a:rPr lang="de-DE" sz="4000" b="1" i="1" cap="all" spc="100" dirty="0" smtClean="0">
                <a:solidFill>
                  <a:prstClr val="white"/>
                </a:solidFill>
                <a:latin typeface="TheSans LP9 Black" panose="020B0002050302020203" pitchFamily="34" charset="0"/>
              </a:rPr>
              <a:t>Future Hub</a:t>
            </a:r>
          </a:p>
        </p:txBody>
      </p:sp>
      <p:sp>
        <p:nvSpPr>
          <p:cNvPr id="27" name="Textplatzhalter 26"/>
          <p:cNvSpPr>
            <a:spLocks noGrp="1"/>
          </p:cNvSpPr>
          <p:nvPr>
            <p:ph type="body" sz="quarter" idx="16"/>
          </p:nvPr>
        </p:nvSpPr>
        <p:spPr>
          <a:xfrm rot="-240000">
            <a:off x="280204" y="3270853"/>
            <a:ext cx="4764310" cy="988774"/>
          </a:xfrm>
        </p:spPr>
        <p:txBody>
          <a:bodyPr/>
          <a:lstStyle/>
          <a:p>
            <a:r>
              <a:rPr lang="de-DE" sz="1800" b="1" i="1" dirty="0" smtClean="0">
                <a:latin typeface="TheSansDM" panose="020B0502000000000000" pitchFamily="34" charset="0"/>
              </a:rPr>
              <a:t>Benchmark </a:t>
            </a:r>
            <a:r>
              <a:rPr lang="de-DE" sz="1800" b="1" i="1" dirty="0" err="1" smtClean="0">
                <a:latin typeface="TheSansDM" panose="020B0502000000000000" pitchFamily="34" charset="0"/>
              </a:rPr>
              <a:t>for</a:t>
            </a:r>
            <a:r>
              <a:rPr lang="de-DE" sz="1800" b="1" i="1" dirty="0">
                <a:latin typeface="TheSansDM" panose="020B0502000000000000" pitchFamily="34" charset="0"/>
              </a:rPr>
              <a:t> </a:t>
            </a:r>
            <a:r>
              <a:rPr lang="de-DE" sz="1800" b="1" i="1" dirty="0" smtClean="0">
                <a:latin typeface="TheSansDM" panose="020B0502000000000000" pitchFamily="34" charset="0"/>
              </a:rPr>
              <a:t>Research, Young Talents </a:t>
            </a:r>
            <a:r>
              <a:rPr lang="de-DE" sz="1800" b="1" i="1" dirty="0" err="1" smtClean="0">
                <a:latin typeface="TheSansDM" panose="020B0502000000000000" pitchFamily="34" charset="0"/>
              </a:rPr>
              <a:t>and</a:t>
            </a:r>
            <a:r>
              <a:rPr lang="de-DE" sz="1800" b="1" i="1" dirty="0" smtClean="0">
                <a:latin typeface="TheSansDM" panose="020B0502000000000000" pitchFamily="34" charset="0"/>
              </a:rPr>
              <a:t> </a:t>
            </a:r>
            <a:r>
              <a:rPr lang="de-DE" sz="1800" b="1" i="1" dirty="0" err="1" smtClean="0">
                <a:latin typeface="TheSansDM" panose="020B0502000000000000" pitchFamily="34" charset="0"/>
              </a:rPr>
              <a:t>StartUps</a:t>
            </a:r>
            <a:r>
              <a:rPr lang="de-DE" sz="1800" b="1" i="1" dirty="0" smtClean="0">
                <a:latin typeface="TheSansDM" panose="020B0502000000000000" pitchFamily="34" charset="0"/>
              </a:rPr>
              <a:t> in 2021</a:t>
            </a:r>
            <a:endParaRPr lang="de-DE" sz="1800" dirty="0"/>
          </a:p>
        </p:txBody>
      </p:sp>
      <p:sp>
        <p:nvSpPr>
          <p:cNvPr id="25" name="Textplatzhalter 24"/>
          <p:cNvSpPr>
            <a:spLocks noGrp="1"/>
          </p:cNvSpPr>
          <p:nvPr>
            <p:ph type="body" sz="quarter" idx="12"/>
          </p:nvPr>
        </p:nvSpPr>
        <p:spPr/>
        <p:txBody>
          <a:bodyPr/>
          <a:lstStyle/>
          <a:p>
            <a:pPr lvl="0">
              <a:buClr>
                <a:srgbClr val="DD0000"/>
              </a:buClr>
            </a:pPr>
            <a:r>
              <a:rPr lang="de-DE" sz="1400" i="1" dirty="0" smtClean="0">
                <a:solidFill>
                  <a:prstClr val="white"/>
                </a:solidFill>
                <a:latin typeface="TheSansDM" panose="020B0502000000000000" pitchFamily="34" charset="0"/>
              </a:rPr>
              <a:t>12 -16 April 2021</a:t>
            </a:r>
            <a:endParaRPr lang="de-DE" sz="1400" i="1" dirty="0">
              <a:solidFill>
                <a:prstClr val="white"/>
              </a:solidFill>
              <a:latin typeface="TheSansDM" panose="020B0502000000000000" pitchFamily="34" charset="0"/>
              <a:sym typeface="Wingdings" panose="05000000000000000000" pitchFamily="2" charset="2"/>
            </a:endParaRPr>
          </a:p>
        </p:txBody>
      </p:sp>
    </p:spTree>
    <p:extLst>
      <p:ext uri="{BB962C8B-B14F-4D97-AF65-F5344CB8AC3E}">
        <p14:creationId xmlns:p14="http://schemas.microsoft.com/office/powerpoint/2010/main" val="2739120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FE9E0BA-5DF9-E44A-BD4B-72EBF8C7FFE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246" y="-36370"/>
            <a:ext cx="9223760" cy="5188365"/>
          </a:xfrm>
          <a:prstGeom prst="rect">
            <a:avLst/>
          </a:prstGeom>
        </p:spPr>
      </p:pic>
      <p:cxnSp>
        <p:nvCxnSpPr>
          <p:cNvPr id="9" name="Gerade Verbindung 17">
            <a:extLst>
              <a:ext uri="{FF2B5EF4-FFF2-40B4-BE49-F238E27FC236}">
                <a16:creationId xmlns:a16="http://schemas.microsoft.com/office/drawing/2014/main" id="{3D27B925-3CB1-40E1-B2CD-E330C4AC9086}"/>
              </a:ext>
            </a:extLst>
          </p:cNvPr>
          <p:cNvCxnSpPr>
            <a:cxnSpLocks/>
          </p:cNvCxnSpPr>
          <p:nvPr/>
        </p:nvCxnSpPr>
        <p:spPr>
          <a:xfrm>
            <a:off x="323528" y="900000"/>
            <a:ext cx="2367421" cy="0"/>
          </a:xfrm>
          <a:prstGeom prst="line">
            <a:avLst/>
          </a:prstGeom>
          <a:ln w="47625">
            <a:solidFill>
              <a:srgbClr val="DD0000"/>
            </a:solidFill>
          </a:ln>
        </p:spPr>
        <p:style>
          <a:lnRef idx="1">
            <a:schemeClr val="accent1"/>
          </a:lnRef>
          <a:fillRef idx="0">
            <a:schemeClr val="accent1"/>
          </a:fillRef>
          <a:effectRef idx="0">
            <a:schemeClr val="accent1"/>
          </a:effectRef>
          <a:fontRef idx="minor">
            <a:schemeClr val="tx1"/>
          </a:fontRef>
        </p:style>
      </p:cxnSp>
      <p:sp>
        <p:nvSpPr>
          <p:cNvPr id="8" name="Rechteck 7">
            <a:extLst>
              <a:ext uri="{FF2B5EF4-FFF2-40B4-BE49-F238E27FC236}">
                <a16:creationId xmlns:a16="http://schemas.microsoft.com/office/drawing/2014/main" id="{5865B89D-0FA0-4AF9-A5E2-35A7557EDCC4}"/>
              </a:ext>
            </a:extLst>
          </p:cNvPr>
          <p:cNvSpPr/>
          <p:nvPr/>
        </p:nvSpPr>
        <p:spPr>
          <a:xfrm>
            <a:off x="251519" y="405180"/>
            <a:ext cx="871309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all" spc="100" normalizeH="0" baseline="0" noProof="0" dirty="0">
                <a:ln>
                  <a:noFill/>
                </a:ln>
                <a:solidFill>
                  <a:prstClr val="white"/>
                </a:solidFill>
                <a:effectLst/>
                <a:uLnTx/>
                <a:uFillTx/>
                <a:latin typeface="TheSans LP9 Black" panose="020B0002050302020203" pitchFamily="34" charset="0"/>
                <a:ea typeface="+mn-ea"/>
                <a:cs typeface="+mn-cs"/>
              </a:rPr>
              <a:t>World </a:t>
            </a:r>
            <a:r>
              <a:rPr kumimoji="0" lang="de-DE" sz="3200" b="1" i="0" u="none" strike="noStrike" kern="1200" cap="all" spc="100" normalizeH="0" baseline="0" noProof="0" dirty="0" err="1">
                <a:ln>
                  <a:noFill/>
                </a:ln>
                <a:solidFill>
                  <a:prstClr val="white"/>
                </a:solidFill>
                <a:effectLst/>
                <a:uLnTx/>
                <a:uFillTx/>
                <a:latin typeface="TheSans LP9 Black" panose="020B0002050302020203" pitchFamily="34" charset="0"/>
                <a:ea typeface="+mn-ea"/>
                <a:cs typeface="+mn-cs"/>
              </a:rPr>
              <a:t>class</a:t>
            </a:r>
            <a:r>
              <a:rPr kumimoji="0" lang="de-DE" sz="3200" b="1" i="0" u="none" strike="noStrike" kern="1200" cap="all" spc="100" normalizeH="0" baseline="0" noProof="0" dirty="0">
                <a:ln>
                  <a:noFill/>
                </a:ln>
                <a:solidFill>
                  <a:prstClr val="white"/>
                </a:solidFill>
                <a:effectLst/>
                <a:uLnTx/>
                <a:uFillTx/>
                <a:latin typeface="TheSans LP9 Black" panose="020B0002050302020203" pitchFamily="34" charset="0"/>
                <a:ea typeface="+mn-ea"/>
                <a:cs typeface="+mn-cs"/>
              </a:rPr>
              <a:t> </a:t>
            </a:r>
            <a:r>
              <a:rPr kumimoji="0" lang="de-DE" sz="3200" b="1" i="0" u="none" strike="noStrike" kern="1200" cap="all" spc="100" normalizeH="0" baseline="0" noProof="0" dirty="0" err="1" smtClean="0">
                <a:ln>
                  <a:noFill/>
                </a:ln>
                <a:solidFill>
                  <a:prstClr val="white"/>
                </a:solidFill>
                <a:effectLst/>
                <a:uLnTx/>
                <a:uFillTx/>
                <a:latin typeface="TheSans LP9 Black" panose="020B0002050302020203" pitchFamily="34" charset="0"/>
                <a:ea typeface="+mn-ea"/>
                <a:cs typeface="+mn-cs"/>
              </a:rPr>
              <a:t>synergies</a:t>
            </a:r>
            <a:endParaRPr kumimoji="0" lang="de-DE" sz="3200" b="1" i="0" u="none" strike="noStrike" kern="1200" cap="all" spc="100" normalizeH="0" baseline="0" noProof="0" dirty="0">
              <a:ln>
                <a:noFill/>
              </a:ln>
              <a:solidFill>
                <a:prstClr val="white"/>
              </a:solidFill>
              <a:effectLst/>
              <a:uLnTx/>
              <a:uFillTx/>
              <a:latin typeface="TheSans LP9 Black" panose="020B0002050302020203" pitchFamily="34" charset="0"/>
              <a:ea typeface="+mn-ea"/>
              <a:cs typeface="+mn-cs"/>
            </a:endParaRPr>
          </a:p>
        </p:txBody>
      </p:sp>
      <p:sp>
        <p:nvSpPr>
          <p:cNvPr id="20" name="Rechteck 19">
            <a:extLst>
              <a:ext uri="{FF2B5EF4-FFF2-40B4-BE49-F238E27FC236}">
                <a16:creationId xmlns:a16="http://schemas.microsoft.com/office/drawing/2014/main" id="{55E32ED8-7410-3A49-ABE8-27764AE9AFC0}"/>
              </a:ext>
            </a:extLst>
          </p:cNvPr>
          <p:cNvSpPr/>
          <p:nvPr/>
        </p:nvSpPr>
        <p:spPr>
          <a:xfrm>
            <a:off x="207892" y="1059084"/>
            <a:ext cx="2409634" cy="308867"/>
          </a:xfrm>
          <a:prstGeom prst="rect">
            <a:avLst/>
          </a:prstGeom>
        </p:spPr>
        <p:txBody>
          <a:bodyPr wrap="none">
            <a:spAutoFit/>
          </a:bodyPr>
          <a:lstStyle/>
          <a:p>
            <a:pPr marL="0" marR="0" lvl="0" indent="0" algn="l" defTabSz="914400" rtl="0" eaLnBrk="1" fontAlgn="auto" latinLnBrk="0" hangingPunct="1">
              <a:lnSpc>
                <a:spcPts val="1700"/>
              </a:lnSpc>
              <a:spcBef>
                <a:spcPts val="600"/>
              </a:spcBef>
              <a:spcAft>
                <a:spcPts val="0"/>
              </a:spcAft>
              <a:buClr>
                <a:srgbClr val="FF0000"/>
              </a:buClr>
              <a:buSzPct val="100000"/>
              <a:buFontTx/>
              <a:buNone/>
              <a:tabLst/>
              <a:defRPr/>
            </a:pPr>
            <a:r>
              <a:rPr kumimoji="0" lang="de-DE" altLang="zh-CN" sz="14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Calibri" panose="020F0502020204030204" pitchFamily="34" charset="0"/>
              </a:rPr>
              <a:t>RESEARCH &amp; DEVELOPMENT</a:t>
            </a:r>
          </a:p>
        </p:txBody>
      </p:sp>
      <p:sp>
        <p:nvSpPr>
          <p:cNvPr id="27" name="Rechteck 26">
            <a:extLst>
              <a:ext uri="{FF2B5EF4-FFF2-40B4-BE49-F238E27FC236}">
                <a16:creationId xmlns:a16="http://schemas.microsoft.com/office/drawing/2014/main" id="{5E3E38C5-04B1-1440-91ED-A1C82640F0DE}"/>
              </a:ext>
            </a:extLst>
          </p:cNvPr>
          <p:cNvSpPr/>
          <p:nvPr/>
        </p:nvSpPr>
        <p:spPr>
          <a:xfrm>
            <a:off x="215516" y="1996148"/>
            <a:ext cx="2583668" cy="430887"/>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
                <a:srgbClr val="FF0000"/>
              </a:buClr>
              <a:buSzPct val="100000"/>
              <a:buFontTx/>
              <a:buNone/>
              <a:tabLst/>
              <a:defRPr/>
            </a:pPr>
            <a:r>
              <a:rPr kumimoji="0" lang="de-DE" altLang="zh-CN" sz="11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Calibri" panose="020F0502020204030204" pitchFamily="34" charset="0"/>
              </a:rPr>
              <a:t>SCIENCE MEETS BUSINESS MEETS POLITICS</a:t>
            </a:r>
          </a:p>
        </p:txBody>
      </p:sp>
      <p:sp>
        <p:nvSpPr>
          <p:cNvPr id="28" name="Rechteck 27">
            <a:extLst>
              <a:ext uri="{FF2B5EF4-FFF2-40B4-BE49-F238E27FC236}">
                <a16:creationId xmlns:a16="http://schemas.microsoft.com/office/drawing/2014/main" id="{C2D911EA-BFE1-A146-AB06-3CAD1E768750}"/>
              </a:ext>
            </a:extLst>
          </p:cNvPr>
          <p:cNvSpPr/>
          <p:nvPr/>
        </p:nvSpPr>
        <p:spPr>
          <a:xfrm>
            <a:off x="215515" y="3204492"/>
            <a:ext cx="1542410" cy="293094"/>
          </a:xfrm>
          <a:prstGeom prst="rect">
            <a:avLst/>
          </a:prstGeom>
        </p:spPr>
        <p:txBody>
          <a:bodyPr wrap="none">
            <a:spAutoFit/>
          </a:bodyPr>
          <a:lstStyle/>
          <a:p>
            <a:pPr marL="0" marR="0" lvl="0" indent="0" algn="l" defTabSz="914400" rtl="0" eaLnBrk="1" fontAlgn="auto" latinLnBrk="0" hangingPunct="1">
              <a:lnSpc>
                <a:spcPts val="1700"/>
              </a:lnSpc>
              <a:spcBef>
                <a:spcPts val="600"/>
              </a:spcBef>
              <a:spcAft>
                <a:spcPts val="0"/>
              </a:spcAft>
              <a:buClr>
                <a:srgbClr val="FF0000"/>
              </a:buClr>
              <a:buSzPct val="100000"/>
              <a:buFontTx/>
              <a:buNone/>
              <a:tabLst/>
              <a:defRPr/>
            </a:pPr>
            <a:r>
              <a:rPr kumimoji="0" lang="de-DE" altLang="zh-CN" sz="11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Calibri" panose="020F0502020204030204" pitchFamily="34" charset="0"/>
              </a:rPr>
              <a:t>ACHIEVE YOUR GOALS</a:t>
            </a:r>
          </a:p>
        </p:txBody>
      </p:sp>
      <p:sp>
        <p:nvSpPr>
          <p:cNvPr id="29" name="Rechteck 28">
            <a:extLst>
              <a:ext uri="{FF2B5EF4-FFF2-40B4-BE49-F238E27FC236}">
                <a16:creationId xmlns:a16="http://schemas.microsoft.com/office/drawing/2014/main" id="{908D144A-304D-5E4F-9D8A-67F272D9E13D}"/>
              </a:ext>
            </a:extLst>
          </p:cNvPr>
          <p:cNvSpPr/>
          <p:nvPr/>
        </p:nvSpPr>
        <p:spPr>
          <a:xfrm>
            <a:off x="215516" y="1313991"/>
            <a:ext cx="2508230" cy="584776"/>
          </a:xfrm>
          <a:prstGeom prst="rect">
            <a:avLst/>
          </a:prstGeom>
        </p:spPr>
        <p:txBody>
          <a:bodyPr wrap="square" numCol="1" spcCol="360000" anchor="t">
            <a:noAutofit/>
          </a:bodyPr>
          <a:lstStyle/>
          <a:p>
            <a:pPr marL="0" marR="0" lvl="0" indent="0" algn="l" defTabSz="914400" rtl="0" eaLnBrk="1" fontAlgn="auto" latinLnBrk="0" hangingPunct="1">
              <a:lnSpc>
                <a:spcPts val="1100"/>
              </a:lnSpc>
              <a:spcBef>
                <a:spcPts val="300"/>
              </a:spcBef>
              <a:spcAft>
                <a:spcPts val="0"/>
              </a:spcAft>
              <a:buClr>
                <a:srgbClr val="FF0000"/>
              </a:buClr>
              <a:buSzPct val="100000"/>
              <a:buFontTx/>
              <a:buNone/>
              <a:tabLst/>
              <a:defRPr/>
            </a:pPr>
            <a:r>
              <a:rPr kumimoji="0" lang="en-GB" altLang="zh-CN"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You are already thinking about the next transformation steps? You want to present innovations geared to future requirements?</a:t>
            </a:r>
            <a:br>
              <a:rPr kumimoji="0" lang="en-GB" altLang="zh-CN"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br>
            <a:r>
              <a:rPr kumimoji="0" lang="en-GB" altLang="zh-CN"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The </a:t>
            </a:r>
            <a:r>
              <a:rPr kumimoji="0" lang="en-GB" altLang="zh-CN" sz="9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research hall </a:t>
            </a:r>
            <a:r>
              <a:rPr kumimoji="0" lang="en-GB" altLang="zh-CN"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is the place to be</a:t>
            </a:r>
            <a:r>
              <a:rPr kumimoji="0" lang="de-DE" altLang="zh-CN"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a:t>
            </a:r>
          </a:p>
        </p:txBody>
      </p:sp>
      <p:sp>
        <p:nvSpPr>
          <p:cNvPr id="31" name="Rechteck 30">
            <a:extLst>
              <a:ext uri="{FF2B5EF4-FFF2-40B4-BE49-F238E27FC236}">
                <a16:creationId xmlns:a16="http://schemas.microsoft.com/office/drawing/2014/main" id="{E5987879-9785-ED43-BE63-13BE139E680B}"/>
              </a:ext>
            </a:extLst>
          </p:cNvPr>
          <p:cNvSpPr/>
          <p:nvPr/>
        </p:nvSpPr>
        <p:spPr>
          <a:xfrm>
            <a:off x="215515" y="2344169"/>
            <a:ext cx="2736305" cy="698014"/>
          </a:xfrm>
          <a:prstGeom prst="rect">
            <a:avLst/>
          </a:prstGeom>
        </p:spPr>
        <p:txBody>
          <a:bodyPr wrap="square" numCol="1" spcCol="360000" anchor="t">
            <a:noAutofit/>
          </a:bodyPr>
          <a:lstStyle/>
          <a:p>
            <a:pPr marL="0" marR="0" lvl="0" indent="0" algn="l" defTabSz="914400" rtl="0" eaLnBrk="1" fontAlgn="auto" latinLnBrk="0" hangingPunct="1">
              <a:lnSpc>
                <a:spcPts val="1100"/>
              </a:lnSpc>
              <a:spcBef>
                <a:spcPts val="300"/>
              </a:spcBef>
              <a:spcAft>
                <a:spcPts val="0"/>
              </a:spcAft>
              <a:buClr>
                <a:srgbClr val="FF0000"/>
              </a:buClr>
              <a:buSzPct val="100000"/>
              <a:buFontTx/>
              <a:buNone/>
              <a:tabLst/>
              <a:defRPr/>
            </a:pPr>
            <a:r>
              <a:rPr kumimoji="0" lang="en-GB" altLang="zh-CN"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Meet the right people. In Hannover you will find …</a:t>
            </a:r>
            <a:br>
              <a:rPr kumimoji="0" lang="en-GB" altLang="zh-CN"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br>
            <a:r>
              <a:rPr kumimoji="0" lang="en-GB" altLang="zh-CN"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 senior decision-makers from industry, science and politics</a:t>
            </a:r>
            <a:br>
              <a:rPr kumimoji="0" lang="en-GB" altLang="zh-CN"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br>
            <a:r>
              <a:rPr kumimoji="0" lang="en-GB" altLang="zh-CN"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 representatives of international networks and major project partners</a:t>
            </a:r>
          </a:p>
        </p:txBody>
      </p:sp>
      <p:sp>
        <p:nvSpPr>
          <p:cNvPr id="32" name="Rechteck 31">
            <a:extLst>
              <a:ext uri="{FF2B5EF4-FFF2-40B4-BE49-F238E27FC236}">
                <a16:creationId xmlns:a16="http://schemas.microsoft.com/office/drawing/2014/main" id="{4ACE3023-93C8-DF40-AA97-7A7E6B526413}"/>
              </a:ext>
            </a:extLst>
          </p:cNvPr>
          <p:cNvSpPr/>
          <p:nvPr/>
        </p:nvSpPr>
        <p:spPr>
          <a:xfrm>
            <a:off x="215516" y="3414423"/>
            <a:ext cx="2736304" cy="779888"/>
          </a:xfrm>
          <a:prstGeom prst="rect">
            <a:avLst/>
          </a:prstGeom>
        </p:spPr>
        <p:txBody>
          <a:bodyPr wrap="square" numCol="1" spcCol="108000" anchor="t">
            <a:noAutofit/>
          </a:bodyPr>
          <a:lstStyle/>
          <a:p>
            <a:pPr marL="126000" marR="0" lvl="0" indent="-126000" algn="l" defTabSz="914400" rtl="0" eaLnBrk="1" fontAlgn="auto" latinLnBrk="0" hangingPunct="1">
              <a:lnSpc>
                <a:spcPts val="1100"/>
              </a:lnSpc>
              <a:spcBef>
                <a:spcPts val="300"/>
              </a:spcBef>
              <a:spcAft>
                <a:spcPts val="0"/>
              </a:spcAft>
              <a:buClr>
                <a:srgbClr val="FF0000"/>
              </a:buClr>
              <a:buSzPct val="100000"/>
              <a:buFontTx/>
              <a:buBlip>
                <a:blip r:embed="rId4"/>
              </a:buBlip>
              <a:tabLst/>
              <a:defRPr/>
            </a:pPr>
            <a:r>
              <a:rPr kumimoji="0" lang="en-GB" altLang="zh-CN"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Know-how and technology transfer</a:t>
            </a:r>
          </a:p>
          <a:p>
            <a:pPr marL="126000" marR="0" lvl="0" indent="-126000" algn="l" defTabSz="914400" rtl="0" eaLnBrk="1" fontAlgn="auto" latinLnBrk="0" hangingPunct="1">
              <a:lnSpc>
                <a:spcPts val="1100"/>
              </a:lnSpc>
              <a:spcBef>
                <a:spcPts val="300"/>
              </a:spcBef>
              <a:spcAft>
                <a:spcPts val="0"/>
              </a:spcAft>
              <a:buClr>
                <a:srgbClr val="FF0000"/>
              </a:buClr>
              <a:buSzPct val="100000"/>
              <a:buFontTx/>
              <a:buBlip>
                <a:blip r:embed="rId4"/>
              </a:buBlip>
              <a:tabLst/>
              <a:defRPr/>
            </a:pPr>
            <a:r>
              <a:rPr kumimoji="0" lang="en-GB" altLang="zh-CN"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Commercialization of research findings</a:t>
            </a:r>
          </a:p>
          <a:p>
            <a:pPr marL="126000" marR="0" lvl="0" indent="-126000" algn="l" defTabSz="914400" rtl="0" eaLnBrk="1" fontAlgn="auto" latinLnBrk="0" hangingPunct="1">
              <a:lnSpc>
                <a:spcPts val="1100"/>
              </a:lnSpc>
              <a:spcBef>
                <a:spcPts val="300"/>
              </a:spcBef>
              <a:spcAft>
                <a:spcPts val="0"/>
              </a:spcAft>
              <a:buClr>
                <a:srgbClr val="FF0000"/>
              </a:buClr>
              <a:buSzPct val="100000"/>
              <a:buFontTx/>
              <a:buBlip>
                <a:blip r:embed="rId4"/>
              </a:buBlip>
              <a:tabLst/>
              <a:defRPr/>
            </a:pPr>
            <a:r>
              <a:rPr kumimoji="0" lang="en-GB" altLang="zh-CN"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Acquisition of external funding, investors and project partners</a:t>
            </a:r>
          </a:p>
          <a:p>
            <a:pPr marL="126000" marR="0" lvl="0" indent="-126000" algn="l" defTabSz="914400" rtl="0" eaLnBrk="1" fontAlgn="auto" latinLnBrk="0" hangingPunct="1">
              <a:lnSpc>
                <a:spcPts val="1100"/>
              </a:lnSpc>
              <a:spcBef>
                <a:spcPts val="300"/>
              </a:spcBef>
              <a:spcAft>
                <a:spcPts val="0"/>
              </a:spcAft>
              <a:buClr>
                <a:srgbClr val="FF0000"/>
              </a:buClr>
              <a:buSzPct val="100000"/>
              <a:buFontTx/>
              <a:buBlip>
                <a:blip r:embed="rId4"/>
              </a:buBlip>
              <a:tabLst/>
              <a:defRPr/>
            </a:pPr>
            <a:r>
              <a:rPr kumimoji="0" lang="en-GB" altLang="zh-CN"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Positioning as a major centre of innovation and research</a:t>
            </a:r>
          </a:p>
          <a:p>
            <a:pPr marL="0" marR="0" lvl="0" indent="0" algn="l" defTabSz="914400" rtl="0" eaLnBrk="1" fontAlgn="auto" latinLnBrk="0" hangingPunct="1">
              <a:lnSpc>
                <a:spcPts val="1100"/>
              </a:lnSpc>
              <a:spcBef>
                <a:spcPts val="300"/>
              </a:spcBef>
              <a:spcAft>
                <a:spcPts val="0"/>
              </a:spcAft>
              <a:buClr>
                <a:srgbClr val="FF0000"/>
              </a:buClr>
              <a:buSzPct val="100000"/>
              <a:buFontTx/>
              <a:buNone/>
              <a:tabLst/>
              <a:defRPr/>
            </a:pPr>
            <a:r>
              <a:rPr kumimoji="0" lang="de-DE" altLang="zh-CN" sz="8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 </a:t>
            </a:r>
          </a:p>
        </p:txBody>
      </p:sp>
      <p:sp>
        <p:nvSpPr>
          <p:cNvPr id="33" name="Rechteck 32">
            <a:extLst>
              <a:ext uri="{FF2B5EF4-FFF2-40B4-BE49-F238E27FC236}">
                <a16:creationId xmlns:a16="http://schemas.microsoft.com/office/drawing/2014/main" id="{1AEB1D43-8DA3-8843-A6FE-CB74586FA06E}"/>
              </a:ext>
            </a:extLst>
          </p:cNvPr>
          <p:cNvSpPr/>
          <p:nvPr/>
        </p:nvSpPr>
        <p:spPr>
          <a:xfrm>
            <a:off x="3088214" y="1057518"/>
            <a:ext cx="1043876" cy="308867"/>
          </a:xfrm>
          <a:prstGeom prst="rect">
            <a:avLst/>
          </a:prstGeom>
        </p:spPr>
        <p:txBody>
          <a:bodyPr wrap="none">
            <a:noAutofit/>
          </a:bodyPr>
          <a:lstStyle/>
          <a:p>
            <a:pPr marL="0" marR="0" lvl="0" indent="0" algn="l" defTabSz="914400" rtl="0" eaLnBrk="1" fontAlgn="auto" latinLnBrk="0" hangingPunct="1">
              <a:lnSpc>
                <a:spcPts val="1700"/>
              </a:lnSpc>
              <a:spcBef>
                <a:spcPts val="600"/>
              </a:spcBef>
              <a:spcAft>
                <a:spcPts val="0"/>
              </a:spcAft>
              <a:buClr>
                <a:srgbClr val="FF0000"/>
              </a:buClr>
              <a:buSzPct val="100000"/>
              <a:buFontTx/>
              <a:buNone/>
              <a:tabLst/>
              <a:defRPr/>
            </a:pPr>
            <a:r>
              <a:rPr kumimoji="0" lang="de-DE" altLang="zh-CN" sz="14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Calibri" panose="020F0502020204030204" pitchFamily="34" charset="0"/>
              </a:rPr>
              <a:t>STARTUPS</a:t>
            </a:r>
          </a:p>
        </p:txBody>
      </p:sp>
      <p:sp>
        <p:nvSpPr>
          <p:cNvPr id="34" name="Rechteck 33">
            <a:extLst>
              <a:ext uri="{FF2B5EF4-FFF2-40B4-BE49-F238E27FC236}">
                <a16:creationId xmlns:a16="http://schemas.microsoft.com/office/drawing/2014/main" id="{39F8ACD5-6858-B741-9D1C-539D6115D786}"/>
              </a:ext>
            </a:extLst>
          </p:cNvPr>
          <p:cNvSpPr/>
          <p:nvPr/>
        </p:nvSpPr>
        <p:spPr>
          <a:xfrm>
            <a:off x="3095837" y="1999341"/>
            <a:ext cx="2509200" cy="289951"/>
          </a:xfrm>
          <a:prstGeom prst="rect">
            <a:avLst/>
          </a:prstGeom>
        </p:spPr>
        <p:txBody>
          <a:bodyPr wrap="none">
            <a:noAutofit/>
          </a:bodyPr>
          <a:lstStyle/>
          <a:p>
            <a:pPr marL="0" marR="0" lvl="0" indent="0" algn="l" defTabSz="914400" rtl="0" eaLnBrk="1" fontAlgn="auto" latinLnBrk="0" hangingPunct="1">
              <a:lnSpc>
                <a:spcPct val="100000"/>
              </a:lnSpc>
              <a:spcBef>
                <a:spcPts val="600"/>
              </a:spcBef>
              <a:spcAft>
                <a:spcPts val="0"/>
              </a:spcAft>
              <a:buClr>
                <a:srgbClr val="FF0000"/>
              </a:buClr>
              <a:buSzPct val="100000"/>
              <a:buFontTx/>
              <a:buNone/>
              <a:tabLst/>
              <a:defRPr/>
            </a:pPr>
            <a:r>
              <a:rPr kumimoji="0" lang="de-DE" altLang="zh-CN" sz="1100" b="1" i="0" u="none" strike="noStrike" kern="1200" cap="none" spc="0" normalizeH="0" baseline="0" noProof="0" dirty="0" smtClean="0">
                <a:ln>
                  <a:noFill/>
                </a:ln>
                <a:solidFill>
                  <a:prstClr val="white"/>
                </a:solidFill>
                <a:effectLst/>
                <a:uLnTx/>
                <a:uFillTx/>
                <a:latin typeface="TheSans LP9 Black" panose="020B0002050302020203" pitchFamily="34" charset="0"/>
                <a:ea typeface="+mn-ea"/>
                <a:cs typeface="Calibri" panose="020F0502020204030204" pitchFamily="34" charset="0"/>
              </a:rPr>
              <a:t>“</a:t>
            </a:r>
            <a:r>
              <a:rPr kumimoji="0" lang="de-DE" altLang="zh-CN" sz="1100" b="1" i="0" u="none" strike="noStrike" kern="1200" cap="none" spc="0" normalizeH="0" baseline="0" noProof="0" dirty="0" err="1" smtClean="0">
                <a:ln>
                  <a:noFill/>
                </a:ln>
                <a:solidFill>
                  <a:prstClr val="white"/>
                </a:solidFill>
                <a:effectLst/>
                <a:uLnTx/>
                <a:uFillTx/>
                <a:latin typeface="TheSans LP9 Black" panose="020B0002050302020203" pitchFamily="34" charset="0"/>
                <a:ea typeface="+mn-ea"/>
                <a:cs typeface="Calibri" panose="020F0502020204030204" pitchFamily="34" charset="0"/>
              </a:rPr>
              <a:t>young</a:t>
            </a:r>
            <a:r>
              <a:rPr kumimoji="0" lang="de-DE" altLang="zh-CN" sz="1100" b="1" i="0" u="none" strike="noStrike" kern="1200" cap="none" spc="0" normalizeH="0" baseline="0" noProof="0" dirty="0" smtClean="0">
                <a:ln>
                  <a:noFill/>
                </a:ln>
                <a:solidFill>
                  <a:prstClr val="white"/>
                </a:solidFill>
                <a:effectLst/>
                <a:uLnTx/>
                <a:uFillTx/>
                <a:latin typeface="TheSans LP9 Black" panose="020B0002050302020203" pitchFamily="34" charset="0"/>
                <a:ea typeface="+mn-ea"/>
                <a:cs typeface="Calibri" panose="020F0502020204030204" pitchFamily="34" charset="0"/>
              </a:rPr>
              <a:t> </a:t>
            </a:r>
            <a:r>
              <a:rPr kumimoji="0" lang="de-DE" altLang="zh-CN" sz="1100" b="1" i="0" u="none" strike="noStrike" kern="1200" cap="none" spc="0" normalizeH="0" baseline="0" noProof="0" dirty="0" err="1">
                <a:ln>
                  <a:noFill/>
                </a:ln>
                <a:solidFill>
                  <a:prstClr val="white"/>
                </a:solidFill>
                <a:effectLst/>
                <a:uLnTx/>
                <a:uFillTx/>
                <a:latin typeface="TheSans LP9 Black" panose="020B0002050302020203" pitchFamily="34" charset="0"/>
                <a:ea typeface="+mn-ea"/>
                <a:cs typeface="Calibri" panose="020F0502020204030204" pitchFamily="34" charset="0"/>
              </a:rPr>
              <a:t>tech</a:t>
            </a:r>
            <a:r>
              <a:rPr kumimoji="0" lang="de-DE" altLang="zh-CN" sz="11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Calibri" panose="020F0502020204030204" pitchFamily="34" charset="0"/>
              </a:rPr>
              <a:t> </a:t>
            </a:r>
            <a:r>
              <a:rPr kumimoji="0" lang="de-DE" altLang="zh-CN" sz="1100" b="1" i="0" u="none" strike="noStrike" kern="1200" cap="none" spc="0" normalizeH="0" baseline="0" noProof="0" dirty="0" err="1" smtClean="0">
                <a:ln>
                  <a:noFill/>
                </a:ln>
                <a:solidFill>
                  <a:prstClr val="white"/>
                </a:solidFill>
                <a:effectLst/>
                <a:uLnTx/>
                <a:uFillTx/>
                <a:latin typeface="TheSans LP9 Black" panose="020B0002050302020203" pitchFamily="34" charset="0"/>
                <a:ea typeface="+mn-ea"/>
                <a:cs typeface="Calibri" panose="020F0502020204030204" pitchFamily="34" charset="0"/>
              </a:rPr>
              <a:t>enterprisesˮ</a:t>
            </a:r>
            <a:r>
              <a:rPr kumimoji="0" lang="de-DE" altLang="zh-CN" sz="1100" b="1" i="0" u="none" strike="noStrike" kern="1200" cap="none" spc="0" normalizeH="0" baseline="0" noProof="0" dirty="0" smtClean="0">
                <a:ln>
                  <a:noFill/>
                </a:ln>
                <a:solidFill>
                  <a:prstClr val="white"/>
                </a:solidFill>
                <a:effectLst/>
                <a:uLnTx/>
                <a:uFillTx/>
                <a:latin typeface="TheSans LP9 Black" panose="020B0002050302020203" pitchFamily="34" charset="0"/>
                <a:ea typeface="+mn-ea"/>
                <a:cs typeface="Calibri" panose="020F0502020204030204" pitchFamily="34" charset="0"/>
              </a:rPr>
              <a:t> </a:t>
            </a:r>
            <a:r>
              <a:rPr kumimoji="0" lang="de-DE" altLang="zh-CN" sz="11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Calibri" panose="020F0502020204030204" pitchFamily="34" charset="0"/>
              </a:rPr>
              <a:t>– </a:t>
            </a:r>
            <a:br>
              <a:rPr kumimoji="0" lang="de-DE" altLang="zh-CN" sz="11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Calibri" panose="020F0502020204030204" pitchFamily="34" charset="0"/>
              </a:rPr>
            </a:br>
            <a:r>
              <a:rPr kumimoji="0" lang="de-DE" altLang="zh-CN" sz="105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Calibri" panose="020F0502020204030204" pitchFamily="34" charset="0"/>
              </a:rPr>
              <a:t>THE STARTUP HUB AT HANNOVER MESSE</a:t>
            </a:r>
          </a:p>
        </p:txBody>
      </p:sp>
      <p:sp>
        <p:nvSpPr>
          <p:cNvPr id="35" name="Rechteck 34">
            <a:extLst>
              <a:ext uri="{FF2B5EF4-FFF2-40B4-BE49-F238E27FC236}">
                <a16:creationId xmlns:a16="http://schemas.microsoft.com/office/drawing/2014/main" id="{771E4B69-4765-8E4F-BD40-DD75CE228456}"/>
              </a:ext>
            </a:extLst>
          </p:cNvPr>
          <p:cNvSpPr/>
          <p:nvPr/>
        </p:nvSpPr>
        <p:spPr>
          <a:xfrm>
            <a:off x="3095836" y="1312425"/>
            <a:ext cx="2749176" cy="584776"/>
          </a:xfrm>
          <a:prstGeom prst="rect">
            <a:avLst/>
          </a:prstGeom>
        </p:spPr>
        <p:txBody>
          <a:bodyPr wrap="square" numCol="1" spcCol="360000" anchor="t">
            <a:noAutofit/>
          </a:bodyPr>
          <a:lstStyle/>
          <a:p>
            <a:pPr marL="0" marR="0" lvl="0" indent="0" algn="l" defTabSz="914400" rtl="0" eaLnBrk="1" fontAlgn="auto" latinLnBrk="0" hangingPunct="1">
              <a:lnSpc>
                <a:spcPts val="1100"/>
              </a:lnSpc>
              <a:spcBef>
                <a:spcPts val="300"/>
              </a:spcBef>
              <a:spcAft>
                <a:spcPts val="0"/>
              </a:spcAft>
              <a:buClr>
                <a:srgbClr val="FF0000"/>
              </a:buClr>
              <a:buSzPct val="100000"/>
              <a:buFontTx/>
              <a:buNone/>
              <a:tabLst/>
              <a:defRPr/>
            </a:pPr>
            <a:r>
              <a:rPr kumimoji="0" lang="en-GB" altLang="zh-CN"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Do you belong to the innovators who are driving  industrial transformation? If so, you should take part in “young tech enterprises”,  the hub for game-changing technology.</a:t>
            </a:r>
          </a:p>
        </p:txBody>
      </p:sp>
      <p:sp>
        <p:nvSpPr>
          <p:cNvPr id="36" name="Rechteck 35">
            <a:extLst>
              <a:ext uri="{FF2B5EF4-FFF2-40B4-BE49-F238E27FC236}">
                <a16:creationId xmlns:a16="http://schemas.microsoft.com/office/drawing/2014/main" id="{3D448301-E25E-1347-B1AD-F56E329C7E02}"/>
              </a:ext>
            </a:extLst>
          </p:cNvPr>
          <p:cNvSpPr/>
          <p:nvPr/>
        </p:nvSpPr>
        <p:spPr>
          <a:xfrm>
            <a:off x="3095836" y="2368835"/>
            <a:ext cx="2736304" cy="1201804"/>
          </a:xfrm>
          <a:prstGeom prst="rect">
            <a:avLst/>
          </a:prstGeom>
        </p:spPr>
        <p:txBody>
          <a:bodyPr wrap="square" numCol="1" spcCol="360000" anchor="t">
            <a:noAutofit/>
          </a:bodyPr>
          <a:lstStyle/>
          <a:p>
            <a:pPr marL="0" marR="0" lvl="0" indent="0" algn="l" defTabSz="914400" rtl="0" eaLnBrk="1" fontAlgn="auto" latinLnBrk="0" hangingPunct="1">
              <a:lnSpc>
                <a:spcPts val="1100"/>
              </a:lnSpc>
              <a:spcBef>
                <a:spcPts val="300"/>
              </a:spcBef>
              <a:spcAft>
                <a:spcPts val="0"/>
              </a:spcAft>
              <a:buClr>
                <a:srgbClr val="FF0000"/>
              </a:buClr>
              <a:buSzPct val="100000"/>
              <a:buFontTx/>
              <a:buNone/>
              <a:tabLst/>
              <a:defRPr/>
            </a:pPr>
            <a:r>
              <a:rPr kumimoji="0" lang="en-US" altLang="zh-CN"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Shaping the future together: </a:t>
            </a:r>
            <a:r>
              <a:rPr kumimoji="0" lang="en-US" altLang="zh-CN" sz="9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“young </a:t>
            </a:r>
            <a:r>
              <a:rPr kumimoji="0" lang="en-US" altLang="zh-CN"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tech </a:t>
            </a:r>
            <a:r>
              <a:rPr kumimoji="0" lang="en-US" altLang="zh-CN" sz="9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enterprises” </a:t>
            </a:r>
            <a:r>
              <a:rPr kumimoji="0" lang="en-US" altLang="zh-CN"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in Hall 24 is the global hub for pioneering industrial startups. It offers a first-class presentation </a:t>
            </a:r>
            <a:r>
              <a:rPr kumimoji="0" lang="en-US" altLang="zh-CN" sz="9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area as </a:t>
            </a:r>
            <a:r>
              <a:rPr kumimoji="0" lang="en-US" altLang="zh-CN"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well as a dialogue platform for forging successful alliances. </a:t>
            </a:r>
            <a:r>
              <a:rPr kumimoji="0" lang="en-US" altLang="zh-CN" sz="9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It </a:t>
            </a:r>
            <a:r>
              <a:rPr kumimoji="0" lang="en-US" altLang="zh-CN"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is where pioneers find the support their products and projects deserve </a:t>
            </a:r>
            <a:r>
              <a:rPr kumimoji="0" lang="en-US" altLang="zh-CN" sz="9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 </a:t>
            </a:r>
            <a:r>
              <a:rPr kumimoji="0" lang="en-US" altLang="zh-CN"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from people who are enthusiastic about new ideas.</a:t>
            </a:r>
            <a:endParaRPr kumimoji="0" lang="de-DE" altLang="zh-CN"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endParaRPr>
          </a:p>
        </p:txBody>
      </p:sp>
      <p:sp>
        <p:nvSpPr>
          <p:cNvPr id="37" name="Rechteck 36">
            <a:extLst>
              <a:ext uri="{FF2B5EF4-FFF2-40B4-BE49-F238E27FC236}">
                <a16:creationId xmlns:a16="http://schemas.microsoft.com/office/drawing/2014/main" id="{CDDAE25F-16B5-E943-BA95-A61D57FC12FD}"/>
              </a:ext>
            </a:extLst>
          </p:cNvPr>
          <p:cNvSpPr/>
          <p:nvPr/>
        </p:nvSpPr>
        <p:spPr>
          <a:xfrm>
            <a:off x="6123629" y="1097967"/>
            <a:ext cx="1873654" cy="303225"/>
          </a:xfrm>
          <a:prstGeom prst="rect">
            <a:avLst/>
          </a:prstGeom>
        </p:spPr>
        <p:txBody>
          <a:bodyPr wrap="none">
            <a:spAutoFit/>
          </a:bodyPr>
          <a:lstStyle/>
          <a:p>
            <a:pPr marL="0" marR="0" lvl="0" indent="0" algn="l" defTabSz="914400" rtl="0" eaLnBrk="1" fontAlgn="auto" latinLnBrk="0" hangingPunct="1">
              <a:lnSpc>
                <a:spcPts val="1700"/>
              </a:lnSpc>
              <a:spcBef>
                <a:spcPts val="600"/>
              </a:spcBef>
              <a:spcAft>
                <a:spcPts val="0"/>
              </a:spcAft>
              <a:buClr>
                <a:srgbClr val="FF0000"/>
              </a:buClr>
              <a:buSzPct val="100000"/>
              <a:buFontTx/>
              <a:buNone/>
              <a:tabLst/>
              <a:defRPr/>
            </a:pPr>
            <a:r>
              <a:rPr kumimoji="0" lang="de-DE" altLang="zh-CN" sz="14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Calibri" panose="020F0502020204030204" pitchFamily="34" charset="0"/>
              </a:rPr>
              <a:t>THE FUTURE OF WORK</a:t>
            </a:r>
          </a:p>
        </p:txBody>
      </p:sp>
      <p:sp>
        <p:nvSpPr>
          <p:cNvPr id="38" name="Rechteck 37">
            <a:extLst>
              <a:ext uri="{FF2B5EF4-FFF2-40B4-BE49-F238E27FC236}">
                <a16:creationId xmlns:a16="http://schemas.microsoft.com/office/drawing/2014/main" id="{D95FBDCD-68E3-1549-9064-92EB9A22C7E5}"/>
              </a:ext>
            </a:extLst>
          </p:cNvPr>
          <p:cNvSpPr/>
          <p:nvPr/>
        </p:nvSpPr>
        <p:spPr>
          <a:xfrm>
            <a:off x="6131252" y="1824713"/>
            <a:ext cx="2509200" cy="289951"/>
          </a:xfrm>
          <a:prstGeom prst="rect">
            <a:avLst/>
          </a:prstGeom>
        </p:spPr>
        <p:txBody>
          <a:bodyPr wrap="none">
            <a:noAutofit/>
          </a:bodyPr>
          <a:lstStyle/>
          <a:p>
            <a:pPr marL="0" marR="0" lvl="0" indent="0" algn="l" defTabSz="914400" rtl="0" eaLnBrk="1" fontAlgn="auto" latinLnBrk="0" hangingPunct="1">
              <a:lnSpc>
                <a:spcPct val="100000"/>
              </a:lnSpc>
              <a:spcBef>
                <a:spcPts val="600"/>
              </a:spcBef>
              <a:spcAft>
                <a:spcPts val="0"/>
              </a:spcAft>
              <a:buClr>
                <a:srgbClr val="FF0000"/>
              </a:buClr>
              <a:buSzPct val="100000"/>
              <a:buFontTx/>
              <a:buNone/>
              <a:tabLst/>
              <a:defRPr/>
            </a:pPr>
            <a:r>
              <a:rPr kumimoji="0" lang="en-GB" altLang="zh-CN" sz="1100" b="1" i="0" u="none" strike="noStrike" kern="1200" cap="none" spc="0" normalizeH="0" baseline="0" noProof="0" dirty="0" smtClean="0">
                <a:ln>
                  <a:noFill/>
                </a:ln>
                <a:solidFill>
                  <a:prstClr val="white"/>
                </a:solidFill>
                <a:effectLst/>
                <a:uLnTx/>
                <a:uFillTx/>
                <a:latin typeface="TheSans LP9 Black" panose="020B0002050302020203" pitchFamily="34" charset="0"/>
                <a:ea typeface="+mn-ea"/>
                <a:cs typeface="Calibri" panose="020F0502020204030204" pitchFamily="34" charset="0"/>
              </a:rPr>
              <a:t>CAREERS </a:t>
            </a:r>
            <a:r>
              <a:rPr kumimoji="0" lang="en-GB" altLang="zh-CN" sz="11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Calibri" panose="020F0502020204030204" pitchFamily="34" charset="0"/>
              </a:rPr>
              <a:t>EXPO IN TUNE WITH INDUSTRY</a:t>
            </a:r>
          </a:p>
        </p:txBody>
      </p:sp>
      <p:sp>
        <p:nvSpPr>
          <p:cNvPr id="39" name="Rechteck 38">
            <a:extLst>
              <a:ext uri="{FF2B5EF4-FFF2-40B4-BE49-F238E27FC236}">
                <a16:creationId xmlns:a16="http://schemas.microsoft.com/office/drawing/2014/main" id="{22085968-B029-AB46-819B-24E4A06EEB54}"/>
              </a:ext>
            </a:extLst>
          </p:cNvPr>
          <p:cNvSpPr/>
          <p:nvPr/>
        </p:nvSpPr>
        <p:spPr>
          <a:xfrm>
            <a:off x="6131252" y="1352874"/>
            <a:ext cx="2509200" cy="584776"/>
          </a:xfrm>
          <a:prstGeom prst="rect">
            <a:avLst/>
          </a:prstGeom>
        </p:spPr>
        <p:txBody>
          <a:bodyPr wrap="square" numCol="1" spcCol="360000" anchor="t">
            <a:noAutofit/>
          </a:bodyPr>
          <a:lstStyle/>
          <a:p>
            <a:pPr marL="0" marR="0" lvl="0" indent="0" algn="l" defTabSz="914400" rtl="0" eaLnBrk="1" fontAlgn="auto" latinLnBrk="0" hangingPunct="1">
              <a:lnSpc>
                <a:spcPts val="1100"/>
              </a:lnSpc>
              <a:spcBef>
                <a:spcPts val="300"/>
              </a:spcBef>
              <a:spcAft>
                <a:spcPts val="0"/>
              </a:spcAft>
              <a:buClr>
                <a:srgbClr val="FF0000"/>
              </a:buClr>
              <a:buSzPct val="100000"/>
              <a:buFontTx/>
              <a:buNone/>
              <a:tabLst/>
              <a:defRPr/>
            </a:pPr>
            <a:r>
              <a:rPr kumimoji="0" lang="en-GB" altLang="zh-CN"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Employer branding? Job offers? </a:t>
            </a:r>
            <a:r>
              <a:rPr kumimoji="0" lang="en-GB" altLang="zh-CN" sz="9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Career </a:t>
            </a:r>
            <a:r>
              <a:rPr kumimoji="0" lang="en-GB" altLang="zh-CN"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advice? – This is the right place for you! </a:t>
            </a:r>
          </a:p>
        </p:txBody>
      </p:sp>
      <p:sp>
        <p:nvSpPr>
          <p:cNvPr id="40" name="Rechteck 39">
            <a:extLst>
              <a:ext uri="{FF2B5EF4-FFF2-40B4-BE49-F238E27FC236}">
                <a16:creationId xmlns:a16="http://schemas.microsoft.com/office/drawing/2014/main" id="{88C3FD1C-DDFD-434F-9689-D6E5A3CB1B2C}"/>
              </a:ext>
            </a:extLst>
          </p:cNvPr>
          <p:cNvSpPr/>
          <p:nvPr/>
        </p:nvSpPr>
        <p:spPr>
          <a:xfrm>
            <a:off x="6131252" y="2060541"/>
            <a:ext cx="2509200" cy="540390"/>
          </a:xfrm>
          <a:prstGeom prst="rect">
            <a:avLst/>
          </a:prstGeom>
        </p:spPr>
        <p:txBody>
          <a:bodyPr wrap="square" numCol="1" spcCol="360000" anchor="t">
            <a:noAutofit/>
          </a:bodyPr>
          <a:lstStyle/>
          <a:p>
            <a:pPr marL="0" marR="0" lvl="0" indent="0" algn="l" defTabSz="914400" rtl="0" eaLnBrk="1" fontAlgn="auto" latinLnBrk="0" hangingPunct="1">
              <a:lnSpc>
                <a:spcPts val="1100"/>
              </a:lnSpc>
              <a:spcBef>
                <a:spcPts val="300"/>
              </a:spcBef>
              <a:spcAft>
                <a:spcPts val="0"/>
              </a:spcAft>
              <a:buClr>
                <a:srgbClr val="FF0000"/>
              </a:buClr>
              <a:buSzPct val="100000"/>
              <a:buFontTx/>
              <a:buNone/>
              <a:tabLst/>
              <a:defRPr/>
            </a:pPr>
            <a:r>
              <a:rPr kumimoji="0" lang="en-US" altLang="zh-CN"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Tomorrow's industry will change the way people work. Future working environments, recruitment, further education and training – these topics are high up on the agenda.</a:t>
            </a:r>
            <a:endParaRPr kumimoji="0" lang="de-DE" altLang="zh-CN"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endParaRPr>
          </a:p>
        </p:txBody>
      </p:sp>
      <p:sp>
        <p:nvSpPr>
          <p:cNvPr id="41" name="Rechteck 40">
            <a:extLst>
              <a:ext uri="{FF2B5EF4-FFF2-40B4-BE49-F238E27FC236}">
                <a16:creationId xmlns:a16="http://schemas.microsoft.com/office/drawing/2014/main" id="{3D550B2F-1561-FA41-BD42-EC14549336F0}"/>
              </a:ext>
            </a:extLst>
          </p:cNvPr>
          <p:cNvSpPr/>
          <p:nvPr/>
        </p:nvSpPr>
        <p:spPr>
          <a:xfrm>
            <a:off x="6131252" y="2957739"/>
            <a:ext cx="2509200" cy="525077"/>
          </a:xfrm>
          <a:prstGeom prst="rect">
            <a:avLst/>
          </a:prstGeom>
        </p:spPr>
        <p:txBody>
          <a:bodyPr wrap="none">
            <a:noAutofit/>
          </a:bodyPr>
          <a:lstStyle/>
          <a:p>
            <a:pPr marL="0" marR="0" lvl="0" indent="0" algn="l" defTabSz="914400" rtl="0" eaLnBrk="1" fontAlgn="auto" latinLnBrk="0" hangingPunct="1">
              <a:lnSpc>
                <a:spcPct val="100000"/>
              </a:lnSpc>
              <a:spcBef>
                <a:spcPts val="600"/>
              </a:spcBef>
              <a:spcAft>
                <a:spcPts val="0"/>
              </a:spcAft>
              <a:buClr>
                <a:srgbClr val="FF0000"/>
              </a:buClr>
              <a:buSzPct val="100000"/>
              <a:buFontTx/>
              <a:buNone/>
              <a:tabLst/>
              <a:defRPr/>
            </a:pPr>
            <a:r>
              <a:rPr kumimoji="0" lang="de-DE" altLang="zh-CN" sz="1100" b="1" i="0" u="none" strike="noStrike" kern="1200" cap="none" spc="0" normalizeH="0" baseline="0" noProof="0" dirty="0" smtClean="0">
                <a:ln>
                  <a:noFill/>
                </a:ln>
                <a:solidFill>
                  <a:prstClr val="white"/>
                </a:solidFill>
                <a:effectLst/>
                <a:uLnTx/>
                <a:uFillTx/>
                <a:latin typeface="TheSans LP9 Black" panose="020B0002050302020203" pitchFamily="34" charset="0"/>
                <a:ea typeface="+mn-ea"/>
                <a:cs typeface="Calibri" panose="020F0502020204030204" pitchFamily="34" charset="0"/>
              </a:rPr>
              <a:t>CAREERS </a:t>
            </a:r>
            <a:r>
              <a:rPr kumimoji="0" lang="de-DE" altLang="zh-CN" sz="11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Calibri" panose="020F0502020204030204" pitchFamily="34" charset="0"/>
              </a:rPr>
              <a:t>MARKET AT HANNOVER </a:t>
            </a:r>
            <a:r>
              <a:rPr kumimoji="0" lang="de-DE" altLang="zh-CN" sz="1100" b="1" i="0" u="none" strike="noStrike" kern="1200" cap="none" spc="0" normalizeH="0" baseline="0" noProof="0" dirty="0" smtClean="0">
                <a:ln>
                  <a:noFill/>
                </a:ln>
                <a:solidFill>
                  <a:prstClr val="white"/>
                </a:solidFill>
                <a:effectLst/>
                <a:uLnTx/>
                <a:uFillTx/>
                <a:latin typeface="TheSans LP9 Black" panose="020B0002050302020203" pitchFamily="34" charset="0"/>
                <a:ea typeface="+mn-ea"/>
                <a:cs typeface="Calibri" panose="020F0502020204030204" pitchFamily="34" charset="0"/>
              </a:rPr>
              <a:t>MESSE</a:t>
            </a:r>
            <a:endParaRPr kumimoji="0" lang="de-DE" altLang="zh-CN" sz="11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Calibri" panose="020F0502020204030204" pitchFamily="34" charset="0"/>
            </a:endParaRPr>
          </a:p>
        </p:txBody>
      </p:sp>
      <p:sp>
        <p:nvSpPr>
          <p:cNvPr id="42" name="Rechteck 41">
            <a:extLst>
              <a:ext uri="{FF2B5EF4-FFF2-40B4-BE49-F238E27FC236}">
                <a16:creationId xmlns:a16="http://schemas.microsoft.com/office/drawing/2014/main" id="{A598B7B7-93CF-CA40-B605-D1A751B37951}"/>
              </a:ext>
            </a:extLst>
          </p:cNvPr>
          <p:cNvSpPr/>
          <p:nvPr/>
        </p:nvSpPr>
        <p:spPr>
          <a:xfrm>
            <a:off x="6131252" y="3202409"/>
            <a:ext cx="2509200" cy="856471"/>
          </a:xfrm>
          <a:prstGeom prst="rect">
            <a:avLst/>
          </a:prstGeom>
        </p:spPr>
        <p:txBody>
          <a:bodyPr wrap="square" numCol="1" spcCol="360000" anchor="t">
            <a:noAutofit/>
          </a:bodyPr>
          <a:lstStyle/>
          <a:p>
            <a:pPr marL="0" marR="0" lvl="0" indent="0" algn="l" defTabSz="914400" rtl="0" eaLnBrk="1" fontAlgn="auto" latinLnBrk="0" hangingPunct="1">
              <a:lnSpc>
                <a:spcPts val="1100"/>
              </a:lnSpc>
              <a:spcBef>
                <a:spcPts val="300"/>
              </a:spcBef>
              <a:spcAft>
                <a:spcPts val="0"/>
              </a:spcAft>
              <a:buClr>
                <a:srgbClr val="FF0000"/>
              </a:buClr>
              <a:buSzPct val="100000"/>
              <a:buFontTx/>
              <a:buNone/>
              <a:tabLst/>
              <a:defRPr/>
            </a:pPr>
            <a:r>
              <a:rPr kumimoji="0" lang="en-US" altLang="zh-CN"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Five action-packed days focusing on STEM-related careers: workshops, coaching, exclusive tours, consulting lounges, job </a:t>
            </a:r>
            <a:r>
              <a:rPr kumimoji="0" lang="en-US" altLang="zh-CN" sz="9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walls with interesting job offers, </a:t>
            </a:r>
            <a:r>
              <a:rPr kumimoji="0" lang="en-US" altLang="zh-CN"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plus extensive networking opportunities.</a:t>
            </a:r>
          </a:p>
        </p:txBody>
      </p:sp>
      <p:sp>
        <p:nvSpPr>
          <p:cNvPr id="43" name="Rechteck 42">
            <a:extLst>
              <a:ext uri="{FF2B5EF4-FFF2-40B4-BE49-F238E27FC236}">
                <a16:creationId xmlns:a16="http://schemas.microsoft.com/office/drawing/2014/main" id="{2D577979-6569-1E44-996C-4F9F36B9D01C}"/>
              </a:ext>
            </a:extLst>
          </p:cNvPr>
          <p:cNvSpPr/>
          <p:nvPr/>
        </p:nvSpPr>
        <p:spPr>
          <a:xfrm>
            <a:off x="3095836" y="3522435"/>
            <a:ext cx="2855396" cy="779888"/>
          </a:xfrm>
          <a:prstGeom prst="rect">
            <a:avLst/>
          </a:prstGeom>
        </p:spPr>
        <p:txBody>
          <a:bodyPr wrap="square" numCol="1" spcCol="108000" anchor="t">
            <a:noAutofit/>
          </a:bodyPr>
          <a:lstStyle/>
          <a:p>
            <a:pPr marL="126000" marR="0" lvl="0" indent="-126000" algn="l" defTabSz="914400" rtl="0" eaLnBrk="1" fontAlgn="auto" latinLnBrk="0" hangingPunct="1">
              <a:lnSpc>
                <a:spcPts val="1100"/>
              </a:lnSpc>
              <a:spcBef>
                <a:spcPts val="300"/>
              </a:spcBef>
              <a:spcAft>
                <a:spcPts val="0"/>
              </a:spcAft>
              <a:buClr>
                <a:srgbClr val="FF0000"/>
              </a:buClr>
              <a:buSzPct val="100000"/>
              <a:buFontTx/>
              <a:buBlip>
                <a:blip r:embed="rId4"/>
              </a:buBlip>
              <a:tabLst/>
              <a:defRPr/>
            </a:pPr>
            <a:r>
              <a:rPr kumimoji="0" lang="en-GB" altLang="zh-CN"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Young enterprises showcase their innovations</a:t>
            </a:r>
          </a:p>
          <a:p>
            <a:pPr marL="126000" marR="0" lvl="0" indent="-126000" algn="l" defTabSz="914400" rtl="0" eaLnBrk="1" fontAlgn="auto" latinLnBrk="0" hangingPunct="1">
              <a:lnSpc>
                <a:spcPts val="1100"/>
              </a:lnSpc>
              <a:spcBef>
                <a:spcPts val="300"/>
              </a:spcBef>
              <a:spcAft>
                <a:spcPts val="0"/>
              </a:spcAft>
              <a:buClr>
                <a:srgbClr val="FF0000"/>
              </a:buClr>
              <a:buSzPct val="100000"/>
              <a:buFontTx/>
              <a:buBlip>
                <a:blip r:embed="rId4"/>
              </a:buBlip>
              <a:tabLst/>
              <a:defRPr/>
            </a:pPr>
            <a:r>
              <a:rPr kumimoji="0" lang="en-GB" altLang="zh-CN"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Around 150 international startups at a single venue</a:t>
            </a:r>
          </a:p>
          <a:p>
            <a:pPr marL="126000" marR="0" lvl="0" indent="-126000" algn="l" defTabSz="914400" rtl="0" eaLnBrk="1" fontAlgn="auto" latinLnBrk="0" hangingPunct="1">
              <a:lnSpc>
                <a:spcPts val="1100"/>
              </a:lnSpc>
              <a:spcBef>
                <a:spcPts val="300"/>
              </a:spcBef>
              <a:spcAft>
                <a:spcPts val="0"/>
              </a:spcAft>
              <a:buClr>
                <a:srgbClr val="FF0000"/>
              </a:buClr>
              <a:buSzPct val="100000"/>
              <a:buFontTx/>
              <a:buBlip>
                <a:blip r:embed="rId4"/>
              </a:buBlip>
              <a:tabLst/>
              <a:defRPr/>
            </a:pPr>
            <a:r>
              <a:rPr kumimoji="0" lang="en-GB" altLang="zh-CN"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Pitches, matchmaking and extensive scope for networking</a:t>
            </a:r>
          </a:p>
          <a:p>
            <a:pPr marL="126000" marR="0" lvl="0" indent="-126000" algn="l" defTabSz="914400" rtl="0" eaLnBrk="1" fontAlgn="auto" latinLnBrk="0" hangingPunct="1">
              <a:lnSpc>
                <a:spcPts val="1100"/>
              </a:lnSpc>
              <a:spcBef>
                <a:spcPts val="300"/>
              </a:spcBef>
              <a:spcAft>
                <a:spcPts val="0"/>
              </a:spcAft>
              <a:buClr>
                <a:srgbClr val="FF0000"/>
              </a:buClr>
              <a:buSzPct val="100000"/>
              <a:buFontTx/>
              <a:buBlip>
                <a:blip r:embed="rId4"/>
              </a:buBlip>
              <a:tabLst/>
              <a:defRPr/>
            </a:pPr>
            <a:r>
              <a:rPr kumimoji="0" lang="en-GB" altLang="zh-CN"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Industrial </a:t>
            </a:r>
            <a:r>
              <a:rPr kumimoji="0" lang="en-GB" altLang="zh-CN" sz="900" b="0" i="0" u="none" strike="noStrike" kern="1200" cap="none" spc="0" normalizeH="0" baseline="0" noProof="0" dirty="0" err="1">
                <a:ln>
                  <a:noFill/>
                </a:ln>
                <a:solidFill>
                  <a:prstClr val="white"/>
                </a:solidFill>
                <a:effectLst/>
                <a:uLnTx/>
                <a:uFillTx/>
                <a:latin typeface="TheSans LP3 Light" panose="020B0002050302020203" pitchFamily="34" charset="0"/>
                <a:ea typeface="+mn-ea"/>
                <a:cs typeface="Calibri" panose="020F0502020204030204" pitchFamily="34" charset="0"/>
              </a:rPr>
              <a:t>Startups</a:t>
            </a:r>
            <a:r>
              <a:rPr kumimoji="0" lang="en-GB" altLang="zh-CN"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 </a:t>
            </a:r>
            <a:r>
              <a:rPr kumimoji="0" lang="en-GB" altLang="zh-CN" sz="9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Forum – All the relevant info for </a:t>
            </a:r>
            <a:r>
              <a:rPr kumimoji="0" lang="en-GB" altLang="zh-CN" sz="900" b="0" i="0" u="none" strike="noStrike" kern="1200" cap="none" spc="0" normalizeH="0" baseline="0" noProof="0" dirty="0" err="1" smtClean="0">
                <a:ln>
                  <a:noFill/>
                </a:ln>
                <a:solidFill>
                  <a:prstClr val="white"/>
                </a:solidFill>
                <a:effectLst/>
                <a:uLnTx/>
                <a:uFillTx/>
                <a:latin typeface="TheSans LP3 Light" panose="020B0002050302020203" pitchFamily="34" charset="0"/>
                <a:ea typeface="+mn-ea"/>
                <a:cs typeface="Calibri" panose="020F0502020204030204" pitchFamily="34" charset="0"/>
              </a:rPr>
              <a:t>startups</a:t>
            </a:r>
            <a:r>
              <a:rPr kumimoji="0" lang="en-GB" altLang="zh-CN" sz="9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 in the industrial sector</a:t>
            </a:r>
            <a:endParaRPr kumimoji="0" lang="en-GB" altLang="zh-CN"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endParaRPr>
          </a:p>
        </p:txBody>
      </p:sp>
      <p:pic>
        <p:nvPicPr>
          <p:cNvPr id="44" name="Grafik 43">
            <a:extLst>
              <a:ext uri="{FF2B5EF4-FFF2-40B4-BE49-F238E27FC236}">
                <a16:creationId xmlns:a16="http://schemas.microsoft.com/office/drawing/2014/main" id="{B8AB67D0-4BFE-944D-AD47-1D13989B64B1}"/>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bwMode="black">
          <a:xfrm>
            <a:off x="160337" y="4716000"/>
            <a:ext cx="835200" cy="180000"/>
          </a:xfrm>
          <a:prstGeom prst="rect">
            <a:avLst/>
          </a:prstGeom>
          <a:noFill/>
        </p:spPr>
      </p:pic>
      <p:pic>
        <p:nvPicPr>
          <p:cNvPr id="46" name="Grafik 45">
            <a:extLst>
              <a:ext uri="{FF2B5EF4-FFF2-40B4-BE49-F238E27FC236}">
                <a16:creationId xmlns:a16="http://schemas.microsoft.com/office/drawing/2014/main" id="{324584E7-1DC1-F746-9268-C0AFEA27D19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1270"/>
          <a:stretch/>
        </p:blipFill>
        <p:spPr>
          <a:xfrm>
            <a:off x="8557529" y="4634561"/>
            <a:ext cx="425885" cy="360000"/>
          </a:xfrm>
          <a:prstGeom prst="rect">
            <a:avLst/>
          </a:prstGeom>
        </p:spPr>
      </p:pic>
      <p:cxnSp>
        <p:nvCxnSpPr>
          <p:cNvPr id="24" name="Gerade Verbindung 17">
            <a:extLst>
              <a:ext uri="{FF2B5EF4-FFF2-40B4-BE49-F238E27FC236}">
                <a16:creationId xmlns:a16="http://schemas.microsoft.com/office/drawing/2014/main" id="{BAAD13E8-5749-D944-A10B-A994494F31A1}"/>
              </a:ext>
            </a:extLst>
          </p:cNvPr>
          <p:cNvCxnSpPr>
            <a:cxnSpLocks/>
          </p:cNvCxnSpPr>
          <p:nvPr/>
        </p:nvCxnSpPr>
        <p:spPr>
          <a:xfrm flipV="1">
            <a:off x="2962352" y="1088587"/>
            <a:ext cx="8750" cy="3477964"/>
          </a:xfrm>
          <a:prstGeom prst="line">
            <a:avLst/>
          </a:prstGeom>
          <a:ln w="1905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30" name="Gerade Verbindung 17">
            <a:extLst>
              <a:ext uri="{FF2B5EF4-FFF2-40B4-BE49-F238E27FC236}">
                <a16:creationId xmlns:a16="http://schemas.microsoft.com/office/drawing/2014/main" id="{BAAD13E8-5749-D944-A10B-A994494F31A1}"/>
              </a:ext>
            </a:extLst>
          </p:cNvPr>
          <p:cNvCxnSpPr>
            <a:cxnSpLocks/>
          </p:cNvCxnSpPr>
          <p:nvPr/>
        </p:nvCxnSpPr>
        <p:spPr>
          <a:xfrm flipV="1">
            <a:off x="6039414" y="1076387"/>
            <a:ext cx="8750" cy="3477964"/>
          </a:xfrm>
          <a:prstGeom prst="line">
            <a:avLst/>
          </a:prstGeom>
          <a:ln w="1905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070298"/>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3" name="Gerade Verbindung 17">
            <a:extLst>
              <a:ext uri="{FF2B5EF4-FFF2-40B4-BE49-F238E27FC236}">
                <a16:creationId xmlns:a16="http://schemas.microsoft.com/office/drawing/2014/main" id="{F76388F8-1D13-4E55-A58E-F7A38D68371E}"/>
              </a:ext>
            </a:extLst>
          </p:cNvPr>
          <p:cNvCxnSpPr>
            <a:cxnSpLocks/>
          </p:cNvCxnSpPr>
          <p:nvPr/>
        </p:nvCxnSpPr>
        <p:spPr>
          <a:xfrm>
            <a:off x="323528" y="900000"/>
            <a:ext cx="5649255" cy="0"/>
          </a:xfrm>
          <a:prstGeom prst="line">
            <a:avLst/>
          </a:prstGeom>
          <a:ln w="47625">
            <a:solidFill>
              <a:srgbClr val="DD0000"/>
            </a:solidFill>
          </a:ln>
        </p:spPr>
        <p:style>
          <a:lnRef idx="1">
            <a:schemeClr val="accent1"/>
          </a:lnRef>
          <a:fillRef idx="0">
            <a:schemeClr val="accent1"/>
          </a:fillRef>
          <a:effectRef idx="0">
            <a:schemeClr val="accent1"/>
          </a:effectRef>
          <a:fontRef idx="minor">
            <a:schemeClr val="tx1"/>
          </a:fontRef>
        </p:style>
      </p:cxnSp>
      <p:sp>
        <p:nvSpPr>
          <p:cNvPr id="12" name="Rechteck 11">
            <a:extLst>
              <a:ext uri="{FF2B5EF4-FFF2-40B4-BE49-F238E27FC236}">
                <a16:creationId xmlns:a16="http://schemas.microsoft.com/office/drawing/2014/main" id="{5AB0AE66-6A48-4FD6-A8CA-F00F5FC646F3}"/>
              </a:ext>
            </a:extLst>
          </p:cNvPr>
          <p:cNvSpPr/>
          <p:nvPr/>
        </p:nvSpPr>
        <p:spPr>
          <a:xfrm>
            <a:off x="251519" y="405180"/>
            <a:ext cx="784887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all" spc="100" normalizeH="0" baseline="0" noProof="0" dirty="0" err="1" smtClean="0">
                <a:ln>
                  <a:noFill/>
                </a:ln>
                <a:solidFill>
                  <a:prstClr val="white"/>
                </a:solidFill>
                <a:effectLst/>
                <a:uLnTx/>
                <a:uFillTx/>
                <a:latin typeface="TheSans LP9 Black" panose="020B0002050302020203" pitchFamily="34" charset="0"/>
                <a:ea typeface="+mn-ea"/>
                <a:cs typeface="+mn-cs"/>
              </a:rPr>
              <a:t>best</a:t>
            </a:r>
            <a:r>
              <a:rPr kumimoji="0" lang="de-DE" sz="3200" b="1" i="0" u="none" strike="noStrike" kern="1200" cap="all" spc="100" normalizeH="0" baseline="0" noProof="0" dirty="0" smtClean="0">
                <a:ln>
                  <a:noFill/>
                </a:ln>
                <a:solidFill>
                  <a:prstClr val="white"/>
                </a:solidFill>
                <a:effectLst/>
                <a:uLnTx/>
                <a:uFillTx/>
                <a:latin typeface="TheSans LP9 Black" panose="020B0002050302020203" pitchFamily="34" charset="0"/>
                <a:ea typeface="+mn-ea"/>
                <a:cs typeface="+mn-cs"/>
              </a:rPr>
              <a:t> </a:t>
            </a:r>
            <a:r>
              <a:rPr kumimoji="0" lang="de-DE" sz="3200" b="1" i="0" u="none" strike="noStrike" kern="1200" cap="all" spc="100" normalizeH="0" baseline="0" noProof="0" dirty="0" err="1">
                <a:ln>
                  <a:noFill/>
                </a:ln>
                <a:solidFill>
                  <a:prstClr val="white"/>
                </a:solidFill>
                <a:effectLst/>
                <a:uLnTx/>
                <a:uFillTx/>
                <a:latin typeface="TheSans LP9 Black" panose="020B0002050302020203" pitchFamily="34" charset="0"/>
                <a:ea typeface="+mn-ea"/>
                <a:cs typeface="+mn-cs"/>
              </a:rPr>
              <a:t>supporting</a:t>
            </a:r>
            <a:r>
              <a:rPr kumimoji="0" lang="de-DE" sz="3200" b="1" i="0" u="none" strike="noStrike" kern="1200" cap="all" spc="100" normalizeH="0" baseline="0" noProof="0" dirty="0">
                <a:ln>
                  <a:noFill/>
                </a:ln>
                <a:solidFill>
                  <a:prstClr val="white"/>
                </a:solidFill>
                <a:effectLst/>
                <a:uLnTx/>
                <a:uFillTx/>
                <a:latin typeface="TheSans LP9 Black" panose="020B0002050302020203" pitchFamily="34" charset="0"/>
                <a:ea typeface="+mn-ea"/>
                <a:cs typeface="+mn-cs"/>
              </a:rPr>
              <a:t> </a:t>
            </a:r>
            <a:r>
              <a:rPr kumimoji="0" lang="de-DE" sz="3200" b="1" i="0" u="none" strike="noStrike" kern="1200" cap="all" spc="100" normalizeH="0" baseline="0" noProof="0" dirty="0" err="1">
                <a:ln>
                  <a:noFill/>
                </a:ln>
                <a:solidFill>
                  <a:prstClr val="white"/>
                </a:solidFill>
                <a:effectLst/>
                <a:uLnTx/>
                <a:uFillTx/>
                <a:latin typeface="TheSans LP9 Black" panose="020B0002050302020203" pitchFamily="34" charset="0"/>
                <a:ea typeface="+mn-ea"/>
                <a:cs typeface="+mn-cs"/>
              </a:rPr>
              <a:t>programme</a:t>
            </a:r>
            <a:r>
              <a:rPr kumimoji="0" lang="de-DE" sz="3200" b="1" i="0" u="none" strike="noStrike" kern="1200" cap="all" spc="100" normalizeH="0" baseline="0" noProof="0" dirty="0">
                <a:ln>
                  <a:noFill/>
                </a:ln>
                <a:solidFill>
                  <a:prstClr val="white"/>
                </a:solidFill>
                <a:effectLst/>
                <a:uLnTx/>
                <a:uFillTx/>
                <a:latin typeface="TheSans LP9 Black" panose="020B0002050302020203" pitchFamily="34" charset="0"/>
                <a:ea typeface="+mn-ea"/>
                <a:cs typeface="+mn-cs"/>
              </a:rPr>
              <a:t> </a:t>
            </a:r>
          </a:p>
        </p:txBody>
      </p:sp>
      <p:sp>
        <p:nvSpPr>
          <p:cNvPr id="16" name="Rechteck 15">
            <a:extLst>
              <a:ext uri="{FF2B5EF4-FFF2-40B4-BE49-F238E27FC236}">
                <a16:creationId xmlns:a16="http://schemas.microsoft.com/office/drawing/2014/main" id="{B13104FD-99AD-4E35-AD96-2E607DDE4CFE}"/>
              </a:ext>
            </a:extLst>
          </p:cNvPr>
          <p:cNvSpPr/>
          <p:nvPr/>
        </p:nvSpPr>
        <p:spPr>
          <a:xfrm>
            <a:off x="222311" y="1054792"/>
            <a:ext cx="7745397" cy="1231307"/>
          </a:xfrm>
          <a:prstGeom prst="rect">
            <a:avLst/>
          </a:prstGeom>
        </p:spPr>
        <p:txBody>
          <a:bodyPr wrap="square" anchor="t">
            <a:noAutofit/>
          </a:bodyPr>
          <a:lstStyle/>
          <a:p>
            <a:pPr marL="0" marR="0" lvl="0" indent="0" algn="l" defTabSz="914400" rtl="0" eaLnBrk="1" fontAlgn="auto" latinLnBrk="0" hangingPunct="1">
              <a:lnSpc>
                <a:spcPts val="1800"/>
              </a:lnSpc>
              <a:spcBef>
                <a:spcPts val="600"/>
              </a:spcBef>
              <a:spcAft>
                <a:spcPts val="0"/>
              </a:spcAft>
              <a:buClr>
                <a:srgbClr val="FF0000"/>
              </a:buClr>
              <a:buSzPct val="100000"/>
              <a:buFontTx/>
              <a:buNone/>
              <a:tabLst/>
              <a:defRPr/>
            </a:pPr>
            <a:r>
              <a:rPr kumimoji="0" lang="de-DE" altLang="zh-CN" sz="12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Calibri" panose="020F0502020204030204" pitchFamily="34" charset="0"/>
              </a:rPr>
              <a:t>TRANSFORMATION STAGE – TECH TRANSFER FORUM </a:t>
            </a:r>
            <a:r>
              <a:rPr kumimoji="0" lang="de-DE" altLang="zh-CN" sz="1200" b="1" i="0" u="none" strike="noStrike" kern="1200" cap="none" spc="0" normalizeH="0" baseline="0" noProof="0" dirty="0" smtClean="0">
                <a:ln>
                  <a:noFill/>
                </a:ln>
                <a:solidFill>
                  <a:prstClr val="white"/>
                </a:solidFill>
                <a:effectLst/>
                <a:uLnTx/>
                <a:uFillTx/>
                <a:latin typeface="TheSans LP9 Black" panose="020B0002050302020203" pitchFamily="34" charset="0"/>
                <a:ea typeface="+mn-ea"/>
                <a:cs typeface="Calibri" panose="020F0502020204030204" pitchFamily="34" charset="0"/>
              </a:rPr>
              <a:t>– INDUSTRIAL </a:t>
            </a:r>
            <a:r>
              <a:rPr kumimoji="0" lang="de-DE" altLang="zh-CN" sz="12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Calibri" panose="020F0502020204030204" pitchFamily="34" charset="0"/>
              </a:rPr>
              <a:t>STARTUPS </a:t>
            </a:r>
            <a:r>
              <a:rPr kumimoji="0" lang="de-DE" altLang="zh-CN" sz="1200" b="1" i="0" u="none" strike="noStrike" kern="1200" cap="none" spc="0" normalizeH="0" baseline="0" noProof="0" dirty="0" smtClean="0">
                <a:ln>
                  <a:noFill/>
                </a:ln>
                <a:solidFill>
                  <a:prstClr val="white"/>
                </a:solidFill>
                <a:effectLst/>
                <a:uLnTx/>
                <a:uFillTx/>
                <a:latin typeface="TheSans LP9 Black" panose="020B0002050302020203" pitchFamily="34" charset="0"/>
                <a:ea typeface="+mn-ea"/>
                <a:cs typeface="Calibri" panose="020F0502020204030204" pitchFamily="34" charset="0"/>
              </a:rPr>
              <a:t>FORUM – </a:t>
            </a:r>
            <a:r>
              <a:rPr kumimoji="0" lang="de-DE" altLang="zh-CN" sz="12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Calibri" panose="020F0502020204030204" pitchFamily="34" charset="0"/>
              </a:rPr>
              <a:t>JOB </a:t>
            </a:r>
            <a:r>
              <a:rPr kumimoji="0" lang="de-DE" altLang="zh-CN" sz="1200" b="1" i="0" u="none" strike="noStrike" kern="1200" cap="none" spc="0" normalizeH="0" baseline="0" noProof="0" dirty="0" smtClean="0">
                <a:ln>
                  <a:noFill/>
                </a:ln>
                <a:solidFill>
                  <a:prstClr val="white"/>
                </a:solidFill>
                <a:effectLst/>
                <a:uLnTx/>
                <a:uFillTx/>
                <a:latin typeface="TheSans LP9 Black" panose="020B0002050302020203" pitchFamily="34" charset="0"/>
                <a:ea typeface="+mn-ea"/>
                <a:cs typeface="Calibri" panose="020F0502020204030204" pitchFamily="34" charset="0"/>
              </a:rPr>
              <a:t>HUB </a:t>
            </a:r>
            <a:r>
              <a:rPr kumimoji="0" lang="de-DE" altLang="zh-CN" sz="12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Calibri" panose="020F0502020204030204" pitchFamily="34" charset="0"/>
              </a:rPr>
              <a:t/>
            </a:r>
            <a:br>
              <a:rPr kumimoji="0" lang="de-DE" altLang="zh-CN" sz="12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Calibri" panose="020F0502020204030204" pitchFamily="34" charset="0"/>
              </a:rPr>
            </a:br>
            <a:r>
              <a:rPr kumimoji="0" lang="en-US" altLang="zh-CN" sz="105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Do your ideas have a decisive influence on the transformation of </a:t>
            </a:r>
            <a:r>
              <a:rPr kumimoji="0" lang="en-US" altLang="zh-CN" sz="105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industry</a:t>
            </a:r>
            <a:r>
              <a:rPr kumimoji="0" lang="en-US" altLang="zh-CN" sz="105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 How do I develop my research into a marketable product? How do I bring my product to market? Which financing scenario best fits my business model? How do I find the best employees? </a:t>
            </a:r>
            <a:r>
              <a:rPr kumimoji="0" lang="en-US" altLang="zh-CN" sz="105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And </a:t>
            </a:r>
            <a:r>
              <a:rPr kumimoji="0" lang="en-US" altLang="zh-CN" sz="105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these are only a </a:t>
            </a:r>
            <a:r>
              <a:rPr kumimoji="0" lang="en-US" altLang="zh-CN" sz="105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few </a:t>
            </a:r>
            <a:r>
              <a:rPr kumimoji="0" lang="en-US" altLang="zh-CN" sz="105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of the questions discussed </a:t>
            </a:r>
            <a:r>
              <a:rPr kumimoji="0" lang="en-US" altLang="zh-CN" sz="105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in </a:t>
            </a:r>
            <a:r>
              <a:rPr kumimoji="0" lang="en-US" altLang="zh-CN" sz="105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our extensive program...</a:t>
            </a:r>
            <a:endParaRPr kumimoji="0" lang="de-DE" altLang="zh-CN" sz="105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endParaRPr>
          </a:p>
        </p:txBody>
      </p:sp>
      <p:sp>
        <p:nvSpPr>
          <p:cNvPr id="20" name="Rechteck 19">
            <a:extLst>
              <a:ext uri="{FF2B5EF4-FFF2-40B4-BE49-F238E27FC236}">
                <a16:creationId xmlns:a16="http://schemas.microsoft.com/office/drawing/2014/main" id="{EC3D6BD4-060C-6444-A2EF-D8AEA0DE5DD5}"/>
              </a:ext>
            </a:extLst>
          </p:cNvPr>
          <p:cNvSpPr/>
          <p:nvPr/>
        </p:nvSpPr>
        <p:spPr>
          <a:xfrm>
            <a:off x="224869" y="2242924"/>
            <a:ext cx="7446032" cy="943275"/>
          </a:xfrm>
          <a:prstGeom prst="rect">
            <a:avLst/>
          </a:prstGeom>
        </p:spPr>
        <p:txBody>
          <a:bodyPr wrap="square" anchor="t">
            <a:noAutofit/>
          </a:bodyPr>
          <a:lstStyle/>
          <a:p>
            <a:pPr marL="0" marR="0" lvl="0" indent="0" algn="l" defTabSz="914400" rtl="0" eaLnBrk="1" fontAlgn="auto" latinLnBrk="0" hangingPunct="1">
              <a:lnSpc>
                <a:spcPts val="1800"/>
              </a:lnSpc>
              <a:spcBef>
                <a:spcPts val="600"/>
              </a:spcBef>
              <a:spcAft>
                <a:spcPts val="0"/>
              </a:spcAft>
              <a:buClr>
                <a:srgbClr val="FF0000"/>
              </a:buClr>
              <a:buSzPct val="100000"/>
              <a:buFontTx/>
              <a:buNone/>
              <a:tabLst/>
              <a:defRPr/>
            </a:pPr>
            <a:r>
              <a:rPr kumimoji="0" lang="de-DE" altLang="zh-CN" sz="12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Calibri" panose="020F0502020204030204" pitchFamily="34" charset="0"/>
              </a:rPr>
              <a:t>VISITOR GUIDANCE – ATTRACT ATTENTION</a:t>
            </a:r>
            <a:br>
              <a:rPr kumimoji="0" lang="de-DE" altLang="zh-CN" sz="12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Calibri" panose="020F0502020204030204" pitchFamily="34" charset="0"/>
              </a:rPr>
            </a:br>
            <a:r>
              <a:rPr kumimoji="0" lang="en-US" altLang="zh-CN" sz="105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Meeting place for the pioneers of </a:t>
            </a:r>
            <a:r>
              <a:rPr kumimoji="0" lang="en-US" altLang="zh-CN" sz="105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industry</a:t>
            </a:r>
            <a:r>
              <a:rPr kumimoji="0" lang="en-US" altLang="zh-CN" sz="105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 branded shuttle buses for the Future Hub, the Future Path across the site, advertising measures already at the site entrances, reach into digital space through social media, streaming. The transformation of </a:t>
            </a:r>
            <a:r>
              <a:rPr kumimoji="0" lang="en-US" altLang="zh-CN" sz="105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industry </a:t>
            </a:r>
            <a:r>
              <a:rPr kumimoji="0" lang="en-US" altLang="zh-CN" sz="105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starts at </a:t>
            </a:r>
            <a:r>
              <a:rPr kumimoji="0" lang="en-US" altLang="zh-CN" sz="105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Future </a:t>
            </a:r>
            <a:r>
              <a:rPr kumimoji="0" lang="en-US" altLang="zh-CN" sz="105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Hub!</a:t>
            </a:r>
            <a:endParaRPr kumimoji="0" lang="de-DE" altLang="zh-CN" sz="105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endParaRPr>
          </a:p>
        </p:txBody>
      </p:sp>
      <p:pic>
        <p:nvPicPr>
          <p:cNvPr id="18" name="Grafik 17">
            <a:extLst>
              <a:ext uri="{FF2B5EF4-FFF2-40B4-BE49-F238E27FC236}">
                <a16:creationId xmlns:a16="http://schemas.microsoft.com/office/drawing/2014/main" id="{E3B651BF-625A-0B4D-9FFB-C654597AED87}"/>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bwMode="black">
          <a:xfrm>
            <a:off x="160337" y="4716000"/>
            <a:ext cx="835200" cy="180000"/>
          </a:xfrm>
          <a:prstGeom prst="rect">
            <a:avLst/>
          </a:prstGeom>
          <a:noFill/>
        </p:spPr>
      </p:pic>
      <p:pic>
        <p:nvPicPr>
          <p:cNvPr id="22" name="Grafik 21">
            <a:extLst>
              <a:ext uri="{FF2B5EF4-FFF2-40B4-BE49-F238E27FC236}">
                <a16:creationId xmlns:a16="http://schemas.microsoft.com/office/drawing/2014/main" id="{46D36D4E-CB0C-C841-AC44-F4EA382C97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270"/>
          <a:stretch/>
        </p:blipFill>
        <p:spPr>
          <a:xfrm>
            <a:off x="8557529" y="4634561"/>
            <a:ext cx="425885" cy="360000"/>
          </a:xfrm>
          <a:prstGeom prst="rect">
            <a:avLst/>
          </a:prstGeom>
        </p:spPr>
      </p:pic>
    </p:spTree>
    <p:extLst>
      <p:ext uri="{BB962C8B-B14F-4D97-AF65-F5344CB8AC3E}">
        <p14:creationId xmlns:p14="http://schemas.microsoft.com/office/powerpoint/2010/main" val="564293500"/>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D9874E3-5FBB-4CED-BF89-32C20A3BBC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097088">
            <a:off x="-635121" y="115721"/>
            <a:ext cx="1485604" cy="1202170"/>
          </a:xfrm>
          <a:prstGeom prst="rect">
            <a:avLst/>
          </a:prstGeom>
        </p:spPr>
      </p:pic>
      <p:sp>
        <p:nvSpPr>
          <p:cNvPr id="4" name="Titel 3">
            <a:extLst>
              <a:ext uri="{FF2B5EF4-FFF2-40B4-BE49-F238E27FC236}">
                <a16:creationId xmlns:a16="http://schemas.microsoft.com/office/drawing/2014/main" id="{824DF90C-6DAD-4599-94A7-3B688D7AAD46}"/>
              </a:ext>
            </a:extLst>
          </p:cNvPr>
          <p:cNvSpPr txBox="1">
            <a:spLocks/>
          </p:cNvSpPr>
          <p:nvPr/>
        </p:nvSpPr>
        <p:spPr bwMode="invGray">
          <a:xfrm>
            <a:off x="407052" y="1212615"/>
            <a:ext cx="4164948" cy="2585736"/>
          </a:xfrm>
          <a:prstGeom prst="rect">
            <a:avLst/>
          </a:prstGeom>
          <a:noFill/>
        </p:spPr>
        <p:txBody>
          <a:bodyPr vert="horz" wrap="square" lIns="216000" tIns="144000" rIns="216000" bIns="144000" rtlCol="0" anchor="t" anchorCtr="0">
            <a:spAutoFit/>
          </a:bodyPr>
          <a:lstStyle>
            <a:defPPr>
              <a:defRPr lang="de-DE"/>
            </a:defPPr>
            <a:lvl1pPr>
              <a:lnSpc>
                <a:spcPts val="1600"/>
              </a:lnSpc>
              <a:spcBef>
                <a:spcPts val="1200"/>
              </a:spcBef>
              <a:buNone/>
              <a:defRPr sz="10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ts val="1600"/>
              </a:lnSpc>
              <a:spcBef>
                <a:spcPts val="120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TheSans LP7 Bold" panose="020B0002050302020203" pitchFamily="34" charset="0"/>
              </a:rPr>
              <a:t>Matchmaking - Business Dating - Networking</a:t>
            </a:r>
          </a:p>
          <a:p>
            <a:pPr marL="0" marR="0" lvl="0" indent="0" algn="l" defTabSz="914400" rtl="0" eaLnBrk="1" fontAlgn="auto" latinLnBrk="0" hangingPunct="1">
              <a:lnSpc>
                <a:spcPts val="1600"/>
              </a:lnSpc>
              <a:spcBef>
                <a:spcPts val="120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heSans LP3 Light" panose="020B0002050302020203" pitchFamily="34" charset="0"/>
              </a:rPr>
              <a:t>Exchange ideas with visitors about your innovations, products and solutions. Discuss current industry trends with speakers and other exhibitors.</a:t>
            </a:r>
          </a:p>
          <a:p>
            <a:pPr marL="0" marR="0" lvl="0" indent="0" algn="l" defTabSz="914400" rtl="0" eaLnBrk="1" fontAlgn="auto" latinLnBrk="0" hangingPunct="1">
              <a:lnSpc>
                <a:spcPts val="1600"/>
              </a:lnSpc>
              <a:spcBef>
                <a:spcPts val="120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heSans LP3 Light" panose="020B0002050302020203" pitchFamily="34" charset="0"/>
              </a:rPr>
              <a:t>You can find visitors specifically by interests, contact goals or other criteria, make appointments with them and get in touch via video call.</a:t>
            </a:r>
          </a:p>
          <a:p>
            <a:pPr marL="0" marR="0" lvl="0" indent="0" algn="l" defTabSz="914400" rtl="0" eaLnBrk="1" fontAlgn="auto" latinLnBrk="0" hangingPunct="1">
              <a:lnSpc>
                <a:spcPts val="1600"/>
              </a:lnSpc>
              <a:spcBef>
                <a:spcPts val="120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heSans LP3 Light" panose="020B0002050302020203" pitchFamily="34" charset="0"/>
              </a:rPr>
              <a:t>So the next business deal, the next partnership, the next successful business case is just one click away!</a:t>
            </a:r>
          </a:p>
        </p:txBody>
      </p:sp>
      <p:sp>
        <p:nvSpPr>
          <p:cNvPr id="5" name="Rechteck 4">
            <a:extLst>
              <a:ext uri="{FF2B5EF4-FFF2-40B4-BE49-F238E27FC236}">
                <a16:creationId xmlns:a16="http://schemas.microsoft.com/office/drawing/2014/main" id="{C7C90113-9ECE-47DD-B619-EF5985EE677A}"/>
              </a:ext>
            </a:extLst>
          </p:cNvPr>
          <p:cNvSpPr/>
          <p:nvPr/>
        </p:nvSpPr>
        <p:spPr>
          <a:xfrm>
            <a:off x="5874770" y="1788524"/>
            <a:ext cx="3312368" cy="1370032"/>
          </a:xfrm>
          <a:prstGeom prst="rect">
            <a:avLst/>
          </a:prstGeom>
          <a:solidFill>
            <a:srgbClr val="C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108000" numCol="1" spcCol="0" rtlCol="0" fromWordArt="0" anchor="ctr" anchorCtr="0" forceAA="0" compatLnSpc="1">
            <a:prstTxWarp prst="textNoShape">
              <a:avLst/>
            </a:prstTxWarp>
            <a:spAutoFit/>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de-DE" sz="900" b="1" i="0" u="none" strike="noStrike" kern="1200" cap="none" spc="0" normalizeH="0" baseline="0" noProof="0" dirty="0">
                <a:ln>
                  <a:noFill/>
                </a:ln>
                <a:solidFill>
                  <a:prstClr val="white"/>
                </a:solidFill>
                <a:effectLst/>
                <a:uLnTx/>
                <a:uFillTx/>
                <a:latin typeface="TheSans LP7 Bold" panose="020B0002050302020203" pitchFamily="34" charset="0"/>
                <a:ea typeface="+mn-ea"/>
                <a:cs typeface="Segoe UI Light" panose="020B0502040204020203" pitchFamily="34" charset="0"/>
              </a:rPr>
              <a:t>Use all the </a:t>
            </a:r>
            <a:r>
              <a:rPr kumimoji="0" lang="de-DE" sz="900" b="1" i="0" u="none" strike="noStrike" kern="1200" cap="none" spc="0" normalizeH="0" baseline="0" noProof="0" dirty="0" err="1">
                <a:ln>
                  <a:noFill/>
                </a:ln>
                <a:solidFill>
                  <a:prstClr val="white"/>
                </a:solidFill>
                <a:effectLst/>
                <a:uLnTx/>
                <a:uFillTx/>
                <a:latin typeface="TheSans LP7 Bold" panose="020B0002050302020203" pitchFamily="34" charset="0"/>
                <a:ea typeface="+mn-ea"/>
                <a:cs typeface="Segoe UI Light" panose="020B0502040204020203" pitchFamily="34" charset="0"/>
              </a:rPr>
              <a:t>possibilities</a:t>
            </a:r>
            <a:r>
              <a:rPr kumimoji="0" lang="de-DE" sz="900" b="1" i="0" u="none" strike="noStrike" kern="1200" cap="none" spc="0" normalizeH="0" baseline="0" noProof="0" dirty="0">
                <a:ln>
                  <a:noFill/>
                </a:ln>
                <a:solidFill>
                  <a:prstClr val="white"/>
                </a:solidFill>
                <a:effectLst/>
                <a:uLnTx/>
                <a:uFillTx/>
                <a:latin typeface="TheSans LP7 Bold" panose="020B0002050302020203" pitchFamily="34" charset="0"/>
                <a:ea typeface="+mn-ea"/>
                <a:cs typeface="Segoe UI Light" panose="020B0502040204020203" pitchFamily="34" charset="0"/>
              </a:rPr>
              <a:t>: </a:t>
            </a:r>
          </a:p>
          <a:p>
            <a:pPr marL="171450" marR="0" lvl="0" indent="-171450" algn="l" defTabSz="914400" rtl="0" eaLnBrk="1" fontAlgn="auto" latinLnBrk="0" hangingPunct="1">
              <a:lnSpc>
                <a:spcPts val="1600"/>
              </a:lnSpc>
              <a:spcBef>
                <a:spcPts val="0"/>
              </a:spcBef>
              <a:spcAft>
                <a:spcPts val="0"/>
              </a:spcAft>
              <a:buClrTx/>
              <a:buSzTx/>
              <a:buFontTx/>
              <a:buBlip>
                <a:blip r:embed="rId3"/>
              </a:buBlip>
              <a:tabLst/>
              <a:defRPr/>
            </a:pPr>
            <a:r>
              <a:rPr kumimoji="0" lang="en-US"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Segoe UI Light" panose="020B0502040204020203" pitchFamily="34" charset="0"/>
              </a:rPr>
              <a:t>Publish your contact persons</a:t>
            </a:r>
          </a:p>
          <a:p>
            <a:pPr marL="171450" marR="0" lvl="0" indent="-171450" algn="l" defTabSz="914400" rtl="0" eaLnBrk="1" fontAlgn="auto" latinLnBrk="0" hangingPunct="1">
              <a:lnSpc>
                <a:spcPts val="1600"/>
              </a:lnSpc>
              <a:spcBef>
                <a:spcPts val="0"/>
              </a:spcBef>
              <a:spcAft>
                <a:spcPts val="0"/>
              </a:spcAft>
              <a:buClrTx/>
              <a:buSzTx/>
              <a:buFontTx/>
              <a:buBlip>
                <a:blip r:embed="rId3"/>
              </a:buBlip>
              <a:tabLst/>
              <a:defRPr/>
            </a:pPr>
            <a:r>
              <a:rPr kumimoji="0" lang="en-US"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Segoe UI Light" panose="020B0502040204020203" pitchFamily="34" charset="0"/>
              </a:rPr>
              <a:t>Find other participants via interests, contact goals, industries, origin, etc. criteria</a:t>
            </a:r>
          </a:p>
          <a:p>
            <a:pPr marL="171450" marR="0" lvl="0" indent="-171450" algn="l" defTabSz="914400" rtl="0" eaLnBrk="1" fontAlgn="auto" latinLnBrk="0" hangingPunct="1">
              <a:lnSpc>
                <a:spcPts val="1600"/>
              </a:lnSpc>
              <a:spcBef>
                <a:spcPts val="0"/>
              </a:spcBef>
              <a:spcAft>
                <a:spcPts val="0"/>
              </a:spcAft>
              <a:buClrTx/>
              <a:buSzTx/>
              <a:buFontTx/>
              <a:buBlip>
                <a:blip r:embed="rId3"/>
              </a:buBlip>
              <a:tabLst/>
              <a:defRPr/>
            </a:pPr>
            <a:r>
              <a:rPr kumimoji="0" lang="en-US"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Segoe UI Light" panose="020B0502040204020203" pitchFamily="34" charset="0"/>
              </a:rPr>
              <a:t>Appointments and personal diary</a:t>
            </a:r>
          </a:p>
          <a:p>
            <a:pPr marL="171450" marR="0" lvl="0" indent="-171450" algn="l" defTabSz="914400" rtl="0" eaLnBrk="1" fontAlgn="auto" latinLnBrk="0" hangingPunct="1">
              <a:lnSpc>
                <a:spcPts val="1600"/>
              </a:lnSpc>
              <a:spcBef>
                <a:spcPts val="0"/>
              </a:spcBef>
              <a:spcAft>
                <a:spcPts val="0"/>
              </a:spcAft>
              <a:buClrTx/>
              <a:buSzTx/>
              <a:buFontTx/>
              <a:buBlip>
                <a:blip r:embed="rId3"/>
              </a:buBlip>
              <a:tabLst/>
              <a:defRPr/>
            </a:pPr>
            <a:r>
              <a:rPr kumimoji="0" lang="en-US"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Segoe UI Light" panose="020B0502040204020203" pitchFamily="34" charset="0"/>
              </a:rPr>
              <a:t>Business dating via video call</a:t>
            </a:r>
          </a:p>
        </p:txBody>
      </p:sp>
      <p:sp>
        <p:nvSpPr>
          <p:cNvPr id="7" name="Rechteck 6">
            <a:extLst>
              <a:ext uri="{FF2B5EF4-FFF2-40B4-BE49-F238E27FC236}">
                <a16:creationId xmlns:a16="http://schemas.microsoft.com/office/drawing/2014/main" id="{EF6A1DBD-3746-4C0C-8366-C3946B05CA7E}"/>
              </a:ext>
            </a:extLst>
          </p:cNvPr>
          <p:cNvSpPr>
            <a:spLocks/>
          </p:cNvSpPr>
          <p:nvPr/>
        </p:nvSpPr>
        <p:spPr>
          <a:xfrm rot="21300788">
            <a:off x="919131" y="675832"/>
            <a:ext cx="2275398" cy="369708"/>
          </a:xfrm>
          <a:prstGeom prst="rect">
            <a:avLst/>
          </a:prstGeom>
        </p:spPr>
        <p:txBody>
          <a:bodyPr wrap="square" lIns="36000" tIns="36000" rIns="36000" bIns="36000" anchor="ctr">
            <a:spAutoFit/>
          </a:bodyPr>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2000" b="1" i="1" u="none" strike="noStrike" kern="1200" cap="all" spc="100" normalizeH="0" baseline="0" noProof="0" dirty="0">
                <a:ln>
                  <a:noFill/>
                </a:ln>
                <a:solidFill>
                  <a:prstClr val="white"/>
                </a:solidFill>
                <a:effectLst/>
                <a:uLnTx/>
                <a:uFillTx/>
                <a:latin typeface="TheSans LP9 Black" panose="020B0002050302020203" pitchFamily="34" charset="0"/>
                <a:ea typeface="Open Sans Extrabold" panose="020B0906030804020204" pitchFamily="34" charset="0"/>
                <a:cs typeface="Open Sans Extrabold" panose="020B0906030804020204" pitchFamily="34" charset="0"/>
              </a:rPr>
              <a:t>Networking</a:t>
            </a:r>
            <a:endParaRPr kumimoji="0" lang="de-DE" sz="2000" b="1" i="1" u="none" strike="noStrike" kern="1200" cap="all" spc="100" normalizeH="0" baseline="0" noProof="0" dirty="0">
              <a:ln>
                <a:noFill/>
              </a:ln>
              <a:solidFill>
                <a:prstClr val="white"/>
              </a:solidFill>
              <a:effectLst/>
              <a:uLnTx/>
              <a:uFillTx/>
              <a:latin typeface="TheSans LP9 Black" panose="020B0002050302020203" pitchFamily="34" charset="0"/>
              <a:ea typeface="Open Sans Extrabold" panose="020B0906030804020204" pitchFamily="34" charset="0"/>
              <a:cs typeface="Open Sans Extrabold" panose="020B0906030804020204" pitchFamily="34" charset="0"/>
            </a:endParaRPr>
          </a:p>
        </p:txBody>
      </p:sp>
      <p:sp>
        <p:nvSpPr>
          <p:cNvPr id="9" name="Parallelogramm 8">
            <a:extLst>
              <a:ext uri="{FF2B5EF4-FFF2-40B4-BE49-F238E27FC236}">
                <a16:creationId xmlns:a16="http://schemas.microsoft.com/office/drawing/2014/main" id="{779C35CF-8E55-4A28-8144-1091034B6CD3}"/>
              </a:ext>
            </a:extLst>
          </p:cNvPr>
          <p:cNvSpPr>
            <a:spLocks/>
          </p:cNvSpPr>
          <p:nvPr/>
        </p:nvSpPr>
        <p:spPr>
          <a:xfrm rot="21300000">
            <a:off x="-342442" y="470123"/>
            <a:ext cx="2471519" cy="261747"/>
          </a:xfrm>
          <a:prstGeom prst="parallelogram">
            <a:avLst/>
          </a:prstGeom>
          <a:solidFill>
            <a:srgbClr val="0075B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96000" tIns="0" rIns="0" bIns="0" rtlCol="0" anchor="ctr">
            <a:noAutofit/>
            <a:scene3d>
              <a:camera prst="orthographicFront">
                <a:rot lat="0"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1" u="none" strike="noStrike" kern="800" cap="all" spc="100" normalizeH="0" baseline="0" noProof="0" dirty="0" err="1">
                <a:ln>
                  <a:noFill/>
                </a:ln>
                <a:solidFill>
                  <a:prstClr val="white"/>
                </a:solidFill>
                <a:effectLst/>
                <a:uLnTx/>
                <a:uFillTx/>
                <a:latin typeface="TheSans LP3 Light" panose="020B0002050302020203" pitchFamily="34" charset="0"/>
                <a:ea typeface="+mn-ea"/>
                <a:cs typeface="+mn-cs"/>
              </a:rPr>
              <a:t>Your</a:t>
            </a:r>
            <a:r>
              <a:rPr kumimoji="0" lang="de-DE" sz="1400" b="0" i="1" u="none" strike="noStrike" kern="800" cap="all" spc="100" normalizeH="0" baseline="0" noProof="0" dirty="0">
                <a:ln>
                  <a:noFill/>
                </a:ln>
                <a:solidFill>
                  <a:prstClr val="white"/>
                </a:solidFill>
                <a:effectLst/>
                <a:uLnTx/>
                <a:uFillTx/>
                <a:latin typeface="TheSans LP3 Light" panose="020B0002050302020203" pitchFamily="34" charset="0"/>
                <a:ea typeface="+mn-ea"/>
                <a:cs typeface="+mn-cs"/>
              </a:rPr>
              <a:t> </a:t>
            </a:r>
            <a:r>
              <a:rPr kumimoji="0" lang="de-DE" sz="1400" b="0" i="1" u="none" strike="noStrike" kern="800" cap="all" spc="100" normalizeH="0" baseline="0" noProof="0" dirty="0" err="1">
                <a:ln>
                  <a:noFill/>
                </a:ln>
                <a:solidFill>
                  <a:prstClr val="white"/>
                </a:solidFill>
                <a:effectLst/>
                <a:uLnTx/>
                <a:uFillTx/>
                <a:latin typeface="TheSans LP3 Light" panose="020B0002050302020203" pitchFamily="34" charset="0"/>
                <a:ea typeface="+mn-ea"/>
                <a:cs typeface="+mn-cs"/>
              </a:rPr>
              <a:t>participation</a:t>
            </a:r>
            <a:endParaRPr kumimoji="0" lang="de-DE" sz="1400" b="0" i="1" u="none" strike="noStrike" kern="800" cap="all" spc="100" normalizeH="0" baseline="0" noProof="0" dirty="0">
              <a:ln>
                <a:noFill/>
              </a:ln>
              <a:solidFill>
                <a:prstClr val="white"/>
              </a:solidFill>
              <a:effectLst/>
              <a:uLnTx/>
              <a:uFillTx/>
              <a:latin typeface="TheSans LP3 Light" panose="020B0002050302020203" pitchFamily="34" charset="0"/>
              <a:ea typeface="+mn-ea"/>
              <a:cs typeface="+mn-cs"/>
            </a:endParaRPr>
          </a:p>
        </p:txBody>
      </p:sp>
    </p:spTree>
    <p:extLst>
      <p:ext uri="{BB962C8B-B14F-4D97-AF65-F5344CB8AC3E}">
        <p14:creationId xmlns:p14="http://schemas.microsoft.com/office/powerpoint/2010/main" val="2247229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3" name="Gerade Verbindung 17">
            <a:extLst>
              <a:ext uri="{FF2B5EF4-FFF2-40B4-BE49-F238E27FC236}">
                <a16:creationId xmlns:a16="http://schemas.microsoft.com/office/drawing/2014/main" id="{F76388F8-1D13-4E55-A58E-F7A38D68371E}"/>
              </a:ext>
            </a:extLst>
          </p:cNvPr>
          <p:cNvCxnSpPr>
            <a:cxnSpLocks/>
          </p:cNvCxnSpPr>
          <p:nvPr/>
        </p:nvCxnSpPr>
        <p:spPr>
          <a:xfrm>
            <a:off x="323528" y="900000"/>
            <a:ext cx="6840760" cy="0"/>
          </a:xfrm>
          <a:prstGeom prst="line">
            <a:avLst/>
          </a:prstGeom>
          <a:ln w="47625">
            <a:solidFill>
              <a:srgbClr val="DD0000"/>
            </a:solidFill>
          </a:ln>
        </p:spPr>
        <p:style>
          <a:lnRef idx="1">
            <a:schemeClr val="accent1"/>
          </a:lnRef>
          <a:fillRef idx="0">
            <a:schemeClr val="accent1"/>
          </a:fillRef>
          <a:effectRef idx="0">
            <a:schemeClr val="accent1"/>
          </a:effectRef>
          <a:fontRef idx="minor">
            <a:schemeClr val="tx1"/>
          </a:fontRef>
        </p:style>
      </p:cxnSp>
      <p:sp>
        <p:nvSpPr>
          <p:cNvPr id="12" name="Rechteck 11">
            <a:extLst>
              <a:ext uri="{FF2B5EF4-FFF2-40B4-BE49-F238E27FC236}">
                <a16:creationId xmlns:a16="http://schemas.microsoft.com/office/drawing/2014/main" id="{5AB0AE66-6A48-4FD6-A8CA-F00F5FC646F3}"/>
              </a:ext>
            </a:extLst>
          </p:cNvPr>
          <p:cNvSpPr/>
          <p:nvPr/>
        </p:nvSpPr>
        <p:spPr>
          <a:xfrm>
            <a:off x="251518" y="405180"/>
            <a:ext cx="8784977"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all" spc="100" normalizeH="0" baseline="0" noProof="0" dirty="0">
                <a:ln>
                  <a:noFill/>
                </a:ln>
                <a:solidFill>
                  <a:prstClr val="white"/>
                </a:solidFill>
                <a:effectLst/>
                <a:uLnTx/>
                <a:uFillTx/>
                <a:latin typeface="TheSans LP9 Black" panose="020B0002050302020203" pitchFamily="34" charset="0"/>
                <a:ea typeface="+mn-ea"/>
                <a:cs typeface="+mn-cs"/>
              </a:rPr>
              <a:t>Image-ORIENTED, AGENDA-SETTING </a:t>
            </a:r>
            <a:br>
              <a:rPr kumimoji="0" lang="de-DE" sz="3200" b="1" i="0" u="none" strike="noStrike" kern="1200" cap="all" spc="100" normalizeH="0" baseline="0" noProof="0" dirty="0">
                <a:ln>
                  <a:noFill/>
                </a:ln>
                <a:solidFill>
                  <a:prstClr val="white"/>
                </a:solidFill>
                <a:effectLst/>
                <a:uLnTx/>
                <a:uFillTx/>
                <a:latin typeface="TheSans LP9 Black" panose="020B0002050302020203" pitchFamily="34" charset="0"/>
                <a:ea typeface="+mn-ea"/>
                <a:cs typeface="+mn-cs"/>
              </a:rPr>
            </a:br>
            <a:r>
              <a:rPr kumimoji="0" lang="de-DE" sz="3200" b="1" i="0" u="none" strike="noStrike" kern="1200" cap="all" spc="100" normalizeH="0" baseline="0" noProof="0" dirty="0" err="1">
                <a:ln>
                  <a:noFill/>
                </a:ln>
                <a:solidFill>
                  <a:prstClr val="white"/>
                </a:solidFill>
                <a:effectLst/>
                <a:uLnTx/>
                <a:uFillTx/>
                <a:latin typeface="TheSans LP9 Black" panose="020B0002050302020203" pitchFamily="34" charset="0"/>
                <a:ea typeface="+mn-ea"/>
                <a:cs typeface="+mn-cs"/>
              </a:rPr>
              <a:t>Mass</a:t>
            </a:r>
            <a:r>
              <a:rPr kumimoji="0" lang="de-DE" sz="3200" b="1" i="0" u="none" strike="noStrike" kern="1200" cap="all" spc="100" normalizeH="0" baseline="0" noProof="0" dirty="0">
                <a:ln>
                  <a:noFill/>
                </a:ln>
                <a:solidFill>
                  <a:prstClr val="white"/>
                </a:solidFill>
                <a:effectLst/>
                <a:uLnTx/>
                <a:uFillTx/>
                <a:latin typeface="TheSans LP9 Black" panose="020B0002050302020203" pitchFamily="34" charset="0"/>
                <a:ea typeface="+mn-ea"/>
                <a:cs typeface="+mn-cs"/>
              </a:rPr>
              <a:t> </a:t>
            </a:r>
            <a:r>
              <a:rPr kumimoji="0" lang="de-DE" sz="3200" b="1" i="0" u="none" strike="noStrike" kern="1200" cap="all" spc="100" normalizeH="0" baseline="0" noProof="0" dirty="0" err="1">
                <a:ln>
                  <a:noFill/>
                </a:ln>
                <a:solidFill>
                  <a:prstClr val="white"/>
                </a:solidFill>
                <a:effectLst/>
                <a:uLnTx/>
                <a:uFillTx/>
                <a:latin typeface="TheSans LP9 Black" panose="020B0002050302020203" pitchFamily="34" charset="0"/>
                <a:ea typeface="+mn-ea"/>
                <a:cs typeface="+mn-cs"/>
              </a:rPr>
              <a:t>CommuniCation</a:t>
            </a:r>
            <a:endParaRPr kumimoji="0" lang="de-DE" sz="3200" b="1" i="0" u="none" strike="noStrike" kern="1200" cap="all" spc="100" normalizeH="0" baseline="0" noProof="0" dirty="0">
              <a:ln>
                <a:noFill/>
              </a:ln>
              <a:solidFill>
                <a:prstClr val="white"/>
              </a:solidFill>
              <a:effectLst/>
              <a:uLnTx/>
              <a:uFillTx/>
              <a:latin typeface="TheSans LP9 Black" panose="020B0002050302020203" pitchFamily="34" charset="0"/>
              <a:ea typeface="+mn-ea"/>
              <a:cs typeface="+mn-cs"/>
            </a:endParaRPr>
          </a:p>
        </p:txBody>
      </p:sp>
      <p:cxnSp>
        <p:nvCxnSpPr>
          <p:cNvPr id="14" name="Gerade Verbindung 17">
            <a:extLst>
              <a:ext uri="{FF2B5EF4-FFF2-40B4-BE49-F238E27FC236}">
                <a16:creationId xmlns:a16="http://schemas.microsoft.com/office/drawing/2014/main" id="{DE15D315-D101-1C48-A4AE-07CDB8F645B4}"/>
              </a:ext>
            </a:extLst>
          </p:cNvPr>
          <p:cNvCxnSpPr>
            <a:cxnSpLocks/>
          </p:cNvCxnSpPr>
          <p:nvPr/>
        </p:nvCxnSpPr>
        <p:spPr>
          <a:xfrm>
            <a:off x="323528" y="1385999"/>
            <a:ext cx="4572508" cy="0"/>
          </a:xfrm>
          <a:prstGeom prst="line">
            <a:avLst/>
          </a:prstGeom>
          <a:ln w="47625">
            <a:solidFill>
              <a:srgbClr val="DD0000"/>
            </a:solidFill>
          </a:ln>
        </p:spPr>
        <p:style>
          <a:lnRef idx="1">
            <a:schemeClr val="accent1"/>
          </a:lnRef>
          <a:fillRef idx="0">
            <a:schemeClr val="accent1"/>
          </a:fillRef>
          <a:effectRef idx="0">
            <a:schemeClr val="accent1"/>
          </a:effectRef>
          <a:fontRef idx="minor">
            <a:schemeClr val="tx1"/>
          </a:fontRef>
        </p:style>
      </p:cxnSp>
      <p:sp>
        <p:nvSpPr>
          <p:cNvPr id="21" name="Rechteck 20">
            <a:extLst>
              <a:ext uri="{FF2B5EF4-FFF2-40B4-BE49-F238E27FC236}">
                <a16:creationId xmlns:a16="http://schemas.microsoft.com/office/drawing/2014/main" id="{F5C23A9F-3C84-E44A-8D7A-370C4AB8FF44}"/>
              </a:ext>
            </a:extLst>
          </p:cNvPr>
          <p:cNvSpPr/>
          <p:nvPr/>
        </p:nvSpPr>
        <p:spPr>
          <a:xfrm>
            <a:off x="222312" y="1638027"/>
            <a:ext cx="7086538" cy="2538228"/>
          </a:xfrm>
          <a:prstGeom prst="rect">
            <a:avLst/>
          </a:prstGeom>
        </p:spPr>
        <p:txBody>
          <a:bodyPr wrap="square" numCol="1" spcCol="720000" anchor="t">
            <a:noAutofit/>
          </a:bodyPr>
          <a:lstStyle/>
          <a:p>
            <a:pPr marL="126000" marR="0" lvl="0" indent="-126000" algn="l" defTabSz="914400" rtl="0" eaLnBrk="1" fontAlgn="auto" latinLnBrk="0" hangingPunct="1">
              <a:lnSpc>
                <a:spcPts val="1700"/>
              </a:lnSpc>
              <a:spcBef>
                <a:spcPts val="600"/>
              </a:spcBef>
              <a:spcAft>
                <a:spcPts val="0"/>
              </a:spcAft>
              <a:buClr>
                <a:srgbClr val="FF0000"/>
              </a:buClr>
              <a:buSzPct val="100000"/>
              <a:buFontTx/>
              <a:buBlip>
                <a:blip r:embed="rId3"/>
              </a:buBlip>
              <a:tabLst/>
              <a:defRPr/>
            </a:pPr>
            <a:r>
              <a:rPr kumimoji="0" lang="en-GB"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Traditional advertising in general-interest and specialist media (print and online) </a:t>
            </a:r>
          </a:p>
          <a:p>
            <a:pPr marL="126000" marR="0" lvl="0" indent="-126000" algn="l" defTabSz="914400" rtl="0" eaLnBrk="1" fontAlgn="auto" latinLnBrk="0" hangingPunct="1">
              <a:lnSpc>
                <a:spcPts val="1700"/>
              </a:lnSpc>
              <a:spcBef>
                <a:spcPts val="600"/>
              </a:spcBef>
              <a:spcAft>
                <a:spcPts val="0"/>
              </a:spcAft>
              <a:buClr>
                <a:srgbClr val="FF0000"/>
              </a:buClr>
              <a:buSzPct val="100000"/>
              <a:buFontTx/>
              <a:buBlip>
                <a:blip r:embed="rId3"/>
              </a:buBlip>
              <a:tabLst/>
              <a:defRPr/>
            </a:pPr>
            <a:r>
              <a:rPr kumimoji="0" lang="en-GB"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E-mail: customer retention and invitations / special e-mail campaigns</a:t>
            </a:r>
            <a:br>
              <a:rPr kumimoji="0" lang="en-GB"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br>
            <a:r>
              <a:rPr kumimoji="0" lang="en-GB"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(approx. 170,000 newsletter subscribers) </a:t>
            </a:r>
          </a:p>
          <a:p>
            <a:pPr marL="126000" marR="0" lvl="0" indent="-126000" algn="l" defTabSz="914400" rtl="0" eaLnBrk="1" fontAlgn="auto" latinLnBrk="0" hangingPunct="1">
              <a:lnSpc>
                <a:spcPts val="1700"/>
              </a:lnSpc>
              <a:spcBef>
                <a:spcPts val="600"/>
              </a:spcBef>
              <a:spcAft>
                <a:spcPts val="0"/>
              </a:spcAft>
              <a:buClr>
                <a:srgbClr val="FF0000"/>
              </a:buClr>
              <a:buSzPct val="100000"/>
              <a:buFontTx/>
              <a:buBlip>
                <a:blip r:embed="rId3"/>
              </a:buBlip>
              <a:tabLst/>
              <a:defRPr/>
            </a:pPr>
            <a:r>
              <a:rPr kumimoji="0" lang="en-GB"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Editorial development of the </a:t>
            </a:r>
            <a:r>
              <a:rPr kumimoji="0" lang="en-GB" altLang="zh-CN" sz="14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lead </a:t>
            </a:r>
            <a:r>
              <a:rPr kumimoji="0" lang="en-GB"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theme and trend topics</a:t>
            </a:r>
          </a:p>
          <a:p>
            <a:pPr marL="126000" marR="0" lvl="0" indent="-126000" algn="l" defTabSz="914400" rtl="0" eaLnBrk="1" fontAlgn="auto" latinLnBrk="0" hangingPunct="1">
              <a:lnSpc>
                <a:spcPts val="1700"/>
              </a:lnSpc>
              <a:spcBef>
                <a:spcPts val="600"/>
              </a:spcBef>
              <a:spcAft>
                <a:spcPts val="0"/>
              </a:spcAft>
              <a:buClr>
                <a:srgbClr val="FF0000"/>
              </a:buClr>
              <a:buSzPct val="100000"/>
              <a:buFontTx/>
              <a:buBlip>
                <a:blip r:embed="rId3"/>
              </a:buBlip>
              <a:tabLst/>
              <a:defRPr/>
            </a:pPr>
            <a:r>
              <a:rPr kumimoji="0" lang="en-GB"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Live appearances at external events and sponsorship events</a:t>
            </a:r>
          </a:p>
          <a:p>
            <a:pPr marL="126000" marR="0" lvl="0" indent="-126000" algn="l" defTabSz="914400" rtl="0" eaLnBrk="1" fontAlgn="auto" latinLnBrk="0" hangingPunct="1">
              <a:lnSpc>
                <a:spcPts val="1700"/>
              </a:lnSpc>
              <a:spcBef>
                <a:spcPts val="600"/>
              </a:spcBef>
              <a:spcAft>
                <a:spcPts val="0"/>
              </a:spcAft>
              <a:buClr>
                <a:srgbClr val="FF0000"/>
              </a:buClr>
              <a:buSzPct val="100000"/>
              <a:buFontTx/>
              <a:buBlip>
                <a:blip r:embed="rId3"/>
              </a:buBlip>
              <a:tabLst/>
              <a:defRPr/>
            </a:pPr>
            <a:endParaRPr kumimoji="0" lang="de-DE"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endParaRPr>
          </a:p>
        </p:txBody>
      </p:sp>
      <p:pic>
        <p:nvPicPr>
          <p:cNvPr id="24" name="Grafik 23">
            <a:extLst>
              <a:ext uri="{FF2B5EF4-FFF2-40B4-BE49-F238E27FC236}">
                <a16:creationId xmlns:a16="http://schemas.microsoft.com/office/drawing/2014/main" id="{F328B23E-18DA-AC4E-881F-BB61A7426249}"/>
              </a:ext>
            </a:extLst>
          </p:cNvPr>
          <p:cNvPicPr>
            <a:picLocks noChangeAspect="1"/>
          </p:cNvPicPr>
          <p:nvPr/>
        </p:nvPicPr>
        <p:blipFill rotWithShape="1">
          <a:blip r:embed="rId4" cstate="print"/>
          <a:srcRect l="41338" t="7840" r="42125" b="3428"/>
          <a:stretch/>
        </p:blipFill>
        <p:spPr>
          <a:xfrm>
            <a:off x="7416317" y="900000"/>
            <a:ext cx="1188132" cy="3453180"/>
          </a:xfrm>
          <a:prstGeom prst="rect">
            <a:avLst/>
          </a:prstGeom>
          <a:effectLst>
            <a:outerShdw dist="50800" dir="2700000" algn="ctr" rotWithShape="0">
              <a:schemeClr val="tx2"/>
            </a:outerShdw>
          </a:effectLst>
        </p:spPr>
      </p:pic>
      <p:pic>
        <p:nvPicPr>
          <p:cNvPr id="15" name="Grafik 14">
            <a:extLst>
              <a:ext uri="{FF2B5EF4-FFF2-40B4-BE49-F238E27FC236}">
                <a16:creationId xmlns:a16="http://schemas.microsoft.com/office/drawing/2014/main" id="{F8A7298E-7966-5A48-87D1-786806B48F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270"/>
          <a:stretch/>
        </p:blipFill>
        <p:spPr>
          <a:xfrm>
            <a:off x="8557529" y="4634561"/>
            <a:ext cx="425885" cy="360000"/>
          </a:xfrm>
          <a:prstGeom prst="rect">
            <a:avLst/>
          </a:prstGeom>
        </p:spPr>
      </p:pic>
      <p:pic>
        <p:nvPicPr>
          <p:cNvPr id="16" name="Grafik 15">
            <a:extLst>
              <a:ext uri="{FF2B5EF4-FFF2-40B4-BE49-F238E27FC236}">
                <a16:creationId xmlns:a16="http://schemas.microsoft.com/office/drawing/2014/main" id="{2DB4F18C-E5C1-3943-90CA-6B2597A9F070}"/>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bwMode="black">
          <a:xfrm>
            <a:off x="160337" y="4716000"/>
            <a:ext cx="835200" cy="180000"/>
          </a:xfrm>
          <a:prstGeom prst="rect">
            <a:avLst/>
          </a:prstGeom>
          <a:noFill/>
        </p:spPr>
      </p:pic>
      <p:pic>
        <p:nvPicPr>
          <p:cNvPr id="11" name="Grafik 10">
            <a:extLst>
              <a:ext uri="{FF2B5EF4-FFF2-40B4-BE49-F238E27FC236}">
                <a16:creationId xmlns:a16="http://schemas.microsoft.com/office/drawing/2014/main" id="{0ED5C89E-2B1D-E940-9E3C-79EDADF811B4}"/>
              </a:ext>
            </a:extLst>
          </p:cNvPr>
          <p:cNvPicPr>
            <a:picLocks noChangeAspect="1"/>
          </p:cNvPicPr>
          <p:nvPr/>
        </p:nvPicPr>
        <p:blipFill rotWithShape="1">
          <a:blip r:embed="rId7"/>
          <a:srcRect l="32675" t="36916" r="37794" b="16562"/>
          <a:stretch/>
        </p:blipFill>
        <p:spPr>
          <a:xfrm>
            <a:off x="2940151" y="3219543"/>
            <a:ext cx="1487833" cy="1269617"/>
          </a:xfrm>
          <a:prstGeom prst="rect">
            <a:avLst/>
          </a:prstGeom>
          <a:effectLst>
            <a:outerShdw dist="50800" dir="2700000" algn="ctr" rotWithShape="0">
              <a:schemeClr val="tx2"/>
            </a:outerShdw>
          </a:effectLst>
        </p:spPr>
      </p:pic>
      <p:pic>
        <p:nvPicPr>
          <p:cNvPr id="17" name="Grafik 16">
            <a:extLst>
              <a:ext uri="{FF2B5EF4-FFF2-40B4-BE49-F238E27FC236}">
                <a16:creationId xmlns:a16="http://schemas.microsoft.com/office/drawing/2014/main" id="{F10B1DB2-737F-E047-BAA5-FFB74B3FDE5D}"/>
              </a:ext>
            </a:extLst>
          </p:cNvPr>
          <p:cNvPicPr>
            <a:picLocks noChangeAspect="1"/>
          </p:cNvPicPr>
          <p:nvPr/>
        </p:nvPicPr>
        <p:blipFill rotWithShape="1">
          <a:blip r:embed="rId8"/>
          <a:srcRect l="1612" r="1649" b="2811"/>
          <a:stretch/>
        </p:blipFill>
        <p:spPr>
          <a:xfrm>
            <a:off x="395536" y="3222326"/>
            <a:ext cx="2232248" cy="1263611"/>
          </a:xfrm>
          <a:prstGeom prst="rect">
            <a:avLst/>
          </a:prstGeom>
          <a:effectLst>
            <a:outerShdw dist="50800" dir="2700000" algn="ctr" rotWithShape="0">
              <a:schemeClr val="tx2"/>
            </a:outerShdw>
          </a:effectLst>
        </p:spPr>
      </p:pic>
    </p:spTree>
    <p:extLst>
      <p:ext uri="{BB962C8B-B14F-4D97-AF65-F5344CB8AC3E}">
        <p14:creationId xmlns:p14="http://schemas.microsoft.com/office/powerpoint/2010/main" val="3366823373"/>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ige Legende 1"/>
          <p:cNvSpPr/>
          <p:nvPr/>
        </p:nvSpPr>
        <p:spPr>
          <a:xfrm>
            <a:off x="3867577" y="3797561"/>
            <a:ext cx="4237088" cy="836968"/>
          </a:xfrm>
          <a:prstGeom prst="wedgeRectCallout">
            <a:avLst>
              <a:gd name="adj1" fmla="val -49142"/>
              <a:gd name="adj2" fmla="val 669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A7AA8EA9-050A-B942-B215-E594493BD6FE}"/>
              </a:ext>
            </a:extLst>
          </p:cNvPr>
          <p:cNvSpPr/>
          <p:nvPr/>
        </p:nvSpPr>
        <p:spPr>
          <a:xfrm rot="21300788">
            <a:off x="620017" y="612038"/>
            <a:ext cx="5814243" cy="1276183"/>
          </a:xfrm>
          <a:prstGeom prst="rect">
            <a:avLst/>
          </a:prstGeom>
        </p:spPr>
        <p:txBody>
          <a:bodyPr wrap="square">
            <a:noAutofit/>
          </a:bodyPr>
          <a:lstStyle/>
          <a:p>
            <a:pPr marL="0" marR="0" lvl="0" indent="0" algn="l" defTabSz="914400" rtl="0" eaLnBrk="1" fontAlgn="auto" latinLnBrk="0" hangingPunct="1">
              <a:lnSpc>
                <a:spcPts val="4200"/>
              </a:lnSpc>
              <a:spcBef>
                <a:spcPts val="0"/>
              </a:spcBef>
              <a:spcAft>
                <a:spcPts val="0"/>
              </a:spcAft>
              <a:buClrTx/>
              <a:buSzTx/>
              <a:buFontTx/>
              <a:buNone/>
              <a:tabLst/>
              <a:defRPr/>
            </a:pPr>
            <a:endParaRPr kumimoji="0" lang="de-DE" sz="4000" b="1" i="1" u="none" strike="noStrike" kern="1200" cap="all" spc="100" normalizeH="0" baseline="0" noProof="0" dirty="0">
              <a:ln>
                <a:noFill/>
              </a:ln>
              <a:solidFill>
                <a:prstClr val="white"/>
              </a:solidFill>
              <a:effectLst/>
              <a:uLnTx/>
              <a:uFillTx/>
              <a:latin typeface="TheSans LP9 Black" panose="020B0002050302020203" pitchFamily="34" charset="0"/>
              <a:ea typeface="+mn-ea"/>
              <a:cs typeface="+mn-cs"/>
            </a:endParaRPr>
          </a:p>
        </p:txBody>
      </p:sp>
      <p:pic>
        <p:nvPicPr>
          <p:cNvPr id="11" name="Grafik 10">
            <a:extLst>
              <a:ext uri="{FF2B5EF4-FFF2-40B4-BE49-F238E27FC236}">
                <a16:creationId xmlns:a16="http://schemas.microsoft.com/office/drawing/2014/main" id="{622651C6-6A03-1E44-BA81-A41358270D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270"/>
          <a:stretch/>
        </p:blipFill>
        <p:spPr>
          <a:xfrm>
            <a:off x="8557529" y="4634561"/>
            <a:ext cx="425885" cy="360000"/>
          </a:xfrm>
          <a:prstGeom prst="rect">
            <a:avLst/>
          </a:prstGeom>
        </p:spPr>
      </p:pic>
      <p:pic>
        <p:nvPicPr>
          <p:cNvPr id="16" name="Grafik 15">
            <a:extLst>
              <a:ext uri="{FF2B5EF4-FFF2-40B4-BE49-F238E27FC236}">
                <a16:creationId xmlns:a16="http://schemas.microsoft.com/office/drawing/2014/main" id="{1F5474F5-0964-2F43-BCF3-41828CDA6CCE}"/>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bwMode="black">
          <a:xfrm>
            <a:off x="160337" y="4716000"/>
            <a:ext cx="835200" cy="180000"/>
          </a:xfrm>
          <a:prstGeom prst="rect">
            <a:avLst/>
          </a:prstGeom>
          <a:noFill/>
        </p:spPr>
      </p:pic>
      <p:sp>
        <p:nvSpPr>
          <p:cNvPr id="10" name="Rechteck 9">
            <a:extLst>
              <a:ext uri="{FF2B5EF4-FFF2-40B4-BE49-F238E27FC236}">
                <a16:creationId xmlns:a16="http://schemas.microsoft.com/office/drawing/2014/main" id="{5865B89D-0FA0-4AF9-A5E2-35A7557EDCC4}"/>
              </a:ext>
            </a:extLst>
          </p:cNvPr>
          <p:cNvSpPr/>
          <p:nvPr/>
        </p:nvSpPr>
        <p:spPr>
          <a:xfrm>
            <a:off x="359407" y="343923"/>
            <a:ext cx="8713093" cy="964367"/>
          </a:xfrm>
          <a:prstGeom prst="rect">
            <a:avLst/>
          </a:prstGeom>
        </p:spPr>
        <p:txBody>
          <a:bodyPr wrap="square">
            <a:noAutofit/>
          </a:bodyPr>
          <a:lstStyle/>
          <a:p>
            <a:pPr lvl="0">
              <a:lnSpc>
                <a:spcPts val="3400"/>
              </a:lnSpc>
              <a:defRPr/>
            </a:pPr>
            <a:r>
              <a:rPr lang="en-US" sz="2800" b="1" cap="all" spc="100" dirty="0">
                <a:solidFill>
                  <a:prstClr val="white"/>
                </a:solidFill>
                <a:latin typeface="TheSans LP9 Black" panose="020B0002050302020203" pitchFamily="34" charset="0"/>
              </a:rPr>
              <a:t>Personal contact remains irreplaceable: </a:t>
            </a:r>
          </a:p>
          <a:p>
            <a:pPr lvl="0">
              <a:lnSpc>
                <a:spcPts val="3400"/>
              </a:lnSpc>
              <a:defRPr/>
            </a:pPr>
            <a:r>
              <a:rPr lang="en-US" sz="2800" b="1" cap="all" spc="100" dirty="0">
                <a:solidFill>
                  <a:prstClr val="white"/>
                </a:solidFill>
                <a:latin typeface="TheSans LP9 Black" panose="020B0002050302020203" pitchFamily="34" charset="0"/>
              </a:rPr>
              <a:t>The Business Dating</a:t>
            </a:r>
          </a:p>
        </p:txBody>
      </p:sp>
      <p:cxnSp>
        <p:nvCxnSpPr>
          <p:cNvPr id="25" name="Gerade Verbindung 17">
            <a:extLst>
              <a:ext uri="{FF2B5EF4-FFF2-40B4-BE49-F238E27FC236}">
                <a16:creationId xmlns:a16="http://schemas.microsoft.com/office/drawing/2014/main" id="{F76388F8-1D13-4E55-A58E-F7A38D68371E}"/>
              </a:ext>
            </a:extLst>
          </p:cNvPr>
          <p:cNvCxnSpPr>
            <a:cxnSpLocks/>
          </p:cNvCxnSpPr>
          <p:nvPr/>
        </p:nvCxnSpPr>
        <p:spPr>
          <a:xfrm>
            <a:off x="430931" y="773931"/>
            <a:ext cx="7777473" cy="0"/>
          </a:xfrm>
          <a:prstGeom prst="line">
            <a:avLst/>
          </a:prstGeom>
          <a:ln w="47625">
            <a:solidFill>
              <a:srgbClr val="DD0000"/>
            </a:solidFill>
          </a:ln>
        </p:spPr>
        <p:style>
          <a:lnRef idx="1">
            <a:schemeClr val="accent1"/>
          </a:lnRef>
          <a:fillRef idx="0">
            <a:schemeClr val="accent1"/>
          </a:fillRef>
          <a:effectRef idx="0">
            <a:schemeClr val="accent1"/>
          </a:effectRef>
          <a:fontRef idx="minor">
            <a:schemeClr val="tx1"/>
          </a:fontRef>
        </p:style>
      </p:cxnSp>
      <p:cxnSp>
        <p:nvCxnSpPr>
          <p:cNvPr id="9" name="Gerade Verbindung 17">
            <a:extLst>
              <a:ext uri="{FF2B5EF4-FFF2-40B4-BE49-F238E27FC236}">
                <a16:creationId xmlns:a16="http://schemas.microsoft.com/office/drawing/2014/main" id="{F76388F8-1D13-4E55-A58E-F7A38D68371E}"/>
              </a:ext>
            </a:extLst>
          </p:cNvPr>
          <p:cNvCxnSpPr>
            <a:cxnSpLocks/>
          </p:cNvCxnSpPr>
          <p:nvPr/>
        </p:nvCxnSpPr>
        <p:spPr>
          <a:xfrm>
            <a:off x="430931" y="1241983"/>
            <a:ext cx="3745025" cy="0"/>
          </a:xfrm>
          <a:prstGeom prst="line">
            <a:avLst/>
          </a:prstGeom>
          <a:ln w="47625">
            <a:solidFill>
              <a:srgbClr val="DD0000"/>
            </a:solidFill>
          </a:ln>
        </p:spPr>
        <p:style>
          <a:lnRef idx="1">
            <a:schemeClr val="accent1"/>
          </a:lnRef>
          <a:fillRef idx="0">
            <a:schemeClr val="accent1"/>
          </a:fillRef>
          <a:effectRef idx="0">
            <a:schemeClr val="accent1"/>
          </a:effectRef>
          <a:fontRef idx="minor">
            <a:schemeClr val="tx1"/>
          </a:fontRef>
        </p:style>
      </p:cxnSp>
      <p:sp>
        <p:nvSpPr>
          <p:cNvPr id="5" name="Textfeld 4"/>
          <p:cNvSpPr txBox="1"/>
          <p:nvPr/>
        </p:nvSpPr>
        <p:spPr>
          <a:xfrm>
            <a:off x="3867577" y="3802963"/>
            <a:ext cx="4284354" cy="769441"/>
          </a:xfrm>
          <a:prstGeom prst="rect">
            <a:avLst/>
          </a:prstGeom>
          <a:noFill/>
        </p:spPr>
        <p:txBody>
          <a:bodyPr wrap="square" rtlCol="0">
            <a:spAutoFit/>
          </a:bodyPr>
          <a:lstStyle/>
          <a:p>
            <a:pPr>
              <a:spcBef>
                <a:spcPts val="799"/>
              </a:spcBef>
              <a:buClr>
                <a:srgbClr val="FF0000"/>
              </a:buClr>
            </a:pPr>
            <a:r>
              <a:rPr lang="en-US" sz="1100" i="1" dirty="0">
                <a:solidFill>
                  <a:schemeClr val="bg1"/>
                </a:solidFill>
                <a:latin typeface="TheSans LP4 SemiLight" panose="020B0002050302020203" pitchFamily="34" charset="0"/>
              </a:rPr>
              <a:t>46 % of DMAG visitors rate the provision of a platform for video chats, including in particular 1:1 chats with exhibitors, visitors and speakers as very important - nothing is more important in the current climate than personal exchange. </a:t>
            </a:r>
            <a:endParaRPr lang="de-DE" sz="1100" i="1" dirty="0">
              <a:solidFill>
                <a:schemeClr val="bg1"/>
              </a:solidFill>
              <a:latin typeface="TheSans LP4 SemiLight" panose="020B0002050302020203" pitchFamily="34" charset="0"/>
            </a:endParaRPr>
          </a:p>
        </p:txBody>
      </p:sp>
      <p:sp>
        <p:nvSpPr>
          <p:cNvPr id="19" name="Textfeld 18"/>
          <p:cNvSpPr txBox="1"/>
          <p:nvPr/>
        </p:nvSpPr>
        <p:spPr>
          <a:xfrm>
            <a:off x="287524" y="1601093"/>
            <a:ext cx="3420380" cy="2262158"/>
          </a:xfrm>
          <a:prstGeom prst="rect">
            <a:avLst/>
          </a:prstGeom>
          <a:noFill/>
        </p:spPr>
        <p:txBody>
          <a:bodyPr wrap="square" rtlCol="0">
            <a:spAutoFit/>
          </a:bodyPr>
          <a:lstStyle/>
          <a:p>
            <a:r>
              <a:rPr lang="en-US" sz="1100" dirty="0">
                <a:solidFill>
                  <a:schemeClr val="bg1"/>
                </a:solidFill>
                <a:latin typeface="TheSans LP3 Light" panose="020B0002050302020203" pitchFamily="34" charset="0"/>
                <a:cs typeface="Calibri" panose="020F0502020204030204" pitchFamily="34" charset="0"/>
              </a:rPr>
              <a:t>Nothing is more important in the current times than personal exchange - use Business Dating to maintain digital contacts and acquire new customers. There are various options available to you for this: By means of an appointment request, you can arrange video calls, text chats or </a:t>
            </a:r>
            <a:r>
              <a:rPr lang="en-US" sz="1100" dirty="0" smtClean="0">
                <a:solidFill>
                  <a:schemeClr val="bg1"/>
                </a:solidFill>
                <a:latin typeface="TheSans LP3 Light" panose="020B0002050302020203" pitchFamily="34" charset="0"/>
                <a:cs typeface="Calibri" panose="020F0502020204030204" pitchFamily="34" charset="0"/>
              </a:rPr>
              <a:t>meetings to follow up. </a:t>
            </a:r>
            <a:r>
              <a:rPr lang="en-US" sz="1100" dirty="0">
                <a:solidFill>
                  <a:schemeClr val="bg1"/>
                </a:solidFill>
                <a:latin typeface="TheSans LP3 Light" panose="020B0002050302020203" pitchFamily="34" charset="0"/>
                <a:cs typeface="Calibri" panose="020F0502020204030204" pitchFamily="34" charset="0"/>
              </a:rPr>
              <a:t>The contact initiation is based on search requests and can also be initiated by the exhibitor. So go on a targeted search for new customers! </a:t>
            </a:r>
            <a:endParaRPr lang="en-US" sz="1100" dirty="0" smtClean="0">
              <a:solidFill>
                <a:schemeClr val="bg1"/>
              </a:solidFill>
              <a:latin typeface="TheSans LP3 Light" panose="020B0002050302020203" pitchFamily="34" charset="0"/>
              <a:cs typeface="Calibri" panose="020F0502020204030204" pitchFamily="34" charset="0"/>
            </a:endParaRPr>
          </a:p>
          <a:p>
            <a:endParaRPr lang="en-US" sz="1100" dirty="0">
              <a:solidFill>
                <a:schemeClr val="bg1"/>
              </a:solidFill>
              <a:latin typeface="TheSans LP3 Light" panose="020B0002050302020203" pitchFamily="34" charset="0"/>
              <a:cs typeface="Calibri" panose="020F0502020204030204" pitchFamily="34" charset="0"/>
            </a:endParaRPr>
          </a:p>
          <a:p>
            <a:endParaRPr lang="en-US" sz="1100" dirty="0">
              <a:solidFill>
                <a:schemeClr val="bg1"/>
              </a:solidFill>
              <a:latin typeface="TheSans LP3 Light" panose="020B0002050302020203" pitchFamily="34" charset="0"/>
              <a:cs typeface="Calibri" panose="020F0502020204030204" pitchFamily="34" charset="0"/>
            </a:endParaRPr>
          </a:p>
          <a:p>
            <a:r>
              <a:rPr lang="en-US" sz="1000" dirty="0" smtClean="0">
                <a:solidFill>
                  <a:schemeClr val="bg1"/>
                </a:solidFill>
                <a:latin typeface="TheSans LP3 Light" panose="020B0002050302020203" pitchFamily="34" charset="0"/>
                <a:cs typeface="Calibri" panose="020F0502020204030204" pitchFamily="34" charset="0"/>
              </a:rPr>
              <a:t>Please </a:t>
            </a:r>
            <a:r>
              <a:rPr lang="en-US" sz="1000" dirty="0">
                <a:solidFill>
                  <a:schemeClr val="bg1"/>
                </a:solidFill>
                <a:latin typeface="TheSans LP3 Light" panose="020B0002050302020203" pitchFamily="34" charset="0"/>
                <a:cs typeface="Calibri" panose="020F0502020204030204" pitchFamily="34" charset="0"/>
              </a:rPr>
              <a:t>note: </a:t>
            </a:r>
            <a:r>
              <a:rPr lang="en-US" sz="1000" dirty="0" smtClean="0">
                <a:solidFill>
                  <a:schemeClr val="bg1"/>
                </a:solidFill>
                <a:latin typeface="TheSans LP3 Light" panose="020B0002050302020203" pitchFamily="34" charset="0"/>
                <a:cs typeface="Calibri" panose="020F0502020204030204" pitchFamily="34" charset="0"/>
              </a:rPr>
              <a:t>Visitors </a:t>
            </a:r>
            <a:r>
              <a:rPr lang="en-US" sz="1000" dirty="0">
                <a:solidFill>
                  <a:schemeClr val="bg1"/>
                </a:solidFill>
                <a:latin typeface="TheSans LP3 Light" panose="020B0002050302020203" pitchFamily="34" charset="0"/>
                <a:cs typeface="Calibri" panose="020F0502020204030204" pitchFamily="34" charset="0"/>
              </a:rPr>
              <a:t>must actively agree to be contacted by the exhibitor for data protection reasons.</a:t>
            </a:r>
            <a:endParaRPr lang="de-DE" sz="1000" dirty="0">
              <a:solidFill>
                <a:schemeClr val="bg1"/>
              </a:solidFill>
              <a:latin typeface="TheSans LP3 Light" panose="020B0002050302020203" pitchFamily="34" charset="0"/>
              <a:cs typeface="Calibri" panose="020F0502020204030204" pitchFamily="34" charset="0"/>
            </a:endParaRPr>
          </a:p>
        </p:txBody>
      </p:sp>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2042" y="1601093"/>
            <a:ext cx="5131372" cy="2001271"/>
          </a:xfrm>
          <a:prstGeom prst="rect">
            <a:avLst/>
          </a:prstGeom>
          <a:effectLst>
            <a:outerShdw dist="50800" dir="2700000" algn="ctr" rotWithShape="0">
              <a:schemeClr val="tx2"/>
            </a:outerShdw>
          </a:effectLst>
        </p:spPr>
      </p:pic>
    </p:spTree>
    <p:extLst>
      <p:ext uri="{BB962C8B-B14F-4D97-AF65-F5344CB8AC3E}">
        <p14:creationId xmlns:p14="http://schemas.microsoft.com/office/powerpoint/2010/main" val="33319451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19CDEB4-C7A4-7B46-BAC0-8765C42348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0520" y="-11844"/>
            <a:ext cx="9345038" cy="5256583"/>
          </a:xfrm>
          <a:prstGeom prst="rect">
            <a:avLst/>
          </a:prstGeom>
        </p:spPr>
      </p:pic>
      <p:sp>
        <p:nvSpPr>
          <p:cNvPr id="8" name="Rechteck 7">
            <a:extLst>
              <a:ext uri="{FF2B5EF4-FFF2-40B4-BE49-F238E27FC236}">
                <a16:creationId xmlns:a16="http://schemas.microsoft.com/office/drawing/2014/main" id="{5865B89D-0FA0-4AF9-A5E2-35A7557EDCC4}"/>
              </a:ext>
            </a:extLst>
          </p:cNvPr>
          <p:cNvSpPr/>
          <p:nvPr/>
        </p:nvSpPr>
        <p:spPr>
          <a:xfrm>
            <a:off x="251519" y="405180"/>
            <a:ext cx="871309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all" spc="100" normalizeH="0" baseline="0" noProof="0" dirty="0">
                <a:ln>
                  <a:noFill/>
                </a:ln>
                <a:solidFill>
                  <a:prstClr val="white"/>
                </a:solidFill>
                <a:effectLst/>
                <a:uLnTx/>
                <a:uFillTx/>
                <a:latin typeface="TheSans LP9 Black" panose="020B0002050302020203" pitchFamily="34" charset="0"/>
                <a:ea typeface="+mn-ea"/>
                <a:cs typeface="+mn-cs"/>
              </a:rPr>
              <a:t>PARTNER COUNTRY </a:t>
            </a:r>
            <a:r>
              <a:rPr kumimoji="0" lang="de-DE" sz="3200" b="1" i="0" u="none" strike="noStrike" kern="1200" cap="all" spc="100" normalizeH="0" baseline="0" noProof="0" dirty="0" smtClean="0">
                <a:ln>
                  <a:noFill/>
                </a:ln>
                <a:solidFill>
                  <a:prstClr val="white"/>
                </a:solidFill>
                <a:effectLst/>
                <a:uLnTx/>
                <a:uFillTx/>
                <a:latin typeface="TheSans LP9 Black" panose="020B0002050302020203" pitchFamily="34" charset="0"/>
                <a:ea typeface="+mn-ea"/>
                <a:cs typeface="+mn-cs"/>
              </a:rPr>
              <a:t>2021: </a:t>
            </a:r>
            <a:endParaRPr kumimoji="0" lang="de-DE" sz="3200" b="1" i="0" u="none" strike="noStrike" kern="1200" cap="all" spc="100" normalizeH="0" baseline="0" noProof="0" dirty="0">
              <a:ln>
                <a:noFill/>
              </a:ln>
              <a:solidFill>
                <a:prstClr val="white"/>
              </a:solidFill>
              <a:effectLst/>
              <a:uLnTx/>
              <a:uFillTx/>
              <a:latin typeface="TheSans LP9 Black" panose="020B0002050302020203" pitchFamily="34" charset="0"/>
              <a:ea typeface="+mn-ea"/>
              <a:cs typeface="+mn-cs"/>
            </a:endParaRPr>
          </a:p>
        </p:txBody>
      </p:sp>
      <p:cxnSp>
        <p:nvCxnSpPr>
          <p:cNvPr id="9" name="Gerade Verbindung 17">
            <a:extLst>
              <a:ext uri="{FF2B5EF4-FFF2-40B4-BE49-F238E27FC236}">
                <a16:creationId xmlns:a16="http://schemas.microsoft.com/office/drawing/2014/main" id="{3D27B925-3CB1-40E1-B2CD-E330C4AC9086}"/>
              </a:ext>
            </a:extLst>
          </p:cNvPr>
          <p:cNvCxnSpPr>
            <a:cxnSpLocks/>
          </p:cNvCxnSpPr>
          <p:nvPr/>
        </p:nvCxnSpPr>
        <p:spPr>
          <a:xfrm>
            <a:off x="323528" y="900000"/>
            <a:ext cx="6984776" cy="0"/>
          </a:xfrm>
          <a:prstGeom prst="line">
            <a:avLst/>
          </a:prstGeom>
          <a:ln w="47625">
            <a:solidFill>
              <a:srgbClr val="DD0000"/>
            </a:solidFill>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0B328EB8-8803-474A-AF96-203A121061ED}"/>
              </a:ext>
            </a:extLst>
          </p:cNvPr>
          <p:cNvSpPr/>
          <p:nvPr/>
        </p:nvSpPr>
        <p:spPr>
          <a:xfrm>
            <a:off x="222312" y="1106952"/>
            <a:ext cx="8366788" cy="3176781"/>
          </a:xfrm>
          <a:prstGeom prst="rect">
            <a:avLst/>
          </a:prstGeom>
        </p:spPr>
        <p:txBody>
          <a:bodyPr wrap="square" numCol="2" anchor="t">
            <a:noAutofit/>
          </a:bodyPr>
          <a:lstStyle/>
          <a:p>
            <a:pPr marL="126000" marR="0" lvl="0" indent="-126000" algn="l" defTabSz="914400" rtl="0" eaLnBrk="1" fontAlgn="auto" latinLnBrk="0" hangingPunct="1">
              <a:lnSpc>
                <a:spcPts val="1700"/>
              </a:lnSpc>
              <a:spcBef>
                <a:spcPts val="600"/>
              </a:spcBef>
              <a:spcAft>
                <a:spcPts val="0"/>
              </a:spcAft>
              <a:buClr>
                <a:srgbClr val="FF0000"/>
              </a:buClr>
              <a:buSzPct val="100000"/>
              <a:buFontTx/>
              <a:buBlip>
                <a:blip r:embed="rId4"/>
              </a:buBlip>
              <a:tabLst/>
              <a:defRPr/>
            </a:pPr>
            <a:endParaRPr kumimoji="0" lang="de-DE"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endParaRPr>
          </a:p>
        </p:txBody>
      </p:sp>
      <p:pic>
        <p:nvPicPr>
          <p:cNvPr id="12" name="Grafik 11">
            <a:extLst>
              <a:ext uri="{FF2B5EF4-FFF2-40B4-BE49-F238E27FC236}">
                <a16:creationId xmlns:a16="http://schemas.microsoft.com/office/drawing/2014/main" id="{B5CF322B-5B84-C140-BB08-B56845CF043F}"/>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bwMode="black">
          <a:xfrm>
            <a:off x="160337" y="4716000"/>
            <a:ext cx="835200" cy="180000"/>
          </a:xfrm>
          <a:prstGeom prst="rect">
            <a:avLst/>
          </a:prstGeom>
          <a:noFill/>
        </p:spPr>
      </p:pic>
      <p:pic>
        <p:nvPicPr>
          <p:cNvPr id="21" name="Grafik 20">
            <a:extLst>
              <a:ext uri="{FF2B5EF4-FFF2-40B4-BE49-F238E27FC236}">
                <a16:creationId xmlns:a16="http://schemas.microsoft.com/office/drawing/2014/main" id="{94407080-CB03-1040-A0E2-33636321770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1270"/>
          <a:stretch/>
        </p:blipFill>
        <p:spPr>
          <a:xfrm>
            <a:off x="8557529" y="4634561"/>
            <a:ext cx="425885" cy="360000"/>
          </a:xfrm>
          <a:prstGeom prst="rect">
            <a:avLst/>
          </a:prstGeom>
        </p:spPr>
      </p:pic>
      <p:sp>
        <p:nvSpPr>
          <p:cNvPr id="10" name="Inhaltsplatzhalter 33"/>
          <p:cNvSpPr txBox="1">
            <a:spLocks/>
          </p:cNvSpPr>
          <p:nvPr/>
        </p:nvSpPr>
        <p:spPr>
          <a:xfrm>
            <a:off x="216485" y="986751"/>
            <a:ext cx="8710611" cy="3595442"/>
          </a:xfrm>
          <a:prstGeom prst="rect">
            <a:avLst/>
          </a:prstGeom>
        </p:spPr>
        <p:txBody>
          <a:bodyPr/>
          <a:lstStyle>
            <a:lvl1pPr marL="180000" indent="-180000" algn="l" defTabSz="914400" rtl="0" eaLnBrk="1" latinLnBrk="0" hangingPunct="1">
              <a:spcBef>
                <a:spcPts val="864"/>
              </a:spcBef>
              <a:buClr>
                <a:schemeClr val="tx2"/>
              </a:buClr>
              <a:buFont typeface="Wingdings" pitchFamily="2" charset="2"/>
              <a:buChar char="§"/>
              <a:defRPr sz="1500" b="0" i="0" kern="1200" baseline="0">
                <a:solidFill>
                  <a:schemeClr val="tx1"/>
                </a:solidFill>
                <a:latin typeface="TheSans LP5 Plain" panose="020B0002050302020203" pitchFamily="34" charset="0"/>
                <a:ea typeface="+mn-ea"/>
                <a:cs typeface="+mn-cs"/>
              </a:defRPr>
            </a:lvl1pPr>
            <a:lvl2pPr marL="360000" indent="-180000" algn="l" defTabSz="914400" rtl="0" eaLnBrk="1" latinLnBrk="0" hangingPunct="1">
              <a:spcBef>
                <a:spcPts val="264"/>
              </a:spcBef>
              <a:buClr>
                <a:schemeClr val="tx2"/>
              </a:buClr>
              <a:buFont typeface="Wingdings" pitchFamily="2" charset="2"/>
              <a:buChar char="§"/>
              <a:defRPr sz="1500" b="0" i="0" kern="1200">
                <a:solidFill>
                  <a:schemeClr val="tx1"/>
                </a:solidFill>
                <a:latin typeface="TheSans LP5 Plain" panose="020B0002050302020203" pitchFamily="34" charset="0"/>
                <a:ea typeface="+mn-ea"/>
                <a:cs typeface="+mn-cs"/>
              </a:defRPr>
            </a:lvl2pPr>
            <a:lvl3pPr marL="0" indent="0" algn="l" defTabSz="914400" rtl="0" eaLnBrk="1" latinLnBrk="0" hangingPunct="1">
              <a:spcBef>
                <a:spcPts val="864"/>
              </a:spcBef>
              <a:buFont typeface="Arial" pitchFamily="34" charset="0"/>
              <a:buNone/>
              <a:defRPr sz="1500" b="0" i="0" kern="1200">
                <a:solidFill>
                  <a:schemeClr val="tx1"/>
                </a:solidFill>
                <a:latin typeface="TheSans LP5 Plain" panose="020B0002050302020203" pitchFamily="34" charset="0"/>
                <a:ea typeface="+mn-ea"/>
                <a:cs typeface="+mn-cs"/>
              </a:defRPr>
            </a:lvl3pPr>
            <a:lvl4pPr marL="180000" indent="-180000" algn="l" defTabSz="914400" rtl="0" eaLnBrk="1" latinLnBrk="0" hangingPunct="1">
              <a:spcBef>
                <a:spcPts val="664"/>
              </a:spcBef>
              <a:buClr>
                <a:schemeClr val="tx2"/>
              </a:buClr>
              <a:buFont typeface="Wingdings" pitchFamily="2" charset="2"/>
              <a:buChar char="§"/>
              <a:defRPr sz="1300" b="0" i="0" kern="1200">
                <a:solidFill>
                  <a:schemeClr val="tx1"/>
                </a:solidFill>
                <a:latin typeface="TheSans LP5 Plain" panose="020B0002050302020203" pitchFamily="34" charset="0"/>
                <a:ea typeface="+mn-ea"/>
                <a:cs typeface="+mn-cs"/>
              </a:defRPr>
            </a:lvl4pPr>
            <a:lvl5pPr marL="360000" indent="-180000" algn="l" defTabSz="914400" rtl="0" eaLnBrk="1" latinLnBrk="0" hangingPunct="1">
              <a:spcBef>
                <a:spcPts val="64"/>
              </a:spcBef>
              <a:buClr>
                <a:schemeClr val="tx2"/>
              </a:buClr>
              <a:buFont typeface="Wingdings" pitchFamily="2" charset="2"/>
              <a:buChar char="§"/>
              <a:defRPr sz="1300" b="0" i="0" kern="1200">
                <a:solidFill>
                  <a:schemeClr val="tx1"/>
                </a:solidFill>
                <a:latin typeface="TheSans LP5 Plain" panose="020B0002050302020203" pitchFamily="34" charset="0"/>
                <a:ea typeface="+mn-ea"/>
                <a:cs typeface="+mn-cs"/>
              </a:defRPr>
            </a:lvl5pPr>
            <a:lvl6pPr marL="0" indent="0" algn="l" defTabSz="914400" rtl="0" eaLnBrk="1" latinLnBrk="0" hangingPunct="1">
              <a:spcBef>
                <a:spcPts val="664"/>
              </a:spcBef>
              <a:buFont typeface="Arial" pitchFamily="34" charset="0"/>
              <a:buNone/>
              <a:defRPr sz="1300" b="0" i="0" kern="1200">
                <a:solidFill>
                  <a:schemeClr val="tx1"/>
                </a:solidFill>
                <a:latin typeface="TheSans LP5 Plain" panose="020B0002050302020203" pitchFamily="34" charset="0"/>
                <a:ea typeface="+mn-ea"/>
                <a:cs typeface="+mn-cs"/>
              </a:defRPr>
            </a:lvl6pPr>
            <a:lvl7pPr marL="0" indent="0" algn="l" defTabSz="914400" rtl="0" eaLnBrk="1" latinLnBrk="0" hangingPunct="1">
              <a:spcBef>
                <a:spcPts val="664"/>
              </a:spcBef>
              <a:buFont typeface="Arial" pitchFamily="34" charset="0"/>
              <a:buNone/>
              <a:defRPr sz="1300" b="0" i="0" kern="1200" baseline="0">
                <a:solidFill>
                  <a:schemeClr val="tx1"/>
                </a:solidFill>
                <a:latin typeface="TheSans LP5 Plain" panose="020B0002050302020203" pitchFamily="34" charset="0"/>
                <a:ea typeface="+mn-ea"/>
                <a:cs typeface="+mn-cs"/>
              </a:defRPr>
            </a:lvl7pPr>
            <a:lvl8pPr marL="0" indent="0" algn="l" defTabSz="914400" rtl="0" eaLnBrk="1" latinLnBrk="0" hangingPunct="1">
              <a:spcBef>
                <a:spcPts val="664"/>
              </a:spcBef>
              <a:buFont typeface="Arial" pitchFamily="34" charset="0"/>
              <a:buNone/>
              <a:defRPr sz="1300" b="0" i="0" kern="1200" baseline="0">
                <a:solidFill>
                  <a:schemeClr val="tx1"/>
                </a:solidFill>
                <a:latin typeface="TheSans LP5 Plain" panose="020B0002050302020203" pitchFamily="34" charset="0"/>
                <a:ea typeface="+mn-ea"/>
                <a:cs typeface="+mn-cs"/>
              </a:defRPr>
            </a:lvl8pPr>
            <a:lvl9pPr marL="0" indent="0" algn="l" defTabSz="914400" rtl="0" eaLnBrk="1" latinLnBrk="0" hangingPunct="1">
              <a:spcBef>
                <a:spcPts val="664"/>
              </a:spcBef>
              <a:buFont typeface="Arial" pitchFamily="34" charset="0"/>
              <a:buNone/>
              <a:defRPr sz="1300" b="0" i="0" kern="1200">
                <a:solidFill>
                  <a:schemeClr val="tx1"/>
                </a:solidFill>
                <a:latin typeface="TheSans LP5 Plain" panose="020B0002050302020203" pitchFamily="34" charset="0"/>
                <a:ea typeface="+mn-ea"/>
                <a:cs typeface="+mn-cs"/>
              </a:defRPr>
            </a:lvl9pPr>
          </a:lstStyle>
          <a:p>
            <a:pPr marL="180000" marR="0" lvl="0" indent="-180000" algn="l" defTabSz="914400" rtl="0" eaLnBrk="1" fontAlgn="auto" latinLnBrk="0" hangingPunct="1">
              <a:lnSpc>
                <a:spcPct val="100000"/>
              </a:lnSpc>
              <a:spcBef>
                <a:spcPts val="864"/>
              </a:spcBef>
              <a:spcAft>
                <a:spcPts val="0"/>
              </a:spcAft>
              <a:buClr>
                <a:srgbClr val="DD0000"/>
              </a:buClr>
              <a:buSzTx/>
              <a:buFont typeface="Wingdings" pitchFamily="2" charset="2"/>
              <a:buNone/>
              <a:tabLst/>
              <a:defRPr/>
            </a:pPr>
            <a:r>
              <a:rPr kumimoji="0" lang="en-US" sz="1500" b="0" i="0" u="none" strike="noStrike" kern="1200" cap="none" spc="0" normalizeH="0" baseline="0" noProof="0" dirty="0" smtClean="0">
                <a:ln>
                  <a:noFill/>
                </a:ln>
                <a:solidFill>
                  <a:prstClr val="black"/>
                </a:solidFill>
                <a:effectLst/>
                <a:uLnTx/>
                <a:uFillTx/>
                <a:latin typeface="TheSans LP5 Plain" panose="020B0002050302020203" pitchFamily="34" charset="0"/>
                <a:ea typeface="+mn-ea"/>
                <a:cs typeface="+mn-cs"/>
              </a:rPr>
              <a:t>The </a:t>
            </a:r>
            <a:r>
              <a:rPr kumimoji="0" lang="en-US" sz="15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t>HANNOVER MESSE partner country has the opportunity to…</a:t>
            </a:r>
            <a:br>
              <a:rPr kumimoji="0" lang="en-US" sz="15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br>
            <a:endParaRPr kumimoji="0" lang="en-US" sz="15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endParaRPr>
          </a:p>
          <a:p>
            <a:pPr marL="180000" marR="0" lvl="0" indent="-180000" algn="l" defTabSz="914400" rtl="0" eaLnBrk="1" fontAlgn="auto" latinLnBrk="0" hangingPunct="1">
              <a:lnSpc>
                <a:spcPct val="100000"/>
              </a:lnSpc>
              <a:spcBef>
                <a:spcPts val="864"/>
              </a:spcBef>
              <a:spcAft>
                <a:spcPts val="0"/>
              </a:spcAft>
              <a:buClr>
                <a:srgbClr val="DD0000"/>
              </a:buClr>
              <a:buSzTx/>
              <a:buFont typeface="Wingdings" pitchFamily="2" charset="2"/>
              <a:buChar char="§"/>
              <a:tabLst/>
              <a:defRPr/>
            </a:pPr>
            <a:r>
              <a:rPr kumimoji="0" lang="en-US" sz="15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t>Attract global investors and boost its own </a:t>
            </a:r>
            <a:r>
              <a:rPr kumimoji="0" lang="en-US" sz="1500" b="1"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t>exports</a:t>
            </a:r>
            <a:r>
              <a:rPr kumimoji="0" lang="en-US" sz="15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t>.</a:t>
            </a:r>
          </a:p>
          <a:p>
            <a:pPr marL="180000" marR="0" lvl="0" indent="-180000" algn="l" defTabSz="914400" rtl="0" eaLnBrk="1" fontAlgn="auto" latinLnBrk="0" hangingPunct="1">
              <a:lnSpc>
                <a:spcPct val="100000"/>
              </a:lnSpc>
              <a:spcBef>
                <a:spcPts val="864"/>
              </a:spcBef>
              <a:spcAft>
                <a:spcPts val="0"/>
              </a:spcAft>
              <a:buClr>
                <a:srgbClr val="DD0000"/>
              </a:buClr>
              <a:buSzTx/>
              <a:buFont typeface="Wingdings" pitchFamily="2" charset="2"/>
              <a:buChar char="§"/>
              <a:tabLst/>
              <a:defRPr/>
            </a:pPr>
            <a:r>
              <a:rPr kumimoji="0" lang="en-US" sz="15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t>Prove to the whole world that it is a </a:t>
            </a:r>
            <a:r>
              <a:rPr kumimoji="0" lang="en-US" sz="1500" b="1"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t>first-class provider </a:t>
            </a:r>
            <a:r>
              <a:rPr kumimoji="0" lang="en-US" sz="15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t>of high-quality and </a:t>
            </a:r>
            <a:r>
              <a:rPr kumimoji="0" lang="en-US" sz="1500" b="1"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t>innovative products and solutions</a:t>
            </a:r>
            <a:r>
              <a:rPr kumimoji="0" lang="en-US" sz="15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t>.</a:t>
            </a:r>
          </a:p>
          <a:p>
            <a:pPr marL="180000" marR="0" lvl="0" indent="-180000" algn="l" defTabSz="914400" rtl="0" eaLnBrk="1" fontAlgn="auto" latinLnBrk="0" hangingPunct="1">
              <a:lnSpc>
                <a:spcPct val="100000"/>
              </a:lnSpc>
              <a:spcBef>
                <a:spcPts val="864"/>
              </a:spcBef>
              <a:spcAft>
                <a:spcPts val="0"/>
              </a:spcAft>
              <a:buClr>
                <a:srgbClr val="DD0000"/>
              </a:buClr>
              <a:buSzTx/>
              <a:buFont typeface="Wingdings" pitchFamily="2" charset="2"/>
              <a:buChar char="§"/>
              <a:tabLst/>
              <a:defRPr/>
            </a:pPr>
            <a:r>
              <a:rPr kumimoji="0" lang="en-US" sz="15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t>Present itself as an </a:t>
            </a:r>
            <a:r>
              <a:rPr kumimoji="0" lang="en-US" sz="1500" b="1"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t>attractive location to invest in </a:t>
            </a:r>
            <a:r>
              <a:rPr kumimoji="0" lang="en-US" sz="15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t>that reliably supports the establishment and growth of international businesses.</a:t>
            </a:r>
          </a:p>
          <a:p>
            <a:pPr marL="180000" marR="0" lvl="0" indent="-180000" algn="l" defTabSz="914400" rtl="0" eaLnBrk="1" fontAlgn="auto" latinLnBrk="0" hangingPunct="1">
              <a:lnSpc>
                <a:spcPct val="100000"/>
              </a:lnSpc>
              <a:spcBef>
                <a:spcPts val="864"/>
              </a:spcBef>
              <a:spcAft>
                <a:spcPts val="0"/>
              </a:spcAft>
              <a:buClr>
                <a:srgbClr val="DD0000"/>
              </a:buClr>
              <a:buSzTx/>
              <a:buFont typeface="Wingdings" pitchFamily="2" charset="2"/>
              <a:buChar char="§"/>
              <a:tabLst/>
              <a:defRPr/>
            </a:pPr>
            <a:r>
              <a:rPr kumimoji="0" lang="en-US" sz="15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t>Further its own industrial political strategies and establish </a:t>
            </a:r>
            <a:r>
              <a:rPr kumimoji="0" lang="en-US" sz="1500" b="1"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t>international partnerships</a:t>
            </a:r>
            <a:r>
              <a:rPr kumimoji="0" lang="en-US" sz="15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t>.</a:t>
            </a:r>
          </a:p>
          <a:p>
            <a:pPr marL="180000" marR="0" lvl="0" indent="-180000" algn="l" defTabSz="914400" rtl="0" eaLnBrk="1" fontAlgn="auto" latinLnBrk="0" hangingPunct="1">
              <a:lnSpc>
                <a:spcPct val="100000"/>
              </a:lnSpc>
              <a:spcBef>
                <a:spcPts val="864"/>
              </a:spcBef>
              <a:spcAft>
                <a:spcPts val="0"/>
              </a:spcAft>
              <a:buClr>
                <a:srgbClr val="DD0000"/>
              </a:buClr>
              <a:buSzTx/>
              <a:buFont typeface="Wingdings" pitchFamily="2" charset="2"/>
              <a:buChar char="§"/>
              <a:tabLst/>
              <a:defRPr/>
            </a:pPr>
            <a:r>
              <a:rPr kumimoji="0" lang="en-US" sz="15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t>Help its own businesses to acquire new customers around the world, thereby globally expanding its own economy.</a:t>
            </a:r>
          </a:p>
          <a:p>
            <a:pPr marL="180000" marR="0" lvl="0" indent="-180000" algn="l" defTabSz="914400" rtl="0" eaLnBrk="1" fontAlgn="auto" latinLnBrk="0" hangingPunct="1">
              <a:lnSpc>
                <a:spcPct val="100000"/>
              </a:lnSpc>
              <a:spcBef>
                <a:spcPts val="864"/>
              </a:spcBef>
              <a:spcAft>
                <a:spcPts val="0"/>
              </a:spcAft>
              <a:buClr>
                <a:srgbClr val="DD0000"/>
              </a:buClr>
              <a:buSzTx/>
              <a:buFont typeface="Wingdings" pitchFamily="2" charset="2"/>
              <a:buChar char="§"/>
              <a:tabLst/>
              <a:defRPr/>
            </a:pPr>
            <a:endParaRPr kumimoji="0" lang="de-DE" sz="1500" b="0" i="0" u="none" strike="noStrike" kern="1200" cap="none" spc="0" normalizeH="0" baseline="0" noProof="0" dirty="0" smtClean="0">
              <a:ln>
                <a:noFill/>
              </a:ln>
              <a:solidFill>
                <a:prstClr val="black"/>
              </a:solidFill>
              <a:effectLst/>
              <a:uLnTx/>
              <a:uFillTx/>
              <a:latin typeface="TheSans LP5 Plain" panose="020B0002050302020203" pitchFamily="34" charset="0"/>
              <a:ea typeface="+mn-ea"/>
              <a:cs typeface="+mn-cs"/>
            </a:endParaRPr>
          </a:p>
          <a:p>
            <a:pPr marL="180000" marR="0" lvl="0" indent="-180000" algn="l" defTabSz="914400" rtl="0" eaLnBrk="1" fontAlgn="auto" latinLnBrk="0" hangingPunct="1">
              <a:lnSpc>
                <a:spcPct val="100000"/>
              </a:lnSpc>
              <a:spcBef>
                <a:spcPts val="864"/>
              </a:spcBef>
              <a:spcAft>
                <a:spcPts val="0"/>
              </a:spcAft>
              <a:buClr>
                <a:srgbClr val="DD0000"/>
              </a:buClr>
              <a:buSzTx/>
              <a:buFont typeface="Wingdings" pitchFamily="2" charset="2"/>
              <a:buNone/>
              <a:tabLst/>
              <a:defRPr/>
            </a:pPr>
            <a:endParaRPr kumimoji="0" lang="de-DE" sz="1500" b="0" i="0" u="none" strike="noStrike" kern="1200" cap="none" spc="0" normalizeH="0" baseline="0" noProof="0" dirty="0">
              <a:ln>
                <a:noFill/>
              </a:ln>
              <a:solidFill>
                <a:prstClr val="black"/>
              </a:solidFill>
              <a:effectLst/>
              <a:uLnTx/>
              <a:uFillTx/>
              <a:latin typeface="TheSans LP5 Plain" panose="020B0002050302020203" pitchFamily="34" charset="0"/>
              <a:ea typeface="+mn-ea"/>
              <a:cs typeface="+mn-cs"/>
            </a:endParaRPr>
          </a:p>
        </p:txBody>
      </p:sp>
      <p:pic>
        <p:nvPicPr>
          <p:cNvPr id="2" name="Grafik 1"/>
          <p:cNvPicPr>
            <a:picLocks noChangeAspect="1"/>
          </p:cNvPicPr>
          <p:nvPr/>
        </p:nvPicPr>
        <p:blipFill>
          <a:blip r:embed="rId7"/>
          <a:stretch>
            <a:fillRect/>
          </a:stretch>
        </p:blipFill>
        <p:spPr>
          <a:xfrm>
            <a:off x="7287130" y="94916"/>
            <a:ext cx="1639966" cy="823031"/>
          </a:xfrm>
          <a:prstGeom prst="rect">
            <a:avLst/>
          </a:prstGeom>
        </p:spPr>
      </p:pic>
    </p:spTree>
    <p:extLst>
      <p:ext uri="{BB962C8B-B14F-4D97-AF65-F5344CB8AC3E}">
        <p14:creationId xmlns:p14="http://schemas.microsoft.com/office/powerpoint/2010/main" val="38801664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19CDEB4-C7A4-7B46-BAC0-8765C42348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0520" y="25328"/>
            <a:ext cx="9345038" cy="5256583"/>
          </a:xfrm>
          <a:prstGeom prst="rect">
            <a:avLst/>
          </a:prstGeom>
        </p:spPr>
      </p:pic>
      <p:sp>
        <p:nvSpPr>
          <p:cNvPr id="8" name="Rechteck 7">
            <a:extLst>
              <a:ext uri="{FF2B5EF4-FFF2-40B4-BE49-F238E27FC236}">
                <a16:creationId xmlns:a16="http://schemas.microsoft.com/office/drawing/2014/main" id="{5865B89D-0FA0-4AF9-A5E2-35A7557EDCC4}"/>
              </a:ext>
            </a:extLst>
          </p:cNvPr>
          <p:cNvSpPr/>
          <p:nvPr/>
        </p:nvSpPr>
        <p:spPr>
          <a:xfrm>
            <a:off x="251519" y="405180"/>
            <a:ext cx="871309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all" spc="100" normalizeH="0" baseline="0" noProof="0" dirty="0">
                <a:ln>
                  <a:noFill/>
                </a:ln>
                <a:solidFill>
                  <a:prstClr val="white"/>
                </a:solidFill>
                <a:effectLst/>
                <a:uLnTx/>
                <a:uFillTx/>
                <a:latin typeface="TheSans LP9 Black" panose="020B0002050302020203" pitchFamily="34" charset="0"/>
                <a:ea typeface="+mn-ea"/>
                <a:cs typeface="+mn-cs"/>
              </a:rPr>
              <a:t>PARTNER COUNTRY </a:t>
            </a:r>
            <a:r>
              <a:rPr kumimoji="0" lang="de-DE" sz="3200" b="1" i="0" u="none" strike="noStrike" kern="1200" cap="all" spc="100" normalizeH="0" baseline="0" noProof="0" dirty="0" err="1" smtClean="0">
                <a:ln>
                  <a:noFill/>
                </a:ln>
                <a:solidFill>
                  <a:prstClr val="white"/>
                </a:solidFill>
                <a:effectLst/>
                <a:uLnTx/>
                <a:uFillTx/>
                <a:latin typeface="TheSans LP9 Black" panose="020B0002050302020203" pitchFamily="34" charset="0"/>
                <a:ea typeface="+mn-ea"/>
                <a:cs typeface="+mn-cs"/>
              </a:rPr>
              <a:t>Benefits</a:t>
            </a:r>
            <a:r>
              <a:rPr kumimoji="0" lang="de-DE" sz="3200" b="1" i="0" u="none" strike="noStrike" kern="1200" cap="all" spc="100" normalizeH="0" baseline="0" noProof="0" dirty="0" smtClean="0">
                <a:ln>
                  <a:noFill/>
                </a:ln>
                <a:solidFill>
                  <a:prstClr val="white"/>
                </a:solidFill>
                <a:effectLst/>
                <a:uLnTx/>
                <a:uFillTx/>
                <a:latin typeface="TheSans LP9 Black" panose="020B0002050302020203" pitchFamily="34" charset="0"/>
                <a:ea typeface="+mn-ea"/>
                <a:cs typeface="+mn-cs"/>
              </a:rPr>
              <a:t> </a:t>
            </a:r>
            <a:endParaRPr kumimoji="0" lang="de-DE" sz="3200" b="1" i="0" u="none" strike="noStrike" kern="1200" cap="all" spc="100" normalizeH="0" baseline="0" noProof="0" dirty="0">
              <a:ln>
                <a:noFill/>
              </a:ln>
              <a:solidFill>
                <a:prstClr val="white"/>
              </a:solidFill>
              <a:effectLst/>
              <a:uLnTx/>
              <a:uFillTx/>
              <a:latin typeface="TheSans LP9 Black" panose="020B0002050302020203" pitchFamily="34" charset="0"/>
              <a:ea typeface="+mn-ea"/>
              <a:cs typeface="+mn-cs"/>
            </a:endParaRPr>
          </a:p>
        </p:txBody>
      </p:sp>
      <p:cxnSp>
        <p:nvCxnSpPr>
          <p:cNvPr id="9" name="Gerade Verbindung 17">
            <a:extLst>
              <a:ext uri="{FF2B5EF4-FFF2-40B4-BE49-F238E27FC236}">
                <a16:creationId xmlns:a16="http://schemas.microsoft.com/office/drawing/2014/main" id="{3D27B925-3CB1-40E1-B2CD-E330C4AC9086}"/>
              </a:ext>
            </a:extLst>
          </p:cNvPr>
          <p:cNvCxnSpPr>
            <a:cxnSpLocks/>
          </p:cNvCxnSpPr>
          <p:nvPr/>
        </p:nvCxnSpPr>
        <p:spPr>
          <a:xfrm>
            <a:off x="323528" y="900000"/>
            <a:ext cx="6984776" cy="0"/>
          </a:xfrm>
          <a:prstGeom prst="line">
            <a:avLst/>
          </a:prstGeom>
          <a:ln w="47625">
            <a:solidFill>
              <a:srgbClr val="DD0000"/>
            </a:solidFill>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0B328EB8-8803-474A-AF96-203A121061ED}"/>
              </a:ext>
            </a:extLst>
          </p:cNvPr>
          <p:cNvSpPr/>
          <p:nvPr/>
        </p:nvSpPr>
        <p:spPr>
          <a:xfrm>
            <a:off x="222312" y="1106952"/>
            <a:ext cx="8366788" cy="3176781"/>
          </a:xfrm>
          <a:prstGeom prst="rect">
            <a:avLst/>
          </a:prstGeom>
        </p:spPr>
        <p:txBody>
          <a:bodyPr wrap="square" numCol="2" anchor="t">
            <a:noAutofit/>
          </a:bodyPr>
          <a:lstStyle/>
          <a:p>
            <a:pPr marL="126000" marR="0" lvl="0" indent="-126000" algn="l" defTabSz="914400" rtl="0" eaLnBrk="1" fontAlgn="auto" latinLnBrk="0" hangingPunct="1">
              <a:lnSpc>
                <a:spcPts val="1700"/>
              </a:lnSpc>
              <a:spcBef>
                <a:spcPts val="600"/>
              </a:spcBef>
              <a:spcAft>
                <a:spcPts val="0"/>
              </a:spcAft>
              <a:buClr>
                <a:srgbClr val="FF0000"/>
              </a:buClr>
              <a:buSzPct val="100000"/>
              <a:buFontTx/>
              <a:buBlip>
                <a:blip r:embed="rId4"/>
              </a:buBlip>
              <a:tabLst/>
              <a:defRPr/>
            </a:pPr>
            <a:endParaRPr kumimoji="0" lang="de-DE"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endParaRPr>
          </a:p>
        </p:txBody>
      </p:sp>
      <p:pic>
        <p:nvPicPr>
          <p:cNvPr id="12" name="Grafik 11">
            <a:extLst>
              <a:ext uri="{FF2B5EF4-FFF2-40B4-BE49-F238E27FC236}">
                <a16:creationId xmlns:a16="http://schemas.microsoft.com/office/drawing/2014/main" id="{B5CF322B-5B84-C140-BB08-B56845CF043F}"/>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bwMode="black">
          <a:xfrm>
            <a:off x="160337" y="4716000"/>
            <a:ext cx="835200" cy="180000"/>
          </a:xfrm>
          <a:prstGeom prst="rect">
            <a:avLst/>
          </a:prstGeom>
          <a:noFill/>
        </p:spPr>
      </p:pic>
      <p:pic>
        <p:nvPicPr>
          <p:cNvPr id="21" name="Grafik 20">
            <a:extLst>
              <a:ext uri="{FF2B5EF4-FFF2-40B4-BE49-F238E27FC236}">
                <a16:creationId xmlns:a16="http://schemas.microsoft.com/office/drawing/2014/main" id="{94407080-CB03-1040-A0E2-33636321770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1270"/>
          <a:stretch/>
        </p:blipFill>
        <p:spPr>
          <a:xfrm>
            <a:off x="8557529" y="4634561"/>
            <a:ext cx="425885" cy="360000"/>
          </a:xfrm>
          <a:prstGeom prst="rect">
            <a:avLst/>
          </a:prstGeom>
        </p:spPr>
      </p:pic>
      <p:sp>
        <p:nvSpPr>
          <p:cNvPr id="10" name="Inhaltsplatzhalter 33"/>
          <p:cNvSpPr txBox="1">
            <a:spLocks/>
          </p:cNvSpPr>
          <p:nvPr/>
        </p:nvSpPr>
        <p:spPr>
          <a:xfrm>
            <a:off x="216485" y="986751"/>
            <a:ext cx="8710611" cy="3595442"/>
          </a:xfrm>
          <a:prstGeom prst="rect">
            <a:avLst/>
          </a:prstGeom>
        </p:spPr>
        <p:txBody>
          <a:bodyPr/>
          <a:lstStyle>
            <a:lvl1pPr marL="180000" indent="-180000" algn="l" defTabSz="914400" rtl="0" eaLnBrk="1" latinLnBrk="0" hangingPunct="1">
              <a:spcBef>
                <a:spcPts val="864"/>
              </a:spcBef>
              <a:buClr>
                <a:schemeClr val="tx2"/>
              </a:buClr>
              <a:buFont typeface="Wingdings" pitchFamily="2" charset="2"/>
              <a:buChar char="§"/>
              <a:defRPr sz="1500" b="0" i="0" kern="1200" baseline="0">
                <a:solidFill>
                  <a:schemeClr val="tx1"/>
                </a:solidFill>
                <a:latin typeface="TheSans LP5 Plain" panose="020B0002050302020203" pitchFamily="34" charset="0"/>
                <a:ea typeface="+mn-ea"/>
                <a:cs typeface="+mn-cs"/>
              </a:defRPr>
            </a:lvl1pPr>
            <a:lvl2pPr marL="360000" indent="-180000" algn="l" defTabSz="914400" rtl="0" eaLnBrk="1" latinLnBrk="0" hangingPunct="1">
              <a:spcBef>
                <a:spcPts val="264"/>
              </a:spcBef>
              <a:buClr>
                <a:schemeClr val="tx2"/>
              </a:buClr>
              <a:buFont typeface="Wingdings" pitchFamily="2" charset="2"/>
              <a:buChar char="§"/>
              <a:defRPr sz="1500" b="0" i="0" kern="1200">
                <a:solidFill>
                  <a:schemeClr val="tx1"/>
                </a:solidFill>
                <a:latin typeface="TheSans LP5 Plain" panose="020B0002050302020203" pitchFamily="34" charset="0"/>
                <a:ea typeface="+mn-ea"/>
                <a:cs typeface="+mn-cs"/>
              </a:defRPr>
            </a:lvl2pPr>
            <a:lvl3pPr marL="0" indent="0" algn="l" defTabSz="914400" rtl="0" eaLnBrk="1" latinLnBrk="0" hangingPunct="1">
              <a:spcBef>
                <a:spcPts val="864"/>
              </a:spcBef>
              <a:buFont typeface="Arial" pitchFamily="34" charset="0"/>
              <a:buNone/>
              <a:defRPr sz="1500" b="0" i="0" kern="1200">
                <a:solidFill>
                  <a:schemeClr val="tx1"/>
                </a:solidFill>
                <a:latin typeface="TheSans LP5 Plain" panose="020B0002050302020203" pitchFamily="34" charset="0"/>
                <a:ea typeface="+mn-ea"/>
                <a:cs typeface="+mn-cs"/>
              </a:defRPr>
            </a:lvl3pPr>
            <a:lvl4pPr marL="180000" indent="-180000" algn="l" defTabSz="914400" rtl="0" eaLnBrk="1" latinLnBrk="0" hangingPunct="1">
              <a:spcBef>
                <a:spcPts val="664"/>
              </a:spcBef>
              <a:buClr>
                <a:schemeClr val="tx2"/>
              </a:buClr>
              <a:buFont typeface="Wingdings" pitchFamily="2" charset="2"/>
              <a:buChar char="§"/>
              <a:defRPr sz="1300" b="0" i="0" kern="1200">
                <a:solidFill>
                  <a:schemeClr val="tx1"/>
                </a:solidFill>
                <a:latin typeface="TheSans LP5 Plain" panose="020B0002050302020203" pitchFamily="34" charset="0"/>
                <a:ea typeface="+mn-ea"/>
                <a:cs typeface="+mn-cs"/>
              </a:defRPr>
            </a:lvl4pPr>
            <a:lvl5pPr marL="360000" indent="-180000" algn="l" defTabSz="914400" rtl="0" eaLnBrk="1" latinLnBrk="0" hangingPunct="1">
              <a:spcBef>
                <a:spcPts val="64"/>
              </a:spcBef>
              <a:buClr>
                <a:schemeClr val="tx2"/>
              </a:buClr>
              <a:buFont typeface="Wingdings" pitchFamily="2" charset="2"/>
              <a:buChar char="§"/>
              <a:defRPr sz="1300" b="0" i="0" kern="1200">
                <a:solidFill>
                  <a:schemeClr val="tx1"/>
                </a:solidFill>
                <a:latin typeface="TheSans LP5 Plain" panose="020B0002050302020203" pitchFamily="34" charset="0"/>
                <a:ea typeface="+mn-ea"/>
                <a:cs typeface="+mn-cs"/>
              </a:defRPr>
            </a:lvl5pPr>
            <a:lvl6pPr marL="0" indent="0" algn="l" defTabSz="914400" rtl="0" eaLnBrk="1" latinLnBrk="0" hangingPunct="1">
              <a:spcBef>
                <a:spcPts val="664"/>
              </a:spcBef>
              <a:buFont typeface="Arial" pitchFamily="34" charset="0"/>
              <a:buNone/>
              <a:defRPr sz="1300" b="0" i="0" kern="1200">
                <a:solidFill>
                  <a:schemeClr val="tx1"/>
                </a:solidFill>
                <a:latin typeface="TheSans LP5 Plain" panose="020B0002050302020203" pitchFamily="34" charset="0"/>
                <a:ea typeface="+mn-ea"/>
                <a:cs typeface="+mn-cs"/>
              </a:defRPr>
            </a:lvl6pPr>
            <a:lvl7pPr marL="0" indent="0" algn="l" defTabSz="914400" rtl="0" eaLnBrk="1" latinLnBrk="0" hangingPunct="1">
              <a:spcBef>
                <a:spcPts val="664"/>
              </a:spcBef>
              <a:buFont typeface="Arial" pitchFamily="34" charset="0"/>
              <a:buNone/>
              <a:defRPr sz="1300" b="0" i="0" kern="1200" baseline="0">
                <a:solidFill>
                  <a:schemeClr val="tx1"/>
                </a:solidFill>
                <a:latin typeface="TheSans LP5 Plain" panose="020B0002050302020203" pitchFamily="34" charset="0"/>
                <a:ea typeface="+mn-ea"/>
                <a:cs typeface="+mn-cs"/>
              </a:defRPr>
            </a:lvl7pPr>
            <a:lvl8pPr marL="0" indent="0" algn="l" defTabSz="914400" rtl="0" eaLnBrk="1" latinLnBrk="0" hangingPunct="1">
              <a:spcBef>
                <a:spcPts val="664"/>
              </a:spcBef>
              <a:buFont typeface="Arial" pitchFamily="34" charset="0"/>
              <a:buNone/>
              <a:defRPr sz="1300" b="0" i="0" kern="1200" baseline="0">
                <a:solidFill>
                  <a:schemeClr val="tx1"/>
                </a:solidFill>
                <a:latin typeface="TheSans LP5 Plain" panose="020B0002050302020203" pitchFamily="34" charset="0"/>
                <a:ea typeface="+mn-ea"/>
                <a:cs typeface="+mn-cs"/>
              </a:defRPr>
            </a:lvl8pPr>
            <a:lvl9pPr marL="0" indent="0" algn="l" defTabSz="914400" rtl="0" eaLnBrk="1" latinLnBrk="0" hangingPunct="1">
              <a:spcBef>
                <a:spcPts val="664"/>
              </a:spcBef>
              <a:buFont typeface="Arial" pitchFamily="34" charset="0"/>
              <a:buNone/>
              <a:defRPr sz="1300" b="0" i="0" kern="1200">
                <a:solidFill>
                  <a:schemeClr val="tx1"/>
                </a:solidFill>
                <a:latin typeface="TheSans LP5 Plain" panose="020B0002050302020203" pitchFamily="34" charset="0"/>
                <a:ea typeface="+mn-ea"/>
                <a:cs typeface="+mn-cs"/>
              </a:defRPr>
            </a:lvl9pPr>
          </a:lstStyle>
          <a:p>
            <a:pPr marL="180000" marR="0" lvl="0" indent="-180000" algn="l" defTabSz="914400" rtl="0" eaLnBrk="1" fontAlgn="auto" latinLnBrk="0" hangingPunct="1">
              <a:lnSpc>
                <a:spcPct val="100000"/>
              </a:lnSpc>
              <a:spcBef>
                <a:spcPts val="864"/>
              </a:spcBef>
              <a:spcAft>
                <a:spcPts val="0"/>
              </a:spcAft>
              <a:buClr>
                <a:srgbClr val="DD0000"/>
              </a:buClr>
              <a:buSzTx/>
              <a:buFont typeface="Wingdings" pitchFamily="2" charset="2"/>
              <a:buNone/>
              <a:tabLst/>
              <a:defRPr/>
            </a:pPr>
            <a:r>
              <a:rPr kumimoji="0" lang="en-US" sz="1500" b="0" i="0" u="none" strike="noStrike" kern="1200" cap="none" spc="0" normalizeH="0" baseline="0" noProof="0" dirty="0" smtClean="0">
                <a:ln>
                  <a:noFill/>
                </a:ln>
                <a:solidFill>
                  <a:prstClr val="black"/>
                </a:solidFill>
                <a:effectLst/>
                <a:uLnTx/>
                <a:uFillTx/>
                <a:latin typeface="TheSans LP5 Plain" panose="020B0002050302020203" pitchFamily="34" charset="0"/>
                <a:ea typeface="+mn-ea"/>
                <a:cs typeface="+mn-cs"/>
              </a:rPr>
              <a:t>The</a:t>
            </a:r>
            <a:endParaRPr kumimoji="0" lang="de-DE" sz="1500" b="0" i="0" u="none" strike="noStrike" kern="1200" cap="none" spc="0" normalizeH="0" baseline="0" noProof="0" dirty="0" smtClean="0">
              <a:ln>
                <a:noFill/>
              </a:ln>
              <a:solidFill>
                <a:prstClr val="black"/>
              </a:solidFill>
              <a:effectLst/>
              <a:uLnTx/>
              <a:uFillTx/>
              <a:latin typeface="TheSans LP5 Plain" panose="020B0002050302020203" pitchFamily="34" charset="0"/>
              <a:ea typeface="+mn-ea"/>
              <a:cs typeface="+mn-cs"/>
            </a:endParaRPr>
          </a:p>
          <a:p>
            <a:pPr marL="180000" marR="0" lvl="0" indent="-180000" algn="l" defTabSz="914400" rtl="0" eaLnBrk="1" fontAlgn="auto" latinLnBrk="0" hangingPunct="1">
              <a:lnSpc>
                <a:spcPct val="100000"/>
              </a:lnSpc>
              <a:spcBef>
                <a:spcPts val="864"/>
              </a:spcBef>
              <a:spcAft>
                <a:spcPts val="0"/>
              </a:spcAft>
              <a:buClr>
                <a:srgbClr val="DD0000"/>
              </a:buClr>
              <a:buSzTx/>
              <a:buFont typeface="Wingdings" pitchFamily="2" charset="2"/>
              <a:buNone/>
              <a:tabLst/>
              <a:defRPr/>
            </a:pPr>
            <a:endParaRPr kumimoji="0" lang="de-DE" sz="1500" b="0" i="0" u="none" strike="noStrike" kern="1200" cap="none" spc="0" normalizeH="0" baseline="0" noProof="0" dirty="0">
              <a:ln>
                <a:noFill/>
              </a:ln>
              <a:solidFill>
                <a:prstClr val="black"/>
              </a:solidFill>
              <a:effectLst/>
              <a:uLnTx/>
              <a:uFillTx/>
              <a:latin typeface="TheSans LP5 Plain" panose="020B0002050302020203" pitchFamily="34" charset="0"/>
              <a:ea typeface="+mn-ea"/>
              <a:cs typeface="+mn-cs"/>
            </a:endParaRPr>
          </a:p>
        </p:txBody>
      </p:sp>
      <p:sp>
        <p:nvSpPr>
          <p:cNvPr id="5" name="Rechteck 4"/>
          <p:cNvSpPr/>
          <p:nvPr/>
        </p:nvSpPr>
        <p:spPr>
          <a:xfrm>
            <a:off x="43621" y="1414886"/>
            <a:ext cx="9192961" cy="2750946"/>
          </a:xfrm>
          <a:prstGeom prst="rect">
            <a:avLst/>
          </a:prstGeom>
        </p:spPr>
        <p:txBody>
          <a:bodyPr wrap="square">
            <a:spAutoFit/>
          </a:bodyPr>
          <a:lstStyle/>
          <a:p>
            <a:pPr marL="514350" marR="411480" lvl="0" indent="-285750" algn="l" defTabSz="914400" rtl="0" eaLnBrk="1" fontAlgn="base" latinLnBrk="0" hangingPunct="1">
              <a:lnSpc>
                <a:spcPts val="1465"/>
              </a:lnSpc>
              <a:spcBef>
                <a:spcPts val="1465"/>
              </a:spcBef>
              <a:spcAft>
                <a:spcPts val="0"/>
              </a:spcAft>
              <a:buClrTx/>
              <a:buSzTx/>
              <a:buFont typeface="Wingdings" panose="05000000000000000000" pitchFamily="2" charset="2"/>
              <a:buChar char="Ø"/>
              <a:tabLst>
                <a:tab pos="457200" algn="l"/>
              </a:tabLst>
              <a:defRPr/>
            </a:pPr>
            <a:r>
              <a:rPr kumimoji="0" lang="en-US" sz="1800" b="0" i="0" u="none" strike="noStrike" kern="1200" cap="none" spc="0" normalizeH="0" baseline="0" noProof="0" dirty="0" smtClean="0">
                <a:ln>
                  <a:noFill/>
                </a:ln>
                <a:solidFill>
                  <a:prstClr val="white"/>
                </a:solidFill>
                <a:effectLst/>
                <a:uLnTx/>
                <a:uFillTx/>
                <a:latin typeface="TheSans LP3 Light" panose="020B0002050302020203" pitchFamily="34" charset="0"/>
                <a:ea typeface="Calibri" panose="020F0502020204030204" pitchFamily="34" charset="0"/>
                <a:cs typeface="Times New Roman" panose="02020603050405020304" pitchFamily="18" charset="0"/>
              </a:rPr>
              <a:t>Establish </a:t>
            </a:r>
            <a:r>
              <a:rPr kumimoji="0" lang="en-US" sz="1800" b="0" i="0" u="none" strike="noStrike" kern="1200" cap="none" spc="0" normalizeH="0" baseline="0" noProof="0" dirty="0">
                <a:ln>
                  <a:noFill/>
                </a:ln>
                <a:solidFill>
                  <a:prstClr val="white"/>
                </a:solidFill>
                <a:effectLst/>
                <a:uLnTx/>
                <a:uFillTx/>
                <a:latin typeface="TheSans LP3 Light" panose="020B0002050302020203" pitchFamily="34" charset="0"/>
                <a:ea typeface="Calibri" panose="020F0502020204030204" pitchFamily="34" charset="0"/>
                <a:cs typeface="Times New Roman" panose="02020603050405020304" pitchFamily="18" charset="0"/>
              </a:rPr>
              <a:t>a profile as a leading industrial nation in the eyes of the entire </a:t>
            </a:r>
            <a:r>
              <a:rPr kumimoji="0" lang="en-US" sz="1800" b="0" i="0" u="none" strike="noStrike" kern="1200" cap="none" spc="0" normalizeH="0" baseline="0" noProof="0" dirty="0" smtClean="0">
                <a:ln>
                  <a:noFill/>
                </a:ln>
                <a:solidFill>
                  <a:prstClr val="white"/>
                </a:solidFill>
                <a:effectLst/>
                <a:uLnTx/>
                <a:uFillTx/>
                <a:latin typeface="TheSans LP3 Light" panose="020B0002050302020203" pitchFamily="34" charset="0"/>
                <a:ea typeface="Calibri" panose="020F0502020204030204" pitchFamily="34" charset="0"/>
                <a:cs typeface="Times New Roman" panose="02020603050405020304" pitchFamily="18" charset="0"/>
              </a:rPr>
              <a:t>world</a:t>
            </a:r>
          </a:p>
          <a:p>
            <a:pPr marL="514350" marR="411480" lvl="0" indent="-285750" algn="l" defTabSz="914400" rtl="0" eaLnBrk="1" fontAlgn="base" latinLnBrk="0" hangingPunct="1">
              <a:lnSpc>
                <a:spcPts val="1465"/>
              </a:lnSpc>
              <a:spcBef>
                <a:spcPts val="1465"/>
              </a:spcBef>
              <a:spcAft>
                <a:spcPts val="0"/>
              </a:spcAft>
              <a:buClrTx/>
              <a:buSzTx/>
              <a:buFont typeface="Wingdings" panose="05000000000000000000" pitchFamily="2" charset="2"/>
              <a:buChar char="Ø"/>
              <a:tabLst>
                <a:tab pos="457200" algn="l"/>
              </a:tabLst>
              <a:defRPr/>
            </a:pPr>
            <a:endParaRPr kumimoji="0" lang="en-US" sz="1800" b="0" i="0" u="none" strike="noStrike" kern="1200" cap="none" spc="0" normalizeH="0" baseline="0" noProof="0" dirty="0" smtClean="0">
              <a:ln>
                <a:noFill/>
              </a:ln>
              <a:solidFill>
                <a:prstClr val="white"/>
              </a:solidFill>
              <a:effectLst/>
              <a:uLnTx/>
              <a:uFillTx/>
              <a:latin typeface="TheSans LP3 Light" panose="020B0002050302020203" pitchFamily="34" charset="0"/>
              <a:ea typeface="Calibri" panose="020F0502020204030204" pitchFamily="34" charset="0"/>
              <a:cs typeface="Times New Roman" panose="02020603050405020304" pitchFamily="18" charset="0"/>
            </a:endParaRPr>
          </a:p>
          <a:p>
            <a:pPr marL="514350" marR="0" lvl="0" indent="-285750" algn="l" defTabSz="914400" rtl="0" eaLnBrk="1" fontAlgn="base" latinLnBrk="0" hangingPunct="1">
              <a:lnSpc>
                <a:spcPts val="1235"/>
              </a:lnSpc>
              <a:spcBef>
                <a:spcPts val="230"/>
              </a:spcBef>
              <a:spcAft>
                <a:spcPts val="0"/>
              </a:spcAft>
              <a:buClrTx/>
              <a:buSzTx/>
              <a:buFont typeface="Wingdings" panose="05000000000000000000" pitchFamily="2" charset="2"/>
              <a:buChar char="Ø"/>
              <a:tabLst>
                <a:tab pos="457200" algn="l"/>
              </a:tabLst>
              <a:defRPr/>
            </a:pPr>
            <a:r>
              <a:rPr kumimoji="0" lang="en-US" sz="1800" b="0" i="0" u="none" strike="noStrike" kern="1200" cap="none" spc="-15" normalizeH="0" baseline="0" noProof="0" dirty="0" smtClean="0">
                <a:ln>
                  <a:noFill/>
                </a:ln>
                <a:solidFill>
                  <a:prstClr val="white"/>
                </a:solidFill>
                <a:effectLst/>
                <a:uLnTx/>
                <a:uFillTx/>
                <a:latin typeface="TheSans LP3 Light" panose="020B0002050302020203" pitchFamily="34" charset="0"/>
                <a:ea typeface="Calibri" panose="020F0502020204030204" pitchFamily="34" charset="0"/>
                <a:cs typeface="Times New Roman" panose="02020603050405020304" pitchFamily="18" charset="0"/>
              </a:rPr>
              <a:t>Advancing the </a:t>
            </a:r>
            <a:r>
              <a:rPr kumimoji="0" lang="en-US" sz="1800" b="0" i="0" u="none" strike="noStrike" kern="1200" cap="none" spc="-15" normalizeH="0" baseline="0" noProof="0" dirty="0">
                <a:ln>
                  <a:noFill/>
                </a:ln>
                <a:solidFill>
                  <a:prstClr val="white"/>
                </a:solidFill>
                <a:effectLst/>
                <a:uLnTx/>
                <a:uFillTx/>
                <a:latin typeface="TheSans LP3 Light" panose="020B0002050302020203" pitchFamily="34" charset="0"/>
                <a:ea typeface="Calibri" panose="020F0502020204030204" pitchFamily="34" charset="0"/>
                <a:cs typeface="Times New Roman" panose="02020603050405020304" pitchFamily="18" charset="0"/>
              </a:rPr>
              <a:t>industrial policy </a:t>
            </a:r>
            <a:r>
              <a:rPr kumimoji="0" lang="en-US" sz="1800" b="0" i="0" u="none" strike="noStrike" kern="1200" cap="none" spc="-15" normalizeH="0" baseline="0" noProof="0" dirty="0" smtClean="0">
                <a:ln>
                  <a:noFill/>
                </a:ln>
                <a:solidFill>
                  <a:prstClr val="white"/>
                </a:solidFill>
                <a:effectLst/>
                <a:uLnTx/>
                <a:uFillTx/>
                <a:latin typeface="TheSans LP3 Light" panose="020B0002050302020203" pitchFamily="34" charset="0"/>
                <a:ea typeface="Calibri" panose="020F0502020204030204" pitchFamily="34" charset="0"/>
                <a:cs typeface="Times New Roman" panose="02020603050405020304" pitchFamily="18" charset="0"/>
              </a:rPr>
              <a:t>agendas</a:t>
            </a:r>
          </a:p>
          <a:p>
            <a:pPr marL="228600" marR="0" lvl="0" indent="0" algn="l" defTabSz="914400" rtl="0" eaLnBrk="1" fontAlgn="base" latinLnBrk="0" hangingPunct="1">
              <a:lnSpc>
                <a:spcPts val="1235"/>
              </a:lnSpc>
              <a:spcBef>
                <a:spcPts val="230"/>
              </a:spcBef>
              <a:spcAft>
                <a:spcPts val="0"/>
              </a:spcAft>
              <a:buClrTx/>
              <a:buSzTx/>
              <a:buFontTx/>
              <a:buNone/>
              <a:tabLst>
                <a:tab pos="457200" algn="l"/>
              </a:tabLst>
              <a:defRPr/>
            </a:pPr>
            <a:endParaRPr kumimoji="0" lang="de-DE" sz="1400" b="0" i="0" u="none" strike="noStrike" kern="1200" cap="none" spc="0" normalizeH="0" baseline="0" noProof="0" dirty="0">
              <a:ln>
                <a:noFill/>
              </a:ln>
              <a:solidFill>
                <a:prstClr val="white"/>
              </a:solidFill>
              <a:effectLst/>
              <a:uLnTx/>
              <a:uFillTx/>
              <a:latin typeface="TheSans LP3 Light" panose="020B0002050302020203" pitchFamily="34" charset="0"/>
              <a:ea typeface="PMingLiU"/>
              <a:cs typeface="+mn-cs"/>
            </a:endParaRPr>
          </a:p>
          <a:p>
            <a:pPr marL="514350" marR="0" lvl="0" indent="-285750" algn="l" defTabSz="914400" rtl="0" eaLnBrk="1" fontAlgn="base" latinLnBrk="0" hangingPunct="1">
              <a:lnSpc>
                <a:spcPts val="1240"/>
              </a:lnSpc>
              <a:spcBef>
                <a:spcPts val="225"/>
              </a:spcBef>
              <a:spcAft>
                <a:spcPts val="0"/>
              </a:spcAft>
              <a:buClrTx/>
              <a:buSzTx/>
              <a:buFont typeface="Wingdings" panose="05000000000000000000" pitchFamily="2" charset="2"/>
              <a:buChar char="Ø"/>
              <a:tabLst>
                <a:tab pos="457200" algn="l"/>
              </a:tabLst>
              <a:defRPr/>
            </a:pPr>
            <a:r>
              <a:rPr kumimoji="0" lang="en-US" sz="1800" b="0" i="0" u="none" strike="noStrike" kern="1200" cap="none" spc="-15" normalizeH="0" baseline="0" noProof="0" dirty="0" smtClean="0">
                <a:ln>
                  <a:noFill/>
                </a:ln>
                <a:solidFill>
                  <a:prstClr val="white"/>
                </a:solidFill>
                <a:effectLst/>
                <a:uLnTx/>
                <a:uFillTx/>
                <a:latin typeface="TheSans LP3 Light" panose="020B0002050302020203" pitchFamily="34" charset="0"/>
                <a:ea typeface="Calibri" panose="020F0502020204030204" pitchFamily="34" charset="0"/>
                <a:cs typeface="Times New Roman" panose="02020603050405020304" pitchFamily="18" charset="0"/>
              </a:rPr>
              <a:t>Promoting the </a:t>
            </a:r>
            <a:r>
              <a:rPr kumimoji="0" lang="en-US" sz="1800" b="0" i="0" u="none" strike="noStrike" kern="1200" cap="none" spc="-15" normalizeH="0" baseline="0" noProof="0" dirty="0">
                <a:ln>
                  <a:noFill/>
                </a:ln>
                <a:solidFill>
                  <a:prstClr val="white"/>
                </a:solidFill>
                <a:effectLst/>
                <a:uLnTx/>
                <a:uFillTx/>
                <a:latin typeface="TheSans LP3 Light" panose="020B0002050302020203" pitchFamily="34" charset="0"/>
                <a:ea typeface="Calibri" panose="020F0502020204030204" pitchFamily="34" charset="0"/>
                <a:cs typeface="Times New Roman" panose="02020603050405020304" pitchFamily="18" charset="0"/>
              </a:rPr>
              <a:t>benefits of investing in </a:t>
            </a:r>
            <a:r>
              <a:rPr kumimoji="0" lang="en-US" sz="1800" b="0" i="0" u="none" strike="noStrike" kern="1200" cap="none" spc="-15" normalizeH="0" baseline="0" noProof="0" dirty="0" smtClean="0">
                <a:ln>
                  <a:noFill/>
                </a:ln>
                <a:solidFill>
                  <a:prstClr val="white"/>
                </a:solidFill>
                <a:effectLst/>
                <a:uLnTx/>
                <a:uFillTx/>
                <a:latin typeface="TheSans LP3 Light" panose="020B0002050302020203" pitchFamily="34" charset="0"/>
                <a:ea typeface="Calibri" panose="020F0502020204030204" pitchFamily="34" charset="0"/>
                <a:cs typeface="Times New Roman" panose="02020603050405020304" pitchFamily="18" charset="0"/>
              </a:rPr>
              <a:t>the Indonesian Economy</a:t>
            </a:r>
          </a:p>
          <a:p>
            <a:pPr marL="514350" marR="0" lvl="0" indent="-285750" algn="l" defTabSz="914400" rtl="0" eaLnBrk="1" fontAlgn="base" latinLnBrk="0" hangingPunct="1">
              <a:lnSpc>
                <a:spcPts val="1240"/>
              </a:lnSpc>
              <a:spcBef>
                <a:spcPts val="225"/>
              </a:spcBef>
              <a:spcAft>
                <a:spcPts val="0"/>
              </a:spcAft>
              <a:buClrTx/>
              <a:buSzTx/>
              <a:buFont typeface="Wingdings" panose="05000000000000000000" pitchFamily="2" charset="2"/>
              <a:buChar char="Ø"/>
              <a:tabLst>
                <a:tab pos="457200" algn="l"/>
              </a:tabLst>
              <a:defRPr/>
            </a:pPr>
            <a:endParaRPr kumimoji="0" lang="de-DE" sz="1400" b="0" i="0" u="none" strike="noStrike" kern="1200" cap="none" spc="0" normalizeH="0" baseline="0" noProof="0" dirty="0">
              <a:ln>
                <a:noFill/>
              </a:ln>
              <a:solidFill>
                <a:prstClr val="white"/>
              </a:solidFill>
              <a:effectLst/>
              <a:uLnTx/>
              <a:uFillTx/>
              <a:latin typeface="TheSans LP3 Light" panose="020B0002050302020203" pitchFamily="34" charset="0"/>
              <a:ea typeface="PMingLiU"/>
              <a:cs typeface="+mn-cs"/>
            </a:endParaRPr>
          </a:p>
          <a:p>
            <a:pPr marL="514350" marR="320040" lvl="0" indent="-285750" algn="l" defTabSz="914400" rtl="0" eaLnBrk="1" fontAlgn="base" latinLnBrk="0" hangingPunct="1">
              <a:lnSpc>
                <a:spcPts val="1465"/>
              </a:lnSpc>
              <a:spcBef>
                <a:spcPts val="20"/>
              </a:spcBef>
              <a:spcAft>
                <a:spcPts val="0"/>
              </a:spcAft>
              <a:buClrTx/>
              <a:buSzTx/>
              <a:buFont typeface="Wingdings" panose="05000000000000000000" pitchFamily="2" charset="2"/>
              <a:buChar char="Ø"/>
              <a:tabLst>
                <a:tab pos="457200" algn="l"/>
              </a:tabLst>
              <a:defRPr/>
            </a:pPr>
            <a:r>
              <a:rPr kumimoji="0" lang="en-US" sz="1800" b="0" i="0" u="none" strike="noStrike" kern="1200" cap="none" spc="0" normalizeH="0" baseline="0" noProof="0" dirty="0" smtClean="0">
                <a:ln>
                  <a:noFill/>
                </a:ln>
                <a:solidFill>
                  <a:prstClr val="white"/>
                </a:solidFill>
                <a:effectLst/>
                <a:uLnTx/>
                <a:uFillTx/>
                <a:latin typeface="TheSans LP3 Light" panose="020B0002050302020203" pitchFamily="34" charset="0"/>
                <a:ea typeface="Calibri" panose="020F0502020204030204" pitchFamily="34" charset="0"/>
                <a:cs typeface="Times New Roman" panose="02020603050405020304" pitchFamily="18" charset="0"/>
              </a:rPr>
              <a:t>Highlighting </a:t>
            </a:r>
            <a:r>
              <a:rPr kumimoji="0" lang="en-US" sz="1800" b="0" i="0" u="none" strike="noStrike" kern="1200" cap="none" spc="0" normalizeH="0" baseline="0" noProof="0" dirty="0">
                <a:ln>
                  <a:noFill/>
                </a:ln>
                <a:solidFill>
                  <a:prstClr val="white"/>
                </a:solidFill>
                <a:effectLst/>
                <a:uLnTx/>
                <a:uFillTx/>
                <a:latin typeface="TheSans LP3 Light" panose="020B0002050302020203" pitchFamily="34" charset="0"/>
                <a:ea typeface="Calibri" panose="020F0502020204030204" pitchFamily="34" charset="0"/>
                <a:cs typeface="Times New Roman" panose="02020603050405020304" pitchFamily="18" charset="0"/>
              </a:rPr>
              <a:t>the importance of environmentally responsible and sustainable </a:t>
            </a:r>
            <a:r>
              <a:rPr kumimoji="0" lang="en-US" sz="1800" b="0" i="0" u="none" strike="noStrike" kern="1200" cap="none" spc="0" normalizeH="0" baseline="0" noProof="0" dirty="0" smtClean="0">
                <a:ln>
                  <a:noFill/>
                </a:ln>
                <a:solidFill>
                  <a:prstClr val="white"/>
                </a:solidFill>
                <a:effectLst/>
                <a:uLnTx/>
                <a:uFillTx/>
                <a:latin typeface="TheSans LP3 Light" panose="020B0002050302020203" pitchFamily="34" charset="0"/>
                <a:ea typeface="Calibri" panose="020F0502020204030204" pitchFamily="34" charset="0"/>
                <a:cs typeface="Times New Roman" panose="02020603050405020304" pitchFamily="18" charset="0"/>
              </a:rPr>
              <a:t>production</a:t>
            </a:r>
          </a:p>
          <a:p>
            <a:pPr marL="228600" marR="320040" lvl="0" indent="0" algn="l" defTabSz="914400" rtl="0" eaLnBrk="1" fontAlgn="base" latinLnBrk="0" hangingPunct="1">
              <a:lnSpc>
                <a:spcPts val="1465"/>
              </a:lnSpc>
              <a:spcBef>
                <a:spcPts val="20"/>
              </a:spcBef>
              <a:spcAft>
                <a:spcPts val="0"/>
              </a:spcAft>
              <a:buClrTx/>
              <a:buSzTx/>
              <a:buFontTx/>
              <a:buNone/>
              <a:tabLst>
                <a:tab pos="457200" algn="l"/>
              </a:tabLst>
              <a:defRPr/>
            </a:pPr>
            <a:endParaRPr kumimoji="0" lang="de-DE" sz="1400" b="0" i="0" u="none" strike="noStrike" kern="1200" cap="none" spc="0" normalizeH="0" baseline="0" noProof="0" dirty="0">
              <a:ln>
                <a:noFill/>
              </a:ln>
              <a:solidFill>
                <a:prstClr val="white"/>
              </a:solidFill>
              <a:effectLst/>
              <a:uLnTx/>
              <a:uFillTx/>
              <a:latin typeface="TheSans LP3 Light" panose="020B0002050302020203" pitchFamily="34" charset="0"/>
              <a:ea typeface="PMingLiU"/>
              <a:cs typeface="+mn-cs"/>
            </a:endParaRPr>
          </a:p>
          <a:p>
            <a:pPr marL="514350" marR="320040" lvl="0" indent="-285750" algn="l" defTabSz="914400" rtl="0" eaLnBrk="1" fontAlgn="base" latinLnBrk="0" hangingPunct="1">
              <a:lnSpc>
                <a:spcPts val="1465"/>
              </a:lnSpc>
              <a:spcBef>
                <a:spcPts val="0"/>
              </a:spcBef>
              <a:spcAft>
                <a:spcPts val="0"/>
              </a:spcAft>
              <a:buClrTx/>
              <a:buSzTx/>
              <a:buFont typeface="Wingdings" panose="05000000000000000000" pitchFamily="2" charset="2"/>
              <a:buChar char="Ø"/>
              <a:tabLst>
                <a:tab pos="457200" algn="l"/>
              </a:tabLst>
              <a:defRPr/>
            </a:pPr>
            <a:r>
              <a:rPr kumimoji="0" lang="en-US" sz="1800" b="0" i="0" u="none" strike="noStrike" kern="1200" cap="none" spc="0" normalizeH="0" baseline="0" noProof="0" dirty="0" smtClean="0">
                <a:ln>
                  <a:noFill/>
                </a:ln>
                <a:solidFill>
                  <a:prstClr val="white"/>
                </a:solidFill>
                <a:effectLst/>
                <a:uLnTx/>
                <a:uFillTx/>
                <a:latin typeface="TheSans LP3 Light" panose="020B0002050302020203" pitchFamily="34" charset="0"/>
                <a:ea typeface="Calibri" panose="020F0502020204030204" pitchFamily="34" charset="0"/>
                <a:cs typeface="Times New Roman" panose="02020603050405020304" pitchFamily="18" charset="0"/>
              </a:rPr>
              <a:t>Initiating </a:t>
            </a:r>
            <a:r>
              <a:rPr kumimoji="0" lang="en-US" sz="1800" b="0" i="0" u="none" strike="noStrike" kern="1200" cap="none" spc="0" normalizeH="0" baseline="0" noProof="0" dirty="0">
                <a:ln>
                  <a:noFill/>
                </a:ln>
                <a:solidFill>
                  <a:prstClr val="white"/>
                </a:solidFill>
                <a:effectLst/>
                <a:uLnTx/>
                <a:uFillTx/>
                <a:latin typeface="TheSans LP3 Light" panose="020B0002050302020203" pitchFamily="34" charset="0"/>
                <a:ea typeface="Calibri" panose="020F0502020204030204" pitchFamily="34" charset="0"/>
                <a:cs typeface="Times New Roman" panose="02020603050405020304" pitchFamily="18" charset="0"/>
              </a:rPr>
              <a:t>new business cooperation relationships and strengthened existing partnerships into the long-term </a:t>
            </a:r>
            <a:r>
              <a:rPr kumimoji="0" lang="en-US" sz="1800" b="0" i="0" u="none" strike="noStrike" kern="1200" cap="none" spc="0" normalizeH="0" baseline="0" noProof="0" dirty="0" smtClean="0">
                <a:ln>
                  <a:noFill/>
                </a:ln>
                <a:solidFill>
                  <a:prstClr val="white"/>
                </a:solidFill>
                <a:effectLst/>
                <a:uLnTx/>
                <a:uFillTx/>
                <a:latin typeface="TheSans LP3 Light" panose="020B0002050302020203" pitchFamily="34" charset="0"/>
                <a:ea typeface="Calibri" panose="020F0502020204030204" pitchFamily="34" charset="0"/>
                <a:cs typeface="Times New Roman" panose="02020603050405020304" pitchFamily="18" charset="0"/>
              </a:rPr>
              <a:t>future</a:t>
            </a:r>
          </a:p>
          <a:p>
            <a:pPr marL="228600" marR="320040" lvl="0" indent="0" algn="l" defTabSz="914400" rtl="0" eaLnBrk="1" fontAlgn="base" latinLnBrk="0" hangingPunct="1">
              <a:lnSpc>
                <a:spcPts val="1465"/>
              </a:lnSpc>
              <a:spcBef>
                <a:spcPts val="0"/>
              </a:spcBef>
              <a:spcAft>
                <a:spcPts val="0"/>
              </a:spcAft>
              <a:buClrTx/>
              <a:buSzTx/>
              <a:buFontTx/>
              <a:buNone/>
              <a:tabLst>
                <a:tab pos="457200" algn="l"/>
              </a:tabLst>
              <a:defRPr/>
            </a:pPr>
            <a:endParaRPr kumimoji="0" lang="de-DE" sz="1400" b="0" i="0" u="none" strike="noStrike" kern="1200" cap="none" spc="0" normalizeH="0" baseline="0" noProof="0" dirty="0">
              <a:ln>
                <a:noFill/>
              </a:ln>
              <a:solidFill>
                <a:prstClr val="white"/>
              </a:solidFill>
              <a:effectLst/>
              <a:uLnTx/>
              <a:uFillTx/>
              <a:latin typeface="TheSans LP3 Light" panose="020B0002050302020203" pitchFamily="34" charset="0"/>
              <a:ea typeface="PMingLiU"/>
              <a:cs typeface="+mn-cs"/>
            </a:endParaRPr>
          </a:p>
          <a:p>
            <a:pPr marL="514350" marR="0" lvl="0" indent="-285750" algn="l" defTabSz="914400" rtl="0" eaLnBrk="1" fontAlgn="base" latinLnBrk="0" hangingPunct="1">
              <a:lnSpc>
                <a:spcPts val="1235"/>
              </a:lnSpc>
              <a:spcBef>
                <a:spcPts val="225"/>
              </a:spcBef>
              <a:spcAft>
                <a:spcPts val="0"/>
              </a:spcAft>
              <a:buClrTx/>
              <a:buSzTx/>
              <a:buFont typeface="Wingdings" panose="05000000000000000000" pitchFamily="2" charset="2"/>
              <a:buChar char="Ø"/>
              <a:tabLst>
                <a:tab pos="457200" algn="l"/>
              </a:tabLst>
              <a:defRPr/>
            </a:pPr>
            <a:r>
              <a:rPr kumimoji="0" lang="en-US" sz="1800" b="0" i="0" u="none" strike="noStrike" kern="1200" cap="none" spc="-15" normalizeH="0" baseline="0" noProof="0" dirty="0" smtClean="0">
                <a:ln>
                  <a:noFill/>
                </a:ln>
                <a:solidFill>
                  <a:prstClr val="white"/>
                </a:solidFill>
                <a:effectLst/>
                <a:uLnTx/>
                <a:uFillTx/>
                <a:latin typeface="TheSans LP3 Light" panose="020B0002050302020203" pitchFamily="34" charset="0"/>
                <a:ea typeface="Calibri" panose="020F0502020204030204" pitchFamily="34" charset="0"/>
                <a:cs typeface="Times New Roman" panose="02020603050405020304" pitchFamily="18" charset="0"/>
              </a:rPr>
              <a:t>Forging </a:t>
            </a:r>
            <a:r>
              <a:rPr kumimoji="0" lang="en-US" sz="1800" b="0" i="0" u="none" strike="noStrike" kern="1200" cap="none" spc="-15" normalizeH="0" baseline="0" noProof="0" dirty="0">
                <a:ln>
                  <a:noFill/>
                </a:ln>
                <a:solidFill>
                  <a:prstClr val="white"/>
                </a:solidFill>
                <a:effectLst/>
                <a:uLnTx/>
                <a:uFillTx/>
                <a:latin typeface="TheSans LP3 Light" panose="020B0002050302020203" pitchFamily="34" charset="0"/>
                <a:ea typeface="Calibri" panose="020F0502020204030204" pitchFamily="34" charset="0"/>
                <a:cs typeface="Times New Roman" panose="02020603050405020304" pitchFamily="18" charset="0"/>
              </a:rPr>
              <a:t>new links with foreign industrial associations.</a:t>
            </a:r>
            <a:endParaRPr kumimoji="0" lang="de-DE" sz="1400" b="0" i="0" u="none" strike="noStrike" kern="1200" cap="none" spc="0" normalizeH="0" baseline="0" noProof="0" dirty="0">
              <a:ln>
                <a:noFill/>
              </a:ln>
              <a:solidFill>
                <a:prstClr val="white"/>
              </a:solidFill>
              <a:effectLst/>
              <a:uLnTx/>
              <a:uFillTx/>
              <a:latin typeface="TheSans LP3 Light" panose="020B0002050302020203" pitchFamily="34" charset="0"/>
              <a:ea typeface="PMingLiU"/>
              <a:cs typeface="+mn-cs"/>
            </a:endParaRPr>
          </a:p>
        </p:txBody>
      </p:sp>
      <p:pic>
        <p:nvPicPr>
          <p:cNvPr id="11" name="Grafik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88245" y="92120"/>
            <a:ext cx="1638851" cy="825827"/>
          </a:xfrm>
          <a:prstGeom prst="rect">
            <a:avLst/>
          </a:prstGeom>
        </p:spPr>
      </p:pic>
    </p:spTree>
    <p:extLst>
      <p:ext uri="{BB962C8B-B14F-4D97-AF65-F5344CB8AC3E}">
        <p14:creationId xmlns:p14="http://schemas.microsoft.com/office/powerpoint/2010/main" val="34675112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19CDEB4-C7A4-7B46-BAC0-8765C42348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0520" y="9460"/>
            <a:ext cx="9345038" cy="5256583"/>
          </a:xfrm>
          <a:prstGeom prst="rect">
            <a:avLst/>
          </a:prstGeom>
        </p:spPr>
      </p:pic>
      <p:sp>
        <p:nvSpPr>
          <p:cNvPr id="8" name="Rechteck 7">
            <a:extLst>
              <a:ext uri="{FF2B5EF4-FFF2-40B4-BE49-F238E27FC236}">
                <a16:creationId xmlns:a16="http://schemas.microsoft.com/office/drawing/2014/main" id="{5865B89D-0FA0-4AF9-A5E2-35A7557EDCC4}"/>
              </a:ext>
            </a:extLst>
          </p:cNvPr>
          <p:cNvSpPr/>
          <p:nvPr/>
        </p:nvSpPr>
        <p:spPr>
          <a:xfrm>
            <a:off x="251519" y="405180"/>
            <a:ext cx="871309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all" spc="100" normalizeH="0" baseline="0" noProof="0" dirty="0">
                <a:ln>
                  <a:noFill/>
                </a:ln>
                <a:solidFill>
                  <a:prstClr val="white"/>
                </a:solidFill>
                <a:effectLst/>
                <a:uLnTx/>
                <a:uFillTx/>
                <a:latin typeface="TheSans LP9 Black" panose="020B0002050302020203" pitchFamily="34" charset="0"/>
                <a:ea typeface="+mn-ea"/>
                <a:cs typeface="+mn-cs"/>
              </a:rPr>
              <a:t>PARTNER COUNTRY </a:t>
            </a:r>
            <a:r>
              <a:rPr kumimoji="0" lang="de-DE" sz="3200" b="1" i="0" u="none" strike="noStrike" kern="1200" cap="all" spc="100" normalizeH="0" baseline="0" noProof="0" dirty="0" err="1" smtClean="0">
                <a:ln>
                  <a:noFill/>
                </a:ln>
                <a:solidFill>
                  <a:prstClr val="white"/>
                </a:solidFill>
                <a:effectLst/>
                <a:uLnTx/>
                <a:uFillTx/>
                <a:latin typeface="TheSans LP9 Black" panose="020B0002050302020203" pitchFamily="34" charset="0"/>
                <a:ea typeface="+mn-ea"/>
                <a:cs typeface="+mn-cs"/>
              </a:rPr>
              <a:t>Benefits</a:t>
            </a:r>
            <a:r>
              <a:rPr kumimoji="0" lang="de-DE" sz="3200" b="1" i="0" u="none" strike="noStrike" kern="1200" cap="all" spc="100" normalizeH="0" baseline="0" noProof="0" dirty="0" smtClean="0">
                <a:ln>
                  <a:noFill/>
                </a:ln>
                <a:solidFill>
                  <a:prstClr val="white"/>
                </a:solidFill>
                <a:effectLst/>
                <a:uLnTx/>
                <a:uFillTx/>
                <a:latin typeface="TheSans LP9 Black" panose="020B0002050302020203" pitchFamily="34" charset="0"/>
                <a:ea typeface="+mn-ea"/>
                <a:cs typeface="+mn-cs"/>
              </a:rPr>
              <a:t> </a:t>
            </a:r>
            <a:endParaRPr kumimoji="0" lang="de-DE" sz="3200" b="1" i="0" u="none" strike="noStrike" kern="1200" cap="all" spc="100" normalizeH="0" baseline="0" noProof="0" dirty="0">
              <a:ln>
                <a:noFill/>
              </a:ln>
              <a:solidFill>
                <a:prstClr val="white"/>
              </a:solidFill>
              <a:effectLst/>
              <a:uLnTx/>
              <a:uFillTx/>
              <a:latin typeface="TheSans LP9 Black" panose="020B0002050302020203" pitchFamily="34" charset="0"/>
              <a:ea typeface="+mn-ea"/>
              <a:cs typeface="+mn-cs"/>
            </a:endParaRPr>
          </a:p>
        </p:txBody>
      </p:sp>
      <p:cxnSp>
        <p:nvCxnSpPr>
          <p:cNvPr id="9" name="Gerade Verbindung 17">
            <a:extLst>
              <a:ext uri="{FF2B5EF4-FFF2-40B4-BE49-F238E27FC236}">
                <a16:creationId xmlns:a16="http://schemas.microsoft.com/office/drawing/2014/main" id="{3D27B925-3CB1-40E1-B2CD-E330C4AC9086}"/>
              </a:ext>
            </a:extLst>
          </p:cNvPr>
          <p:cNvCxnSpPr>
            <a:cxnSpLocks/>
          </p:cNvCxnSpPr>
          <p:nvPr/>
        </p:nvCxnSpPr>
        <p:spPr>
          <a:xfrm>
            <a:off x="323528" y="900000"/>
            <a:ext cx="6984776" cy="0"/>
          </a:xfrm>
          <a:prstGeom prst="line">
            <a:avLst/>
          </a:prstGeom>
          <a:ln w="47625">
            <a:solidFill>
              <a:srgbClr val="DD0000"/>
            </a:solidFill>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0B328EB8-8803-474A-AF96-203A121061ED}"/>
              </a:ext>
            </a:extLst>
          </p:cNvPr>
          <p:cNvSpPr/>
          <p:nvPr/>
        </p:nvSpPr>
        <p:spPr>
          <a:xfrm>
            <a:off x="222312" y="1106952"/>
            <a:ext cx="8366788" cy="3176781"/>
          </a:xfrm>
          <a:prstGeom prst="rect">
            <a:avLst/>
          </a:prstGeom>
        </p:spPr>
        <p:txBody>
          <a:bodyPr wrap="square" numCol="2" anchor="t">
            <a:noAutofit/>
          </a:bodyPr>
          <a:lstStyle/>
          <a:p>
            <a:pPr marL="126000" marR="0" lvl="0" indent="-126000" algn="l" defTabSz="914400" rtl="0" eaLnBrk="1" fontAlgn="auto" latinLnBrk="0" hangingPunct="1">
              <a:lnSpc>
                <a:spcPts val="1700"/>
              </a:lnSpc>
              <a:spcBef>
                <a:spcPts val="600"/>
              </a:spcBef>
              <a:spcAft>
                <a:spcPts val="0"/>
              </a:spcAft>
              <a:buClr>
                <a:srgbClr val="FF0000"/>
              </a:buClr>
              <a:buSzPct val="100000"/>
              <a:buFontTx/>
              <a:buBlip>
                <a:blip r:embed="rId4"/>
              </a:buBlip>
              <a:tabLst/>
              <a:defRPr/>
            </a:pPr>
            <a:endParaRPr kumimoji="0" lang="de-DE"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endParaRPr>
          </a:p>
        </p:txBody>
      </p:sp>
      <p:pic>
        <p:nvPicPr>
          <p:cNvPr id="12" name="Grafik 11">
            <a:extLst>
              <a:ext uri="{FF2B5EF4-FFF2-40B4-BE49-F238E27FC236}">
                <a16:creationId xmlns:a16="http://schemas.microsoft.com/office/drawing/2014/main" id="{B5CF322B-5B84-C140-BB08-B56845CF043F}"/>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bwMode="black">
          <a:xfrm>
            <a:off x="160337" y="4716000"/>
            <a:ext cx="835200" cy="180000"/>
          </a:xfrm>
          <a:prstGeom prst="rect">
            <a:avLst/>
          </a:prstGeom>
          <a:noFill/>
        </p:spPr>
      </p:pic>
      <p:pic>
        <p:nvPicPr>
          <p:cNvPr id="21" name="Grafik 20">
            <a:extLst>
              <a:ext uri="{FF2B5EF4-FFF2-40B4-BE49-F238E27FC236}">
                <a16:creationId xmlns:a16="http://schemas.microsoft.com/office/drawing/2014/main" id="{94407080-CB03-1040-A0E2-33636321770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1270"/>
          <a:stretch/>
        </p:blipFill>
        <p:spPr>
          <a:xfrm>
            <a:off x="8557529" y="4634561"/>
            <a:ext cx="425885" cy="360000"/>
          </a:xfrm>
          <a:prstGeom prst="rect">
            <a:avLst/>
          </a:prstGeom>
        </p:spPr>
      </p:pic>
      <p:sp>
        <p:nvSpPr>
          <p:cNvPr id="10" name="Inhaltsplatzhalter 33"/>
          <p:cNvSpPr txBox="1">
            <a:spLocks/>
          </p:cNvSpPr>
          <p:nvPr/>
        </p:nvSpPr>
        <p:spPr>
          <a:xfrm>
            <a:off x="216485" y="986751"/>
            <a:ext cx="8710611" cy="3595442"/>
          </a:xfrm>
          <a:prstGeom prst="rect">
            <a:avLst/>
          </a:prstGeom>
        </p:spPr>
        <p:txBody>
          <a:bodyPr/>
          <a:lstStyle>
            <a:lvl1pPr marL="180000" indent="-180000" algn="l" defTabSz="914400" rtl="0" eaLnBrk="1" latinLnBrk="0" hangingPunct="1">
              <a:spcBef>
                <a:spcPts val="864"/>
              </a:spcBef>
              <a:buClr>
                <a:schemeClr val="tx2"/>
              </a:buClr>
              <a:buFont typeface="Wingdings" pitchFamily="2" charset="2"/>
              <a:buChar char="§"/>
              <a:defRPr sz="1500" b="0" i="0" kern="1200" baseline="0">
                <a:solidFill>
                  <a:schemeClr val="tx1"/>
                </a:solidFill>
                <a:latin typeface="TheSans LP5 Plain" panose="020B0002050302020203" pitchFamily="34" charset="0"/>
                <a:ea typeface="+mn-ea"/>
                <a:cs typeface="+mn-cs"/>
              </a:defRPr>
            </a:lvl1pPr>
            <a:lvl2pPr marL="360000" indent="-180000" algn="l" defTabSz="914400" rtl="0" eaLnBrk="1" latinLnBrk="0" hangingPunct="1">
              <a:spcBef>
                <a:spcPts val="264"/>
              </a:spcBef>
              <a:buClr>
                <a:schemeClr val="tx2"/>
              </a:buClr>
              <a:buFont typeface="Wingdings" pitchFamily="2" charset="2"/>
              <a:buChar char="§"/>
              <a:defRPr sz="1500" b="0" i="0" kern="1200">
                <a:solidFill>
                  <a:schemeClr val="tx1"/>
                </a:solidFill>
                <a:latin typeface="TheSans LP5 Plain" panose="020B0002050302020203" pitchFamily="34" charset="0"/>
                <a:ea typeface="+mn-ea"/>
                <a:cs typeface="+mn-cs"/>
              </a:defRPr>
            </a:lvl2pPr>
            <a:lvl3pPr marL="0" indent="0" algn="l" defTabSz="914400" rtl="0" eaLnBrk="1" latinLnBrk="0" hangingPunct="1">
              <a:spcBef>
                <a:spcPts val="864"/>
              </a:spcBef>
              <a:buFont typeface="Arial" pitchFamily="34" charset="0"/>
              <a:buNone/>
              <a:defRPr sz="1500" b="0" i="0" kern="1200">
                <a:solidFill>
                  <a:schemeClr val="tx1"/>
                </a:solidFill>
                <a:latin typeface="TheSans LP5 Plain" panose="020B0002050302020203" pitchFamily="34" charset="0"/>
                <a:ea typeface="+mn-ea"/>
                <a:cs typeface="+mn-cs"/>
              </a:defRPr>
            </a:lvl3pPr>
            <a:lvl4pPr marL="180000" indent="-180000" algn="l" defTabSz="914400" rtl="0" eaLnBrk="1" latinLnBrk="0" hangingPunct="1">
              <a:spcBef>
                <a:spcPts val="664"/>
              </a:spcBef>
              <a:buClr>
                <a:schemeClr val="tx2"/>
              </a:buClr>
              <a:buFont typeface="Wingdings" pitchFamily="2" charset="2"/>
              <a:buChar char="§"/>
              <a:defRPr sz="1300" b="0" i="0" kern="1200">
                <a:solidFill>
                  <a:schemeClr val="tx1"/>
                </a:solidFill>
                <a:latin typeface="TheSans LP5 Plain" panose="020B0002050302020203" pitchFamily="34" charset="0"/>
                <a:ea typeface="+mn-ea"/>
                <a:cs typeface="+mn-cs"/>
              </a:defRPr>
            </a:lvl4pPr>
            <a:lvl5pPr marL="360000" indent="-180000" algn="l" defTabSz="914400" rtl="0" eaLnBrk="1" latinLnBrk="0" hangingPunct="1">
              <a:spcBef>
                <a:spcPts val="64"/>
              </a:spcBef>
              <a:buClr>
                <a:schemeClr val="tx2"/>
              </a:buClr>
              <a:buFont typeface="Wingdings" pitchFamily="2" charset="2"/>
              <a:buChar char="§"/>
              <a:defRPr sz="1300" b="0" i="0" kern="1200">
                <a:solidFill>
                  <a:schemeClr val="tx1"/>
                </a:solidFill>
                <a:latin typeface="TheSans LP5 Plain" panose="020B0002050302020203" pitchFamily="34" charset="0"/>
                <a:ea typeface="+mn-ea"/>
                <a:cs typeface="+mn-cs"/>
              </a:defRPr>
            </a:lvl5pPr>
            <a:lvl6pPr marL="0" indent="0" algn="l" defTabSz="914400" rtl="0" eaLnBrk="1" latinLnBrk="0" hangingPunct="1">
              <a:spcBef>
                <a:spcPts val="664"/>
              </a:spcBef>
              <a:buFont typeface="Arial" pitchFamily="34" charset="0"/>
              <a:buNone/>
              <a:defRPr sz="1300" b="0" i="0" kern="1200">
                <a:solidFill>
                  <a:schemeClr val="tx1"/>
                </a:solidFill>
                <a:latin typeface="TheSans LP5 Plain" panose="020B0002050302020203" pitchFamily="34" charset="0"/>
                <a:ea typeface="+mn-ea"/>
                <a:cs typeface="+mn-cs"/>
              </a:defRPr>
            </a:lvl6pPr>
            <a:lvl7pPr marL="0" indent="0" algn="l" defTabSz="914400" rtl="0" eaLnBrk="1" latinLnBrk="0" hangingPunct="1">
              <a:spcBef>
                <a:spcPts val="664"/>
              </a:spcBef>
              <a:buFont typeface="Arial" pitchFamily="34" charset="0"/>
              <a:buNone/>
              <a:defRPr sz="1300" b="0" i="0" kern="1200" baseline="0">
                <a:solidFill>
                  <a:schemeClr val="tx1"/>
                </a:solidFill>
                <a:latin typeface="TheSans LP5 Plain" panose="020B0002050302020203" pitchFamily="34" charset="0"/>
                <a:ea typeface="+mn-ea"/>
                <a:cs typeface="+mn-cs"/>
              </a:defRPr>
            </a:lvl7pPr>
            <a:lvl8pPr marL="0" indent="0" algn="l" defTabSz="914400" rtl="0" eaLnBrk="1" latinLnBrk="0" hangingPunct="1">
              <a:spcBef>
                <a:spcPts val="664"/>
              </a:spcBef>
              <a:buFont typeface="Arial" pitchFamily="34" charset="0"/>
              <a:buNone/>
              <a:defRPr sz="1300" b="0" i="0" kern="1200" baseline="0">
                <a:solidFill>
                  <a:schemeClr val="tx1"/>
                </a:solidFill>
                <a:latin typeface="TheSans LP5 Plain" panose="020B0002050302020203" pitchFamily="34" charset="0"/>
                <a:ea typeface="+mn-ea"/>
                <a:cs typeface="+mn-cs"/>
              </a:defRPr>
            </a:lvl8pPr>
            <a:lvl9pPr marL="0" indent="0" algn="l" defTabSz="914400" rtl="0" eaLnBrk="1" latinLnBrk="0" hangingPunct="1">
              <a:spcBef>
                <a:spcPts val="664"/>
              </a:spcBef>
              <a:buFont typeface="Arial" pitchFamily="34" charset="0"/>
              <a:buNone/>
              <a:defRPr sz="1300" b="0" i="0" kern="1200">
                <a:solidFill>
                  <a:schemeClr val="tx1"/>
                </a:solidFill>
                <a:latin typeface="TheSans LP5 Plain" panose="020B0002050302020203" pitchFamily="34" charset="0"/>
                <a:ea typeface="+mn-ea"/>
                <a:cs typeface="+mn-cs"/>
              </a:defRPr>
            </a:lvl9pPr>
          </a:lstStyle>
          <a:p>
            <a:pPr marL="180000" marR="0" lvl="0" indent="-180000" algn="l" defTabSz="914400" rtl="0" eaLnBrk="1" fontAlgn="auto" latinLnBrk="0" hangingPunct="1">
              <a:lnSpc>
                <a:spcPct val="100000"/>
              </a:lnSpc>
              <a:spcBef>
                <a:spcPts val="864"/>
              </a:spcBef>
              <a:spcAft>
                <a:spcPts val="0"/>
              </a:spcAft>
              <a:buClr>
                <a:srgbClr val="DD0000"/>
              </a:buClr>
              <a:buSzTx/>
              <a:buFont typeface="Wingdings" pitchFamily="2" charset="2"/>
              <a:buNone/>
              <a:tabLst/>
              <a:defRPr/>
            </a:pPr>
            <a:r>
              <a:rPr kumimoji="0" lang="en-US" sz="1500" b="0" i="0" u="none" strike="noStrike" kern="1200" cap="none" spc="0" normalizeH="0" baseline="0" noProof="0" dirty="0" smtClean="0">
                <a:ln>
                  <a:noFill/>
                </a:ln>
                <a:solidFill>
                  <a:prstClr val="black"/>
                </a:solidFill>
                <a:effectLst/>
                <a:uLnTx/>
                <a:uFillTx/>
                <a:latin typeface="TheSans LP5 Plain" panose="020B0002050302020203" pitchFamily="34" charset="0"/>
                <a:ea typeface="+mn-ea"/>
                <a:cs typeface="+mn-cs"/>
              </a:rPr>
              <a:t>The</a:t>
            </a:r>
            <a:endParaRPr kumimoji="0" lang="de-DE" sz="1500" b="0" i="0" u="none" strike="noStrike" kern="1200" cap="none" spc="0" normalizeH="0" baseline="0" noProof="0" dirty="0" smtClean="0">
              <a:ln>
                <a:noFill/>
              </a:ln>
              <a:solidFill>
                <a:prstClr val="black"/>
              </a:solidFill>
              <a:effectLst/>
              <a:uLnTx/>
              <a:uFillTx/>
              <a:latin typeface="TheSans LP5 Plain" panose="020B0002050302020203" pitchFamily="34" charset="0"/>
              <a:ea typeface="+mn-ea"/>
              <a:cs typeface="+mn-cs"/>
            </a:endParaRPr>
          </a:p>
          <a:p>
            <a:pPr marL="180000" marR="0" lvl="0" indent="-180000" algn="l" defTabSz="914400" rtl="0" eaLnBrk="1" fontAlgn="auto" latinLnBrk="0" hangingPunct="1">
              <a:lnSpc>
                <a:spcPct val="100000"/>
              </a:lnSpc>
              <a:spcBef>
                <a:spcPts val="864"/>
              </a:spcBef>
              <a:spcAft>
                <a:spcPts val="0"/>
              </a:spcAft>
              <a:buClr>
                <a:srgbClr val="DD0000"/>
              </a:buClr>
              <a:buSzTx/>
              <a:buFont typeface="Wingdings" pitchFamily="2" charset="2"/>
              <a:buNone/>
              <a:tabLst/>
              <a:defRPr/>
            </a:pPr>
            <a:endParaRPr kumimoji="0" lang="de-DE" sz="1500" b="0" i="0" u="none" strike="noStrike" kern="1200" cap="none" spc="0" normalizeH="0" baseline="0" noProof="0" dirty="0">
              <a:ln>
                <a:noFill/>
              </a:ln>
              <a:solidFill>
                <a:prstClr val="black"/>
              </a:solidFill>
              <a:effectLst/>
              <a:uLnTx/>
              <a:uFillTx/>
              <a:latin typeface="TheSans LP5 Plain" panose="020B0002050302020203" pitchFamily="34" charset="0"/>
              <a:ea typeface="+mn-ea"/>
              <a:cs typeface="+mn-cs"/>
            </a:endParaRPr>
          </a:p>
        </p:txBody>
      </p:sp>
      <p:sp>
        <p:nvSpPr>
          <p:cNvPr id="5" name="Rechteck 4"/>
          <p:cNvSpPr/>
          <p:nvPr/>
        </p:nvSpPr>
        <p:spPr>
          <a:xfrm>
            <a:off x="43621" y="1414886"/>
            <a:ext cx="9192961" cy="2800767"/>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mn-cs"/>
              </a:rPr>
              <a:t>What </a:t>
            </a:r>
            <a:r>
              <a:rPr kumimoji="0" lang="en-US" sz="1800" b="1"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t>will </a:t>
            </a:r>
            <a:r>
              <a:rPr kumimoji="0" lang="en-US" sz="1800" b="1"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mn-cs"/>
              </a:rPr>
              <a:t>companies achieve</a:t>
            </a:r>
            <a:r>
              <a:rPr kumimoji="0" lang="en-US" sz="1800" b="1"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t>Recruiting new </a:t>
            </a:r>
            <a:r>
              <a:rPr kumimoji="0" lang="en-US" sz="18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mn-cs"/>
              </a:rPr>
              <a:t>customers and </a:t>
            </a:r>
            <a:r>
              <a:rPr kumimoji="0" lang="en-US" sz="18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t>partners</a:t>
            </a:r>
            <a:endParaRPr kumimoji="0" lang="de-DE" sz="18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t>Meeting top </a:t>
            </a:r>
            <a:r>
              <a:rPr kumimoji="0" lang="en-US" sz="18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mn-cs"/>
              </a:rPr>
              <a:t>decision-makers from all around the </a:t>
            </a:r>
            <a:r>
              <a:rPr kumimoji="0" lang="en-US" sz="18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t>world</a:t>
            </a:r>
            <a:endParaRPr kumimoji="0" lang="en-US" sz="18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t>Expanding personal networks</a:t>
            </a:r>
            <a:endParaRPr kumimoji="0" lang="de-DE" sz="18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t>Discovering </a:t>
            </a:r>
            <a:r>
              <a:rPr kumimoji="0" lang="en-US" sz="18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mn-cs"/>
              </a:rPr>
              <a:t>new markets for </a:t>
            </a:r>
            <a:r>
              <a:rPr kumimoji="0" lang="en-US" sz="18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t>products </a:t>
            </a:r>
            <a:r>
              <a:rPr kumimoji="0" lang="en-US" sz="18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mn-cs"/>
              </a:rPr>
              <a:t>and </a:t>
            </a:r>
            <a:r>
              <a:rPr kumimoji="0" lang="en-US" sz="18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t>services</a:t>
            </a:r>
            <a:endParaRPr kumimoji="0" lang="de-DE" sz="18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t>First-Hand </a:t>
            </a:r>
            <a:r>
              <a:rPr kumimoji="0" lang="en-US" sz="18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mn-cs"/>
              </a:rPr>
              <a:t>intelligence on the </a:t>
            </a:r>
            <a:r>
              <a:rPr kumimoji="0" lang="en-US" sz="18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t>worldwide competition </a:t>
            </a:r>
            <a:r>
              <a:rPr kumimoji="0" lang="en-US" sz="18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mn-cs"/>
              </a:rPr>
              <a:t>in </a:t>
            </a:r>
            <a:r>
              <a:rPr kumimoji="0" lang="en-US" sz="18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t>all industrial sectors</a:t>
            </a:r>
            <a:endParaRPr kumimoji="0" lang="de-DE" sz="18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t>Catching </a:t>
            </a:r>
            <a:r>
              <a:rPr kumimoji="0" lang="en-US" sz="18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mn-cs"/>
              </a:rPr>
              <a:t>up on the latest trends </a:t>
            </a:r>
            <a:r>
              <a:rPr kumimoji="0" lang="en-US" sz="18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t>and getting </a:t>
            </a:r>
            <a:r>
              <a:rPr kumimoji="0" lang="en-US" sz="18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mn-cs"/>
              </a:rPr>
              <a:t>new ideas for their </a:t>
            </a:r>
            <a:r>
              <a:rPr kumimoji="0" lang="en-US" sz="18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t>business</a:t>
            </a:r>
          </a:p>
          <a:p>
            <a:pPr marL="285750" marR="0" lvl="0" indent="-28575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t>Knowledge - Leads – Contacts – Cooperation – Contracts - </a:t>
            </a:r>
            <a:r>
              <a:rPr kumimoji="0" lang="en-US" sz="18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mn-cs"/>
              </a:rPr>
              <a:t>Business </a:t>
            </a:r>
            <a:r>
              <a:rPr kumimoji="0" lang="en-US" sz="18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mn-cs"/>
              </a:rPr>
              <a:t>- Value </a:t>
            </a:r>
            <a:endParaRPr kumimoji="0" lang="en-US" sz="18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white"/>
              </a:solidFill>
              <a:effectLst/>
              <a:uLnTx/>
              <a:uFillTx/>
              <a:latin typeface="Times New Roman" panose="02020603050405020304" pitchFamily="18" charset="0"/>
              <a:ea typeface="PMingLiU"/>
              <a:cs typeface="+mn-cs"/>
            </a:endParaRPr>
          </a:p>
        </p:txBody>
      </p:sp>
      <p:pic>
        <p:nvPicPr>
          <p:cNvPr id="2" name="Grafik 1"/>
          <p:cNvPicPr>
            <a:picLocks noChangeAspect="1"/>
          </p:cNvPicPr>
          <p:nvPr/>
        </p:nvPicPr>
        <p:blipFill>
          <a:blip r:embed="rId7"/>
          <a:stretch>
            <a:fillRect/>
          </a:stretch>
        </p:blipFill>
        <p:spPr>
          <a:xfrm>
            <a:off x="7272300" y="89855"/>
            <a:ext cx="1639966" cy="823031"/>
          </a:xfrm>
          <a:prstGeom prst="rect">
            <a:avLst/>
          </a:prstGeom>
        </p:spPr>
      </p:pic>
    </p:spTree>
    <p:extLst>
      <p:ext uri="{BB962C8B-B14F-4D97-AF65-F5344CB8AC3E}">
        <p14:creationId xmlns:p14="http://schemas.microsoft.com/office/powerpoint/2010/main" val="9667771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platzhalter 22"/>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24" name="Rechteck 23"/>
          <p:cNvSpPr/>
          <p:nvPr/>
        </p:nvSpPr>
        <p:spPr>
          <a:xfrm>
            <a:off x="0" y="90164"/>
            <a:ext cx="9144000" cy="51482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 name="Gruppieren 3"/>
          <p:cNvGrpSpPr/>
          <p:nvPr/>
        </p:nvGrpSpPr>
        <p:grpSpPr>
          <a:xfrm>
            <a:off x="102846" y="553293"/>
            <a:ext cx="8922113" cy="3522710"/>
            <a:chOff x="102846" y="553293"/>
            <a:chExt cx="8922113" cy="3522710"/>
          </a:xfrm>
        </p:grpSpPr>
        <p:sp>
          <p:nvSpPr>
            <p:cNvPr id="2" name="Textfeld 1"/>
            <p:cNvSpPr txBox="1"/>
            <p:nvPr/>
          </p:nvSpPr>
          <p:spPr>
            <a:xfrm>
              <a:off x="361445" y="3272996"/>
              <a:ext cx="3403812" cy="646331"/>
            </a:xfrm>
            <a:prstGeom prst="rect">
              <a:avLst/>
            </a:prstGeom>
            <a:noFill/>
          </p:spPr>
          <p:txBody>
            <a:bodyPr wrap="square" rtlCol="0">
              <a:spAutoFit/>
            </a:bodyPr>
            <a:lstStyle/>
            <a:p>
              <a:pPr algn="ctr"/>
              <a:r>
                <a:rPr lang="de-DE" sz="3600" b="1" dirty="0" smtClean="0">
                  <a:solidFill>
                    <a:srgbClr val="FF0000"/>
                  </a:solidFill>
                </a:rPr>
                <a:t>Industrie 4.0</a:t>
              </a:r>
              <a:endParaRPr lang="de-DE" sz="3600" b="1" dirty="0">
                <a:solidFill>
                  <a:srgbClr val="FF0000"/>
                </a:solidFill>
              </a:endParaRPr>
            </a:p>
          </p:txBody>
        </p:sp>
        <p:sp>
          <p:nvSpPr>
            <p:cNvPr id="5" name="Textfeld 4"/>
            <p:cNvSpPr txBox="1"/>
            <p:nvPr/>
          </p:nvSpPr>
          <p:spPr>
            <a:xfrm>
              <a:off x="3700679" y="3060811"/>
              <a:ext cx="2664296" cy="400110"/>
            </a:xfrm>
            <a:prstGeom prst="rect">
              <a:avLst/>
            </a:prstGeom>
            <a:noFill/>
          </p:spPr>
          <p:txBody>
            <a:bodyPr wrap="square" rtlCol="0">
              <a:spAutoFit/>
            </a:bodyPr>
            <a:lstStyle/>
            <a:p>
              <a:pPr algn="ctr"/>
              <a:r>
                <a:rPr lang="en-US" sz="2000" b="1" dirty="0" smtClean="0">
                  <a:solidFill>
                    <a:srgbClr val="FF0000"/>
                  </a:solidFill>
                </a:rPr>
                <a:t>Knowledge Transfer</a:t>
              </a:r>
              <a:endParaRPr lang="en-US" sz="2000" b="1" dirty="0">
                <a:solidFill>
                  <a:srgbClr val="FF0000"/>
                </a:solidFill>
              </a:endParaRPr>
            </a:p>
          </p:txBody>
        </p:sp>
        <p:sp>
          <p:nvSpPr>
            <p:cNvPr id="6" name="Textfeld 5"/>
            <p:cNvSpPr txBox="1"/>
            <p:nvPr/>
          </p:nvSpPr>
          <p:spPr>
            <a:xfrm>
              <a:off x="523137" y="1075980"/>
              <a:ext cx="5016219" cy="615553"/>
            </a:xfrm>
            <a:prstGeom prst="rect">
              <a:avLst/>
            </a:prstGeom>
            <a:noFill/>
          </p:spPr>
          <p:txBody>
            <a:bodyPr wrap="square" rtlCol="0">
              <a:spAutoFit/>
            </a:bodyPr>
            <a:lstStyle/>
            <a:p>
              <a:pPr algn="ctr"/>
              <a:r>
                <a:rPr lang="en-US" sz="3400" b="1" dirty="0" smtClean="0">
                  <a:solidFill>
                    <a:schemeClr val="accent1"/>
                  </a:solidFill>
                </a:rPr>
                <a:t>Artificial Intelligence</a:t>
              </a:r>
              <a:endParaRPr lang="en-US" sz="3400" b="1" dirty="0">
                <a:solidFill>
                  <a:schemeClr val="accent1"/>
                </a:solidFill>
              </a:endParaRPr>
            </a:p>
          </p:txBody>
        </p:sp>
        <p:sp>
          <p:nvSpPr>
            <p:cNvPr id="7" name="Textfeld 6"/>
            <p:cNvSpPr txBox="1"/>
            <p:nvPr/>
          </p:nvSpPr>
          <p:spPr>
            <a:xfrm>
              <a:off x="6167180" y="2254957"/>
              <a:ext cx="2857779" cy="461665"/>
            </a:xfrm>
            <a:prstGeom prst="rect">
              <a:avLst/>
            </a:prstGeom>
            <a:noFill/>
          </p:spPr>
          <p:txBody>
            <a:bodyPr wrap="square" rtlCol="0">
              <a:spAutoFit/>
            </a:bodyPr>
            <a:lstStyle/>
            <a:p>
              <a:pPr algn="ctr"/>
              <a:r>
                <a:rPr lang="en-US" sz="2400" dirty="0" smtClean="0">
                  <a:solidFill>
                    <a:srgbClr val="FF0000"/>
                  </a:solidFill>
                </a:rPr>
                <a:t>Sector Coupling</a:t>
              </a:r>
              <a:endParaRPr lang="en-US" sz="2400" dirty="0">
                <a:solidFill>
                  <a:srgbClr val="FF0000"/>
                </a:solidFill>
              </a:endParaRPr>
            </a:p>
          </p:txBody>
        </p:sp>
        <p:sp>
          <p:nvSpPr>
            <p:cNvPr id="12" name="Textfeld 11"/>
            <p:cNvSpPr txBox="1"/>
            <p:nvPr/>
          </p:nvSpPr>
          <p:spPr>
            <a:xfrm>
              <a:off x="102846" y="2559931"/>
              <a:ext cx="2664296" cy="523220"/>
            </a:xfrm>
            <a:prstGeom prst="rect">
              <a:avLst/>
            </a:prstGeom>
            <a:noFill/>
          </p:spPr>
          <p:txBody>
            <a:bodyPr wrap="square" rtlCol="0">
              <a:spAutoFit/>
            </a:bodyPr>
            <a:lstStyle/>
            <a:p>
              <a:pPr algn="ctr"/>
              <a:r>
                <a:rPr lang="en-US" sz="2800" dirty="0" smtClean="0">
                  <a:solidFill>
                    <a:schemeClr val="accent1"/>
                  </a:solidFill>
                </a:rPr>
                <a:t>Smart Supply</a:t>
              </a:r>
              <a:endParaRPr lang="en-US" sz="2800" dirty="0">
                <a:solidFill>
                  <a:schemeClr val="accent1"/>
                </a:solidFill>
              </a:endParaRPr>
            </a:p>
          </p:txBody>
        </p:sp>
        <p:sp>
          <p:nvSpPr>
            <p:cNvPr id="13" name="Textfeld 12"/>
            <p:cNvSpPr txBox="1"/>
            <p:nvPr/>
          </p:nvSpPr>
          <p:spPr>
            <a:xfrm>
              <a:off x="3327663" y="3675893"/>
              <a:ext cx="2007840" cy="400110"/>
            </a:xfrm>
            <a:prstGeom prst="rect">
              <a:avLst/>
            </a:prstGeom>
            <a:noFill/>
          </p:spPr>
          <p:txBody>
            <a:bodyPr wrap="square" rtlCol="0">
              <a:spAutoFit/>
            </a:bodyPr>
            <a:lstStyle/>
            <a:p>
              <a:pPr algn="ctr"/>
              <a:r>
                <a:rPr lang="en-US" sz="2000" b="1" dirty="0" smtClean="0">
                  <a:solidFill>
                    <a:schemeClr val="accent1"/>
                  </a:solidFill>
                </a:rPr>
                <a:t>Digital Twin</a:t>
              </a:r>
              <a:endParaRPr lang="en-US" sz="2000" b="1" dirty="0">
                <a:solidFill>
                  <a:schemeClr val="accent1"/>
                </a:solidFill>
              </a:endParaRPr>
            </a:p>
          </p:txBody>
        </p:sp>
        <p:sp>
          <p:nvSpPr>
            <p:cNvPr id="19" name="Textfeld 18"/>
            <p:cNvSpPr txBox="1"/>
            <p:nvPr/>
          </p:nvSpPr>
          <p:spPr>
            <a:xfrm>
              <a:off x="4005550" y="553293"/>
              <a:ext cx="2287427" cy="523220"/>
            </a:xfrm>
            <a:prstGeom prst="rect">
              <a:avLst/>
            </a:prstGeom>
            <a:noFill/>
          </p:spPr>
          <p:txBody>
            <a:bodyPr wrap="square" rtlCol="0">
              <a:spAutoFit/>
            </a:bodyPr>
            <a:lstStyle/>
            <a:p>
              <a:pPr algn="ctr"/>
              <a:r>
                <a:rPr lang="en-US" sz="2800" dirty="0" smtClean="0">
                  <a:solidFill>
                    <a:schemeClr val="accent1"/>
                  </a:solidFill>
                </a:rPr>
                <a:t>Automation</a:t>
              </a:r>
              <a:endParaRPr lang="en-US" sz="2800" dirty="0">
                <a:solidFill>
                  <a:schemeClr val="accent1"/>
                </a:solidFill>
              </a:endParaRPr>
            </a:p>
          </p:txBody>
        </p:sp>
        <p:sp>
          <p:nvSpPr>
            <p:cNvPr id="20" name="Textfeld 19"/>
            <p:cNvSpPr txBox="1"/>
            <p:nvPr/>
          </p:nvSpPr>
          <p:spPr>
            <a:xfrm>
              <a:off x="5170647" y="1180782"/>
              <a:ext cx="3403812" cy="584775"/>
            </a:xfrm>
            <a:prstGeom prst="rect">
              <a:avLst/>
            </a:prstGeom>
            <a:noFill/>
          </p:spPr>
          <p:txBody>
            <a:bodyPr wrap="square" rtlCol="0">
              <a:spAutoFit/>
            </a:bodyPr>
            <a:lstStyle/>
            <a:p>
              <a:pPr algn="ctr"/>
              <a:r>
                <a:rPr lang="de-DE" sz="3200" b="1" dirty="0" err="1" smtClean="0">
                  <a:solidFill>
                    <a:srgbClr val="FF0000"/>
                  </a:solidFill>
                </a:rPr>
                <a:t>Logistics</a:t>
              </a:r>
              <a:r>
                <a:rPr lang="de-DE" sz="3200" b="1" dirty="0" smtClean="0">
                  <a:solidFill>
                    <a:srgbClr val="FF0000"/>
                  </a:solidFill>
                </a:rPr>
                <a:t> 4.0</a:t>
              </a:r>
              <a:endParaRPr lang="de-DE" sz="3200" b="1" dirty="0">
                <a:solidFill>
                  <a:srgbClr val="FF0000"/>
                </a:solidFill>
              </a:endParaRPr>
            </a:p>
          </p:txBody>
        </p:sp>
      </p:grpSp>
      <p:grpSp>
        <p:nvGrpSpPr>
          <p:cNvPr id="8" name="Gruppieren 7"/>
          <p:cNvGrpSpPr/>
          <p:nvPr/>
        </p:nvGrpSpPr>
        <p:grpSpPr>
          <a:xfrm>
            <a:off x="234996" y="149163"/>
            <a:ext cx="8897888" cy="4638451"/>
            <a:chOff x="246112" y="149163"/>
            <a:chExt cx="8897888" cy="4638451"/>
          </a:xfrm>
        </p:grpSpPr>
        <p:sp>
          <p:nvSpPr>
            <p:cNvPr id="3" name="Textfeld 2"/>
            <p:cNvSpPr txBox="1"/>
            <p:nvPr/>
          </p:nvSpPr>
          <p:spPr>
            <a:xfrm>
              <a:off x="535116" y="1948260"/>
              <a:ext cx="1799755" cy="523220"/>
            </a:xfrm>
            <a:prstGeom prst="rect">
              <a:avLst/>
            </a:prstGeom>
            <a:noFill/>
          </p:spPr>
          <p:txBody>
            <a:bodyPr wrap="square" rtlCol="0">
              <a:spAutoFit/>
            </a:bodyPr>
            <a:lstStyle/>
            <a:p>
              <a:pPr algn="ctr"/>
              <a:r>
                <a:rPr lang="en-US" sz="2800" dirty="0" smtClean="0">
                  <a:solidFill>
                    <a:schemeClr val="bg1"/>
                  </a:solidFill>
                </a:rPr>
                <a:t>Robotics</a:t>
              </a:r>
              <a:endParaRPr lang="en-US" sz="2800" dirty="0">
                <a:solidFill>
                  <a:schemeClr val="bg1"/>
                </a:solidFill>
              </a:endParaRPr>
            </a:p>
          </p:txBody>
        </p:sp>
        <p:sp>
          <p:nvSpPr>
            <p:cNvPr id="9" name="Textfeld 8"/>
            <p:cNvSpPr txBox="1"/>
            <p:nvPr/>
          </p:nvSpPr>
          <p:spPr>
            <a:xfrm>
              <a:off x="5076056" y="4077588"/>
              <a:ext cx="3995539" cy="584775"/>
            </a:xfrm>
            <a:prstGeom prst="rect">
              <a:avLst/>
            </a:prstGeom>
            <a:noFill/>
          </p:spPr>
          <p:txBody>
            <a:bodyPr wrap="square" rtlCol="0">
              <a:spAutoFit/>
            </a:bodyPr>
            <a:lstStyle/>
            <a:p>
              <a:pPr algn="r"/>
              <a:r>
                <a:rPr lang="en-US" sz="3200" b="1" dirty="0" smtClean="0">
                  <a:solidFill>
                    <a:schemeClr val="bg1"/>
                  </a:solidFill>
                </a:rPr>
                <a:t>Integrated Energy</a:t>
              </a:r>
              <a:endParaRPr lang="en-US" sz="3200" b="1" dirty="0">
                <a:solidFill>
                  <a:schemeClr val="bg1"/>
                </a:solidFill>
              </a:endParaRPr>
            </a:p>
          </p:txBody>
        </p:sp>
        <p:sp>
          <p:nvSpPr>
            <p:cNvPr id="10" name="Textfeld 9"/>
            <p:cNvSpPr txBox="1"/>
            <p:nvPr/>
          </p:nvSpPr>
          <p:spPr>
            <a:xfrm>
              <a:off x="6292977" y="2950325"/>
              <a:ext cx="2246517" cy="461665"/>
            </a:xfrm>
            <a:prstGeom prst="rect">
              <a:avLst/>
            </a:prstGeom>
            <a:noFill/>
          </p:spPr>
          <p:txBody>
            <a:bodyPr wrap="square" rtlCol="0">
              <a:spAutoFit/>
            </a:bodyPr>
            <a:lstStyle/>
            <a:p>
              <a:pPr algn="ctr"/>
              <a:r>
                <a:rPr lang="de-DE" sz="2400" b="1" dirty="0" smtClean="0">
                  <a:solidFill>
                    <a:schemeClr val="bg1"/>
                  </a:solidFill>
                </a:rPr>
                <a:t>Connectivity</a:t>
              </a:r>
              <a:endParaRPr lang="de-DE" sz="2400" b="1" dirty="0">
                <a:solidFill>
                  <a:schemeClr val="bg1"/>
                </a:solidFill>
              </a:endParaRPr>
            </a:p>
          </p:txBody>
        </p:sp>
        <p:sp>
          <p:nvSpPr>
            <p:cNvPr id="11" name="Textfeld 10"/>
            <p:cNvSpPr txBox="1"/>
            <p:nvPr/>
          </p:nvSpPr>
          <p:spPr>
            <a:xfrm>
              <a:off x="6160795" y="675757"/>
              <a:ext cx="2664296" cy="461665"/>
            </a:xfrm>
            <a:prstGeom prst="rect">
              <a:avLst/>
            </a:prstGeom>
            <a:noFill/>
          </p:spPr>
          <p:txBody>
            <a:bodyPr wrap="square" rtlCol="0">
              <a:spAutoFit/>
            </a:bodyPr>
            <a:lstStyle/>
            <a:p>
              <a:pPr algn="ctr"/>
              <a:r>
                <a:rPr lang="en-US" sz="2400" b="1" dirty="0" smtClean="0">
                  <a:solidFill>
                    <a:schemeClr val="bg1"/>
                  </a:solidFill>
                </a:rPr>
                <a:t>Cyber Security</a:t>
              </a:r>
              <a:endParaRPr lang="en-US" sz="2400" b="1" dirty="0">
                <a:solidFill>
                  <a:schemeClr val="bg1"/>
                </a:solidFill>
              </a:endParaRPr>
            </a:p>
          </p:txBody>
        </p:sp>
        <p:sp>
          <p:nvSpPr>
            <p:cNvPr id="14" name="Textfeld 13"/>
            <p:cNvSpPr txBox="1"/>
            <p:nvPr/>
          </p:nvSpPr>
          <p:spPr>
            <a:xfrm>
              <a:off x="6479704" y="1805376"/>
              <a:ext cx="2664296" cy="400110"/>
            </a:xfrm>
            <a:prstGeom prst="rect">
              <a:avLst/>
            </a:prstGeom>
            <a:noFill/>
          </p:spPr>
          <p:txBody>
            <a:bodyPr wrap="square" rtlCol="0">
              <a:spAutoFit/>
            </a:bodyPr>
            <a:lstStyle/>
            <a:p>
              <a:pPr algn="ctr"/>
              <a:r>
                <a:rPr lang="en-US" sz="2000" dirty="0" smtClean="0">
                  <a:solidFill>
                    <a:schemeClr val="bg1"/>
                  </a:solidFill>
                </a:rPr>
                <a:t>Lightweight Design</a:t>
              </a:r>
              <a:endParaRPr lang="en-US" sz="2000" dirty="0">
                <a:solidFill>
                  <a:schemeClr val="bg1"/>
                </a:solidFill>
              </a:endParaRPr>
            </a:p>
          </p:txBody>
        </p:sp>
        <p:sp>
          <p:nvSpPr>
            <p:cNvPr id="15" name="Textfeld 14"/>
            <p:cNvSpPr txBox="1"/>
            <p:nvPr/>
          </p:nvSpPr>
          <p:spPr>
            <a:xfrm>
              <a:off x="246112" y="606274"/>
              <a:ext cx="3815083" cy="461665"/>
            </a:xfrm>
            <a:prstGeom prst="rect">
              <a:avLst/>
            </a:prstGeom>
            <a:noFill/>
          </p:spPr>
          <p:txBody>
            <a:bodyPr wrap="square" rtlCol="0">
              <a:spAutoFit/>
            </a:bodyPr>
            <a:lstStyle/>
            <a:p>
              <a:pPr algn="ctr"/>
              <a:r>
                <a:rPr lang="en-US" sz="2400" b="1" dirty="0" smtClean="0">
                  <a:solidFill>
                    <a:schemeClr val="bg1"/>
                  </a:solidFill>
                </a:rPr>
                <a:t>Platform Economies</a:t>
              </a:r>
              <a:endParaRPr lang="en-US" sz="2400" b="1" dirty="0">
                <a:solidFill>
                  <a:schemeClr val="bg1"/>
                </a:solidFill>
              </a:endParaRPr>
            </a:p>
          </p:txBody>
        </p:sp>
        <p:sp>
          <p:nvSpPr>
            <p:cNvPr id="16" name="Textfeld 15"/>
            <p:cNvSpPr txBox="1"/>
            <p:nvPr/>
          </p:nvSpPr>
          <p:spPr>
            <a:xfrm>
              <a:off x="910387" y="4059628"/>
              <a:ext cx="1868335" cy="523220"/>
            </a:xfrm>
            <a:prstGeom prst="rect">
              <a:avLst/>
            </a:prstGeom>
            <a:noFill/>
          </p:spPr>
          <p:txBody>
            <a:bodyPr wrap="square" rtlCol="0">
              <a:spAutoFit/>
            </a:bodyPr>
            <a:lstStyle/>
            <a:p>
              <a:pPr algn="r"/>
              <a:r>
                <a:rPr lang="en-US" sz="2800" dirty="0" smtClean="0">
                  <a:solidFill>
                    <a:schemeClr val="bg1"/>
                  </a:solidFill>
                </a:rPr>
                <a:t>E-Mobility</a:t>
              </a:r>
              <a:endParaRPr lang="en-US" sz="2800" dirty="0">
                <a:solidFill>
                  <a:schemeClr val="bg1"/>
                </a:solidFill>
              </a:endParaRPr>
            </a:p>
          </p:txBody>
        </p:sp>
        <p:sp>
          <p:nvSpPr>
            <p:cNvPr id="17" name="Textfeld 16"/>
            <p:cNvSpPr txBox="1"/>
            <p:nvPr/>
          </p:nvSpPr>
          <p:spPr>
            <a:xfrm>
              <a:off x="3388668" y="4325949"/>
              <a:ext cx="2284006" cy="461665"/>
            </a:xfrm>
            <a:prstGeom prst="rect">
              <a:avLst/>
            </a:prstGeom>
            <a:noFill/>
          </p:spPr>
          <p:txBody>
            <a:bodyPr wrap="square" rtlCol="0">
              <a:spAutoFit/>
            </a:bodyPr>
            <a:lstStyle/>
            <a:p>
              <a:pPr algn="ctr"/>
              <a:r>
                <a:rPr lang="en-US" sz="2400" b="1" dirty="0" err="1" smtClean="0">
                  <a:solidFill>
                    <a:schemeClr val="bg1"/>
                  </a:solidFill>
                </a:rPr>
                <a:t>Blockchain</a:t>
              </a:r>
              <a:endParaRPr lang="en-US" sz="2400" b="1" dirty="0">
                <a:solidFill>
                  <a:schemeClr val="bg1"/>
                </a:solidFill>
              </a:endParaRPr>
            </a:p>
          </p:txBody>
        </p:sp>
        <p:sp>
          <p:nvSpPr>
            <p:cNvPr id="18" name="Textfeld 17"/>
            <p:cNvSpPr txBox="1"/>
            <p:nvPr/>
          </p:nvSpPr>
          <p:spPr>
            <a:xfrm>
              <a:off x="2203675" y="1735863"/>
              <a:ext cx="4269955" cy="1323439"/>
            </a:xfrm>
            <a:prstGeom prst="rect">
              <a:avLst/>
            </a:prstGeom>
            <a:noFill/>
          </p:spPr>
          <p:txBody>
            <a:bodyPr wrap="square" rtlCol="0">
              <a:spAutoFit/>
            </a:bodyPr>
            <a:lstStyle/>
            <a:p>
              <a:pPr algn="ctr"/>
              <a:r>
                <a:rPr lang="en-US" sz="4000" b="1" dirty="0" smtClean="0">
                  <a:solidFill>
                    <a:schemeClr val="bg1"/>
                  </a:solidFill>
                </a:rPr>
                <a:t>Man-Machine Collaboration</a:t>
              </a:r>
              <a:endParaRPr lang="en-US" sz="4000" b="1" dirty="0">
                <a:solidFill>
                  <a:schemeClr val="bg1"/>
                </a:solidFill>
              </a:endParaRPr>
            </a:p>
          </p:txBody>
        </p:sp>
        <p:sp>
          <p:nvSpPr>
            <p:cNvPr id="21" name="Textfeld 20"/>
            <p:cNvSpPr txBox="1"/>
            <p:nvPr/>
          </p:nvSpPr>
          <p:spPr>
            <a:xfrm>
              <a:off x="3401742" y="149163"/>
              <a:ext cx="2287427" cy="400110"/>
            </a:xfrm>
            <a:prstGeom prst="rect">
              <a:avLst/>
            </a:prstGeom>
            <a:noFill/>
          </p:spPr>
          <p:txBody>
            <a:bodyPr wrap="square" rtlCol="0">
              <a:spAutoFit/>
            </a:bodyPr>
            <a:lstStyle/>
            <a:p>
              <a:pPr algn="ctr"/>
              <a:r>
                <a:rPr lang="en-US" sz="2000" b="1" dirty="0" smtClean="0">
                  <a:solidFill>
                    <a:schemeClr val="bg1"/>
                  </a:solidFill>
                </a:rPr>
                <a:t>Smart Grids</a:t>
              </a:r>
              <a:endParaRPr lang="en-US" sz="2000" b="1" dirty="0">
                <a:solidFill>
                  <a:schemeClr val="bg1"/>
                </a:solidFill>
              </a:endParaRPr>
            </a:p>
          </p:txBody>
        </p:sp>
      </p:grpSp>
      <p:sp>
        <p:nvSpPr>
          <p:cNvPr id="25" name="Textfeld 24"/>
          <p:cNvSpPr txBox="1"/>
          <p:nvPr/>
        </p:nvSpPr>
        <p:spPr>
          <a:xfrm>
            <a:off x="5868633" y="3527201"/>
            <a:ext cx="2007840" cy="400110"/>
          </a:xfrm>
          <a:prstGeom prst="rect">
            <a:avLst/>
          </a:prstGeom>
          <a:noFill/>
        </p:spPr>
        <p:txBody>
          <a:bodyPr wrap="square" rtlCol="0">
            <a:spAutoFit/>
          </a:bodyPr>
          <a:lstStyle/>
          <a:p>
            <a:pPr algn="ctr"/>
            <a:r>
              <a:rPr lang="en-US" sz="2000" b="1" dirty="0" smtClean="0">
                <a:solidFill>
                  <a:schemeClr val="accent1"/>
                </a:solidFill>
              </a:rPr>
              <a:t>5G Network</a:t>
            </a:r>
            <a:endParaRPr lang="en-US" sz="2000" b="1" dirty="0">
              <a:solidFill>
                <a:schemeClr val="accent1"/>
              </a:solidFill>
            </a:endParaRPr>
          </a:p>
        </p:txBody>
      </p:sp>
    </p:spTree>
    <p:extLst>
      <p:ext uri="{BB962C8B-B14F-4D97-AF65-F5344CB8AC3E}">
        <p14:creationId xmlns:p14="http://schemas.microsoft.com/office/powerpoint/2010/main" val="40409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par>
                                <p:cTn id="10" presetID="53" presetClass="entr" presetSubtype="16" fill="hold" nodeType="withEffect">
                                  <p:stCondLst>
                                    <p:cond delay="75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5991286" y="824433"/>
            <a:ext cx="2561531" cy="36969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Rechteck 14">
            <a:extLst>
              <a:ext uri="{FF2B5EF4-FFF2-40B4-BE49-F238E27FC236}">
                <a16:creationId xmlns:a16="http://schemas.microsoft.com/office/drawing/2014/main" id="{A7AA8EA9-050A-B942-B215-E594493BD6FE}"/>
              </a:ext>
            </a:extLst>
          </p:cNvPr>
          <p:cNvSpPr/>
          <p:nvPr/>
        </p:nvSpPr>
        <p:spPr>
          <a:xfrm rot="21300788">
            <a:off x="623673" y="613854"/>
            <a:ext cx="5808865" cy="1275002"/>
          </a:xfrm>
          <a:prstGeom prst="rect">
            <a:avLst/>
          </a:prstGeom>
        </p:spPr>
        <p:txBody>
          <a:bodyPr wrap="square">
            <a:noAutofit/>
          </a:bodyPr>
          <a:lstStyle/>
          <a:p>
            <a:pPr defTabSz="913554">
              <a:lnSpc>
                <a:spcPts val="4196"/>
              </a:lnSpc>
              <a:defRPr/>
            </a:pPr>
            <a:endParaRPr lang="de-DE" sz="3996" b="1" i="1" cap="all" spc="100" dirty="0">
              <a:solidFill>
                <a:prstClr val="white"/>
              </a:solidFill>
              <a:latin typeface="TheSans LP9 Black" panose="020B0002050302020203" pitchFamily="34" charset="0"/>
            </a:endParaRPr>
          </a:p>
        </p:txBody>
      </p:sp>
      <p:pic>
        <p:nvPicPr>
          <p:cNvPr id="11" name="Grafik 10">
            <a:extLst>
              <a:ext uri="{FF2B5EF4-FFF2-40B4-BE49-F238E27FC236}">
                <a16:creationId xmlns:a16="http://schemas.microsoft.com/office/drawing/2014/main" id="{622651C6-6A03-1E44-BA81-A41358270D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53843" y="4632655"/>
            <a:ext cx="425491" cy="359667"/>
          </a:xfrm>
          <a:prstGeom prst="rect">
            <a:avLst/>
          </a:prstGeom>
        </p:spPr>
      </p:pic>
      <p:pic>
        <p:nvPicPr>
          <p:cNvPr id="16" name="Grafik 15">
            <a:extLst>
              <a:ext uri="{FF2B5EF4-FFF2-40B4-BE49-F238E27FC236}">
                <a16:creationId xmlns:a16="http://schemas.microsoft.com/office/drawing/2014/main" id="{1F5474F5-0964-2F43-BCF3-41828CDA6CCE}"/>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bwMode="black">
          <a:xfrm>
            <a:off x="164418" y="4714018"/>
            <a:ext cx="834428" cy="179834"/>
          </a:xfrm>
          <a:prstGeom prst="rect">
            <a:avLst/>
          </a:prstGeom>
          <a:noFill/>
        </p:spPr>
      </p:pic>
      <p:sp>
        <p:nvSpPr>
          <p:cNvPr id="10" name="Rechteck 9">
            <a:extLst>
              <a:ext uri="{FF2B5EF4-FFF2-40B4-BE49-F238E27FC236}">
                <a16:creationId xmlns:a16="http://schemas.microsoft.com/office/drawing/2014/main" id="{5865B89D-0FA0-4AF9-A5E2-35A7557EDCC4}"/>
              </a:ext>
            </a:extLst>
          </p:cNvPr>
          <p:cNvSpPr/>
          <p:nvPr/>
        </p:nvSpPr>
        <p:spPr>
          <a:xfrm>
            <a:off x="274301" y="166893"/>
            <a:ext cx="8705033" cy="963475"/>
          </a:xfrm>
          <a:prstGeom prst="rect">
            <a:avLst/>
          </a:prstGeom>
        </p:spPr>
        <p:txBody>
          <a:bodyPr wrap="square">
            <a:noAutofit/>
          </a:bodyPr>
          <a:lstStyle/>
          <a:p>
            <a:pPr defTabSz="913554">
              <a:lnSpc>
                <a:spcPts val="3397"/>
              </a:lnSpc>
              <a:defRPr/>
            </a:pPr>
            <a:r>
              <a:rPr lang="de-DE" sz="2798" b="1" cap="all" spc="100" dirty="0" err="1" smtClean="0">
                <a:solidFill>
                  <a:prstClr val="white"/>
                </a:solidFill>
                <a:latin typeface="TheSans LP9 Black" panose="020B0002050302020203" pitchFamily="34" charset="0"/>
              </a:rPr>
              <a:t>hannover</a:t>
            </a:r>
            <a:r>
              <a:rPr lang="de-DE" sz="2798" b="1" cap="all" spc="100" dirty="0" smtClean="0">
                <a:solidFill>
                  <a:prstClr val="white"/>
                </a:solidFill>
                <a:latin typeface="TheSans LP9 Black" panose="020B0002050302020203" pitchFamily="34" charset="0"/>
              </a:rPr>
              <a:t> </a:t>
            </a:r>
            <a:r>
              <a:rPr lang="de-DE" sz="2798" b="1" cap="all" spc="100" dirty="0">
                <a:solidFill>
                  <a:prstClr val="white"/>
                </a:solidFill>
                <a:latin typeface="TheSans LP9 Black" panose="020B0002050302020203" pitchFamily="34" charset="0"/>
              </a:rPr>
              <a:t>messe 2021 </a:t>
            </a:r>
            <a:r>
              <a:rPr lang="de-DE" sz="2798" b="1" cap="all" spc="100" dirty="0" err="1" smtClean="0">
                <a:solidFill>
                  <a:prstClr val="white"/>
                </a:solidFill>
                <a:latin typeface="TheSans LP9 Black" panose="020B0002050302020203" pitchFamily="34" charset="0"/>
              </a:rPr>
              <a:t>takes</a:t>
            </a:r>
            <a:r>
              <a:rPr lang="de-DE" sz="2798" b="1" cap="all" spc="100" dirty="0" smtClean="0">
                <a:solidFill>
                  <a:prstClr val="white"/>
                </a:solidFill>
                <a:latin typeface="TheSans LP9 Black" panose="020B0002050302020203" pitchFamily="34" charset="0"/>
              </a:rPr>
              <a:t> </a:t>
            </a:r>
            <a:r>
              <a:rPr lang="de-DE" sz="2798" b="1" cap="all" spc="100" dirty="0" err="1" smtClean="0">
                <a:solidFill>
                  <a:prstClr val="white"/>
                </a:solidFill>
                <a:latin typeface="TheSans LP9 Black" panose="020B0002050302020203" pitchFamily="34" charset="0"/>
              </a:rPr>
              <a:t>place</a:t>
            </a:r>
            <a:r>
              <a:rPr lang="de-DE" sz="2798" b="1" cap="all" spc="100" dirty="0" smtClean="0">
                <a:solidFill>
                  <a:prstClr val="white"/>
                </a:solidFill>
                <a:latin typeface="TheSans LP9 Black" panose="020B0002050302020203" pitchFamily="34" charset="0"/>
              </a:rPr>
              <a:t>! </a:t>
            </a:r>
            <a:endParaRPr lang="de-DE" sz="2798" b="1" cap="all" spc="100" dirty="0">
              <a:solidFill>
                <a:prstClr val="white"/>
              </a:solidFill>
              <a:latin typeface="TheSans LP9 Black" panose="020B0002050302020203" pitchFamily="34" charset="0"/>
            </a:endParaRPr>
          </a:p>
          <a:p>
            <a:pPr defTabSz="913554">
              <a:lnSpc>
                <a:spcPts val="3397"/>
              </a:lnSpc>
              <a:defRPr/>
            </a:pPr>
            <a:endParaRPr lang="de-DE" sz="2798" b="1" i="1" cap="all" spc="100" dirty="0">
              <a:solidFill>
                <a:prstClr val="white"/>
              </a:solidFill>
              <a:latin typeface="TheSans LP9 Black" panose="020B0002050302020203" pitchFamily="34" charset="0"/>
            </a:endParaRPr>
          </a:p>
        </p:txBody>
      </p:sp>
      <p:cxnSp>
        <p:nvCxnSpPr>
          <p:cNvPr id="25" name="Gerade Verbindung 17">
            <a:extLst>
              <a:ext uri="{FF2B5EF4-FFF2-40B4-BE49-F238E27FC236}">
                <a16:creationId xmlns:a16="http://schemas.microsoft.com/office/drawing/2014/main" id="{F76388F8-1D13-4E55-A58E-F7A38D68371E}"/>
              </a:ext>
            </a:extLst>
          </p:cNvPr>
          <p:cNvCxnSpPr>
            <a:cxnSpLocks/>
          </p:cNvCxnSpPr>
          <p:nvPr/>
        </p:nvCxnSpPr>
        <p:spPr>
          <a:xfrm flipV="1">
            <a:off x="345759" y="596503"/>
            <a:ext cx="6278469" cy="1"/>
          </a:xfrm>
          <a:prstGeom prst="line">
            <a:avLst/>
          </a:prstGeom>
          <a:ln w="47625">
            <a:solidFill>
              <a:srgbClr val="DD0000"/>
            </a:solidFill>
          </a:ln>
        </p:spPr>
        <p:style>
          <a:lnRef idx="1">
            <a:schemeClr val="accent1"/>
          </a:lnRef>
          <a:fillRef idx="0">
            <a:schemeClr val="accent1"/>
          </a:fillRef>
          <a:effectRef idx="0">
            <a:schemeClr val="accent1"/>
          </a:effectRef>
          <a:fontRef idx="minor">
            <a:schemeClr val="tx1"/>
          </a:fontRef>
        </p:style>
      </p:cxnSp>
      <p:sp>
        <p:nvSpPr>
          <p:cNvPr id="3" name="Rechteck 2"/>
          <p:cNvSpPr/>
          <p:nvPr/>
        </p:nvSpPr>
        <p:spPr>
          <a:xfrm>
            <a:off x="545005" y="824433"/>
            <a:ext cx="2561531" cy="36969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sp>
        <p:nvSpPr>
          <p:cNvPr id="12" name="Rechteck 11"/>
          <p:cNvSpPr/>
          <p:nvPr/>
        </p:nvSpPr>
        <p:spPr>
          <a:xfrm>
            <a:off x="3290657" y="824433"/>
            <a:ext cx="2561531" cy="36969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Textfeld 4"/>
          <p:cNvSpPr txBox="1"/>
          <p:nvPr/>
        </p:nvSpPr>
        <p:spPr>
          <a:xfrm>
            <a:off x="554725" y="881844"/>
            <a:ext cx="2551811" cy="923330"/>
          </a:xfrm>
          <a:prstGeom prst="rect">
            <a:avLst/>
          </a:prstGeom>
          <a:noFill/>
        </p:spPr>
        <p:txBody>
          <a:bodyPr wrap="square" rtlCol="0">
            <a:spAutoFit/>
          </a:bodyPr>
          <a:lstStyle/>
          <a:p>
            <a:pPr marL="257175" indent="-257175">
              <a:buAutoNum type="arabicPeriod"/>
            </a:pPr>
            <a:r>
              <a:rPr lang="en-US" sz="1350" b="1" cap="all" spc="100" dirty="0">
                <a:solidFill>
                  <a:prstClr val="white"/>
                </a:solidFill>
                <a:latin typeface="TheSans LP9 Black" panose="020B0002050302020203" pitchFamily="34" charset="0"/>
              </a:rPr>
              <a:t>Industry needs a top event to showcase innovation and </a:t>
            </a:r>
            <a:r>
              <a:rPr lang="en-US" sz="1350" b="1" cap="all" spc="100" dirty="0" smtClean="0">
                <a:solidFill>
                  <a:prstClr val="white"/>
                </a:solidFill>
                <a:latin typeface="TheSans LP9 Black" panose="020B0002050302020203" pitchFamily="34" charset="0"/>
              </a:rPr>
              <a:t>to network </a:t>
            </a:r>
            <a:endParaRPr lang="de-DE" sz="1350" b="1" cap="all" spc="100" dirty="0">
              <a:solidFill>
                <a:prstClr val="white"/>
              </a:solidFill>
              <a:latin typeface="TheSans LP9 Black" panose="020B0002050302020203" pitchFamily="34" charset="0"/>
            </a:endParaRPr>
          </a:p>
        </p:txBody>
      </p:sp>
      <p:sp>
        <p:nvSpPr>
          <p:cNvPr id="14" name="Textfeld 13"/>
          <p:cNvSpPr txBox="1"/>
          <p:nvPr/>
        </p:nvSpPr>
        <p:spPr>
          <a:xfrm>
            <a:off x="3290656" y="881843"/>
            <a:ext cx="2491577" cy="923330"/>
          </a:xfrm>
          <a:prstGeom prst="rect">
            <a:avLst/>
          </a:prstGeom>
          <a:noFill/>
        </p:spPr>
        <p:txBody>
          <a:bodyPr wrap="square" rtlCol="0">
            <a:spAutoFit/>
          </a:bodyPr>
          <a:lstStyle/>
          <a:p>
            <a:pPr marL="257175" indent="-257175">
              <a:buAutoNum type="arabicPeriod" startAt="2"/>
            </a:pPr>
            <a:r>
              <a:rPr lang="en-US" sz="1350" b="1" cap="all" spc="100" dirty="0">
                <a:solidFill>
                  <a:prstClr val="white"/>
                </a:solidFill>
                <a:latin typeface="TheSans LP9 Black" panose="020B0002050302020203" pitchFamily="34" charset="0"/>
              </a:rPr>
              <a:t>DIGITAL participation possibilities MAXIMIZE THE RANGE of the </a:t>
            </a:r>
            <a:r>
              <a:rPr lang="en-US" sz="1350" b="1" cap="all" spc="100" dirty="0" smtClean="0">
                <a:solidFill>
                  <a:prstClr val="white"/>
                </a:solidFill>
                <a:latin typeface="TheSans LP9 Black" panose="020B0002050302020203" pitchFamily="34" charset="0"/>
              </a:rPr>
              <a:t>event</a:t>
            </a:r>
            <a:endParaRPr lang="de-DE" sz="1350" b="1" cap="all" spc="100" dirty="0">
              <a:solidFill>
                <a:prstClr val="white"/>
              </a:solidFill>
              <a:latin typeface="TheSans LP9 Black" panose="020B0002050302020203" pitchFamily="34" charset="0"/>
            </a:endParaRPr>
          </a:p>
        </p:txBody>
      </p:sp>
      <p:sp>
        <p:nvSpPr>
          <p:cNvPr id="17" name="Textfeld 16"/>
          <p:cNvSpPr txBox="1"/>
          <p:nvPr/>
        </p:nvSpPr>
        <p:spPr>
          <a:xfrm>
            <a:off x="5966319" y="872697"/>
            <a:ext cx="2700629" cy="1131079"/>
          </a:xfrm>
          <a:prstGeom prst="rect">
            <a:avLst/>
          </a:prstGeom>
          <a:noFill/>
        </p:spPr>
        <p:txBody>
          <a:bodyPr wrap="square" rtlCol="0">
            <a:spAutoFit/>
          </a:bodyPr>
          <a:lstStyle/>
          <a:p>
            <a:pPr marL="255600" indent="-255600">
              <a:buFont typeface="+mj-lt"/>
              <a:buAutoNum type="arabicPeriod" startAt="3"/>
            </a:pPr>
            <a:r>
              <a:rPr lang="en-US" sz="1350" b="1" cap="all" spc="100" dirty="0" smtClean="0">
                <a:solidFill>
                  <a:prstClr val="white"/>
                </a:solidFill>
                <a:latin typeface="TheSans LP9 Black" panose="020B0002050302020203" pitchFamily="34" charset="0"/>
              </a:rPr>
              <a:t>Live TV Studio and Stages for Online Conference Program  </a:t>
            </a:r>
            <a:r>
              <a:rPr lang="en-US" sz="1350" b="1" cap="all" spc="100" dirty="0">
                <a:solidFill>
                  <a:prstClr val="white"/>
                </a:solidFill>
                <a:latin typeface="TheSans LP9 Black" panose="020B0002050302020203" pitchFamily="34" charset="0"/>
              </a:rPr>
              <a:t>hygiene concept </a:t>
            </a:r>
            <a:r>
              <a:rPr lang="en-US" sz="1350" b="1" cap="all" spc="100" dirty="0" smtClean="0">
                <a:solidFill>
                  <a:prstClr val="white"/>
                </a:solidFill>
                <a:latin typeface="TheSans LP9 Black" panose="020B0002050302020203" pitchFamily="34" charset="0"/>
              </a:rPr>
              <a:t> </a:t>
            </a:r>
            <a:r>
              <a:rPr lang="en-US" sz="1350" b="1" cap="all" spc="100" dirty="0">
                <a:solidFill>
                  <a:prstClr val="white"/>
                </a:solidFill>
                <a:latin typeface="TheSans LP9 Black" panose="020B0002050302020203" pitchFamily="34" charset="0"/>
              </a:rPr>
              <a:t>maximum security</a:t>
            </a:r>
            <a:endParaRPr lang="de-DE" sz="1350" b="1" cap="all" spc="100" dirty="0">
              <a:solidFill>
                <a:prstClr val="white"/>
              </a:solidFill>
              <a:latin typeface="TheSans LP9 Black" panose="020B0002050302020203" pitchFamily="34" charset="0"/>
            </a:endParaRPr>
          </a:p>
        </p:txBody>
      </p:sp>
      <p:pic>
        <p:nvPicPr>
          <p:cNvPr id="4" name="Grafik 3"/>
          <p:cNvPicPr>
            <a:picLocks noChangeAspect="1"/>
          </p:cNvPicPr>
          <p:nvPr/>
        </p:nvPicPr>
        <p:blipFill rotWithShape="1">
          <a:blip r:embed="rId5" cstate="print">
            <a:extLst>
              <a:ext uri="{28A0092B-C50C-407E-A947-70E740481C1C}">
                <a14:useLocalDpi xmlns:a14="http://schemas.microsoft.com/office/drawing/2010/main" val="0"/>
              </a:ext>
            </a:extLst>
          </a:blip>
          <a:srcRect l="16564" r="24897" b="15116"/>
          <a:stretch/>
        </p:blipFill>
        <p:spPr>
          <a:xfrm>
            <a:off x="3339342" y="2051509"/>
            <a:ext cx="2442891" cy="2361504"/>
          </a:xfrm>
          <a:prstGeom prst="rect">
            <a:avLst/>
          </a:prstGeom>
        </p:spPr>
      </p:pic>
      <p:pic>
        <p:nvPicPr>
          <p:cNvPr id="6" name="Grafik 5"/>
          <p:cNvPicPr>
            <a:picLocks noChangeAspect="1"/>
          </p:cNvPicPr>
          <p:nvPr/>
        </p:nvPicPr>
        <p:blipFill rotWithShape="1">
          <a:blip r:embed="rId6" cstate="print">
            <a:extLst>
              <a:ext uri="{28A0092B-C50C-407E-A947-70E740481C1C}">
                <a14:useLocalDpi xmlns:a14="http://schemas.microsoft.com/office/drawing/2010/main" val="0"/>
              </a:ext>
            </a:extLst>
          </a:blip>
          <a:srcRect l="16386" r="13965"/>
          <a:stretch/>
        </p:blipFill>
        <p:spPr>
          <a:xfrm>
            <a:off x="578758" y="2049379"/>
            <a:ext cx="2490298" cy="2377883"/>
          </a:xfrm>
          <a:prstGeom prst="rect">
            <a:avLst/>
          </a:prstGeom>
        </p:spPr>
      </p:pic>
      <p:pic>
        <p:nvPicPr>
          <p:cNvPr id="7" name="Grafik 6"/>
          <p:cNvPicPr>
            <a:picLocks noChangeAspect="1"/>
          </p:cNvPicPr>
          <p:nvPr/>
        </p:nvPicPr>
        <p:blipFill rotWithShape="1">
          <a:blip r:embed="rId7" cstate="print">
            <a:extLst>
              <a:ext uri="{28A0092B-C50C-407E-A947-70E740481C1C}">
                <a14:useLocalDpi xmlns:a14="http://schemas.microsoft.com/office/drawing/2010/main" val="0"/>
              </a:ext>
            </a:extLst>
          </a:blip>
          <a:srcRect l="15144" r="21034"/>
          <a:stretch/>
        </p:blipFill>
        <p:spPr>
          <a:xfrm>
            <a:off x="6049756" y="2051239"/>
            <a:ext cx="2433918" cy="2376023"/>
          </a:xfrm>
          <a:prstGeom prst="rect">
            <a:avLst/>
          </a:prstGeom>
        </p:spPr>
      </p:pic>
    </p:spTree>
    <p:extLst>
      <p:ext uri="{BB962C8B-B14F-4D97-AF65-F5344CB8AC3E}">
        <p14:creationId xmlns:p14="http://schemas.microsoft.com/office/powerpoint/2010/main" val="16232182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19CDEB4-C7A4-7B46-BAC0-8765C42348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0520" y="-81515"/>
            <a:ext cx="9345038" cy="5256583"/>
          </a:xfrm>
          <a:prstGeom prst="rect">
            <a:avLst/>
          </a:prstGeom>
        </p:spPr>
      </p:pic>
      <p:sp>
        <p:nvSpPr>
          <p:cNvPr id="8" name="Rechteck 7">
            <a:extLst>
              <a:ext uri="{FF2B5EF4-FFF2-40B4-BE49-F238E27FC236}">
                <a16:creationId xmlns:a16="http://schemas.microsoft.com/office/drawing/2014/main" id="{5865B89D-0FA0-4AF9-A5E2-35A7557EDCC4}"/>
              </a:ext>
            </a:extLst>
          </p:cNvPr>
          <p:cNvSpPr/>
          <p:nvPr/>
        </p:nvSpPr>
        <p:spPr>
          <a:xfrm>
            <a:off x="251519" y="405180"/>
            <a:ext cx="871309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all" spc="100" normalizeH="0" baseline="0" noProof="0" dirty="0">
                <a:ln>
                  <a:noFill/>
                </a:ln>
                <a:solidFill>
                  <a:prstClr val="white"/>
                </a:solidFill>
                <a:effectLst/>
                <a:uLnTx/>
                <a:uFillTx/>
                <a:latin typeface="TheSans LP9 Black" panose="020B0002050302020203" pitchFamily="34" charset="0"/>
                <a:ea typeface="+mn-ea"/>
                <a:cs typeface="+mn-cs"/>
              </a:rPr>
              <a:t>PARTNER COUNTRY </a:t>
            </a:r>
            <a:r>
              <a:rPr kumimoji="0" lang="de-DE" sz="3200" b="1" i="0" u="none" strike="noStrike" kern="1200" cap="all" spc="100" normalizeH="0" baseline="0" noProof="0" dirty="0" smtClean="0">
                <a:ln>
                  <a:noFill/>
                </a:ln>
                <a:solidFill>
                  <a:prstClr val="white"/>
                </a:solidFill>
                <a:effectLst/>
                <a:uLnTx/>
                <a:uFillTx/>
                <a:latin typeface="TheSans LP9 Black" panose="020B0002050302020203" pitchFamily="34" charset="0"/>
                <a:ea typeface="+mn-ea"/>
                <a:cs typeface="+mn-cs"/>
              </a:rPr>
              <a:t>2021: </a:t>
            </a:r>
            <a:r>
              <a:rPr kumimoji="0" lang="de-DE" sz="3200" b="1" i="0" u="none" strike="noStrike" kern="1200" cap="all" spc="100" normalizeH="0" baseline="0" noProof="0" dirty="0">
                <a:ln>
                  <a:noFill/>
                </a:ln>
                <a:solidFill>
                  <a:prstClr val="white"/>
                </a:solidFill>
                <a:effectLst/>
                <a:uLnTx/>
                <a:uFillTx/>
                <a:latin typeface="TheSans LP9 Black" panose="020B0002050302020203" pitchFamily="34" charset="0"/>
                <a:ea typeface="+mn-ea"/>
                <a:cs typeface="+mn-cs"/>
              </a:rPr>
              <a:t>INDONESIA</a:t>
            </a:r>
          </a:p>
        </p:txBody>
      </p:sp>
      <p:cxnSp>
        <p:nvCxnSpPr>
          <p:cNvPr id="9" name="Gerade Verbindung 17">
            <a:extLst>
              <a:ext uri="{FF2B5EF4-FFF2-40B4-BE49-F238E27FC236}">
                <a16:creationId xmlns:a16="http://schemas.microsoft.com/office/drawing/2014/main" id="{3D27B925-3CB1-40E1-B2CD-E330C4AC9086}"/>
              </a:ext>
            </a:extLst>
          </p:cNvPr>
          <p:cNvCxnSpPr>
            <a:cxnSpLocks/>
          </p:cNvCxnSpPr>
          <p:nvPr/>
        </p:nvCxnSpPr>
        <p:spPr>
          <a:xfrm>
            <a:off x="323528" y="900000"/>
            <a:ext cx="6984776" cy="0"/>
          </a:xfrm>
          <a:prstGeom prst="line">
            <a:avLst/>
          </a:prstGeom>
          <a:ln w="47625">
            <a:solidFill>
              <a:srgbClr val="DD0000"/>
            </a:solidFill>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0B328EB8-8803-474A-AF96-203A121061ED}"/>
              </a:ext>
            </a:extLst>
          </p:cNvPr>
          <p:cNvSpPr/>
          <p:nvPr/>
        </p:nvSpPr>
        <p:spPr>
          <a:xfrm>
            <a:off x="222312" y="1106952"/>
            <a:ext cx="8366788" cy="3176781"/>
          </a:xfrm>
          <a:prstGeom prst="rect">
            <a:avLst/>
          </a:prstGeom>
        </p:spPr>
        <p:txBody>
          <a:bodyPr wrap="square" numCol="2" anchor="t">
            <a:noAutofit/>
          </a:bodyPr>
          <a:lstStyle/>
          <a:p>
            <a:pPr marL="126000" marR="0" lvl="0" indent="-126000" algn="l" defTabSz="914400" rtl="0" eaLnBrk="1" fontAlgn="auto" latinLnBrk="0" hangingPunct="1">
              <a:lnSpc>
                <a:spcPts val="1700"/>
              </a:lnSpc>
              <a:spcBef>
                <a:spcPts val="600"/>
              </a:spcBef>
              <a:spcAft>
                <a:spcPts val="0"/>
              </a:spcAft>
              <a:buClr>
                <a:srgbClr val="FF0000"/>
              </a:buClr>
              <a:buSzPct val="100000"/>
              <a:buFontTx/>
              <a:buBlip>
                <a:blip r:embed="rId4"/>
              </a:buBlip>
              <a:tabLst/>
              <a:defRPr/>
            </a:pPr>
            <a:r>
              <a:rPr kumimoji="0" lang="en-GB"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Resource-rich country </a:t>
            </a:r>
            <a:r>
              <a:rPr kumimoji="0" lang="en-GB" altLang="zh-CN" sz="14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a:t>
            </a:r>
            <a:r>
              <a:rPr kumimoji="0" lang="en-GB"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4th most populous in the world) and member of </a:t>
            </a:r>
            <a:r>
              <a:rPr kumimoji="0" lang="en-GB" altLang="zh-CN" sz="14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G20</a:t>
            </a:r>
            <a:endParaRPr kumimoji="0" lang="en-GB"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endParaRPr>
          </a:p>
          <a:p>
            <a:pPr marL="126000" marR="0" lvl="0" indent="-126000" algn="l" defTabSz="914400" rtl="0" eaLnBrk="1" fontAlgn="auto" latinLnBrk="0" hangingPunct="1">
              <a:lnSpc>
                <a:spcPts val="1700"/>
              </a:lnSpc>
              <a:spcBef>
                <a:spcPts val="600"/>
              </a:spcBef>
              <a:spcAft>
                <a:spcPts val="0"/>
              </a:spcAft>
              <a:buClr>
                <a:srgbClr val="FF0000"/>
              </a:buClr>
              <a:buSzPct val="100000"/>
              <a:buFontTx/>
              <a:buBlip>
                <a:blip r:embed="rId4"/>
              </a:buBlip>
              <a:tabLst/>
              <a:defRPr/>
            </a:pPr>
            <a:r>
              <a:rPr kumimoji="0" lang="en-US"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Largest economy in the Association of Southeast Asian Nations (ASEAN)</a:t>
            </a:r>
          </a:p>
          <a:p>
            <a:pPr marL="126000" marR="0" lvl="0" indent="-126000" algn="l" defTabSz="914400" rtl="0" eaLnBrk="1" fontAlgn="auto" latinLnBrk="0" hangingPunct="1">
              <a:lnSpc>
                <a:spcPts val="1700"/>
              </a:lnSpc>
              <a:spcBef>
                <a:spcPts val="600"/>
              </a:spcBef>
              <a:spcAft>
                <a:spcPts val="0"/>
              </a:spcAft>
              <a:buClr>
                <a:srgbClr val="FF0000"/>
              </a:buClr>
              <a:buSzPct val="100000"/>
              <a:buFontTx/>
              <a:buBlip>
                <a:blip r:embed="rId4"/>
              </a:buBlip>
              <a:tabLst/>
              <a:defRPr/>
            </a:pPr>
            <a:r>
              <a:rPr kumimoji="0" lang="en-US" altLang="zh-CN" sz="14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Via the initiative </a:t>
            </a:r>
            <a:r>
              <a:rPr kumimoji="0" lang="en-US"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“Making Indonesia 4.0</a:t>
            </a:r>
            <a:r>
              <a:rPr kumimoji="0" lang="en-US" altLang="zh-CN" sz="14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 </a:t>
            </a:r>
            <a:r>
              <a:rPr kumimoji="0" lang="en-US"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the Indonesian government is providing incentives to introduce 4.0 technologies in the key industrial sectors and to expand the digital </a:t>
            </a:r>
            <a:r>
              <a:rPr kumimoji="0" lang="en-US" altLang="zh-CN" sz="14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economy</a:t>
            </a:r>
          </a:p>
          <a:p>
            <a:pPr marL="0" marR="0" lvl="0" indent="0" algn="l" defTabSz="914400" rtl="0" eaLnBrk="1" fontAlgn="auto" latinLnBrk="0" hangingPunct="1">
              <a:lnSpc>
                <a:spcPts val="1700"/>
              </a:lnSpc>
              <a:spcBef>
                <a:spcPts val="600"/>
              </a:spcBef>
              <a:spcAft>
                <a:spcPts val="0"/>
              </a:spcAft>
              <a:buClr>
                <a:srgbClr val="FF0000"/>
              </a:buClr>
              <a:buSzPct val="100000"/>
              <a:buFontTx/>
              <a:buNone/>
              <a:tabLst/>
              <a:defRPr/>
            </a:pPr>
            <a:endParaRPr kumimoji="0" lang="en-US" altLang="zh-CN" sz="14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endParaRPr>
          </a:p>
          <a:p>
            <a:pPr marL="0" marR="0" lvl="0" indent="0" algn="l" defTabSz="914400" rtl="0" eaLnBrk="1" fontAlgn="auto" latinLnBrk="0" hangingPunct="1">
              <a:lnSpc>
                <a:spcPts val="1700"/>
              </a:lnSpc>
              <a:spcBef>
                <a:spcPts val="600"/>
              </a:spcBef>
              <a:spcAft>
                <a:spcPts val="0"/>
              </a:spcAft>
              <a:buClr>
                <a:srgbClr val="FF0000"/>
              </a:buClr>
              <a:buSzPct val="100000"/>
              <a:buFontTx/>
              <a:buNone/>
              <a:tabLst/>
              <a:defRPr/>
            </a:pPr>
            <a:endParaRPr kumimoji="0" lang="en-US"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endParaRPr>
          </a:p>
          <a:p>
            <a:pPr marL="0" marR="0" lvl="0" indent="0" algn="l" defTabSz="914400" rtl="0" eaLnBrk="1" fontAlgn="auto" latinLnBrk="0" hangingPunct="1">
              <a:lnSpc>
                <a:spcPts val="1700"/>
              </a:lnSpc>
              <a:spcBef>
                <a:spcPts val="600"/>
              </a:spcBef>
              <a:spcAft>
                <a:spcPts val="0"/>
              </a:spcAft>
              <a:buClr>
                <a:srgbClr val="FF0000"/>
              </a:buClr>
              <a:buSzPct val="100000"/>
              <a:buFontTx/>
              <a:buNone/>
              <a:tabLst/>
              <a:defRPr/>
            </a:pPr>
            <a:endParaRPr kumimoji="0" lang="en-US" altLang="zh-CN" sz="14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endParaRPr>
          </a:p>
          <a:p>
            <a:pPr marL="0" marR="0" lvl="0" indent="0" algn="l" defTabSz="914400" rtl="0" eaLnBrk="1" fontAlgn="auto" latinLnBrk="0" hangingPunct="1">
              <a:lnSpc>
                <a:spcPts val="1700"/>
              </a:lnSpc>
              <a:spcBef>
                <a:spcPts val="600"/>
              </a:spcBef>
              <a:spcAft>
                <a:spcPts val="0"/>
              </a:spcAft>
              <a:buClr>
                <a:srgbClr val="FF0000"/>
              </a:buClr>
              <a:buSzPct val="100000"/>
              <a:buFontTx/>
              <a:buNone/>
              <a:tabLst/>
              <a:defRPr/>
            </a:pPr>
            <a:endParaRPr kumimoji="0" lang="en-US"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endParaRPr>
          </a:p>
          <a:p>
            <a:pPr marL="126000" marR="0" lvl="0" indent="-126000" algn="l" defTabSz="914400" rtl="0" eaLnBrk="1" fontAlgn="auto" latinLnBrk="0" hangingPunct="1">
              <a:lnSpc>
                <a:spcPts val="1700"/>
              </a:lnSpc>
              <a:spcBef>
                <a:spcPts val="600"/>
              </a:spcBef>
              <a:spcAft>
                <a:spcPts val="0"/>
              </a:spcAft>
              <a:buClr>
                <a:srgbClr val="FF0000"/>
              </a:buClr>
              <a:buSzPct val="100000"/>
              <a:buFontTx/>
              <a:buBlip>
                <a:blip r:embed="rId4"/>
              </a:buBlip>
              <a:tabLst/>
              <a:defRPr/>
            </a:pPr>
            <a:r>
              <a:rPr kumimoji="0" lang="en-GB"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The government is channelling </a:t>
            </a:r>
            <a:r>
              <a:rPr kumimoji="0" lang="en-GB" altLang="zh-CN" sz="14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significant </a:t>
            </a:r>
            <a:r>
              <a:rPr kumimoji="0" lang="en-GB"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investment into electromobility and electric vehicles, the expansion of the industrial base and energy infrastructure, as well as the development of the supply chain ecosystem</a:t>
            </a:r>
          </a:p>
          <a:p>
            <a:pPr marL="126000" marR="0" lvl="0" indent="-126000" algn="l" defTabSz="914400" rtl="0" eaLnBrk="1" fontAlgn="auto" latinLnBrk="0" hangingPunct="1">
              <a:lnSpc>
                <a:spcPts val="1700"/>
              </a:lnSpc>
              <a:spcBef>
                <a:spcPts val="600"/>
              </a:spcBef>
              <a:spcAft>
                <a:spcPts val="0"/>
              </a:spcAft>
              <a:buClr>
                <a:srgbClr val="FF0000"/>
              </a:buClr>
              <a:buSzPct val="100000"/>
              <a:buFontTx/>
              <a:buBlip>
                <a:blip r:embed="rId4"/>
              </a:buBlip>
              <a:tabLst/>
              <a:defRPr/>
            </a:pPr>
            <a:r>
              <a:rPr kumimoji="0" lang="en-GB"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President Joko </a:t>
            </a:r>
            <a:r>
              <a:rPr kumimoji="0" lang="en-GB" altLang="zh-CN" sz="1400" b="0" i="0" u="none" strike="noStrike" kern="1200" cap="none" spc="0" normalizeH="0" baseline="0" noProof="0" dirty="0" err="1">
                <a:ln>
                  <a:noFill/>
                </a:ln>
                <a:solidFill>
                  <a:prstClr val="white"/>
                </a:solidFill>
                <a:effectLst/>
                <a:uLnTx/>
                <a:uFillTx/>
                <a:latin typeface="TheSans LP3 Light" panose="020B0002050302020203" pitchFamily="34" charset="0"/>
                <a:ea typeface="+mn-ea"/>
                <a:cs typeface="Calibri" panose="020F0502020204030204" pitchFamily="34" charset="0"/>
              </a:rPr>
              <a:t>Widowo</a:t>
            </a:r>
            <a:r>
              <a:rPr kumimoji="0" lang="en-GB"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 is planning to visit HANNOVER MESSE, where he will open </a:t>
            </a:r>
            <a:r>
              <a:rPr kumimoji="0" lang="en-GB" altLang="zh-CN" sz="14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the National </a:t>
            </a:r>
            <a:r>
              <a:rPr kumimoji="0" lang="en-GB"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Pavilion and the German-Indonesian Business </a:t>
            </a:r>
            <a:r>
              <a:rPr kumimoji="0" lang="en-GB" altLang="zh-CN" sz="14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Summit. </a:t>
            </a:r>
            <a:r>
              <a:rPr kumimoji="0" lang="en-GB"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He will be accompanied by a large </a:t>
            </a:r>
            <a:r>
              <a:rPr kumimoji="0" lang="en-GB" altLang="zh-CN" sz="14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business delegation</a:t>
            </a:r>
            <a:r>
              <a:rPr kumimoji="0" lang="en-GB"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a:t>
            </a:r>
          </a:p>
          <a:p>
            <a:pPr marL="126000" marR="0" lvl="0" indent="-126000" algn="l" defTabSz="914400" rtl="0" eaLnBrk="1" fontAlgn="auto" latinLnBrk="0" hangingPunct="1">
              <a:lnSpc>
                <a:spcPts val="1700"/>
              </a:lnSpc>
              <a:spcBef>
                <a:spcPts val="600"/>
              </a:spcBef>
              <a:spcAft>
                <a:spcPts val="0"/>
              </a:spcAft>
              <a:buClr>
                <a:srgbClr val="FF0000"/>
              </a:buClr>
              <a:buSzPct val="100000"/>
              <a:buFontTx/>
              <a:buBlip>
                <a:blip r:embed="rId4"/>
              </a:buBlip>
              <a:tabLst/>
              <a:defRPr/>
            </a:pPr>
            <a:endParaRPr kumimoji="0" lang="de-DE"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endParaRPr>
          </a:p>
        </p:txBody>
      </p:sp>
      <p:pic>
        <p:nvPicPr>
          <p:cNvPr id="12" name="Grafik 11">
            <a:extLst>
              <a:ext uri="{FF2B5EF4-FFF2-40B4-BE49-F238E27FC236}">
                <a16:creationId xmlns:a16="http://schemas.microsoft.com/office/drawing/2014/main" id="{B5CF322B-5B84-C140-BB08-B56845CF043F}"/>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bwMode="black">
          <a:xfrm>
            <a:off x="160337" y="4716000"/>
            <a:ext cx="835200" cy="180000"/>
          </a:xfrm>
          <a:prstGeom prst="rect">
            <a:avLst/>
          </a:prstGeom>
          <a:noFill/>
        </p:spPr>
      </p:pic>
      <p:pic>
        <p:nvPicPr>
          <p:cNvPr id="21" name="Grafik 20">
            <a:extLst>
              <a:ext uri="{FF2B5EF4-FFF2-40B4-BE49-F238E27FC236}">
                <a16:creationId xmlns:a16="http://schemas.microsoft.com/office/drawing/2014/main" id="{94407080-CB03-1040-A0E2-33636321770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1270"/>
          <a:stretch/>
        </p:blipFill>
        <p:spPr>
          <a:xfrm>
            <a:off x="8557529" y="4634561"/>
            <a:ext cx="425885" cy="360000"/>
          </a:xfrm>
          <a:prstGeom prst="rect">
            <a:avLst/>
          </a:prstGeom>
        </p:spPr>
      </p:pic>
      <p:pic>
        <p:nvPicPr>
          <p:cNvPr id="10" name="Grafik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52320" y="4338327"/>
            <a:ext cx="1638851" cy="825827"/>
          </a:xfrm>
          <a:prstGeom prst="rect">
            <a:avLst/>
          </a:prstGeom>
        </p:spPr>
      </p:pic>
    </p:spTree>
    <p:extLst>
      <p:ext uri="{BB962C8B-B14F-4D97-AF65-F5344CB8AC3E}">
        <p14:creationId xmlns:p14="http://schemas.microsoft.com/office/powerpoint/2010/main" val="2504845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Grafik 99">
            <a:extLst>
              <a:ext uri="{FF2B5EF4-FFF2-40B4-BE49-F238E27FC236}">
                <a16:creationId xmlns:a16="http://schemas.microsoft.com/office/drawing/2014/main" id="{7E1D18CA-CCC5-410B-8157-E86F418790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097088">
            <a:off x="-635121" y="115721"/>
            <a:ext cx="1485604" cy="1202170"/>
          </a:xfrm>
          <a:prstGeom prst="rect">
            <a:avLst/>
          </a:prstGeom>
        </p:spPr>
      </p:pic>
      <p:sp>
        <p:nvSpPr>
          <p:cNvPr id="70" name="Parallelogramm 69">
            <a:extLst>
              <a:ext uri="{FF2B5EF4-FFF2-40B4-BE49-F238E27FC236}">
                <a16:creationId xmlns:a16="http://schemas.microsoft.com/office/drawing/2014/main" id="{FEC4704A-03C2-4D3D-ABD6-47FF89C75126}"/>
              </a:ext>
            </a:extLst>
          </p:cNvPr>
          <p:cNvSpPr>
            <a:spLocks/>
          </p:cNvSpPr>
          <p:nvPr/>
        </p:nvSpPr>
        <p:spPr>
          <a:xfrm rot="21300000">
            <a:off x="-346993" y="365931"/>
            <a:ext cx="4862446" cy="261747"/>
          </a:xfrm>
          <a:prstGeom prst="parallelogram">
            <a:avLst/>
          </a:prstGeom>
          <a:solidFill>
            <a:srgbClr val="0075B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96000" tIns="0" rIns="0" bIns="0" rtlCol="0" anchor="ctr">
            <a:noAutofit/>
            <a:scene3d>
              <a:camera prst="orthographicFront">
                <a:rot lat="0"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800" cap="all" spc="100" normalizeH="0" baseline="0" noProof="0" dirty="0">
                <a:ln>
                  <a:noFill/>
                </a:ln>
                <a:solidFill>
                  <a:prstClr val="white"/>
                </a:solidFill>
                <a:effectLst/>
                <a:uLnTx/>
                <a:uFillTx/>
                <a:latin typeface="TheSans LP3 Light" panose="020B0002050302020203" pitchFamily="34" charset="0"/>
                <a:ea typeface="+mn-ea"/>
                <a:cs typeface="+mn-cs"/>
              </a:rPr>
              <a:t>meeting place for the industry community</a:t>
            </a:r>
            <a:endParaRPr kumimoji="0" lang="de-DE" sz="1400" b="0" i="1" u="none" strike="noStrike" kern="800" cap="all" spc="100" normalizeH="0" baseline="0" noProof="0" dirty="0">
              <a:ln>
                <a:noFill/>
              </a:ln>
              <a:solidFill>
                <a:prstClr val="white"/>
              </a:solidFill>
              <a:effectLst/>
              <a:uLnTx/>
              <a:uFillTx/>
              <a:latin typeface="TheSans LP3 Light" panose="020B0002050302020203" pitchFamily="34" charset="0"/>
              <a:ea typeface="+mn-ea"/>
              <a:cs typeface="+mn-cs"/>
            </a:endParaRPr>
          </a:p>
        </p:txBody>
      </p:sp>
      <p:grpSp>
        <p:nvGrpSpPr>
          <p:cNvPr id="33" name="Gruppieren 32">
            <a:extLst>
              <a:ext uri="{FF2B5EF4-FFF2-40B4-BE49-F238E27FC236}">
                <a16:creationId xmlns:a16="http://schemas.microsoft.com/office/drawing/2014/main" id="{ECC31540-F082-4C83-A801-CC888FDC0ACB}"/>
              </a:ext>
            </a:extLst>
          </p:cNvPr>
          <p:cNvGrpSpPr/>
          <p:nvPr/>
        </p:nvGrpSpPr>
        <p:grpSpPr>
          <a:xfrm>
            <a:off x="533411" y="1205979"/>
            <a:ext cx="8409066" cy="1080000"/>
            <a:chOff x="533411" y="1278107"/>
            <a:chExt cx="8409066" cy="1080000"/>
          </a:xfrm>
        </p:grpSpPr>
        <p:grpSp>
          <p:nvGrpSpPr>
            <p:cNvPr id="39" name="Gruppieren 38">
              <a:extLst>
                <a:ext uri="{FF2B5EF4-FFF2-40B4-BE49-F238E27FC236}">
                  <a16:creationId xmlns:a16="http://schemas.microsoft.com/office/drawing/2014/main" id="{5764B5AE-C930-4F6D-9B08-113E676151D0}"/>
                </a:ext>
              </a:extLst>
            </p:cNvPr>
            <p:cNvGrpSpPr/>
            <p:nvPr/>
          </p:nvGrpSpPr>
          <p:grpSpPr>
            <a:xfrm>
              <a:off x="533411" y="1278107"/>
              <a:ext cx="1332000" cy="1080000"/>
              <a:chOff x="533411" y="1470252"/>
              <a:chExt cx="1332000" cy="1080000"/>
            </a:xfrm>
          </p:grpSpPr>
          <p:sp>
            <p:nvSpPr>
              <p:cNvPr id="82" name="Titel 3">
                <a:extLst>
                  <a:ext uri="{FF2B5EF4-FFF2-40B4-BE49-F238E27FC236}">
                    <a16:creationId xmlns:a16="http://schemas.microsoft.com/office/drawing/2014/main" id="{54E69BA8-7339-4EAA-AD78-1A059CC8D6DA}"/>
                  </a:ext>
                </a:extLst>
              </p:cNvPr>
              <p:cNvSpPr txBox="1">
                <a:spLocks/>
              </p:cNvSpPr>
              <p:nvPr/>
            </p:nvSpPr>
            <p:spPr bwMode="invGray">
              <a:xfrm>
                <a:off x="533411" y="1470252"/>
                <a:ext cx="1332000" cy="1080000"/>
              </a:xfrm>
              <a:prstGeom prst="rect">
                <a:avLst/>
              </a:prstGeom>
              <a:solidFill>
                <a:srgbClr val="C00000">
                  <a:alpha val="87059"/>
                </a:srgbClr>
              </a:solidFill>
            </p:spPr>
            <p:txBody>
              <a:bodyPr vert="horz" wrap="square" lIns="216000" tIns="216000" rIns="216000" bIns="144000" rtlCol="0" anchor="t" anchorCtr="0">
                <a:spAutoFit/>
              </a:bodyPr>
              <a:lstStyle>
                <a:defPPr>
                  <a:defRPr lang="de-DE"/>
                </a:defPPr>
                <a:lvl1pPr>
                  <a:lnSpc>
                    <a:spcPts val="1700"/>
                  </a:lnSpc>
                  <a:spcBef>
                    <a:spcPts val="600"/>
                  </a:spcBef>
                  <a:buClr>
                    <a:schemeClr val="bg1"/>
                  </a:buClr>
                  <a:buNone/>
                  <a:defRPr sz="10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ts val="1400"/>
                  </a:lnSpc>
                  <a:spcBef>
                    <a:spcPts val="600"/>
                  </a:spcBef>
                  <a:spcAft>
                    <a:spcPts val="0"/>
                  </a:spcAft>
                  <a:buClr>
                    <a:prstClr val="black"/>
                  </a:buClr>
                  <a:buSzPct val="90000"/>
                  <a:buFontTx/>
                  <a:buNone/>
                  <a:tabLst/>
                  <a:defRPr/>
                </a:pPr>
                <a:endParaRPr kumimoji="0" lang="de-DE" sz="950" b="0" i="0" u="none" strike="noStrike" kern="1200" cap="none" spc="0" normalizeH="0" baseline="0" noProof="0" dirty="0">
                  <a:ln>
                    <a:noFill/>
                  </a:ln>
                  <a:solidFill>
                    <a:prstClr val="white"/>
                  </a:solidFill>
                  <a:effectLst/>
                  <a:uLnTx/>
                  <a:uFillTx/>
                  <a:latin typeface="TheSans LP3 Light" panose="020B0002050302020203" pitchFamily="34" charset="0"/>
                </a:endParaRPr>
              </a:p>
            </p:txBody>
          </p:sp>
          <p:pic>
            <p:nvPicPr>
              <p:cNvPr id="83" name="Grafik 82">
                <a:extLst>
                  <a:ext uri="{FF2B5EF4-FFF2-40B4-BE49-F238E27FC236}">
                    <a16:creationId xmlns:a16="http://schemas.microsoft.com/office/drawing/2014/main" id="{9D22D2C7-45C7-4625-99AB-93202C19D6C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5000"/>
                        </a14:imgEffect>
                      </a14:imgLayer>
                    </a14:imgProps>
                  </a:ext>
                  <a:ext uri="{28A0092B-C50C-407E-A947-70E740481C1C}">
                    <a14:useLocalDpi xmlns:a14="http://schemas.microsoft.com/office/drawing/2010/main" val="0"/>
                  </a:ext>
                </a:extLst>
              </a:blip>
              <a:srcRect l="18826" t="8872" r="626" b="36183"/>
              <a:stretch/>
            </p:blipFill>
            <p:spPr>
              <a:xfrm>
                <a:off x="563337" y="1520200"/>
                <a:ext cx="1272149" cy="583297"/>
              </a:xfrm>
              <a:prstGeom prst="rect">
                <a:avLst/>
              </a:prstGeom>
            </p:spPr>
          </p:pic>
          <p:sp>
            <p:nvSpPr>
              <p:cNvPr id="84" name="Rechteck 83">
                <a:extLst>
                  <a:ext uri="{FF2B5EF4-FFF2-40B4-BE49-F238E27FC236}">
                    <a16:creationId xmlns:a16="http://schemas.microsoft.com/office/drawing/2014/main" id="{65646990-E8CE-4563-BE0A-3DA79D85F587}"/>
                  </a:ext>
                </a:extLst>
              </p:cNvPr>
              <p:cNvSpPr/>
              <p:nvPr/>
            </p:nvSpPr>
            <p:spPr>
              <a:xfrm>
                <a:off x="998075" y="2153500"/>
                <a:ext cx="402675" cy="21544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1" i="0" u="none" strike="noStrike" kern="1200" cap="none" spc="0" normalizeH="0" baseline="0" noProof="0" dirty="0">
                    <a:ln>
                      <a:noFill/>
                    </a:ln>
                    <a:solidFill>
                      <a:prstClr val="white"/>
                    </a:solidFill>
                    <a:effectLst/>
                    <a:uLnTx/>
                    <a:uFillTx/>
                    <a:latin typeface="TheSans LP5 Plain" panose="020B0002050302020203" pitchFamily="34" charset="0"/>
                    <a:ea typeface="+mn-ea"/>
                    <a:cs typeface="+mn-cs"/>
                  </a:rPr>
                  <a:t>CEO </a:t>
                </a:r>
              </a:p>
            </p:txBody>
          </p:sp>
        </p:grpSp>
        <p:grpSp>
          <p:nvGrpSpPr>
            <p:cNvPr id="50" name="Gruppieren 49">
              <a:extLst>
                <a:ext uri="{FF2B5EF4-FFF2-40B4-BE49-F238E27FC236}">
                  <a16:creationId xmlns:a16="http://schemas.microsoft.com/office/drawing/2014/main" id="{096F7A34-0FC3-4BF6-94AE-DAA9A171E46C}"/>
                </a:ext>
              </a:extLst>
            </p:cNvPr>
            <p:cNvGrpSpPr/>
            <p:nvPr/>
          </p:nvGrpSpPr>
          <p:grpSpPr>
            <a:xfrm>
              <a:off x="3364237" y="1278107"/>
              <a:ext cx="1332000" cy="1080000"/>
              <a:chOff x="3336433" y="1470252"/>
              <a:chExt cx="1332000" cy="1080000"/>
            </a:xfrm>
          </p:grpSpPr>
          <p:sp>
            <p:nvSpPr>
              <p:cNvPr id="79" name="Titel 3">
                <a:extLst>
                  <a:ext uri="{FF2B5EF4-FFF2-40B4-BE49-F238E27FC236}">
                    <a16:creationId xmlns:a16="http://schemas.microsoft.com/office/drawing/2014/main" id="{97CA549D-BF0A-4A5D-91C7-89D32171FDA7}"/>
                  </a:ext>
                </a:extLst>
              </p:cNvPr>
              <p:cNvSpPr txBox="1">
                <a:spLocks/>
              </p:cNvSpPr>
              <p:nvPr/>
            </p:nvSpPr>
            <p:spPr bwMode="invGray">
              <a:xfrm>
                <a:off x="3336433" y="1470252"/>
                <a:ext cx="1332000" cy="1080000"/>
              </a:xfrm>
              <a:prstGeom prst="rect">
                <a:avLst/>
              </a:prstGeom>
              <a:solidFill>
                <a:srgbClr val="C00000">
                  <a:alpha val="87059"/>
                </a:srgbClr>
              </a:solidFill>
            </p:spPr>
            <p:txBody>
              <a:bodyPr vert="horz" wrap="square" lIns="216000" tIns="216000" rIns="216000" bIns="144000" rtlCol="0" anchor="t" anchorCtr="0">
                <a:spAutoFit/>
              </a:bodyPr>
              <a:lstStyle>
                <a:defPPr>
                  <a:defRPr lang="de-DE"/>
                </a:defPPr>
                <a:lvl1pPr>
                  <a:lnSpc>
                    <a:spcPts val="1700"/>
                  </a:lnSpc>
                  <a:spcBef>
                    <a:spcPts val="600"/>
                  </a:spcBef>
                  <a:buClr>
                    <a:schemeClr val="bg1"/>
                  </a:buClr>
                  <a:buNone/>
                  <a:defRPr sz="10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ts val="1400"/>
                  </a:lnSpc>
                  <a:spcBef>
                    <a:spcPts val="600"/>
                  </a:spcBef>
                  <a:spcAft>
                    <a:spcPts val="0"/>
                  </a:spcAft>
                  <a:buClr>
                    <a:prstClr val="black"/>
                  </a:buClr>
                  <a:buSzPct val="90000"/>
                  <a:buFontTx/>
                  <a:buNone/>
                  <a:tabLst/>
                  <a:defRPr/>
                </a:pPr>
                <a:endParaRPr kumimoji="0" lang="de-DE" sz="950" b="0" i="0" u="none" strike="noStrike" kern="1200" cap="none" spc="0" normalizeH="0" baseline="0" noProof="0" dirty="0">
                  <a:ln>
                    <a:noFill/>
                  </a:ln>
                  <a:solidFill>
                    <a:prstClr val="white"/>
                  </a:solidFill>
                  <a:effectLst/>
                  <a:uLnTx/>
                  <a:uFillTx/>
                  <a:latin typeface="TheSans LP3 Light" panose="020B0002050302020203" pitchFamily="34" charset="0"/>
                </a:endParaRPr>
              </a:p>
            </p:txBody>
          </p:sp>
          <p:pic>
            <p:nvPicPr>
              <p:cNvPr id="80" name="Grafik 79">
                <a:extLst>
                  <a:ext uri="{FF2B5EF4-FFF2-40B4-BE49-F238E27FC236}">
                    <a16:creationId xmlns:a16="http://schemas.microsoft.com/office/drawing/2014/main" id="{D71C26EC-D421-4881-8AD7-796BE3B499D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25000"/>
                        </a14:imgEffect>
                      </a14:imgLayer>
                    </a14:imgProps>
                  </a:ext>
                  <a:ext uri="{28A0092B-C50C-407E-A947-70E740481C1C}">
                    <a14:useLocalDpi xmlns:a14="http://schemas.microsoft.com/office/drawing/2010/main" val="0"/>
                  </a:ext>
                </a:extLst>
              </a:blip>
              <a:srcRect l="6200" r="11620" b="41271"/>
              <a:stretch/>
            </p:blipFill>
            <p:spPr>
              <a:xfrm>
                <a:off x="3366359" y="1520200"/>
                <a:ext cx="1272149" cy="591659"/>
              </a:xfrm>
              <a:prstGeom prst="rect">
                <a:avLst/>
              </a:prstGeom>
            </p:spPr>
          </p:pic>
          <p:sp>
            <p:nvSpPr>
              <p:cNvPr id="81" name="Rechteck 80">
                <a:extLst>
                  <a:ext uri="{FF2B5EF4-FFF2-40B4-BE49-F238E27FC236}">
                    <a16:creationId xmlns:a16="http://schemas.microsoft.com/office/drawing/2014/main" id="{177FA1A7-E563-4625-8349-9DE53AD06237}"/>
                  </a:ext>
                </a:extLst>
              </p:cNvPr>
              <p:cNvSpPr/>
              <p:nvPr/>
            </p:nvSpPr>
            <p:spPr>
              <a:xfrm>
                <a:off x="3527784" y="2153500"/>
                <a:ext cx="949299" cy="21544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1" i="0" u="none" strike="noStrike" kern="1200" cap="none" spc="0" normalizeH="0" baseline="0" noProof="0" dirty="0">
                    <a:ln>
                      <a:noFill/>
                    </a:ln>
                    <a:solidFill>
                      <a:prstClr val="white"/>
                    </a:solidFill>
                    <a:effectLst/>
                    <a:uLnTx/>
                    <a:uFillTx/>
                    <a:latin typeface="TheSans LP5 Plain" panose="020B0002050302020203" pitchFamily="34" charset="0"/>
                    <a:ea typeface="+mn-ea"/>
                    <a:cs typeface="+mn-cs"/>
                  </a:rPr>
                  <a:t>SOFTWARE &amp; IT </a:t>
                </a:r>
              </a:p>
            </p:txBody>
          </p:sp>
        </p:grpSp>
        <p:grpSp>
          <p:nvGrpSpPr>
            <p:cNvPr id="53" name="Gruppieren 52">
              <a:extLst>
                <a:ext uri="{FF2B5EF4-FFF2-40B4-BE49-F238E27FC236}">
                  <a16:creationId xmlns:a16="http://schemas.microsoft.com/office/drawing/2014/main" id="{035623FB-6E9E-43CE-BBA5-89345D56DF53}"/>
                </a:ext>
              </a:extLst>
            </p:cNvPr>
            <p:cNvGrpSpPr/>
            <p:nvPr/>
          </p:nvGrpSpPr>
          <p:grpSpPr>
            <a:xfrm>
              <a:off x="1948824" y="1278107"/>
              <a:ext cx="1332000" cy="1080000"/>
              <a:chOff x="1953598" y="1470252"/>
              <a:chExt cx="1332000" cy="1080000"/>
            </a:xfrm>
          </p:grpSpPr>
          <p:sp>
            <p:nvSpPr>
              <p:cNvPr id="76" name="Titel 3">
                <a:extLst>
                  <a:ext uri="{FF2B5EF4-FFF2-40B4-BE49-F238E27FC236}">
                    <a16:creationId xmlns:a16="http://schemas.microsoft.com/office/drawing/2014/main" id="{8CDF08C9-0069-4F93-85BC-54B2208CABDE}"/>
                  </a:ext>
                </a:extLst>
              </p:cNvPr>
              <p:cNvSpPr txBox="1">
                <a:spLocks/>
              </p:cNvSpPr>
              <p:nvPr/>
            </p:nvSpPr>
            <p:spPr bwMode="invGray">
              <a:xfrm>
                <a:off x="1953598" y="1470252"/>
                <a:ext cx="1332000" cy="1080000"/>
              </a:xfrm>
              <a:prstGeom prst="rect">
                <a:avLst/>
              </a:prstGeom>
              <a:solidFill>
                <a:srgbClr val="C00000">
                  <a:alpha val="87059"/>
                </a:srgbClr>
              </a:solidFill>
            </p:spPr>
            <p:txBody>
              <a:bodyPr vert="horz" wrap="square" lIns="216000" tIns="216000" rIns="216000" bIns="144000" rtlCol="0" anchor="t" anchorCtr="0">
                <a:spAutoFit/>
              </a:bodyPr>
              <a:lstStyle>
                <a:defPPr>
                  <a:defRPr lang="de-DE"/>
                </a:defPPr>
                <a:lvl1pPr>
                  <a:lnSpc>
                    <a:spcPts val="1700"/>
                  </a:lnSpc>
                  <a:spcBef>
                    <a:spcPts val="600"/>
                  </a:spcBef>
                  <a:buClr>
                    <a:schemeClr val="bg1"/>
                  </a:buClr>
                  <a:buNone/>
                  <a:defRPr sz="10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ts val="1400"/>
                  </a:lnSpc>
                  <a:spcBef>
                    <a:spcPts val="600"/>
                  </a:spcBef>
                  <a:spcAft>
                    <a:spcPts val="0"/>
                  </a:spcAft>
                  <a:buClr>
                    <a:prstClr val="black"/>
                  </a:buClr>
                  <a:buSzPct val="90000"/>
                  <a:buFontTx/>
                  <a:buNone/>
                  <a:tabLst/>
                  <a:defRPr/>
                </a:pPr>
                <a:endParaRPr kumimoji="0" lang="de-DE" sz="950" b="0" i="0" u="none" strike="noStrike" kern="1200" cap="none" spc="0" normalizeH="0" baseline="0" noProof="0" dirty="0">
                  <a:ln>
                    <a:noFill/>
                  </a:ln>
                  <a:solidFill>
                    <a:prstClr val="white"/>
                  </a:solidFill>
                  <a:effectLst/>
                  <a:uLnTx/>
                  <a:uFillTx/>
                  <a:latin typeface="TheSans LP3 Light" panose="020B0002050302020203" pitchFamily="34" charset="0"/>
                </a:endParaRPr>
              </a:p>
            </p:txBody>
          </p:sp>
          <p:pic>
            <p:nvPicPr>
              <p:cNvPr id="77" name="Grafik 76">
                <a:extLst>
                  <a:ext uri="{FF2B5EF4-FFF2-40B4-BE49-F238E27FC236}">
                    <a16:creationId xmlns:a16="http://schemas.microsoft.com/office/drawing/2014/main" id="{96E5FE61-A65E-4F17-8CE7-738F1484399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25000"/>
                        </a14:imgEffect>
                      </a14:imgLayer>
                    </a14:imgProps>
                  </a:ext>
                  <a:ext uri="{28A0092B-C50C-407E-A947-70E740481C1C}">
                    <a14:useLocalDpi xmlns:a14="http://schemas.microsoft.com/office/drawing/2010/main" val="0"/>
                  </a:ext>
                </a:extLst>
              </a:blip>
              <a:srcRect l="16746" t="6951" r="2638" b="37908"/>
              <a:stretch/>
            </p:blipFill>
            <p:spPr>
              <a:xfrm>
                <a:off x="1983524" y="1520200"/>
                <a:ext cx="1272149" cy="579722"/>
              </a:xfrm>
              <a:prstGeom prst="rect">
                <a:avLst/>
              </a:prstGeom>
              <a:effectLst>
                <a:innerShdw blurRad="63500" dist="50800" dir="5400000">
                  <a:prstClr val="black">
                    <a:alpha val="50000"/>
                  </a:prstClr>
                </a:innerShdw>
              </a:effectLst>
            </p:spPr>
          </p:pic>
          <p:sp>
            <p:nvSpPr>
              <p:cNvPr id="78" name="Rechteck 77">
                <a:extLst>
                  <a:ext uri="{FF2B5EF4-FFF2-40B4-BE49-F238E27FC236}">
                    <a16:creationId xmlns:a16="http://schemas.microsoft.com/office/drawing/2014/main" id="{41771FD3-B109-402D-8393-2FEE9C75FBAD}"/>
                  </a:ext>
                </a:extLst>
              </p:cNvPr>
              <p:cNvSpPr/>
              <p:nvPr/>
            </p:nvSpPr>
            <p:spPr>
              <a:xfrm>
                <a:off x="1960606" y="2153500"/>
                <a:ext cx="1317990" cy="21544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1" i="0" u="none" strike="noStrike" kern="1200" cap="none" spc="0" normalizeH="0" baseline="0" noProof="0" dirty="0">
                    <a:ln>
                      <a:noFill/>
                    </a:ln>
                    <a:solidFill>
                      <a:prstClr val="white"/>
                    </a:solidFill>
                    <a:effectLst/>
                    <a:uLnTx/>
                    <a:uFillTx/>
                    <a:latin typeface="TheSans LP5 Plain" panose="020B0002050302020203" pitchFamily="34" charset="0"/>
                    <a:ea typeface="+mn-ea"/>
                    <a:cs typeface="+mn-cs"/>
                  </a:rPr>
                  <a:t>ENERGY MANAGEMENT </a:t>
                </a:r>
              </a:p>
            </p:txBody>
          </p:sp>
        </p:grpSp>
        <p:grpSp>
          <p:nvGrpSpPr>
            <p:cNvPr id="54" name="Gruppieren 53">
              <a:extLst>
                <a:ext uri="{FF2B5EF4-FFF2-40B4-BE49-F238E27FC236}">
                  <a16:creationId xmlns:a16="http://schemas.microsoft.com/office/drawing/2014/main" id="{C8B331E3-3543-4C33-97A8-13BDDF99869C}"/>
                </a:ext>
              </a:extLst>
            </p:cNvPr>
            <p:cNvGrpSpPr/>
            <p:nvPr/>
          </p:nvGrpSpPr>
          <p:grpSpPr>
            <a:xfrm>
              <a:off x="6195063" y="1278107"/>
              <a:ext cx="1332000" cy="1080000"/>
              <a:chOff x="6137990" y="1470252"/>
              <a:chExt cx="1332000" cy="1080000"/>
            </a:xfrm>
          </p:grpSpPr>
          <p:sp>
            <p:nvSpPr>
              <p:cNvPr id="73" name="Titel 3">
                <a:extLst>
                  <a:ext uri="{FF2B5EF4-FFF2-40B4-BE49-F238E27FC236}">
                    <a16:creationId xmlns:a16="http://schemas.microsoft.com/office/drawing/2014/main" id="{C9B64971-9F1E-4D74-979C-B8EF48BA0C3B}"/>
                  </a:ext>
                </a:extLst>
              </p:cNvPr>
              <p:cNvSpPr txBox="1">
                <a:spLocks/>
              </p:cNvSpPr>
              <p:nvPr/>
            </p:nvSpPr>
            <p:spPr bwMode="invGray">
              <a:xfrm>
                <a:off x="6137990" y="1470252"/>
                <a:ext cx="1332000" cy="1080000"/>
              </a:xfrm>
              <a:prstGeom prst="rect">
                <a:avLst/>
              </a:prstGeom>
              <a:solidFill>
                <a:srgbClr val="C00000">
                  <a:alpha val="87059"/>
                </a:srgbClr>
              </a:solidFill>
            </p:spPr>
            <p:txBody>
              <a:bodyPr vert="horz" wrap="square" lIns="216000" tIns="216000" rIns="216000" bIns="144000" rtlCol="0" anchor="t" anchorCtr="0">
                <a:spAutoFit/>
              </a:bodyPr>
              <a:lstStyle>
                <a:defPPr>
                  <a:defRPr lang="de-DE"/>
                </a:defPPr>
                <a:lvl1pPr>
                  <a:lnSpc>
                    <a:spcPts val="1700"/>
                  </a:lnSpc>
                  <a:spcBef>
                    <a:spcPts val="600"/>
                  </a:spcBef>
                  <a:buClr>
                    <a:schemeClr val="bg1"/>
                  </a:buClr>
                  <a:buNone/>
                  <a:defRPr sz="10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ts val="1400"/>
                  </a:lnSpc>
                  <a:spcBef>
                    <a:spcPts val="600"/>
                  </a:spcBef>
                  <a:spcAft>
                    <a:spcPts val="0"/>
                  </a:spcAft>
                  <a:buClr>
                    <a:prstClr val="black"/>
                  </a:buClr>
                  <a:buSzPct val="90000"/>
                  <a:buFontTx/>
                  <a:buNone/>
                  <a:tabLst/>
                  <a:defRPr/>
                </a:pPr>
                <a:endParaRPr kumimoji="0" lang="de-DE" sz="950" b="0" i="0" u="none" strike="noStrike" kern="1200" cap="none" spc="0" normalizeH="0" baseline="0" noProof="0" dirty="0">
                  <a:ln>
                    <a:noFill/>
                  </a:ln>
                  <a:solidFill>
                    <a:prstClr val="white"/>
                  </a:solidFill>
                  <a:effectLst/>
                  <a:uLnTx/>
                  <a:uFillTx/>
                  <a:latin typeface="TheSans LP3 Light" panose="020B0002050302020203" pitchFamily="34" charset="0"/>
                </a:endParaRPr>
              </a:p>
            </p:txBody>
          </p:sp>
          <p:pic>
            <p:nvPicPr>
              <p:cNvPr id="74" name="Grafik 73">
                <a:extLst>
                  <a:ext uri="{FF2B5EF4-FFF2-40B4-BE49-F238E27FC236}">
                    <a16:creationId xmlns:a16="http://schemas.microsoft.com/office/drawing/2014/main" id="{867E7AF8-22DC-4100-B1BB-1604A2CD07CA}"/>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10000"/>
                        </a14:imgEffect>
                      </a14:imgLayer>
                    </a14:imgProps>
                  </a:ext>
                  <a:ext uri="{28A0092B-C50C-407E-A947-70E740481C1C}">
                    <a14:useLocalDpi xmlns:a14="http://schemas.microsoft.com/office/drawing/2010/main" val="0"/>
                  </a:ext>
                </a:extLst>
              </a:blip>
              <a:srcRect t="9903" r="17820" b="32836"/>
              <a:stretch/>
            </p:blipFill>
            <p:spPr>
              <a:xfrm>
                <a:off x="6167915" y="1520200"/>
                <a:ext cx="1272150" cy="579722"/>
              </a:xfrm>
              <a:prstGeom prst="rect">
                <a:avLst/>
              </a:prstGeom>
            </p:spPr>
          </p:pic>
          <p:sp>
            <p:nvSpPr>
              <p:cNvPr id="75" name="Rechteck 74">
                <a:extLst>
                  <a:ext uri="{FF2B5EF4-FFF2-40B4-BE49-F238E27FC236}">
                    <a16:creationId xmlns:a16="http://schemas.microsoft.com/office/drawing/2014/main" id="{73F65ED6-C81B-4EC7-B880-50175FAE3EC8}"/>
                  </a:ext>
                </a:extLst>
              </p:cNvPr>
              <p:cNvSpPr/>
              <p:nvPr/>
            </p:nvSpPr>
            <p:spPr>
              <a:xfrm>
                <a:off x="6278848" y="2153500"/>
                <a:ext cx="1050289"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1" i="0" u="none" strike="noStrike" kern="1200" cap="none" spc="0" normalizeH="0" baseline="0" noProof="0" dirty="0">
                    <a:ln>
                      <a:noFill/>
                    </a:ln>
                    <a:solidFill>
                      <a:prstClr val="white"/>
                    </a:solidFill>
                    <a:effectLst/>
                    <a:uLnTx/>
                    <a:uFillTx/>
                    <a:latin typeface="TheSans LP5 Plain" panose="020B0002050302020203" pitchFamily="34" charset="0"/>
                    <a:ea typeface="+mn-ea"/>
                    <a:cs typeface="+mn-cs"/>
                  </a:rPr>
                  <a:t>DEVELOPMENT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1" i="0" u="none" strike="noStrike" kern="1200" cap="none" spc="0" normalizeH="0" baseline="0" noProof="0" dirty="0">
                    <a:ln>
                      <a:noFill/>
                    </a:ln>
                    <a:solidFill>
                      <a:prstClr val="white"/>
                    </a:solidFill>
                    <a:effectLst/>
                    <a:uLnTx/>
                    <a:uFillTx/>
                    <a:latin typeface="TheSans LP5 Plain" panose="020B0002050302020203" pitchFamily="34" charset="0"/>
                    <a:ea typeface="+mn-ea"/>
                    <a:cs typeface="+mn-cs"/>
                  </a:rPr>
                  <a:t>&amp; CONSTRUCTION</a:t>
                </a:r>
              </a:p>
            </p:txBody>
          </p:sp>
        </p:grpSp>
        <p:grpSp>
          <p:nvGrpSpPr>
            <p:cNvPr id="55" name="Gruppieren 54">
              <a:extLst>
                <a:ext uri="{FF2B5EF4-FFF2-40B4-BE49-F238E27FC236}">
                  <a16:creationId xmlns:a16="http://schemas.microsoft.com/office/drawing/2014/main" id="{A3950C4E-153E-44CF-BEEB-3F5F0AC0168B}"/>
                </a:ext>
              </a:extLst>
            </p:cNvPr>
            <p:cNvGrpSpPr/>
            <p:nvPr/>
          </p:nvGrpSpPr>
          <p:grpSpPr>
            <a:xfrm>
              <a:off x="4779650" y="1278107"/>
              <a:ext cx="1332000" cy="1080000"/>
              <a:chOff x="4718464" y="1470252"/>
              <a:chExt cx="1332000" cy="1080000"/>
            </a:xfrm>
          </p:grpSpPr>
          <p:sp>
            <p:nvSpPr>
              <p:cNvPr id="62" name="Titel 3">
                <a:extLst>
                  <a:ext uri="{FF2B5EF4-FFF2-40B4-BE49-F238E27FC236}">
                    <a16:creationId xmlns:a16="http://schemas.microsoft.com/office/drawing/2014/main" id="{303AC1EA-B98E-48AD-8172-5350ECC2C85F}"/>
                  </a:ext>
                </a:extLst>
              </p:cNvPr>
              <p:cNvSpPr txBox="1">
                <a:spLocks/>
              </p:cNvSpPr>
              <p:nvPr/>
            </p:nvSpPr>
            <p:spPr bwMode="invGray">
              <a:xfrm>
                <a:off x="4718464" y="1470252"/>
                <a:ext cx="1332000" cy="1080000"/>
              </a:xfrm>
              <a:prstGeom prst="rect">
                <a:avLst/>
              </a:prstGeom>
              <a:solidFill>
                <a:srgbClr val="C00000">
                  <a:alpha val="87059"/>
                </a:srgbClr>
              </a:solidFill>
            </p:spPr>
            <p:txBody>
              <a:bodyPr vert="horz" wrap="square" lIns="216000" tIns="216000" rIns="216000" bIns="144000" rtlCol="0" anchor="t" anchorCtr="0">
                <a:spAutoFit/>
              </a:bodyPr>
              <a:lstStyle>
                <a:defPPr>
                  <a:defRPr lang="de-DE"/>
                </a:defPPr>
                <a:lvl1pPr>
                  <a:lnSpc>
                    <a:spcPts val="1700"/>
                  </a:lnSpc>
                  <a:spcBef>
                    <a:spcPts val="600"/>
                  </a:spcBef>
                  <a:buClr>
                    <a:schemeClr val="bg1"/>
                  </a:buClr>
                  <a:buNone/>
                  <a:defRPr sz="10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ts val="1400"/>
                  </a:lnSpc>
                  <a:spcBef>
                    <a:spcPts val="600"/>
                  </a:spcBef>
                  <a:spcAft>
                    <a:spcPts val="0"/>
                  </a:spcAft>
                  <a:buClr>
                    <a:prstClr val="black"/>
                  </a:buClr>
                  <a:buSzPct val="90000"/>
                  <a:buFontTx/>
                  <a:buNone/>
                  <a:tabLst/>
                  <a:defRPr/>
                </a:pPr>
                <a:endParaRPr kumimoji="0" lang="de-DE" sz="950" b="0" i="0" u="none" strike="noStrike" kern="1200" cap="none" spc="0" normalizeH="0" baseline="0" noProof="0" dirty="0">
                  <a:ln>
                    <a:noFill/>
                  </a:ln>
                  <a:solidFill>
                    <a:prstClr val="white"/>
                  </a:solidFill>
                  <a:effectLst/>
                  <a:uLnTx/>
                  <a:uFillTx/>
                  <a:latin typeface="TheSans LP3 Light" panose="020B0002050302020203" pitchFamily="34" charset="0"/>
                </a:endParaRPr>
              </a:p>
            </p:txBody>
          </p:sp>
          <p:pic>
            <p:nvPicPr>
              <p:cNvPr id="71" name="Grafik 70">
                <a:extLst>
                  <a:ext uri="{FF2B5EF4-FFF2-40B4-BE49-F238E27FC236}">
                    <a16:creationId xmlns:a16="http://schemas.microsoft.com/office/drawing/2014/main" id="{B5A81CEB-B73F-4F01-88FE-41738932A499}"/>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25000"/>
                        </a14:imgEffect>
                      </a14:imgLayer>
                    </a14:imgProps>
                  </a:ext>
                  <a:ext uri="{28A0092B-C50C-407E-A947-70E740481C1C}">
                    <a14:useLocalDpi xmlns:a14="http://schemas.microsoft.com/office/drawing/2010/main" val="0"/>
                  </a:ext>
                </a:extLst>
              </a:blip>
              <a:srcRect l="25963" t="28115" r="40317" b="30066"/>
              <a:stretch/>
            </p:blipFill>
            <p:spPr>
              <a:xfrm>
                <a:off x="4748389" y="1520200"/>
                <a:ext cx="1272150" cy="600302"/>
              </a:xfrm>
              <a:prstGeom prst="rect">
                <a:avLst/>
              </a:prstGeom>
            </p:spPr>
          </p:pic>
          <p:sp>
            <p:nvSpPr>
              <p:cNvPr id="72" name="Rechteck 71">
                <a:extLst>
                  <a:ext uri="{FF2B5EF4-FFF2-40B4-BE49-F238E27FC236}">
                    <a16:creationId xmlns:a16="http://schemas.microsoft.com/office/drawing/2014/main" id="{9E58D2AD-90A0-4F5B-914E-2F48A4F51DA1}"/>
                  </a:ext>
                </a:extLst>
              </p:cNvPr>
              <p:cNvSpPr/>
              <p:nvPr/>
            </p:nvSpPr>
            <p:spPr>
              <a:xfrm>
                <a:off x="4961912" y="2153500"/>
                <a:ext cx="845104" cy="21544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1" i="0" u="none" strike="noStrike" kern="1200" cap="none" spc="0" normalizeH="0" baseline="0" noProof="0" dirty="0">
                    <a:ln>
                      <a:noFill/>
                    </a:ln>
                    <a:solidFill>
                      <a:prstClr val="white"/>
                    </a:solidFill>
                    <a:effectLst/>
                    <a:uLnTx/>
                    <a:uFillTx/>
                    <a:latin typeface="TheSans LP5 Plain" panose="020B0002050302020203" pitchFamily="34" charset="0"/>
                    <a:ea typeface="+mn-ea"/>
                    <a:cs typeface="+mn-cs"/>
                  </a:rPr>
                  <a:t>PRODUCTION </a:t>
                </a:r>
              </a:p>
            </p:txBody>
          </p:sp>
        </p:grpSp>
        <p:grpSp>
          <p:nvGrpSpPr>
            <p:cNvPr id="57" name="Gruppieren 56">
              <a:extLst>
                <a:ext uri="{FF2B5EF4-FFF2-40B4-BE49-F238E27FC236}">
                  <a16:creationId xmlns:a16="http://schemas.microsoft.com/office/drawing/2014/main" id="{40BA6125-4985-412E-BA2E-D050B99711E7}"/>
                </a:ext>
              </a:extLst>
            </p:cNvPr>
            <p:cNvGrpSpPr/>
            <p:nvPr/>
          </p:nvGrpSpPr>
          <p:grpSpPr>
            <a:xfrm>
              <a:off x="7610477" y="1278107"/>
              <a:ext cx="1332000" cy="1080000"/>
              <a:chOff x="7516278" y="1470252"/>
              <a:chExt cx="1332000" cy="1080000"/>
            </a:xfrm>
          </p:grpSpPr>
          <p:sp>
            <p:nvSpPr>
              <p:cNvPr id="58" name="Titel 3">
                <a:extLst>
                  <a:ext uri="{FF2B5EF4-FFF2-40B4-BE49-F238E27FC236}">
                    <a16:creationId xmlns:a16="http://schemas.microsoft.com/office/drawing/2014/main" id="{EAF93482-3C81-4374-A766-B4C826B472C6}"/>
                  </a:ext>
                </a:extLst>
              </p:cNvPr>
              <p:cNvSpPr txBox="1">
                <a:spLocks/>
              </p:cNvSpPr>
              <p:nvPr/>
            </p:nvSpPr>
            <p:spPr bwMode="invGray">
              <a:xfrm>
                <a:off x="7516278" y="1470252"/>
                <a:ext cx="1332000" cy="1080000"/>
              </a:xfrm>
              <a:prstGeom prst="rect">
                <a:avLst/>
              </a:prstGeom>
              <a:solidFill>
                <a:srgbClr val="C00000">
                  <a:alpha val="87059"/>
                </a:srgbClr>
              </a:solidFill>
            </p:spPr>
            <p:txBody>
              <a:bodyPr vert="horz" wrap="square" lIns="216000" tIns="216000" rIns="216000" bIns="144000" rtlCol="0" anchor="t" anchorCtr="0">
                <a:spAutoFit/>
              </a:bodyPr>
              <a:lstStyle>
                <a:defPPr>
                  <a:defRPr lang="de-DE"/>
                </a:defPPr>
                <a:lvl1pPr>
                  <a:lnSpc>
                    <a:spcPts val="1700"/>
                  </a:lnSpc>
                  <a:spcBef>
                    <a:spcPts val="600"/>
                  </a:spcBef>
                  <a:buClr>
                    <a:schemeClr val="bg1"/>
                  </a:buClr>
                  <a:buNone/>
                  <a:defRPr sz="10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ts val="1400"/>
                  </a:lnSpc>
                  <a:spcBef>
                    <a:spcPts val="600"/>
                  </a:spcBef>
                  <a:spcAft>
                    <a:spcPts val="0"/>
                  </a:spcAft>
                  <a:buClr>
                    <a:prstClr val="black"/>
                  </a:buClr>
                  <a:buSzPct val="90000"/>
                  <a:buFontTx/>
                  <a:buNone/>
                  <a:tabLst/>
                  <a:defRPr/>
                </a:pPr>
                <a:endParaRPr kumimoji="0" lang="de-DE" sz="950" b="0" i="0" u="none" strike="noStrike" kern="1200" cap="none" spc="0" normalizeH="0" baseline="0" noProof="0" dirty="0">
                  <a:ln>
                    <a:noFill/>
                  </a:ln>
                  <a:solidFill>
                    <a:prstClr val="white"/>
                  </a:solidFill>
                  <a:effectLst/>
                  <a:uLnTx/>
                  <a:uFillTx/>
                  <a:latin typeface="TheSans LP3 Light" panose="020B0002050302020203" pitchFamily="34" charset="0"/>
                </a:endParaRPr>
              </a:p>
            </p:txBody>
          </p:sp>
          <p:pic>
            <p:nvPicPr>
              <p:cNvPr id="59" name="Grafik 58">
                <a:extLst>
                  <a:ext uri="{FF2B5EF4-FFF2-40B4-BE49-F238E27FC236}">
                    <a16:creationId xmlns:a16="http://schemas.microsoft.com/office/drawing/2014/main" id="{1FA7719B-EB88-4CBD-99C4-6E3ED4DA0FCD}"/>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saturation sat="25000"/>
                        </a14:imgEffect>
                      </a14:imgLayer>
                    </a14:imgProps>
                  </a:ext>
                  <a:ext uri="{28A0092B-C50C-407E-A947-70E740481C1C}">
                    <a14:useLocalDpi xmlns:a14="http://schemas.microsoft.com/office/drawing/2010/main" val="0"/>
                  </a:ext>
                </a:extLst>
              </a:blip>
              <a:srcRect l="9190" t="17023" r="8629" b="25097"/>
              <a:stretch/>
            </p:blipFill>
            <p:spPr>
              <a:xfrm>
                <a:off x="7546203" y="1520200"/>
                <a:ext cx="1272150" cy="584276"/>
              </a:xfrm>
              <a:prstGeom prst="rect">
                <a:avLst/>
              </a:prstGeom>
            </p:spPr>
          </p:pic>
          <p:sp>
            <p:nvSpPr>
              <p:cNvPr id="61" name="Rechteck 60">
                <a:extLst>
                  <a:ext uri="{FF2B5EF4-FFF2-40B4-BE49-F238E27FC236}">
                    <a16:creationId xmlns:a16="http://schemas.microsoft.com/office/drawing/2014/main" id="{BAA58DEB-57DA-4F16-89C8-D31E049C5D2B}"/>
                  </a:ext>
                </a:extLst>
              </p:cNvPr>
              <p:cNvSpPr/>
              <p:nvPr/>
            </p:nvSpPr>
            <p:spPr>
              <a:xfrm>
                <a:off x="7694804" y="2153500"/>
                <a:ext cx="974947" cy="21544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1" i="0" u="none" strike="noStrike" kern="1200" cap="none" spc="0" normalizeH="0" baseline="0" noProof="0" dirty="0">
                    <a:ln>
                      <a:noFill/>
                    </a:ln>
                    <a:solidFill>
                      <a:prstClr val="white"/>
                    </a:solidFill>
                    <a:effectLst/>
                    <a:uLnTx/>
                    <a:uFillTx/>
                    <a:latin typeface="TheSans LP5 Plain" panose="020B0002050302020203" pitchFamily="34" charset="0"/>
                    <a:ea typeface="+mn-ea"/>
                    <a:cs typeface="+mn-cs"/>
                  </a:rPr>
                  <a:t>INTRALOGISTICS </a:t>
                </a:r>
              </a:p>
            </p:txBody>
          </p:sp>
        </p:grpSp>
      </p:grpSp>
      <p:grpSp>
        <p:nvGrpSpPr>
          <p:cNvPr id="8" name="Gruppieren 7">
            <a:extLst>
              <a:ext uri="{FF2B5EF4-FFF2-40B4-BE49-F238E27FC236}">
                <a16:creationId xmlns:a16="http://schemas.microsoft.com/office/drawing/2014/main" id="{B46C23D8-4064-41C2-B066-CD910FFC690D}"/>
              </a:ext>
            </a:extLst>
          </p:cNvPr>
          <p:cNvGrpSpPr/>
          <p:nvPr/>
        </p:nvGrpSpPr>
        <p:grpSpPr>
          <a:xfrm>
            <a:off x="603959" y="2522472"/>
            <a:ext cx="1366023" cy="721717"/>
            <a:chOff x="899592" y="2655728"/>
            <a:chExt cx="1366023" cy="721717"/>
          </a:xfrm>
        </p:grpSpPr>
        <p:sp>
          <p:nvSpPr>
            <p:cNvPr id="86" name="Textfeld 85">
              <a:extLst>
                <a:ext uri="{FF2B5EF4-FFF2-40B4-BE49-F238E27FC236}">
                  <a16:creationId xmlns:a16="http://schemas.microsoft.com/office/drawing/2014/main" id="{1305E2A1-2DC1-4518-98FE-05877AEF69DB}"/>
                </a:ext>
              </a:extLst>
            </p:cNvPr>
            <p:cNvSpPr txBox="1"/>
            <p:nvPr/>
          </p:nvSpPr>
          <p:spPr>
            <a:xfrm>
              <a:off x="899592" y="3007920"/>
              <a:ext cx="1366023" cy="369525"/>
            </a:xfrm>
            <a:prstGeom prst="rect">
              <a:avLst/>
            </a:prstGeom>
            <a:noFill/>
          </p:spPr>
          <p:txBody>
            <a:bodyPr wrap="square" rtlCol="0">
              <a:spAutoFit/>
            </a:body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de-DE" sz="8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mn-cs"/>
                </a:rPr>
                <a:t>SENIOR INTERNATIONAL DECISION-MAKERS</a:t>
              </a:r>
            </a:p>
          </p:txBody>
        </p:sp>
        <p:sp>
          <p:nvSpPr>
            <p:cNvPr id="85" name="Textfeld 84">
              <a:extLst>
                <a:ext uri="{FF2B5EF4-FFF2-40B4-BE49-F238E27FC236}">
                  <a16:creationId xmlns:a16="http://schemas.microsoft.com/office/drawing/2014/main" id="{CD7C8C6D-2806-4E7C-B2DC-B83BB4EA44BA}"/>
                </a:ext>
              </a:extLst>
            </p:cNvPr>
            <p:cNvSpPr txBox="1"/>
            <p:nvPr/>
          </p:nvSpPr>
          <p:spPr>
            <a:xfrm>
              <a:off x="911657" y="2655728"/>
              <a:ext cx="13418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mn-cs"/>
                </a:rPr>
                <a:t>140,000</a:t>
              </a:r>
            </a:p>
          </p:txBody>
        </p:sp>
      </p:grpSp>
      <p:grpSp>
        <p:nvGrpSpPr>
          <p:cNvPr id="9" name="Gruppieren 8">
            <a:extLst>
              <a:ext uri="{FF2B5EF4-FFF2-40B4-BE49-F238E27FC236}">
                <a16:creationId xmlns:a16="http://schemas.microsoft.com/office/drawing/2014/main" id="{51B0A46A-2467-419F-A11F-14203F97ACDB}"/>
              </a:ext>
            </a:extLst>
          </p:cNvPr>
          <p:cNvGrpSpPr/>
          <p:nvPr/>
        </p:nvGrpSpPr>
        <p:grpSpPr>
          <a:xfrm>
            <a:off x="1298353" y="3422264"/>
            <a:ext cx="1366023" cy="862781"/>
            <a:chOff x="2427514" y="2655728"/>
            <a:chExt cx="1366023" cy="862781"/>
          </a:xfrm>
        </p:grpSpPr>
        <p:sp>
          <p:nvSpPr>
            <p:cNvPr id="88" name="Textfeld 87">
              <a:extLst>
                <a:ext uri="{FF2B5EF4-FFF2-40B4-BE49-F238E27FC236}">
                  <a16:creationId xmlns:a16="http://schemas.microsoft.com/office/drawing/2014/main" id="{40C20F5E-E419-4C50-B65C-E2891D3665AE}"/>
                </a:ext>
              </a:extLst>
            </p:cNvPr>
            <p:cNvSpPr txBox="1"/>
            <p:nvPr/>
          </p:nvSpPr>
          <p:spPr>
            <a:xfrm>
              <a:off x="2427514" y="3007920"/>
              <a:ext cx="1366023" cy="510589"/>
            </a:xfrm>
            <a:prstGeom prst="rect">
              <a:avLst/>
            </a:prstGeom>
            <a:noFill/>
          </p:spPr>
          <p:txBody>
            <a:bodyPr wrap="square" rtlCol="0">
              <a:spAutoFit/>
            </a:body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mn-cs"/>
                </a:rPr>
                <a:t>OF VISITORS </a:t>
              </a:r>
            </a:p>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mn-cs"/>
                </a:rPr>
                <a:t>ATTEND NO OTHER </a:t>
              </a:r>
            </a:p>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mn-cs"/>
                </a:rPr>
                <a:t>TRADE FAIR</a:t>
              </a:r>
            </a:p>
          </p:txBody>
        </p:sp>
        <p:sp>
          <p:nvSpPr>
            <p:cNvPr id="87" name="Textfeld 86">
              <a:extLst>
                <a:ext uri="{FF2B5EF4-FFF2-40B4-BE49-F238E27FC236}">
                  <a16:creationId xmlns:a16="http://schemas.microsoft.com/office/drawing/2014/main" id="{51703E33-BAC9-419B-BCB1-7F07B457AB9F}"/>
                </a:ext>
              </a:extLst>
            </p:cNvPr>
            <p:cNvSpPr txBox="1"/>
            <p:nvPr/>
          </p:nvSpPr>
          <p:spPr>
            <a:xfrm>
              <a:off x="2439579" y="2655728"/>
              <a:ext cx="13418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mn-cs"/>
                </a:rPr>
                <a:t>40%</a:t>
              </a:r>
            </a:p>
          </p:txBody>
        </p:sp>
      </p:grpSp>
      <p:grpSp>
        <p:nvGrpSpPr>
          <p:cNvPr id="10" name="Gruppieren 9">
            <a:extLst>
              <a:ext uri="{FF2B5EF4-FFF2-40B4-BE49-F238E27FC236}">
                <a16:creationId xmlns:a16="http://schemas.microsoft.com/office/drawing/2014/main" id="{01DE72A7-9DFC-420E-AF70-E10DA43A726C}"/>
              </a:ext>
            </a:extLst>
          </p:cNvPr>
          <p:cNvGrpSpPr/>
          <p:nvPr/>
        </p:nvGrpSpPr>
        <p:grpSpPr>
          <a:xfrm>
            <a:off x="4230492" y="2624906"/>
            <a:ext cx="1403741" cy="721717"/>
            <a:chOff x="4044013" y="2655728"/>
            <a:chExt cx="1403741" cy="721717"/>
          </a:xfrm>
        </p:grpSpPr>
        <p:sp>
          <p:nvSpPr>
            <p:cNvPr id="90" name="Textfeld 89">
              <a:extLst>
                <a:ext uri="{FF2B5EF4-FFF2-40B4-BE49-F238E27FC236}">
                  <a16:creationId xmlns:a16="http://schemas.microsoft.com/office/drawing/2014/main" id="{B3C0ACD4-5347-4B03-8521-FCA4AA561640}"/>
                </a:ext>
              </a:extLst>
            </p:cNvPr>
            <p:cNvSpPr txBox="1"/>
            <p:nvPr/>
          </p:nvSpPr>
          <p:spPr>
            <a:xfrm>
              <a:off x="4062872" y="3007920"/>
              <a:ext cx="1366023" cy="369525"/>
            </a:xfrm>
            <a:prstGeom prst="rect">
              <a:avLst/>
            </a:prstGeom>
            <a:noFill/>
          </p:spPr>
          <p:txBody>
            <a:bodyPr wrap="square" rtlCol="0">
              <a:spAutoFit/>
            </a:body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de-DE" sz="8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mn-cs"/>
                </a:rPr>
                <a:t>ACTIVE APPOINTMENT</a:t>
              </a:r>
              <a:br>
                <a:rPr kumimoji="0" lang="de-DE" sz="8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mn-cs"/>
                </a:rPr>
              </a:br>
              <a:r>
                <a:rPr kumimoji="0" lang="de-DE" sz="8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mn-cs"/>
                </a:rPr>
                <a:t>&amp; CONTACT REQUESTS</a:t>
              </a:r>
            </a:p>
          </p:txBody>
        </p:sp>
        <p:sp>
          <p:nvSpPr>
            <p:cNvPr id="89" name="Textfeld 88">
              <a:extLst>
                <a:ext uri="{FF2B5EF4-FFF2-40B4-BE49-F238E27FC236}">
                  <a16:creationId xmlns:a16="http://schemas.microsoft.com/office/drawing/2014/main" id="{D45C1C75-F76A-4116-9076-E7292E18FEFB}"/>
                </a:ext>
              </a:extLst>
            </p:cNvPr>
            <p:cNvSpPr txBox="1"/>
            <p:nvPr/>
          </p:nvSpPr>
          <p:spPr>
            <a:xfrm>
              <a:off x="4044013" y="2655728"/>
              <a:ext cx="14037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mn-cs"/>
                </a:rPr>
                <a:t>50,000</a:t>
              </a:r>
            </a:p>
          </p:txBody>
        </p:sp>
      </p:grpSp>
      <p:grpSp>
        <p:nvGrpSpPr>
          <p:cNvPr id="11" name="Gruppieren 10">
            <a:extLst>
              <a:ext uri="{FF2B5EF4-FFF2-40B4-BE49-F238E27FC236}">
                <a16:creationId xmlns:a16="http://schemas.microsoft.com/office/drawing/2014/main" id="{78616B1F-91D9-4D4B-AAC3-890300919905}"/>
              </a:ext>
            </a:extLst>
          </p:cNvPr>
          <p:cNvGrpSpPr/>
          <p:nvPr/>
        </p:nvGrpSpPr>
        <p:grpSpPr>
          <a:xfrm>
            <a:off x="5055418" y="3590652"/>
            <a:ext cx="1341893" cy="721717"/>
            <a:chOff x="6939530" y="2655728"/>
            <a:chExt cx="1341893" cy="721717"/>
          </a:xfrm>
        </p:grpSpPr>
        <p:sp>
          <p:nvSpPr>
            <p:cNvPr id="91" name="Textfeld 90">
              <a:extLst>
                <a:ext uri="{FF2B5EF4-FFF2-40B4-BE49-F238E27FC236}">
                  <a16:creationId xmlns:a16="http://schemas.microsoft.com/office/drawing/2014/main" id="{838AF373-C1DD-4464-9FE4-A07B74763BED}"/>
                </a:ext>
              </a:extLst>
            </p:cNvPr>
            <p:cNvSpPr txBox="1"/>
            <p:nvPr/>
          </p:nvSpPr>
          <p:spPr>
            <a:xfrm>
              <a:off x="6939530" y="2655728"/>
              <a:ext cx="13418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mn-cs"/>
                </a:rPr>
                <a:t>2,500</a:t>
              </a:r>
            </a:p>
          </p:txBody>
        </p:sp>
        <p:sp>
          <p:nvSpPr>
            <p:cNvPr id="92" name="Textfeld 91">
              <a:extLst>
                <a:ext uri="{FF2B5EF4-FFF2-40B4-BE49-F238E27FC236}">
                  <a16:creationId xmlns:a16="http://schemas.microsoft.com/office/drawing/2014/main" id="{704047CF-2A50-40DD-A211-03627C27FA12}"/>
                </a:ext>
              </a:extLst>
            </p:cNvPr>
            <p:cNvSpPr txBox="1"/>
            <p:nvPr/>
          </p:nvSpPr>
          <p:spPr>
            <a:xfrm>
              <a:off x="6972803" y="3007920"/>
              <a:ext cx="1275347" cy="369525"/>
            </a:xfrm>
            <a:prstGeom prst="rect">
              <a:avLst/>
            </a:prstGeom>
            <a:noFill/>
          </p:spPr>
          <p:txBody>
            <a:bodyPr wrap="square" rtlCol="0">
              <a:spAutoFit/>
            </a:body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de-DE" sz="800" b="1" i="0" u="none" strike="noStrike" kern="1200" cap="all" spc="0" normalizeH="0" baseline="0" noProof="0" dirty="0" err="1">
                  <a:ln>
                    <a:noFill/>
                  </a:ln>
                  <a:solidFill>
                    <a:prstClr val="white"/>
                  </a:solidFill>
                  <a:effectLst/>
                  <a:uLnTx/>
                  <a:uFillTx/>
                  <a:latin typeface="TheSans LP9 Black" panose="020B0002050302020203" pitchFamily="34" charset="0"/>
                  <a:ea typeface="+mn-ea"/>
                  <a:cs typeface="+mn-cs"/>
                </a:rPr>
                <a:t>Journalists</a:t>
              </a:r>
              <a:r>
                <a:rPr kumimoji="0" lang="de-DE" sz="800" b="1" i="0" u="none" strike="noStrike" kern="1200" cap="all" spc="0" normalizeH="0" baseline="0" noProof="0" dirty="0">
                  <a:ln>
                    <a:noFill/>
                  </a:ln>
                  <a:solidFill>
                    <a:prstClr val="white"/>
                  </a:solidFill>
                  <a:effectLst/>
                  <a:uLnTx/>
                  <a:uFillTx/>
                  <a:latin typeface="TheSans LP9 Black" panose="020B0002050302020203" pitchFamily="34" charset="0"/>
                  <a:ea typeface="+mn-ea"/>
                  <a:cs typeface="+mn-cs"/>
                </a:rPr>
                <a:t> </a:t>
              </a:r>
            </a:p>
            <a:p>
              <a:pPr marL="0" marR="0" lvl="0" indent="0" algn="ctr" defTabSz="914400" rtl="0" eaLnBrk="1" fontAlgn="auto" latinLnBrk="0" hangingPunct="1">
                <a:lnSpc>
                  <a:spcPts val="1100"/>
                </a:lnSpc>
                <a:spcBef>
                  <a:spcPts val="0"/>
                </a:spcBef>
                <a:spcAft>
                  <a:spcPts val="0"/>
                </a:spcAft>
                <a:buClrTx/>
                <a:buSzTx/>
                <a:buFontTx/>
                <a:buNone/>
                <a:tabLst/>
                <a:defRPr/>
              </a:pPr>
              <a:r>
                <a:rPr kumimoji="0" lang="de-DE" sz="800" b="1" i="0" u="none" strike="noStrike" kern="1200" cap="all" spc="0" normalizeH="0" baseline="0" noProof="0" dirty="0">
                  <a:ln>
                    <a:noFill/>
                  </a:ln>
                  <a:solidFill>
                    <a:prstClr val="white"/>
                  </a:solidFill>
                  <a:effectLst/>
                  <a:uLnTx/>
                  <a:uFillTx/>
                  <a:latin typeface="TheSans LP9 Black" panose="020B0002050302020203" pitchFamily="34" charset="0"/>
                  <a:ea typeface="+mn-ea"/>
                  <a:cs typeface="+mn-cs"/>
                </a:rPr>
                <a:t>FROM 51 COUNTRIES</a:t>
              </a:r>
            </a:p>
          </p:txBody>
        </p:sp>
      </p:grpSp>
      <p:grpSp>
        <p:nvGrpSpPr>
          <p:cNvPr id="13" name="Gruppieren 12">
            <a:extLst>
              <a:ext uri="{FF2B5EF4-FFF2-40B4-BE49-F238E27FC236}">
                <a16:creationId xmlns:a16="http://schemas.microsoft.com/office/drawing/2014/main" id="{042721D3-0767-438A-9EA6-AE14BECE5E64}"/>
              </a:ext>
            </a:extLst>
          </p:cNvPr>
          <p:cNvGrpSpPr/>
          <p:nvPr/>
        </p:nvGrpSpPr>
        <p:grpSpPr>
          <a:xfrm>
            <a:off x="2652311" y="2451526"/>
            <a:ext cx="1366023" cy="862781"/>
            <a:chOff x="3238834" y="3882075"/>
            <a:chExt cx="1366023" cy="862781"/>
          </a:xfrm>
        </p:grpSpPr>
        <p:sp>
          <p:nvSpPr>
            <p:cNvPr id="95" name="Textfeld 94">
              <a:extLst>
                <a:ext uri="{FF2B5EF4-FFF2-40B4-BE49-F238E27FC236}">
                  <a16:creationId xmlns:a16="http://schemas.microsoft.com/office/drawing/2014/main" id="{9B31C23E-7D73-4645-AE8D-00653D9580EE}"/>
                </a:ext>
              </a:extLst>
            </p:cNvPr>
            <p:cNvSpPr txBox="1"/>
            <p:nvPr/>
          </p:nvSpPr>
          <p:spPr>
            <a:xfrm>
              <a:off x="3250899" y="3882075"/>
              <a:ext cx="13418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mn-cs"/>
                </a:rPr>
                <a:t>72%</a:t>
              </a:r>
            </a:p>
          </p:txBody>
        </p:sp>
        <p:sp>
          <p:nvSpPr>
            <p:cNvPr id="96" name="Textfeld 95">
              <a:extLst>
                <a:ext uri="{FF2B5EF4-FFF2-40B4-BE49-F238E27FC236}">
                  <a16:creationId xmlns:a16="http://schemas.microsoft.com/office/drawing/2014/main" id="{58967D96-F048-4E96-8CC9-56C31A78D336}"/>
                </a:ext>
              </a:extLst>
            </p:cNvPr>
            <p:cNvSpPr txBox="1"/>
            <p:nvPr/>
          </p:nvSpPr>
          <p:spPr>
            <a:xfrm>
              <a:off x="3238834" y="4234267"/>
              <a:ext cx="1366023" cy="510589"/>
            </a:xfrm>
            <a:prstGeom prst="rect">
              <a:avLst/>
            </a:prstGeom>
            <a:noFill/>
          </p:spPr>
          <p:txBody>
            <a:bodyPr wrap="square" rtlCol="0">
              <a:spAutoFit/>
            </a:body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mn-cs"/>
                </a:rPr>
                <a:t>OF TRADE VISITORS PLAN TO VISIT THE NEXT HANNOVER MESSE</a:t>
              </a:r>
              <a:endParaRPr kumimoji="0" lang="de-DE" sz="8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mn-cs"/>
              </a:endParaRPr>
            </a:p>
          </p:txBody>
        </p:sp>
      </p:grpSp>
      <p:grpSp>
        <p:nvGrpSpPr>
          <p:cNvPr id="12" name="Gruppieren 11">
            <a:extLst>
              <a:ext uri="{FF2B5EF4-FFF2-40B4-BE49-F238E27FC236}">
                <a16:creationId xmlns:a16="http://schemas.microsoft.com/office/drawing/2014/main" id="{10673160-6FE1-4DEF-9EAA-E6168BB3F5A2}"/>
              </a:ext>
            </a:extLst>
          </p:cNvPr>
          <p:cNvGrpSpPr/>
          <p:nvPr/>
        </p:nvGrpSpPr>
        <p:grpSpPr>
          <a:xfrm>
            <a:off x="3382597" y="3680421"/>
            <a:ext cx="1366023" cy="862781"/>
            <a:chOff x="5011034" y="3847721"/>
            <a:chExt cx="1366023" cy="862781"/>
          </a:xfrm>
        </p:grpSpPr>
        <p:sp>
          <p:nvSpPr>
            <p:cNvPr id="97" name="Textfeld 96">
              <a:extLst>
                <a:ext uri="{FF2B5EF4-FFF2-40B4-BE49-F238E27FC236}">
                  <a16:creationId xmlns:a16="http://schemas.microsoft.com/office/drawing/2014/main" id="{C190387A-F7DF-491E-9B00-477DE625B07D}"/>
                </a:ext>
              </a:extLst>
            </p:cNvPr>
            <p:cNvSpPr txBox="1"/>
            <p:nvPr/>
          </p:nvSpPr>
          <p:spPr>
            <a:xfrm>
              <a:off x="5023099" y="3847721"/>
              <a:ext cx="13418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mn-cs"/>
                </a:rPr>
                <a:t>&gt;80%</a:t>
              </a:r>
            </a:p>
          </p:txBody>
        </p:sp>
        <p:sp>
          <p:nvSpPr>
            <p:cNvPr id="98" name="Textfeld 97">
              <a:extLst>
                <a:ext uri="{FF2B5EF4-FFF2-40B4-BE49-F238E27FC236}">
                  <a16:creationId xmlns:a16="http://schemas.microsoft.com/office/drawing/2014/main" id="{EFEEA515-1B9B-47AA-B8D0-86C6F58FEB54}"/>
                </a:ext>
              </a:extLst>
            </p:cNvPr>
            <p:cNvSpPr txBox="1"/>
            <p:nvPr/>
          </p:nvSpPr>
          <p:spPr>
            <a:xfrm>
              <a:off x="5011034" y="4199913"/>
              <a:ext cx="1366023" cy="510589"/>
            </a:xfrm>
            <a:prstGeom prst="rect">
              <a:avLst/>
            </a:prstGeom>
            <a:noFill/>
          </p:spPr>
          <p:txBody>
            <a:bodyPr wrap="square" rtlCol="0">
              <a:spAutoFit/>
            </a:body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mn-cs"/>
                </a:rPr>
                <a:t>OF TRADE VISITORS RECOMMEND HANNOVER MESSE TO OTHERS</a:t>
              </a:r>
              <a:endParaRPr kumimoji="0" lang="de-DE" sz="800" b="1" i="0" u="none" strike="noStrike" kern="1200" cap="none" spc="0" normalizeH="0" baseline="0" noProof="0" dirty="0">
                <a:ln>
                  <a:noFill/>
                </a:ln>
                <a:solidFill>
                  <a:prstClr val="white"/>
                </a:solidFill>
                <a:effectLst/>
                <a:uLnTx/>
                <a:uFillTx/>
                <a:latin typeface="TheSans LP9 Black" panose="020B0002050302020203" pitchFamily="34" charset="0"/>
                <a:ea typeface="+mn-ea"/>
                <a:cs typeface="+mn-cs"/>
              </a:endParaRPr>
            </a:p>
          </p:txBody>
        </p:sp>
      </p:grpSp>
      <p:sp>
        <p:nvSpPr>
          <p:cNvPr id="101" name="Rechteck 100">
            <a:extLst>
              <a:ext uri="{FF2B5EF4-FFF2-40B4-BE49-F238E27FC236}">
                <a16:creationId xmlns:a16="http://schemas.microsoft.com/office/drawing/2014/main" id="{B56150B1-A021-49B4-8574-0945086C67B5}"/>
              </a:ext>
            </a:extLst>
          </p:cNvPr>
          <p:cNvSpPr/>
          <p:nvPr/>
        </p:nvSpPr>
        <p:spPr>
          <a:xfrm>
            <a:off x="6660232" y="2767266"/>
            <a:ext cx="2483768" cy="1068667"/>
          </a:xfrm>
          <a:prstGeom prst="rect">
            <a:avLst/>
          </a:prstGeom>
          <a:solidFill>
            <a:srgbClr val="C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108000" numCol="1" spcCol="0" rtlCol="0" fromWordArt="0" anchor="ctr" anchorCtr="0" forceAA="0" compatLnSpc="1">
            <a:prstTxWarp prst="textNoShape">
              <a:avLst/>
            </a:prstTxWarp>
            <a:spAutoFit/>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TheSans LP7 Bold" panose="020B0002050302020203" pitchFamily="34" charset="0"/>
                <a:ea typeface="+mn-ea"/>
                <a:cs typeface="Segoe UI Light" panose="020B0502040204020203" pitchFamily="34" charset="0"/>
              </a:rPr>
              <a:t>Top goals of your visitors</a:t>
            </a:r>
            <a:r>
              <a:rPr kumimoji="0" lang="de-DE" sz="900" b="1" i="0" u="none" strike="noStrike" kern="1200" cap="none" spc="0" normalizeH="0" baseline="0" noProof="0" dirty="0">
                <a:ln>
                  <a:noFill/>
                </a:ln>
                <a:solidFill>
                  <a:prstClr val="white"/>
                </a:solidFill>
                <a:effectLst/>
                <a:uLnTx/>
                <a:uFillTx/>
                <a:latin typeface="TheSans LP7 Bold" panose="020B0002050302020203" pitchFamily="34" charset="0"/>
                <a:ea typeface="+mn-ea"/>
                <a:cs typeface="Segoe UI Light" panose="020B0502040204020203" pitchFamily="34" charset="0"/>
              </a:rPr>
              <a:t>: </a:t>
            </a:r>
          </a:p>
          <a:p>
            <a:pPr marL="171450" marR="0" lvl="0" indent="-171450" algn="l" defTabSz="914400" rtl="0" eaLnBrk="1" fontAlgn="auto" latinLnBrk="0" hangingPunct="1">
              <a:lnSpc>
                <a:spcPts val="1400"/>
              </a:lnSpc>
              <a:spcBef>
                <a:spcPts val="0"/>
              </a:spcBef>
              <a:spcAft>
                <a:spcPts val="0"/>
              </a:spcAft>
              <a:buClrTx/>
              <a:buSzTx/>
              <a:buFontTx/>
              <a:buBlip>
                <a:blip r:embed="rId16"/>
              </a:buBlip>
              <a:tabLst/>
              <a:defRPr/>
            </a:pPr>
            <a:r>
              <a:rPr kumimoji="0" lang="en-US"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Segoe UI Light" panose="020B0502040204020203" pitchFamily="34" charset="0"/>
              </a:rPr>
              <a:t>Search for innovations</a:t>
            </a:r>
          </a:p>
          <a:p>
            <a:pPr marL="171450" marR="0" lvl="0" indent="-171450" algn="l" defTabSz="914400" rtl="0" eaLnBrk="1" fontAlgn="auto" latinLnBrk="0" hangingPunct="1">
              <a:lnSpc>
                <a:spcPts val="1400"/>
              </a:lnSpc>
              <a:spcBef>
                <a:spcPts val="0"/>
              </a:spcBef>
              <a:spcAft>
                <a:spcPts val="0"/>
              </a:spcAft>
              <a:buClrTx/>
              <a:buSzTx/>
              <a:buFontTx/>
              <a:buBlip>
                <a:blip r:embed="rId16"/>
              </a:buBlip>
              <a:tabLst/>
              <a:defRPr/>
            </a:pPr>
            <a:r>
              <a:rPr kumimoji="0" lang="en-US"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Segoe UI Light" panose="020B0502040204020203" pitchFamily="34" charset="0"/>
              </a:rPr>
              <a:t>Search for suppliers</a:t>
            </a:r>
          </a:p>
          <a:p>
            <a:pPr marL="171450" marR="0" lvl="0" indent="-171450" algn="l" defTabSz="914400" rtl="0" eaLnBrk="1" fontAlgn="auto" latinLnBrk="0" hangingPunct="1">
              <a:lnSpc>
                <a:spcPts val="1400"/>
              </a:lnSpc>
              <a:spcBef>
                <a:spcPts val="0"/>
              </a:spcBef>
              <a:spcAft>
                <a:spcPts val="0"/>
              </a:spcAft>
              <a:buClrTx/>
              <a:buSzTx/>
              <a:buFontTx/>
              <a:buBlip>
                <a:blip r:embed="rId16"/>
              </a:buBlip>
              <a:tabLst/>
              <a:defRPr/>
            </a:pPr>
            <a:r>
              <a:rPr kumimoji="0" lang="en-US"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Segoe UI Light" panose="020B0502040204020203" pitchFamily="34" charset="0"/>
              </a:rPr>
              <a:t>Initiation of new business contacts</a:t>
            </a:r>
          </a:p>
          <a:p>
            <a:pPr marL="171450" marR="0" lvl="0" indent="-171450" algn="l" defTabSz="914400" rtl="0" eaLnBrk="1" fontAlgn="auto" latinLnBrk="0" hangingPunct="1">
              <a:lnSpc>
                <a:spcPts val="1400"/>
              </a:lnSpc>
              <a:spcBef>
                <a:spcPts val="0"/>
              </a:spcBef>
              <a:spcAft>
                <a:spcPts val="0"/>
              </a:spcAft>
              <a:buClrTx/>
              <a:buSzTx/>
              <a:buFontTx/>
              <a:buBlip>
                <a:blip r:embed="rId16"/>
              </a:buBlip>
              <a:tabLst/>
              <a:defRPr/>
            </a:pPr>
            <a:r>
              <a:rPr kumimoji="0" lang="en-US"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Segoe UI Light" panose="020B0502040204020203" pitchFamily="34" charset="0"/>
              </a:rPr>
              <a:t>Networking &amp; exchange of knowledge</a:t>
            </a:r>
            <a:endParaRPr kumimoji="0" lang="de-DE" sz="9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13897517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pieren 27">
            <a:extLst>
              <a:ext uri="{FF2B5EF4-FFF2-40B4-BE49-F238E27FC236}">
                <a16:creationId xmlns:a16="http://schemas.microsoft.com/office/drawing/2014/main" id="{EE1F082C-A004-43DD-9053-5EB082B10366}"/>
              </a:ext>
            </a:extLst>
          </p:cNvPr>
          <p:cNvGrpSpPr/>
          <p:nvPr/>
        </p:nvGrpSpPr>
        <p:grpSpPr>
          <a:xfrm>
            <a:off x="2015877" y="125859"/>
            <a:ext cx="4537571" cy="4654047"/>
            <a:chOff x="2015877" y="125859"/>
            <a:chExt cx="4537571" cy="4654047"/>
          </a:xfrm>
        </p:grpSpPr>
        <p:pic>
          <p:nvPicPr>
            <p:cNvPr id="29" name="Grafik 28">
              <a:extLst>
                <a:ext uri="{FF2B5EF4-FFF2-40B4-BE49-F238E27FC236}">
                  <a16:creationId xmlns:a16="http://schemas.microsoft.com/office/drawing/2014/main" id="{7BDAD870-1E69-4876-89C8-9F409E2D9C79}"/>
                </a:ext>
              </a:extLst>
            </p:cNvPr>
            <p:cNvPicPr>
              <a:picLocks noChangeAspect="1"/>
            </p:cNvPicPr>
            <p:nvPr/>
          </p:nvPicPr>
          <p:blipFill rotWithShape="1">
            <a:blip r:embed="rId2"/>
            <a:srcRect t="279" b="11016"/>
            <a:stretch/>
          </p:blipFill>
          <p:spPr>
            <a:xfrm>
              <a:off x="2135035" y="192119"/>
              <a:ext cx="4299255" cy="4587787"/>
            </a:xfrm>
            <a:prstGeom prst="rect">
              <a:avLst/>
            </a:prstGeom>
            <a:ln>
              <a:noFill/>
            </a:ln>
            <a:effectLst>
              <a:softEdge rad="112500"/>
            </a:effectLst>
          </p:spPr>
        </p:pic>
        <p:sp>
          <p:nvSpPr>
            <p:cNvPr id="30" name="Rechteck: abgerundete Ecken 29">
              <a:extLst>
                <a:ext uri="{FF2B5EF4-FFF2-40B4-BE49-F238E27FC236}">
                  <a16:creationId xmlns:a16="http://schemas.microsoft.com/office/drawing/2014/main" id="{85738CA1-B3E6-4DC5-917E-C1ADEB9CCA43}"/>
                </a:ext>
              </a:extLst>
            </p:cNvPr>
            <p:cNvSpPr/>
            <p:nvPr/>
          </p:nvSpPr>
          <p:spPr>
            <a:xfrm>
              <a:off x="2015877" y="125859"/>
              <a:ext cx="539899" cy="422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1" name="Rechteck: abgerundete Ecken 30">
              <a:extLst>
                <a:ext uri="{FF2B5EF4-FFF2-40B4-BE49-F238E27FC236}">
                  <a16:creationId xmlns:a16="http://schemas.microsoft.com/office/drawing/2014/main" id="{C60FF104-1EFF-4ECF-BAE1-7B90FB2359FA}"/>
                </a:ext>
              </a:extLst>
            </p:cNvPr>
            <p:cNvSpPr/>
            <p:nvPr/>
          </p:nvSpPr>
          <p:spPr>
            <a:xfrm>
              <a:off x="6013549" y="148091"/>
              <a:ext cx="539899" cy="422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32" name="Titel 1">
            <a:extLst>
              <a:ext uri="{FF2B5EF4-FFF2-40B4-BE49-F238E27FC236}">
                <a16:creationId xmlns:a16="http://schemas.microsoft.com/office/drawing/2014/main" id="{02362926-C765-44E5-A157-D3A04EDC7EF0}"/>
              </a:ext>
            </a:extLst>
          </p:cNvPr>
          <p:cNvSpPr txBox="1">
            <a:spLocks/>
          </p:cNvSpPr>
          <p:nvPr/>
        </p:nvSpPr>
        <p:spPr>
          <a:xfrm>
            <a:off x="584885" y="1267171"/>
            <a:ext cx="1656184" cy="675533"/>
          </a:xfrm>
          <a:prstGeom prst="rect">
            <a:avLst/>
          </a:prstGeom>
          <a:noFill/>
        </p:spPr>
        <p:txBody>
          <a:bodyPr vert="horz" lIns="216000" tIns="144000" rIns="216000" bIns="144000" rtlCol="0" anchor="b" anchorCtr="0">
            <a:spAutoFit/>
          </a:bodyPr>
          <a:lstStyle>
            <a:defPPr>
              <a:defRPr lang="de-DE"/>
            </a:defPPr>
            <a:lvl1pPr algn="ctr">
              <a:spcBef>
                <a:spcPct val="0"/>
              </a:spcBef>
              <a:buNone/>
              <a:defRPr sz="1600" baseline="0">
                <a:solidFill>
                  <a:schemeClr val="bg1"/>
                </a:solidFill>
                <a:latin typeface="Arial Rounded MT Bold" panose="020F070403050403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800" b="1" i="0" u="none" strike="noStrike" kern="1200" cap="none" spc="0" normalizeH="0" baseline="0" noProof="0" dirty="0">
                <a:ln>
                  <a:noFill/>
                </a:ln>
                <a:solidFill>
                  <a:prstClr val="white"/>
                </a:solidFill>
                <a:effectLst/>
                <a:uLnTx/>
                <a:uFillTx/>
                <a:latin typeface="TheSans LP3 Light" panose="020B0002050302020203" pitchFamily="34" charset="0"/>
                <a:ea typeface="+mj-ea"/>
                <a:cs typeface="+mj-cs"/>
              </a:rPr>
              <a:t>1.3 </a:t>
            </a:r>
            <a:r>
              <a:rPr kumimoji="0" lang="de-DE" sz="1400" b="1" i="0" u="none" strike="noStrike" kern="1200" cap="none" spc="0" normalizeH="0" baseline="0" noProof="0" dirty="0">
                <a:ln>
                  <a:noFill/>
                </a:ln>
                <a:solidFill>
                  <a:prstClr val="white"/>
                </a:solidFill>
                <a:effectLst/>
                <a:uLnTx/>
                <a:uFillTx/>
                <a:latin typeface="TheSans LP3 Light" panose="020B0002050302020203" pitchFamily="34" charset="0"/>
                <a:ea typeface="+mj-ea"/>
                <a:cs typeface="+mj-cs"/>
              </a:rPr>
              <a:t>Million</a:t>
            </a:r>
            <a:r>
              <a:rPr kumimoji="0" lang="de-DE" sz="1800" b="1" i="0" u="none" strike="noStrike" kern="1200" cap="none" spc="0" normalizeH="0" baseline="0" noProof="0" dirty="0">
                <a:ln>
                  <a:noFill/>
                </a:ln>
                <a:solidFill>
                  <a:prstClr val="white"/>
                </a:solidFill>
                <a:effectLst/>
                <a:uLnTx/>
                <a:uFillTx/>
                <a:latin typeface="TheSans LP3 Light" panose="020B0002050302020203" pitchFamily="34" charset="0"/>
                <a:ea typeface="+mj-ea"/>
                <a:cs typeface="+mj-cs"/>
              </a:rPr>
              <a:t> </a:t>
            </a:r>
            <a:r>
              <a:rPr kumimoji="0" lang="en-US" sz="700" b="1" i="0" u="none" strike="noStrike" kern="1200" cap="all" spc="0" normalizeH="0" baseline="0" noProof="0" dirty="0">
                <a:ln>
                  <a:noFill/>
                </a:ln>
                <a:solidFill>
                  <a:prstClr val="white"/>
                </a:solidFill>
                <a:effectLst/>
                <a:uLnTx/>
                <a:uFillTx/>
                <a:latin typeface="TheSans LP3 Light" panose="020B0002050302020203" pitchFamily="34" charset="0"/>
                <a:ea typeface="+mj-ea"/>
                <a:cs typeface="+mj-cs"/>
              </a:rPr>
              <a:t>visitors</a:t>
            </a:r>
            <a:r>
              <a:rPr kumimoji="0" lang="de-DE" sz="700" b="1" i="0" u="none" strike="noStrike" kern="1200" cap="all" spc="0" normalizeH="0" baseline="0" noProof="0" dirty="0">
                <a:ln>
                  <a:noFill/>
                </a:ln>
                <a:solidFill>
                  <a:prstClr val="white"/>
                </a:solidFill>
                <a:effectLst/>
                <a:uLnTx/>
                <a:uFillTx/>
                <a:latin typeface="TheSans LP3 Light" panose="020B0002050302020203" pitchFamily="34" charset="0"/>
                <a:ea typeface="+mj-ea"/>
                <a:cs typeface="+mj-cs"/>
              </a:rPr>
              <a:t> (unique)</a:t>
            </a:r>
          </a:p>
        </p:txBody>
      </p:sp>
      <p:sp>
        <p:nvSpPr>
          <p:cNvPr id="33" name="Titel 1">
            <a:extLst>
              <a:ext uri="{FF2B5EF4-FFF2-40B4-BE49-F238E27FC236}">
                <a16:creationId xmlns:a16="http://schemas.microsoft.com/office/drawing/2014/main" id="{0B3EBD8E-E607-4CE9-BB92-51BA4247DE00}"/>
              </a:ext>
            </a:extLst>
          </p:cNvPr>
          <p:cNvSpPr txBox="1">
            <a:spLocks/>
          </p:cNvSpPr>
          <p:nvPr/>
        </p:nvSpPr>
        <p:spPr>
          <a:xfrm>
            <a:off x="584885" y="1925763"/>
            <a:ext cx="1656184" cy="947018"/>
          </a:xfrm>
          <a:prstGeom prst="rect">
            <a:avLst/>
          </a:prstGeom>
          <a:noFill/>
        </p:spPr>
        <p:txBody>
          <a:bodyPr vert="horz" lIns="216000" tIns="144000" rIns="216000" bIns="144000" rtlCol="0" anchor="b" anchorCtr="0">
            <a:spAutoFit/>
          </a:bodyPr>
          <a:lstStyle>
            <a:defPPr>
              <a:defRPr lang="de-DE"/>
            </a:defPPr>
            <a:lvl1pPr algn="ctr">
              <a:spcBef>
                <a:spcPct val="0"/>
              </a:spcBef>
              <a:buNone/>
              <a:defRPr sz="1600" baseline="0">
                <a:solidFill>
                  <a:schemeClr val="bg1"/>
                </a:solidFill>
                <a:latin typeface="Arial Rounded MT Bold" panose="020F070403050403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800" b="1" i="0" u="none" strike="noStrike" kern="1200" cap="none" spc="0" normalizeH="0" baseline="0" noProof="0" dirty="0">
                <a:ln>
                  <a:noFill/>
                </a:ln>
                <a:solidFill>
                  <a:prstClr val="white"/>
                </a:solidFill>
                <a:effectLst/>
                <a:uLnTx/>
                <a:uFillTx/>
                <a:latin typeface="TheSans LP3 Light" panose="020B0002050302020203" pitchFamily="34" charset="0"/>
                <a:ea typeface="+mj-ea"/>
                <a:cs typeface="+mj-cs"/>
              </a:rPr>
              <a:t>2.4 </a:t>
            </a:r>
            <a:r>
              <a:rPr kumimoji="0" lang="de-DE" sz="1400" b="1" i="0" u="none" strike="noStrike" kern="1200" cap="none" spc="0" normalizeH="0" baseline="0" noProof="0" dirty="0">
                <a:ln>
                  <a:noFill/>
                </a:ln>
                <a:solidFill>
                  <a:prstClr val="white"/>
                </a:solidFill>
                <a:effectLst/>
                <a:uLnTx/>
                <a:uFillTx/>
                <a:latin typeface="TheSans LP3 Light" panose="020B0002050302020203" pitchFamily="34" charset="0"/>
                <a:ea typeface="+mj-ea"/>
                <a:cs typeface="+mj-cs"/>
              </a:rPr>
              <a:t>Million</a:t>
            </a:r>
            <a:endParaRPr kumimoji="0" lang="de-DE" sz="1800" b="1" i="0" u="none" strike="noStrike" kern="1200" cap="none" spc="0" normalizeH="0" baseline="0" noProof="0" dirty="0">
              <a:ln>
                <a:noFill/>
              </a:ln>
              <a:solidFill>
                <a:prstClr val="white"/>
              </a:solidFill>
              <a:effectLst/>
              <a:uLnTx/>
              <a:uFillTx/>
              <a:latin typeface="TheSans LP3 Light" panose="020B0002050302020203" pitchFamily="34" charset="0"/>
              <a:ea typeface="+mj-ea"/>
              <a:cs typeface="+mj-cs"/>
            </a:endParaRPr>
          </a:p>
          <a:p>
            <a:pPr marL="0" marR="0" lvl="0" indent="0" algn="ctr" defTabSz="914400" rtl="0" eaLnBrk="1" fontAlgn="auto" latinLnBrk="0" hangingPunct="1">
              <a:lnSpc>
                <a:spcPts val="1000"/>
              </a:lnSpc>
              <a:spcBef>
                <a:spcPct val="0"/>
              </a:spcBef>
              <a:spcAft>
                <a:spcPts val="0"/>
              </a:spcAft>
              <a:buClrTx/>
              <a:buSzTx/>
              <a:buFontTx/>
              <a:buNone/>
              <a:tabLst/>
              <a:defRPr/>
            </a:pPr>
            <a:r>
              <a:rPr kumimoji="0" lang="en-US" sz="700" b="1" i="0" u="none" strike="noStrike" kern="1200" cap="all" spc="0" normalizeH="0" baseline="0" noProof="0" dirty="0">
                <a:ln>
                  <a:noFill/>
                </a:ln>
                <a:solidFill>
                  <a:prstClr val="white"/>
                </a:solidFill>
                <a:effectLst/>
                <a:uLnTx/>
                <a:uFillTx/>
                <a:latin typeface="TheSans LP3 Light" panose="020B0002050302020203" pitchFamily="34" charset="0"/>
                <a:ea typeface="+mj-ea"/>
                <a:cs typeface="+mj-cs"/>
              </a:rPr>
              <a:t>Searches for </a:t>
            </a:r>
            <a:br>
              <a:rPr kumimoji="0" lang="en-US" sz="700" b="1" i="0" u="none" strike="noStrike" kern="1200" cap="all" spc="0" normalizeH="0" baseline="0" noProof="0" dirty="0">
                <a:ln>
                  <a:noFill/>
                </a:ln>
                <a:solidFill>
                  <a:prstClr val="white"/>
                </a:solidFill>
                <a:effectLst/>
                <a:uLnTx/>
                <a:uFillTx/>
                <a:latin typeface="TheSans LP3 Light" panose="020B0002050302020203" pitchFamily="34" charset="0"/>
                <a:ea typeface="+mj-ea"/>
                <a:cs typeface="+mj-cs"/>
              </a:rPr>
            </a:br>
            <a:r>
              <a:rPr kumimoji="0" lang="en-US" sz="700" b="1" i="0" u="none" strike="noStrike" kern="1200" cap="all" spc="0" normalizeH="0" baseline="0" noProof="0" dirty="0">
                <a:ln>
                  <a:noFill/>
                </a:ln>
                <a:solidFill>
                  <a:prstClr val="white"/>
                </a:solidFill>
                <a:effectLst/>
                <a:uLnTx/>
                <a:uFillTx/>
                <a:latin typeface="TheSans LP3 Light" panose="020B0002050302020203" pitchFamily="34" charset="0"/>
                <a:ea typeface="+mj-ea"/>
                <a:cs typeface="+mj-cs"/>
              </a:rPr>
              <a:t>exhibitors and </a:t>
            </a:r>
            <a:br>
              <a:rPr kumimoji="0" lang="en-US" sz="700" b="1" i="0" u="none" strike="noStrike" kern="1200" cap="all" spc="0" normalizeH="0" baseline="0" noProof="0" dirty="0">
                <a:ln>
                  <a:noFill/>
                </a:ln>
                <a:solidFill>
                  <a:prstClr val="white"/>
                </a:solidFill>
                <a:effectLst/>
                <a:uLnTx/>
                <a:uFillTx/>
                <a:latin typeface="TheSans LP3 Light" panose="020B0002050302020203" pitchFamily="34" charset="0"/>
                <a:ea typeface="+mj-ea"/>
                <a:cs typeface="+mj-cs"/>
              </a:rPr>
            </a:br>
            <a:r>
              <a:rPr kumimoji="0" lang="en-US" sz="700" b="1" i="0" u="none" strike="noStrike" kern="1200" cap="all" spc="0" normalizeH="0" baseline="0" noProof="0" dirty="0">
                <a:ln>
                  <a:noFill/>
                </a:ln>
                <a:solidFill>
                  <a:prstClr val="white"/>
                </a:solidFill>
                <a:effectLst/>
                <a:uLnTx/>
                <a:uFillTx/>
                <a:latin typeface="TheSans LP3 Light" panose="020B0002050302020203" pitchFamily="34" charset="0"/>
                <a:ea typeface="+mj-ea"/>
                <a:cs typeface="+mj-cs"/>
              </a:rPr>
              <a:t>products</a:t>
            </a:r>
            <a:endParaRPr kumimoji="0" lang="de-DE" sz="700" b="1" i="0" u="none" strike="noStrike" kern="1200" cap="all" spc="0" normalizeH="0" baseline="0" noProof="0" dirty="0">
              <a:ln>
                <a:noFill/>
              </a:ln>
              <a:solidFill>
                <a:prstClr val="white"/>
              </a:solidFill>
              <a:effectLst/>
              <a:uLnTx/>
              <a:uFillTx/>
              <a:latin typeface="TheSans LP3 Light" panose="020B0002050302020203" pitchFamily="34" charset="0"/>
              <a:ea typeface="+mj-ea"/>
              <a:cs typeface="+mj-cs"/>
            </a:endParaRPr>
          </a:p>
        </p:txBody>
      </p:sp>
      <p:sp>
        <p:nvSpPr>
          <p:cNvPr id="34" name="Textfeld 33">
            <a:extLst>
              <a:ext uri="{FF2B5EF4-FFF2-40B4-BE49-F238E27FC236}">
                <a16:creationId xmlns:a16="http://schemas.microsoft.com/office/drawing/2014/main" id="{B5A302F1-C8BC-4272-888F-5987F32BBF74}"/>
              </a:ext>
            </a:extLst>
          </p:cNvPr>
          <p:cNvSpPr txBox="1"/>
          <p:nvPr/>
        </p:nvSpPr>
        <p:spPr>
          <a:xfrm>
            <a:off x="763322" y="1132204"/>
            <a:ext cx="64807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1"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mn-cs"/>
              </a:rPr>
              <a:t>#HM19: </a:t>
            </a:r>
            <a:endParaRPr kumimoji="0" lang="de-DE" sz="2000" b="1"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mn-cs"/>
            </a:endParaRPr>
          </a:p>
        </p:txBody>
      </p:sp>
      <p:sp>
        <p:nvSpPr>
          <p:cNvPr id="35" name="Titel 1">
            <a:extLst>
              <a:ext uri="{FF2B5EF4-FFF2-40B4-BE49-F238E27FC236}">
                <a16:creationId xmlns:a16="http://schemas.microsoft.com/office/drawing/2014/main" id="{C83542CD-632E-4E0D-A8B1-E4A06728DA89}"/>
              </a:ext>
            </a:extLst>
          </p:cNvPr>
          <p:cNvSpPr txBox="1">
            <a:spLocks/>
          </p:cNvSpPr>
          <p:nvPr/>
        </p:nvSpPr>
        <p:spPr>
          <a:xfrm>
            <a:off x="584885" y="2865715"/>
            <a:ext cx="1656184" cy="690922"/>
          </a:xfrm>
          <a:prstGeom prst="rect">
            <a:avLst/>
          </a:prstGeom>
          <a:noFill/>
        </p:spPr>
        <p:txBody>
          <a:bodyPr vert="horz" lIns="216000" tIns="144000" rIns="216000" bIns="144000" rtlCol="0" anchor="b" anchorCtr="0">
            <a:spAutoFit/>
          </a:bodyPr>
          <a:lstStyle>
            <a:defPPr>
              <a:defRPr lang="de-DE"/>
            </a:defPPr>
            <a:lvl1pPr algn="ctr">
              <a:spcBef>
                <a:spcPct val="0"/>
              </a:spcBef>
              <a:buNone/>
              <a:defRPr sz="1600" baseline="0">
                <a:solidFill>
                  <a:schemeClr val="bg1"/>
                </a:solidFill>
                <a:latin typeface="Arial Rounded MT Bold" panose="020F070403050403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800" b="1" i="0" u="none" strike="noStrike" kern="1200" cap="none" spc="0" normalizeH="0" baseline="0" noProof="0" dirty="0">
                <a:ln>
                  <a:noFill/>
                </a:ln>
                <a:solidFill>
                  <a:prstClr val="white"/>
                </a:solidFill>
                <a:effectLst/>
                <a:uLnTx/>
                <a:uFillTx/>
                <a:latin typeface="TheSans LP3 Light" panose="020B0002050302020203" pitchFamily="34" charset="0"/>
                <a:ea typeface="+mj-ea"/>
                <a:cs typeface="+mj-cs"/>
              </a:rPr>
              <a:t>13.5 </a:t>
            </a:r>
            <a:r>
              <a:rPr kumimoji="0" lang="de-DE" sz="1400" b="1" i="0" u="none" strike="noStrike" kern="1200" cap="none" spc="0" normalizeH="0" baseline="0" noProof="0" dirty="0">
                <a:ln>
                  <a:noFill/>
                </a:ln>
                <a:solidFill>
                  <a:prstClr val="white"/>
                </a:solidFill>
                <a:effectLst/>
                <a:uLnTx/>
                <a:uFillTx/>
                <a:latin typeface="TheSans LP3 Light" panose="020B0002050302020203" pitchFamily="34" charset="0"/>
                <a:ea typeface="+mj-ea"/>
                <a:cs typeface="+mj-cs"/>
              </a:rPr>
              <a:t>Million</a:t>
            </a:r>
            <a:r>
              <a:rPr kumimoji="0" lang="de-DE" sz="1800" b="1" i="0" u="none" strike="noStrike" kern="1200" cap="none" spc="0" normalizeH="0" baseline="0" noProof="0" dirty="0">
                <a:ln>
                  <a:noFill/>
                </a:ln>
                <a:solidFill>
                  <a:prstClr val="white"/>
                </a:solidFill>
                <a:effectLst/>
                <a:uLnTx/>
                <a:uFillTx/>
                <a:latin typeface="TheSans LP3 Light" panose="020B0002050302020203" pitchFamily="34" charset="0"/>
                <a:ea typeface="+mj-ea"/>
                <a:cs typeface="+mj-cs"/>
              </a:rPr>
              <a:t> </a:t>
            </a:r>
            <a:r>
              <a:rPr kumimoji="0" lang="de-DE" sz="700" b="1" i="0" u="none" strike="noStrike" kern="1200" cap="none" spc="0" normalizeH="0" baseline="0" noProof="0" dirty="0">
                <a:ln>
                  <a:noFill/>
                </a:ln>
                <a:solidFill>
                  <a:prstClr val="white"/>
                </a:solidFill>
                <a:effectLst/>
                <a:uLnTx/>
                <a:uFillTx/>
                <a:latin typeface="TheSans LP3 Light" panose="020B0002050302020203" pitchFamily="34" charset="0"/>
                <a:ea typeface="+mj-ea"/>
                <a:cs typeface="+mj-cs"/>
              </a:rPr>
              <a:t>PAGE VIEWS</a:t>
            </a:r>
          </a:p>
        </p:txBody>
      </p:sp>
      <p:grpSp>
        <p:nvGrpSpPr>
          <p:cNvPr id="36" name="Gruppieren 35">
            <a:extLst>
              <a:ext uri="{FF2B5EF4-FFF2-40B4-BE49-F238E27FC236}">
                <a16:creationId xmlns:a16="http://schemas.microsoft.com/office/drawing/2014/main" id="{E8B0894F-ADA3-4D2C-AF6C-F173E6343820}"/>
              </a:ext>
            </a:extLst>
          </p:cNvPr>
          <p:cNvGrpSpPr/>
          <p:nvPr/>
        </p:nvGrpSpPr>
        <p:grpSpPr>
          <a:xfrm>
            <a:off x="7255054" y="485775"/>
            <a:ext cx="1332000" cy="3397752"/>
            <a:chOff x="7255054" y="485775"/>
            <a:chExt cx="1332000" cy="3397752"/>
          </a:xfrm>
        </p:grpSpPr>
        <p:sp>
          <p:nvSpPr>
            <p:cNvPr id="37" name="Rechteck 36">
              <a:extLst>
                <a:ext uri="{FF2B5EF4-FFF2-40B4-BE49-F238E27FC236}">
                  <a16:creationId xmlns:a16="http://schemas.microsoft.com/office/drawing/2014/main" id="{FEBEAE41-2847-4E82-B292-441B7F861B3E}"/>
                </a:ext>
              </a:extLst>
            </p:cNvPr>
            <p:cNvSpPr/>
            <p:nvPr/>
          </p:nvSpPr>
          <p:spPr>
            <a:xfrm>
              <a:off x="7255054" y="485775"/>
              <a:ext cx="1332000" cy="954032"/>
            </a:xfrm>
            <a:prstGeom prst="rect">
              <a:avLst/>
            </a:prstGeom>
            <a:solidFill>
              <a:srgbClr val="007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mn-cs"/>
              </a:endParaRPr>
            </a:p>
          </p:txBody>
        </p:sp>
        <p:sp>
          <p:nvSpPr>
            <p:cNvPr id="38" name="Textfeld 37">
              <a:extLst>
                <a:ext uri="{FF2B5EF4-FFF2-40B4-BE49-F238E27FC236}">
                  <a16:creationId xmlns:a16="http://schemas.microsoft.com/office/drawing/2014/main" id="{035E6A31-8379-4022-BCC7-EC0F676A254B}"/>
                </a:ext>
              </a:extLst>
            </p:cNvPr>
            <p:cNvSpPr txBox="1"/>
            <p:nvPr/>
          </p:nvSpPr>
          <p:spPr>
            <a:xfrm>
              <a:off x="7255054" y="548615"/>
              <a:ext cx="133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mn-cs"/>
                </a:rPr>
                <a:t>160,000</a:t>
              </a:r>
            </a:p>
          </p:txBody>
        </p:sp>
        <p:sp>
          <p:nvSpPr>
            <p:cNvPr id="39" name="Textfeld 38">
              <a:extLst>
                <a:ext uri="{FF2B5EF4-FFF2-40B4-BE49-F238E27FC236}">
                  <a16:creationId xmlns:a16="http://schemas.microsoft.com/office/drawing/2014/main" id="{9ADCFB6E-94DE-4A20-BAC0-DF3F776B51A1}"/>
                </a:ext>
              </a:extLst>
            </p:cNvPr>
            <p:cNvSpPr txBox="1"/>
            <p:nvPr/>
          </p:nvSpPr>
          <p:spPr>
            <a:xfrm>
              <a:off x="7255054" y="870685"/>
              <a:ext cx="1332000" cy="374461"/>
            </a:xfrm>
            <a:prstGeom prst="rect">
              <a:avLst/>
            </a:prstGeom>
            <a:noFill/>
          </p:spPr>
          <p:txBody>
            <a:bodyPr wrap="square" rtlCol="0">
              <a:spAutoFit/>
            </a:body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de-DE" sz="700" b="1" i="0" u="none" strike="noStrike" kern="1200" cap="all" spc="0" normalizeH="0" baseline="0" noProof="0" dirty="0">
                  <a:ln>
                    <a:noFill/>
                  </a:ln>
                  <a:solidFill>
                    <a:prstClr val="white"/>
                  </a:solidFill>
                  <a:effectLst/>
                  <a:uLnTx/>
                  <a:uFillTx/>
                  <a:latin typeface="TheSans LP3 Light" panose="020B0002050302020203" pitchFamily="34" charset="0"/>
                  <a:ea typeface="+mn-ea"/>
                  <a:cs typeface="+mn-cs"/>
                </a:rPr>
                <a:t>international </a:t>
              </a:r>
              <a:r>
                <a:rPr kumimoji="0" lang="en-US" sz="700" b="1" i="0" u="none" strike="noStrike" kern="1200" cap="all" spc="0" normalizeH="0" baseline="0" noProof="0" dirty="0">
                  <a:ln>
                    <a:noFill/>
                  </a:ln>
                  <a:solidFill>
                    <a:prstClr val="white"/>
                  </a:solidFill>
                  <a:effectLst/>
                  <a:uLnTx/>
                  <a:uFillTx/>
                  <a:latin typeface="TheSans LP3 Light" panose="020B0002050302020203" pitchFamily="34" charset="0"/>
                  <a:ea typeface="+mn-ea"/>
                  <a:cs typeface="+mn-cs"/>
                </a:rPr>
                <a:t>newsletter</a:t>
              </a:r>
              <a:r>
                <a:rPr kumimoji="0" lang="de-DE" sz="700" b="1" i="0" u="none" strike="noStrike" kern="1200" cap="all" spc="0" normalizeH="0" baseline="0" noProof="0" dirty="0">
                  <a:ln>
                    <a:noFill/>
                  </a:ln>
                  <a:solidFill>
                    <a:prstClr val="white"/>
                  </a:solidFill>
                  <a:effectLst/>
                  <a:uLnTx/>
                  <a:uFillTx/>
                  <a:latin typeface="TheSans LP3 Light" panose="020B0002050302020203" pitchFamily="34" charset="0"/>
                  <a:ea typeface="+mn-ea"/>
                  <a:cs typeface="+mn-cs"/>
                </a:rPr>
                <a:t> </a:t>
              </a:r>
              <a:r>
                <a:rPr kumimoji="0" lang="en-US" sz="700" b="1" i="0" u="none" strike="noStrike" kern="1200" cap="all" spc="0" normalizeH="0" baseline="0" noProof="0" dirty="0">
                  <a:ln>
                    <a:noFill/>
                  </a:ln>
                  <a:solidFill>
                    <a:prstClr val="white"/>
                  </a:solidFill>
                  <a:effectLst/>
                  <a:uLnTx/>
                  <a:uFillTx/>
                  <a:latin typeface="TheSans LP3 Light" panose="020B0002050302020203" pitchFamily="34" charset="0"/>
                  <a:ea typeface="+mn-ea"/>
                  <a:cs typeface="+mn-cs"/>
                </a:rPr>
                <a:t>subscribers</a:t>
              </a:r>
            </a:p>
          </p:txBody>
        </p:sp>
        <p:sp>
          <p:nvSpPr>
            <p:cNvPr id="40" name="Rechteck 39">
              <a:extLst>
                <a:ext uri="{FF2B5EF4-FFF2-40B4-BE49-F238E27FC236}">
                  <a16:creationId xmlns:a16="http://schemas.microsoft.com/office/drawing/2014/main" id="{175D3A7D-BE31-4882-88B5-F1138260560A}"/>
                </a:ext>
              </a:extLst>
            </p:cNvPr>
            <p:cNvSpPr/>
            <p:nvPr/>
          </p:nvSpPr>
          <p:spPr>
            <a:xfrm>
              <a:off x="7255054" y="1524515"/>
              <a:ext cx="1332000" cy="1296145"/>
            </a:xfrm>
            <a:prstGeom prst="rect">
              <a:avLst/>
            </a:prstGeom>
            <a:solidFill>
              <a:srgbClr val="007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mn-cs"/>
              </a:endParaRPr>
            </a:p>
          </p:txBody>
        </p:sp>
        <p:sp>
          <p:nvSpPr>
            <p:cNvPr id="41" name="Textfeld 40">
              <a:extLst>
                <a:ext uri="{FF2B5EF4-FFF2-40B4-BE49-F238E27FC236}">
                  <a16:creationId xmlns:a16="http://schemas.microsoft.com/office/drawing/2014/main" id="{6B55A99B-A7BF-4D26-BFD8-0BB4DF4F92BF}"/>
                </a:ext>
              </a:extLst>
            </p:cNvPr>
            <p:cNvSpPr txBox="1"/>
            <p:nvPr/>
          </p:nvSpPr>
          <p:spPr>
            <a:xfrm>
              <a:off x="7255054" y="1552193"/>
              <a:ext cx="1332000"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1" i="0" u="none" strike="noStrike" kern="1200" cap="all" spc="0" normalizeH="0" baseline="0" noProof="0" dirty="0">
                  <a:ln>
                    <a:noFill/>
                  </a:ln>
                  <a:solidFill>
                    <a:prstClr val="white"/>
                  </a:solidFill>
                  <a:effectLst/>
                  <a:uLnTx/>
                  <a:uFillTx/>
                  <a:latin typeface="TheSans LP3 Light" panose="020B0002050302020203" pitchFamily="34" charset="0"/>
                  <a:ea typeface="+mn-ea"/>
                  <a:cs typeface="+mn-cs"/>
                </a:rPr>
                <a:t>More </a:t>
              </a:r>
              <a:r>
                <a:rPr kumimoji="0" lang="en-US" sz="900" b="1" i="0" u="none" strike="noStrike" kern="1200" cap="all" spc="0" normalizeH="0" baseline="0" noProof="0" dirty="0">
                  <a:ln>
                    <a:noFill/>
                  </a:ln>
                  <a:solidFill>
                    <a:prstClr val="white"/>
                  </a:solidFill>
                  <a:effectLst/>
                  <a:uLnTx/>
                  <a:uFillTx/>
                  <a:latin typeface="TheSans LP3 Light" panose="020B0002050302020203" pitchFamily="34" charset="0"/>
                  <a:ea typeface="+mn-ea"/>
                  <a:cs typeface="+mn-cs"/>
                </a:rPr>
                <a:t>than</a:t>
              </a:r>
              <a:r>
                <a:rPr kumimoji="0" lang="de-DE" sz="600" b="1"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mn-cs"/>
                </a:rPr>
                <a:t> </a:t>
              </a:r>
              <a:r>
                <a:rPr kumimoji="0" lang="de-DE" sz="1100" b="1"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mn-cs"/>
                </a:rPr>
                <a:t>100,000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mn-cs"/>
                </a:rPr>
                <a:t>FOLLOWERS</a:t>
              </a:r>
            </a:p>
          </p:txBody>
        </p:sp>
        <p:grpSp>
          <p:nvGrpSpPr>
            <p:cNvPr id="42" name="Gruppieren 41">
              <a:extLst>
                <a:ext uri="{FF2B5EF4-FFF2-40B4-BE49-F238E27FC236}">
                  <a16:creationId xmlns:a16="http://schemas.microsoft.com/office/drawing/2014/main" id="{E8DDC6C4-48DD-4D6C-AF41-ED0B0224BF56}"/>
                </a:ext>
              </a:extLst>
            </p:cNvPr>
            <p:cNvGrpSpPr/>
            <p:nvPr/>
          </p:nvGrpSpPr>
          <p:grpSpPr>
            <a:xfrm>
              <a:off x="7489836" y="2135411"/>
              <a:ext cx="862437" cy="530446"/>
              <a:chOff x="3491880" y="3077837"/>
              <a:chExt cx="862437" cy="530446"/>
            </a:xfrm>
          </p:grpSpPr>
          <p:pic>
            <p:nvPicPr>
              <p:cNvPr id="46" name="Grafik 45">
                <a:extLst>
                  <a:ext uri="{FF2B5EF4-FFF2-40B4-BE49-F238E27FC236}">
                    <a16:creationId xmlns:a16="http://schemas.microsoft.com/office/drawing/2014/main" id="{DCF51BE2-5B30-4B5E-9026-08062CB89A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3392283"/>
                <a:ext cx="214365" cy="216000"/>
              </a:xfrm>
              <a:prstGeom prst="rect">
                <a:avLst/>
              </a:prstGeom>
            </p:spPr>
          </p:pic>
          <p:pic>
            <p:nvPicPr>
              <p:cNvPr id="47" name="Grafik 46">
                <a:extLst>
                  <a:ext uri="{FF2B5EF4-FFF2-40B4-BE49-F238E27FC236}">
                    <a16:creationId xmlns:a16="http://schemas.microsoft.com/office/drawing/2014/main" id="{9D2BCF7D-63F1-4CC3-85A3-E35B7BB7B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1880" y="3392283"/>
                <a:ext cx="214365" cy="216000"/>
              </a:xfrm>
              <a:prstGeom prst="rect">
                <a:avLst/>
              </a:prstGeom>
            </p:spPr>
          </p:pic>
          <p:pic>
            <p:nvPicPr>
              <p:cNvPr id="48" name="Grafik 47">
                <a:extLst>
                  <a:ext uri="{FF2B5EF4-FFF2-40B4-BE49-F238E27FC236}">
                    <a16:creationId xmlns:a16="http://schemas.microsoft.com/office/drawing/2014/main" id="{D9F37F01-9486-45AF-AAE9-112D80340F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1880" y="3077837"/>
                <a:ext cx="214365" cy="216000"/>
              </a:xfrm>
              <a:prstGeom prst="rect">
                <a:avLst/>
              </a:prstGeom>
            </p:spPr>
          </p:pic>
          <p:pic>
            <p:nvPicPr>
              <p:cNvPr id="49" name="Grafik 48">
                <a:extLst>
                  <a:ext uri="{FF2B5EF4-FFF2-40B4-BE49-F238E27FC236}">
                    <a16:creationId xmlns:a16="http://schemas.microsoft.com/office/drawing/2014/main" id="{3A1EA457-4A1B-4ECA-8FF0-98E72F5693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9952" y="3077837"/>
                <a:ext cx="214365" cy="216000"/>
              </a:xfrm>
              <a:prstGeom prst="rect">
                <a:avLst/>
              </a:prstGeom>
            </p:spPr>
          </p:pic>
          <p:pic>
            <p:nvPicPr>
              <p:cNvPr id="50" name="Grafik 49">
                <a:extLst>
                  <a:ext uri="{FF2B5EF4-FFF2-40B4-BE49-F238E27FC236}">
                    <a16:creationId xmlns:a16="http://schemas.microsoft.com/office/drawing/2014/main" id="{7EA3DC5E-0E80-436C-B228-383BFA91F6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5916" y="3077837"/>
                <a:ext cx="214365" cy="216000"/>
              </a:xfrm>
              <a:prstGeom prst="rect">
                <a:avLst/>
              </a:prstGeom>
            </p:spPr>
          </p:pic>
          <p:pic>
            <p:nvPicPr>
              <p:cNvPr id="51" name="Grafik 50">
                <a:extLst>
                  <a:ext uri="{FF2B5EF4-FFF2-40B4-BE49-F238E27FC236}">
                    <a16:creationId xmlns:a16="http://schemas.microsoft.com/office/drawing/2014/main" id="{E6070FB8-4D64-47BC-9229-E1B1F5B4C6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5916" y="3392283"/>
                <a:ext cx="214365" cy="216000"/>
              </a:xfrm>
              <a:prstGeom prst="rect">
                <a:avLst/>
              </a:prstGeom>
            </p:spPr>
          </p:pic>
        </p:grpSp>
        <p:sp>
          <p:nvSpPr>
            <p:cNvPr id="43" name="Rechteck 42">
              <a:extLst>
                <a:ext uri="{FF2B5EF4-FFF2-40B4-BE49-F238E27FC236}">
                  <a16:creationId xmlns:a16="http://schemas.microsoft.com/office/drawing/2014/main" id="{68369C6E-2BE6-42E2-B3A7-2F5B00C77FC0}"/>
                </a:ext>
              </a:extLst>
            </p:cNvPr>
            <p:cNvSpPr/>
            <p:nvPr/>
          </p:nvSpPr>
          <p:spPr>
            <a:xfrm>
              <a:off x="7255054" y="2905919"/>
              <a:ext cx="1332000" cy="977608"/>
            </a:xfrm>
            <a:prstGeom prst="rect">
              <a:avLst/>
            </a:prstGeom>
            <a:solidFill>
              <a:srgbClr val="007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mn-cs"/>
              </a:endParaRPr>
            </a:p>
          </p:txBody>
        </p:sp>
        <p:sp>
          <p:nvSpPr>
            <p:cNvPr id="44" name="Textfeld 43">
              <a:extLst>
                <a:ext uri="{FF2B5EF4-FFF2-40B4-BE49-F238E27FC236}">
                  <a16:creationId xmlns:a16="http://schemas.microsoft.com/office/drawing/2014/main" id="{7E1F77D9-6308-44C3-A8E0-407113AC1B07}"/>
                </a:ext>
              </a:extLst>
            </p:cNvPr>
            <p:cNvSpPr txBox="1"/>
            <p:nvPr/>
          </p:nvSpPr>
          <p:spPr>
            <a:xfrm>
              <a:off x="7255054" y="2947422"/>
              <a:ext cx="133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all" spc="0" normalizeH="0" baseline="0" noProof="0" dirty="0">
                  <a:ln>
                    <a:noFill/>
                  </a:ln>
                  <a:solidFill>
                    <a:prstClr val="white"/>
                  </a:solidFill>
                  <a:effectLst/>
                  <a:uLnTx/>
                  <a:uFillTx/>
                  <a:latin typeface="TheSans LP3 Light" panose="020B0002050302020203" pitchFamily="34" charset="0"/>
                  <a:ea typeface="+mn-ea"/>
                  <a:cs typeface="+mn-cs"/>
                </a:rPr>
                <a:t>180,000</a:t>
              </a:r>
            </a:p>
          </p:txBody>
        </p:sp>
        <p:sp>
          <p:nvSpPr>
            <p:cNvPr id="45" name="Textfeld 44">
              <a:extLst>
                <a:ext uri="{FF2B5EF4-FFF2-40B4-BE49-F238E27FC236}">
                  <a16:creationId xmlns:a16="http://schemas.microsoft.com/office/drawing/2014/main" id="{EDEC1391-F629-422F-BB43-E74049707562}"/>
                </a:ext>
              </a:extLst>
            </p:cNvPr>
            <p:cNvSpPr txBox="1"/>
            <p:nvPr/>
          </p:nvSpPr>
          <p:spPr>
            <a:xfrm>
              <a:off x="7264603" y="3262721"/>
              <a:ext cx="1312902" cy="505972"/>
            </a:xfrm>
            <a:prstGeom prst="rect">
              <a:avLst/>
            </a:prstGeom>
            <a:noFill/>
          </p:spPr>
          <p:txBody>
            <a:bodyPr wrap="square" rtlCol="0">
              <a:spAutoFit/>
            </a:bodyPr>
            <a:lstStyle>
              <a:defPPr>
                <a:defRPr lang="de-DE"/>
              </a:defPPr>
              <a:lvl1pPr marR="0" lvl="0" indent="0" algn="ctr" fontAlgn="auto">
                <a:lnSpc>
                  <a:spcPts val="1100"/>
                </a:lnSpc>
                <a:spcBef>
                  <a:spcPts val="0"/>
                </a:spcBef>
                <a:spcAft>
                  <a:spcPts val="0"/>
                </a:spcAft>
                <a:buClrTx/>
                <a:buSzTx/>
                <a:buFontTx/>
                <a:buNone/>
                <a:tabLst/>
                <a:defRPr kumimoji="0" sz="800" b="1" i="0" u="none" strike="noStrike" cap="all" spc="0" normalizeH="0" baseline="0">
                  <a:ln>
                    <a:noFill/>
                  </a:ln>
                  <a:solidFill>
                    <a:prstClr val="white"/>
                  </a:solidFill>
                  <a:effectLst/>
                  <a:uLnTx/>
                  <a:uFillTx/>
                  <a:latin typeface="Averta Std PE" panose="00000500000000000000" pitchFamily="50" charset="0"/>
                </a:defRPr>
              </a:lvl1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700" b="1" i="0" u="none" strike="noStrike" kern="1200" cap="all" spc="0" normalizeH="0" baseline="0" noProof="0" dirty="0">
                  <a:ln>
                    <a:noFill/>
                  </a:ln>
                  <a:solidFill>
                    <a:prstClr val="white"/>
                  </a:solidFill>
                  <a:effectLst/>
                  <a:uLnTx/>
                  <a:uFillTx/>
                  <a:latin typeface="TheSans LP3 Light" panose="020B0002050302020203" pitchFamily="34" charset="0"/>
                  <a:ea typeface="+mn-ea"/>
                  <a:cs typeface="+mn-cs"/>
                </a:rPr>
                <a:t>streaming views </a:t>
              </a:r>
              <a:br>
                <a:rPr kumimoji="0" lang="en-US" sz="700" b="1" i="0" u="none" strike="noStrike" kern="1200" cap="all" spc="0" normalizeH="0" baseline="0" noProof="0" dirty="0">
                  <a:ln>
                    <a:noFill/>
                  </a:ln>
                  <a:solidFill>
                    <a:prstClr val="white"/>
                  </a:solidFill>
                  <a:effectLst/>
                  <a:uLnTx/>
                  <a:uFillTx/>
                  <a:latin typeface="TheSans LP3 Light" panose="020B0002050302020203" pitchFamily="34" charset="0"/>
                  <a:ea typeface="+mn-ea"/>
                  <a:cs typeface="+mn-cs"/>
                </a:rPr>
              </a:br>
              <a:r>
                <a:rPr kumimoji="0" lang="en-US" sz="700" b="1" i="0" u="none" strike="noStrike" kern="1200" cap="all" spc="0" normalizeH="0" baseline="0" noProof="0" dirty="0">
                  <a:ln>
                    <a:noFill/>
                  </a:ln>
                  <a:solidFill>
                    <a:prstClr val="white"/>
                  </a:solidFill>
                  <a:effectLst/>
                  <a:uLnTx/>
                  <a:uFillTx/>
                  <a:latin typeface="TheSans LP3 Light" panose="020B0002050302020203" pitchFamily="34" charset="0"/>
                  <a:ea typeface="+mn-ea"/>
                  <a:cs typeface="+mn-cs"/>
                </a:rPr>
                <a:t>of digital conferences </a:t>
              </a:r>
              <a:br>
                <a:rPr kumimoji="0" lang="en-US" sz="700" b="1" i="0" u="none" strike="noStrike" kern="1200" cap="all" spc="0" normalizeH="0" baseline="0" noProof="0" dirty="0">
                  <a:ln>
                    <a:noFill/>
                  </a:ln>
                  <a:solidFill>
                    <a:prstClr val="white"/>
                  </a:solidFill>
                  <a:effectLst/>
                  <a:uLnTx/>
                  <a:uFillTx/>
                  <a:latin typeface="TheSans LP3 Light" panose="020B0002050302020203" pitchFamily="34" charset="0"/>
                  <a:ea typeface="+mn-ea"/>
                  <a:cs typeface="+mn-cs"/>
                </a:rPr>
              </a:br>
              <a:r>
                <a:rPr kumimoji="0" lang="en-US" sz="700" b="1" i="0" u="none" strike="noStrike" kern="1200" cap="all" spc="0" normalizeH="0" baseline="0" noProof="0" dirty="0">
                  <a:ln>
                    <a:noFill/>
                  </a:ln>
                  <a:solidFill>
                    <a:prstClr val="white"/>
                  </a:solidFill>
                  <a:effectLst/>
                  <a:uLnTx/>
                  <a:uFillTx/>
                  <a:latin typeface="TheSans LP3 Light" panose="020B0002050302020203" pitchFamily="34" charset="0"/>
                  <a:ea typeface="+mn-ea"/>
                  <a:cs typeface="+mn-cs"/>
                </a:rPr>
                <a:t>at #HM19</a:t>
              </a:r>
              <a:endParaRPr kumimoji="0" lang="de-DE" sz="700" b="1" i="0" u="none" strike="noStrike" kern="1200" cap="all" spc="0" normalizeH="0" baseline="0" noProof="0" dirty="0">
                <a:ln>
                  <a:noFill/>
                </a:ln>
                <a:solidFill>
                  <a:prstClr val="white"/>
                </a:solidFill>
                <a:effectLst/>
                <a:uLnTx/>
                <a:uFillTx/>
                <a:latin typeface="TheSans LP3 Light" panose="020B0002050302020203" pitchFamily="34" charset="0"/>
                <a:ea typeface="+mn-ea"/>
                <a:cs typeface="+mn-cs"/>
              </a:endParaRPr>
            </a:p>
          </p:txBody>
        </p:sp>
      </p:grpSp>
      <p:sp>
        <p:nvSpPr>
          <p:cNvPr id="52" name="Titel 1">
            <a:extLst>
              <a:ext uri="{FF2B5EF4-FFF2-40B4-BE49-F238E27FC236}">
                <a16:creationId xmlns:a16="http://schemas.microsoft.com/office/drawing/2014/main" id="{37E921F2-9F0B-4BC4-B743-FE9D5DFF2F21}"/>
              </a:ext>
            </a:extLst>
          </p:cNvPr>
          <p:cNvSpPr txBox="1">
            <a:spLocks/>
          </p:cNvSpPr>
          <p:nvPr/>
        </p:nvSpPr>
        <p:spPr>
          <a:xfrm>
            <a:off x="584885" y="3693585"/>
            <a:ext cx="1656184" cy="670019"/>
          </a:xfrm>
          <a:prstGeom prst="rect">
            <a:avLst/>
          </a:prstGeom>
          <a:noFill/>
        </p:spPr>
        <p:txBody>
          <a:bodyPr vert="horz" lIns="216000" tIns="144000" rIns="216000" bIns="144000" rtlCol="0" anchor="b" anchorCtr="0">
            <a:spAutoFit/>
          </a:bodyPr>
          <a:lstStyle>
            <a:defPPr>
              <a:defRPr lang="de-DE"/>
            </a:defPPr>
            <a:lvl1pPr algn="ctr">
              <a:spcBef>
                <a:spcPct val="0"/>
              </a:spcBef>
              <a:buNone/>
              <a:defRPr sz="1600" baseline="0">
                <a:solidFill>
                  <a:schemeClr val="bg1"/>
                </a:solidFill>
                <a:latin typeface="Arial Rounded MT Bold" panose="020F0704030504030204" pitchFamily="34" charset="0"/>
                <a:ea typeface="+mj-ea"/>
                <a:cs typeface="+mj-cs"/>
              </a:defRPr>
            </a:lvl1pPr>
          </a:lstStyle>
          <a:p>
            <a:pPr marL="0" marR="0" lvl="0" indent="0" algn="ctr" defTabSz="914400" rtl="0" eaLnBrk="1" fontAlgn="auto" latinLnBrk="0" hangingPunct="1">
              <a:lnSpc>
                <a:spcPts val="1000"/>
              </a:lnSpc>
              <a:spcBef>
                <a:spcPct val="0"/>
              </a:spcBef>
              <a:spcAft>
                <a:spcPts val="0"/>
              </a:spcAft>
              <a:buClrTx/>
              <a:buSzTx/>
              <a:buFontTx/>
              <a:buNone/>
              <a:tabLst/>
              <a:defRPr/>
            </a:pPr>
            <a:r>
              <a:rPr kumimoji="0" lang="de-DE" sz="1800" b="1" i="0" u="none" strike="noStrike" kern="1200" cap="none" spc="0" normalizeH="0" baseline="0" noProof="0" dirty="0">
                <a:ln>
                  <a:noFill/>
                </a:ln>
                <a:solidFill>
                  <a:prstClr val="white"/>
                </a:solidFill>
                <a:effectLst/>
                <a:uLnTx/>
                <a:uFillTx/>
                <a:latin typeface="TheSans LP3 Light" panose="020B0002050302020203" pitchFamily="34" charset="0"/>
                <a:ea typeface="+mj-ea"/>
                <a:cs typeface="+mj-cs"/>
              </a:rPr>
              <a:t>45%</a:t>
            </a:r>
            <a:br>
              <a:rPr kumimoji="0" lang="de-DE" sz="1800" b="1" i="0" u="none" strike="noStrike" kern="1200" cap="none" spc="0" normalizeH="0" baseline="0" noProof="0" dirty="0">
                <a:ln>
                  <a:noFill/>
                </a:ln>
                <a:solidFill>
                  <a:prstClr val="white"/>
                </a:solidFill>
                <a:effectLst/>
                <a:uLnTx/>
                <a:uFillTx/>
                <a:latin typeface="TheSans LP3 Light" panose="020B0002050302020203" pitchFamily="34" charset="0"/>
                <a:ea typeface="+mj-ea"/>
                <a:cs typeface="+mj-cs"/>
              </a:rPr>
            </a:br>
            <a:r>
              <a:rPr kumimoji="0" lang="en-US" sz="700" b="1" i="0" u="none" strike="noStrike" kern="1200" cap="all" spc="0" normalizeH="0" baseline="0" noProof="0" dirty="0">
                <a:ln>
                  <a:noFill/>
                </a:ln>
                <a:solidFill>
                  <a:prstClr val="white"/>
                </a:solidFill>
                <a:effectLst/>
                <a:uLnTx/>
                <a:uFillTx/>
                <a:latin typeface="TheSans LP3 Light" panose="020B0002050302020203" pitchFamily="34" charset="0"/>
                <a:ea typeface="+mj-ea"/>
                <a:cs typeface="+mj-cs"/>
              </a:rPr>
              <a:t>INTERNATIONAL ACCESS</a:t>
            </a:r>
          </a:p>
          <a:p>
            <a:pPr marL="0" marR="0" lvl="0" indent="0" algn="ctr" defTabSz="914400" rtl="0" eaLnBrk="1" fontAlgn="auto" latinLnBrk="0" hangingPunct="1">
              <a:lnSpc>
                <a:spcPts val="1000"/>
              </a:lnSpc>
              <a:spcBef>
                <a:spcPct val="0"/>
              </a:spcBef>
              <a:spcAft>
                <a:spcPts val="0"/>
              </a:spcAft>
              <a:buClrTx/>
              <a:buSzTx/>
              <a:buFontTx/>
              <a:buNone/>
              <a:tabLst/>
              <a:defRPr/>
            </a:pPr>
            <a:r>
              <a:rPr kumimoji="0" lang="en-US" sz="700" b="1" i="0" u="none" strike="noStrike" kern="1200" cap="all" spc="0" normalizeH="0" baseline="0" noProof="0" dirty="0">
                <a:ln>
                  <a:noFill/>
                </a:ln>
                <a:solidFill>
                  <a:prstClr val="white"/>
                </a:solidFill>
                <a:effectLst/>
                <a:uLnTx/>
                <a:uFillTx/>
                <a:latin typeface="TheSans LP3 Light" panose="020B0002050302020203" pitchFamily="34" charset="0"/>
                <a:ea typeface="+mj-ea"/>
                <a:cs typeface="+mj-cs"/>
              </a:rPr>
              <a:t>FROM OVER 150 COUNTRIES</a:t>
            </a:r>
          </a:p>
        </p:txBody>
      </p:sp>
      <p:sp>
        <p:nvSpPr>
          <p:cNvPr id="53" name="Parallelogramm 52">
            <a:extLst>
              <a:ext uri="{FF2B5EF4-FFF2-40B4-BE49-F238E27FC236}">
                <a16:creationId xmlns:a16="http://schemas.microsoft.com/office/drawing/2014/main" id="{AE347576-B837-4C84-A0F9-EF46F0E7B2A4}"/>
              </a:ext>
            </a:extLst>
          </p:cNvPr>
          <p:cNvSpPr>
            <a:spLocks/>
          </p:cNvSpPr>
          <p:nvPr/>
        </p:nvSpPr>
        <p:spPr>
          <a:xfrm rot="21300000">
            <a:off x="-362357" y="469293"/>
            <a:ext cx="2490538" cy="261747"/>
          </a:xfrm>
          <a:prstGeom prst="parallelogram">
            <a:avLst/>
          </a:prstGeom>
          <a:solidFill>
            <a:srgbClr val="0075B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96000" tIns="0" rIns="0" bIns="0" rtlCol="0" anchor="ctr">
            <a:noAutofit/>
            <a:scene3d>
              <a:camera prst="orthographicFront">
                <a:rot lat="0"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1" u="none" strike="noStrike" kern="800" cap="all" spc="100" normalizeH="0" baseline="0" noProof="0" dirty="0">
                <a:ln>
                  <a:noFill/>
                </a:ln>
                <a:solidFill>
                  <a:prstClr val="white"/>
                </a:solidFill>
                <a:effectLst/>
                <a:uLnTx/>
                <a:uFillTx/>
                <a:latin typeface="TheSans LP3 Light" panose="020B0002050302020203" pitchFamily="34" charset="0"/>
                <a:ea typeface="+mn-ea"/>
                <a:cs typeface="+mn-cs"/>
              </a:rPr>
              <a:t>High digital </a:t>
            </a:r>
            <a:r>
              <a:rPr kumimoji="0" lang="en-US" sz="1400" b="0" i="1" u="none" strike="noStrike" kern="800" cap="all" spc="100" normalizeH="0" baseline="0" noProof="0" dirty="0">
                <a:ln>
                  <a:noFill/>
                </a:ln>
                <a:solidFill>
                  <a:prstClr val="white"/>
                </a:solidFill>
                <a:effectLst/>
                <a:uLnTx/>
                <a:uFillTx/>
                <a:latin typeface="TheSans LP3 Light" panose="020B0002050302020203" pitchFamily="34" charset="0"/>
                <a:ea typeface="+mn-ea"/>
                <a:cs typeface="+mn-cs"/>
              </a:rPr>
              <a:t>reach</a:t>
            </a:r>
          </a:p>
        </p:txBody>
      </p:sp>
    </p:spTree>
    <p:extLst>
      <p:ext uri="{BB962C8B-B14F-4D97-AF65-F5344CB8AC3E}">
        <p14:creationId xmlns:p14="http://schemas.microsoft.com/office/powerpoint/2010/main" val="32114729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3">
            <a:extLst>
              <a:ext uri="{FF2B5EF4-FFF2-40B4-BE49-F238E27FC236}">
                <a16:creationId xmlns:a16="http://schemas.microsoft.com/office/drawing/2014/main" id="{0C89278C-0249-49B5-BB98-968D56116D9F}"/>
              </a:ext>
            </a:extLst>
          </p:cNvPr>
          <p:cNvSpPr txBox="1">
            <a:spLocks/>
          </p:cNvSpPr>
          <p:nvPr/>
        </p:nvSpPr>
        <p:spPr bwMode="invGray">
          <a:xfrm>
            <a:off x="880694" y="1511999"/>
            <a:ext cx="2369320" cy="2358276"/>
          </a:xfrm>
          <a:prstGeom prst="rect">
            <a:avLst/>
          </a:prstGeom>
          <a:solidFill>
            <a:srgbClr val="9E0000">
              <a:alpha val="84706"/>
            </a:srgbClr>
          </a:solidFill>
        </p:spPr>
        <p:txBody>
          <a:bodyPr vert="horz" wrap="square" lIns="216000" tIns="216000" rIns="216000" bIns="144000" rtlCol="0" anchor="t" anchorCtr="0">
            <a:noAutofit/>
          </a:bodyPr>
          <a:lstStyle>
            <a:defPPr>
              <a:defRPr lang="de-DE"/>
            </a:defPPr>
            <a:lvl1pPr>
              <a:lnSpc>
                <a:spcPts val="1700"/>
              </a:lnSpc>
              <a:spcBef>
                <a:spcPts val="600"/>
              </a:spcBef>
              <a:buClr>
                <a:schemeClr val="bg1"/>
              </a:buClr>
              <a:buNone/>
              <a:defRPr sz="10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ts val="1400"/>
              </a:lnSpc>
              <a:spcBef>
                <a:spcPts val="600"/>
              </a:spcBef>
              <a:spcAft>
                <a:spcPts val="0"/>
              </a:spcAft>
              <a:buClr>
                <a:prstClr val="black"/>
              </a:buClr>
              <a:buSzPct val="90000"/>
              <a:buFontTx/>
              <a:buNone/>
              <a:tabLst/>
              <a:defRPr/>
            </a:pPr>
            <a:r>
              <a:rPr kumimoji="0" lang="en-US" sz="900" b="1" i="0" u="none" strike="noStrike" kern="0" cap="all" spc="60" normalizeH="0" baseline="0" noProof="0">
                <a:ln>
                  <a:noFill/>
                </a:ln>
                <a:solidFill>
                  <a:prstClr val="white"/>
                </a:solidFill>
                <a:effectLst/>
                <a:uLnTx/>
                <a:uFillTx/>
                <a:latin typeface="TheSans LP7 Bold" panose="020B0002050302020203" pitchFamily="34" charset="0"/>
              </a:rPr>
              <a:t>Innovation</a:t>
            </a:r>
            <a:endParaRPr kumimoji="0" lang="en-US" sz="800" b="1" i="0" u="none" strike="noStrike" kern="0" cap="all" spc="60" normalizeH="0" baseline="0" noProof="0">
              <a:ln>
                <a:noFill/>
              </a:ln>
              <a:solidFill>
                <a:prstClr val="white"/>
              </a:solidFill>
              <a:effectLst/>
              <a:uLnTx/>
              <a:uFillTx/>
              <a:latin typeface="TheSans LP7 Bold" panose="020B0002050302020203" pitchFamily="34" charset="0"/>
            </a:endParaRPr>
          </a:p>
          <a:p>
            <a:pPr marL="0" marR="0" lvl="0" indent="0" algn="l" defTabSz="914400" rtl="0" eaLnBrk="1" fontAlgn="auto" latinLnBrk="0" hangingPunct="1">
              <a:lnSpc>
                <a:spcPts val="1400"/>
              </a:lnSpc>
              <a:spcBef>
                <a:spcPts val="600"/>
              </a:spcBef>
              <a:spcAft>
                <a:spcPts val="0"/>
              </a:spcAft>
              <a:buClr>
                <a:prstClr val="black"/>
              </a:buClr>
              <a:buSzPct val="90000"/>
              <a:buFontTx/>
              <a:buNone/>
              <a:tabLst/>
              <a:defRPr/>
            </a:pPr>
            <a:r>
              <a:rPr kumimoji="0" lang="en-US" sz="950" b="0" i="0" u="none" strike="noStrike" kern="1200" cap="none" spc="0" normalizeH="0" baseline="0" noProof="0">
                <a:ln>
                  <a:noFill/>
                </a:ln>
                <a:solidFill>
                  <a:prstClr val="white"/>
                </a:solidFill>
                <a:effectLst/>
                <a:uLnTx/>
                <a:uFillTx/>
                <a:latin typeface="TheSans LP3 Light" panose="020B0002050302020203" pitchFamily="34" charset="0"/>
              </a:rPr>
              <a:t>Here, everything revolves around your products and solutions. </a:t>
            </a:r>
          </a:p>
          <a:p>
            <a:pPr marL="0" marR="0" lvl="0" indent="0" algn="l" defTabSz="914400" rtl="0" eaLnBrk="1" fontAlgn="auto" latinLnBrk="0" hangingPunct="1">
              <a:lnSpc>
                <a:spcPts val="1400"/>
              </a:lnSpc>
              <a:spcBef>
                <a:spcPts val="600"/>
              </a:spcBef>
              <a:spcAft>
                <a:spcPts val="0"/>
              </a:spcAft>
              <a:buClr>
                <a:prstClr val="black"/>
              </a:buClr>
              <a:buSzPct val="90000"/>
              <a:buFontTx/>
              <a:buNone/>
              <a:tabLst/>
              <a:defRPr/>
            </a:pPr>
            <a:r>
              <a:rPr kumimoji="0" lang="en-US" sz="950" b="0" i="0" u="none" strike="noStrike" kern="1200" cap="none" spc="0" normalizeH="0" baseline="0" noProof="0">
                <a:ln>
                  <a:noFill/>
                </a:ln>
                <a:solidFill>
                  <a:prstClr val="white"/>
                </a:solidFill>
                <a:effectLst/>
                <a:uLnTx/>
                <a:uFillTx/>
                <a:latin typeface="TheSans LP3 Light" panose="020B0002050302020203" pitchFamily="34" charset="0"/>
              </a:rPr>
              <a:t>Showcase innovations and best-case applications and take advantage of all the opportunities to inspire your customers with a digital presence via livestream, video tutorials or live chat.</a:t>
            </a:r>
          </a:p>
        </p:txBody>
      </p:sp>
      <p:sp>
        <p:nvSpPr>
          <p:cNvPr id="7" name="Titel 3">
            <a:extLst>
              <a:ext uri="{FF2B5EF4-FFF2-40B4-BE49-F238E27FC236}">
                <a16:creationId xmlns:a16="http://schemas.microsoft.com/office/drawing/2014/main" id="{0F414F70-DCD0-47C9-B8F6-47C43E7636F8}"/>
              </a:ext>
            </a:extLst>
          </p:cNvPr>
          <p:cNvSpPr txBox="1">
            <a:spLocks/>
          </p:cNvSpPr>
          <p:nvPr/>
        </p:nvSpPr>
        <p:spPr bwMode="invGray">
          <a:xfrm>
            <a:off x="3531092" y="1511999"/>
            <a:ext cx="2369320" cy="2358276"/>
          </a:xfrm>
          <a:prstGeom prst="rect">
            <a:avLst/>
          </a:prstGeom>
          <a:solidFill>
            <a:srgbClr val="9E0000">
              <a:alpha val="84706"/>
            </a:srgbClr>
          </a:solidFill>
        </p:spPr>
        <p:txBody>
          <a:bodyPr vert="horz" wrap="square" lIns="216000" tIns="216000" rIns="216000" bIns="144000" rtlCol="0" anchor="t" anchorCtr="0">
            <a:noAutofit/>
          </a:bodyPr>
          <a:lstStyle>
            <a:defPPr>
              <a:defRPr lang="de-DE"/>
            </a:defPPr>
            <a:lvl1pPr>
              <a:lnSpc>
                <a:spcPts val="1700"/>
              </a:lnSpc>
              <a:spcBef>
                <a:spcPts val="600"/>
              </a:spcBef>
              <a:buClr>
                <a:schemeClr val="bg1"/>
              </a:buClr>
              <a:buNone/>
              <a:defRPr sz="10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ts val="1400"/>
              </a:lnSpc>
              <a:spcBef>
                <a:spcPts val="600"/>
              </a:spcBef>
              <a:spcAft>
                <a:spcPts val="0"/>
              </a:spcAft>
              <a:buClr>
                <a:prstClr val="black"/>
              </a:buClr>
              <a:buSzPct val="90000"/>
              <a:buFontTx/>
              <a:buNone/>
              <a:tabLst/>
              <a:defRPr/>
            </a:pPr>
            <a:r>
              <a:rPr kumimoji="0" lang="en-US" sz="900" b="1" i="0" u="none" strike="noStrike" kern="0" cap="all" spc="60" normalizeH="0" baseline="0" noProof="0" dirty="0">
                <a:ln>
                  <a:noFill/>
                </a:ln>
                <a:solidFill>
                  <a:prstClr val="white"/>
                </a:solidFill>
                <a:effectLst/>
                <a:uLnTx/>
                <a:uFillTx/>
                <a:latin typeface="TheSans LP7 Bold" panose="020B0002050302020203" pitchFamily="34" charset="0"/>
              </a:rPr>
              <a:t>inspiration</a:t>
            </a:r>
            <a:endParaRPr kumimoji="0" lang="en-US" sz="800" b="1" i="0" u="none" strike="noStrike" kern="0" cap="all" spc="60" normalizeH="0" baseline="0" noProof="0" dirty="0">
              <a:ln>
                <a:noFill/>
              </a:ln>
              <a:solidFill>
                <a:prstClr val="white"/>
              </a:solidFill>
              <a:effectLst/>
              <a:uLnTx/>
              <a:uFillTx/>
              <a:latin typeface="TheSans LP7 Bold" panose="020B0002050302020203" pitchFamily="34" charset="0"/>
            </a:endParaRPr>
          </a:p>
          <a:p>
            <a:pPr marL="0" marR="0" lvl="0" indent="0" algn="l" defTabSz="914400" rtl="0" eaLnBrk="1" fontAlgn="auto" latinLnBrk="0" hangingPunct="1">
              <a:lnSpc>
                <a:spcPts val="1400"/>
              </a:lnSpc>
              <a:spcBef>
                <a:spcPts val="600"/>
              </a:spcBef>
              <a:spcAft>
                <a:spcPts val="0"/>
              </a:spcAft>
              <a:buClr>
                <a:prstClr val="black"/>
              </a:buClr>
              <a:buSzPct val="90000"/>
              <a:buFontTx/>
              <a:buNone/>
              <a:tabLst/>
              <a:defRPr/>
            </a:pPr>
            <a:r>
              <a:rPr kumimoji="0" lang="en-US" sz="950" b="0" i="0" u="none" strike="noStrike" kern="1200" cap="none" spc="0" normalizeH="0" baseline="0" noProof="0" dirty="0">
                <a:ln>
                  <a:noFill/>
                </a:ln>
                <a:solidFill>
                  <a:prstClr val="white"/>
                </a:solidFill>
                <a:effectLst/>
                <a:uLnTx/>
                <a:uFillTx/>
                <a:latin typeface="TheSans LP3 Light" panose="020B0002050302020203" pitchFamily="34" charset="0"/>
              </a:rPr>
              <a:t>Inspiring keynotes, top speakers and partners.</a:t>
            </a:r>
          </a:p>
          <a:p>
            <a:pPr marL="0" marR="0" lvl="0" indent="0" algn="l" defTabSz="914400" rtl="0" eaLnBrk="1" fontAlgn="auto" latinLnBrk="0" hangingPunct="1">
              <a:lnSpc>
                <a:spcPts val="1400"/>
              </a:lnSpc>
              <a:spcBef>
                <a:spcPts val="600"/>
              </a:spcBef>
              <a:spcAft>
                <a:spcPts val="0"/>
              </a:spcAft>
              <a:buClr>
                <a:prstClr val="black"/>
              </a:buClr>
              <a:buSzPct val="90000"/>
              <a:buFontTx/>
              <a:buNone/>
              <a:tabLst/>
              <a:defRPr/>
            </a:pPr>
            <a:r>
              <a:rPr kumimoji="0" lang="en-US" sz="950" b="0" i="0" u="none" strike="noStrike" kern="1200" cap="none" spc="0" normalizeH="0" baseline="0" noProof="0" dirty="0">
                <a:ln>
                  <a:noFill/>
                </a:ln>
                <a:solidFill>
                  <a:prstClr val="white"/>
                </a:solidFill>
                <a:effectLst/>
                <a:uLnTx/>
                <a:uFillTx/>
                <a:latin typeface="TheSans LP3 Light" panose="020B0002050302020203" pitchFamily="34" charset="0"/>
              </a:rPr>
              <a:t>The interactive conference program of the </a:t>
            </a:r>
            <a:r>
              <a:rPr kumimoji="0" lang="en-US" sz="950" b="0" i="0" u="none" strike="noStrike" kern="1200" cap="none" spc="0" normalizeH="0" baseline="0" noProof="0" dirty="0" smtClean="0">
                <a:ln>
                  <a:noFill/>
                </a:ln>
                <a:solidFill>
                  <a:prstClr val="white"/>
                </a:solidFill>
                <a:effectLst/>
                <a:uLnTx/>
                <a:uFillTx/>
                <a:latin typeface="TheSans LP3 Light" panose="020B0002050302020203" pitchFamily="34" charset="0"/>
              </a:rPr>
              <a:t>HANNOVER MESSE Digital </a:t>
            </a:r>
            <a:r>
              <a:rPr kumimoji="0" lang="en-US" sz="950" b="0" i="0" u="none" strike="noStrike" kern="1200" cap="none" spc="0" normalizeH="0" baseline="0" noProof="0" dirty="0">
                <a:ln>
                  <a:noFill/>
                </a:ln>
                <a:solidFill>
                  <a:prstClr val="white"/>
                </a:solidFill>
                <a:effectLst/>
                <a:uLnTx/>
                <a:uFillTx/>
                <a:latin typeface="TheSans LP3 Light" panose="020B0002050302020203" pitchFamily="34" charset="0"/>
              </a:rPr>
              <a:t>Edition discusses the trends and future topics of the industry over five days.</a:t>
            </a:r>
          </a:p>
          <a:p>
            <a:pPr marL="0" marR="0" lvl="0" indent="0" algn="l" defTabSz="914400" rtl="0" eaLnBrk="1" fontAlgn="auto" latinLnBrk="0" hangingPunct="1">
              <a:lnSpc>
                <a:spcPts val="1400"/>
              </a:lnSpc>
              <a:spcBef>
                <a:spcPts val="600"/>
              </a:spcBef>
              <a:spcAft>
                <a:spcPts val="0"/>
              </a:spcAft>
              <a:buClr>
                <a:prstClr val="black"/>
              </a:buClr>
              <a:buSzPct val="90000"/>
              <a:buFontTx/>
              <a:buNone/>
              <a:tabLst/>
              <a:defRPr/>
            </a:pPr>
            <a:r>
              <a:rPr kumimoji="0" lang="en-US" sz="950" b="0" i="0" u="none" strike="noStrike" kern="1200" cap="none" spc="0" normalizeH="0" baseline="0" noProof="0" dirty="0">
                <a:ln>
                  <a:noFill/>
                </a:ln>
                <a:solidFill>
                  <a:prstClr val="white"/>
                </a:solidFill>
                <a:effectLst/>
                <a:uLnTx/>
                <a:uFillTx/>
                <a:latin typeface="TheSans LP3 Light" panose="020B0002050302020203" pitchFamily="34" charset="0"/>
              </a:rPr>
              <a:t>Become part of the program with your own livestream events.</a:t>
            </a:r>
          </a:p>
        </p:txBody>
      </p:sp>
      <p:sp>
        <p:nvSpPr>
          <p:cNvPr id="8" name="Titel 3">
            <a:extLst>
              <a:ext uri="{FF2B5EF4-FFF2-40B4-BE49-F238E27FC236}">
                <a16:creationId xmlns:a16="http://schemas.microsoft.com/office/drawing/2014/main" id="{76D57DAB-AD48-4C30-B21C-E90BDA77EB73}"/>
              </a:ext>
            </a:extLst>
          </p:cNvPr>
          <p:cNvSpPr txBox="1">
            <a:spLocks/>
          </p:cNvSpPr>
          <p:nvPr/>
        </p:nvSpPr>
        <p:spPr bwMode="invGray">
          <a:xfrm>
            <a:off x="6181490" y="1511999"/>
            <a:ext cx="2369320" cy="2358275"/>
          </a:xfrm>
          <a:prstGeom prst="rect">
            <a:avLst/>
          </a:prstGeom>
          <a:solidFill>
            <a:srgbClr val="9E0000">
              <a:alpha val="84706"/>
            </a:srgbClr>
          </a:solidFill>
        </p:spPr>
        <p:txBody>
          <a:bodyPr vert="horz" wrap="square" lIns="216000" tIns="216000" rIns="216000" bIns="144000" rtlCol="0" anchor="t" anchorCtr="0">
            <a:noAutofit/>
          </a:bodyPr>
          <a:lstStyle>
            <a:defPPr>
              <a:defRPr lang="de-DE"/>
            </a:defPPr>
            <a:lvl1pPr>
              <a:lnSpc>
                <a:spcPts val="1700"/>
              </a:lnSpc>
              <a:spcBef>
                <a:spcPts val="600"/>
              </a:spcBef>
              <a:buClr>
                <a:schemeClr val="bg1"/>
              </a:buClr>
              <a:buNone/>
              <a:defRPr sz="10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ts val="1400"/>
              </a:lnSpc>
              <a:spcBef>
                <a:spcPts val="600"/>
              </a:spcBef>
              <a:spcAft>
                <a:spcPts val="0"/>
              </a:spcAft>
              <a:buClr>
                <a:prstClr val="black"/>
              </a:buClr>
              <a:buSzPct val="90000"/>
              <a:buFontTx/>
              <a:buNone/>
              <a:tabLst/>
              <a:defRPr/>
            </a:pPr>
            <a:r>
              <a:rPr kumimoji="0" lang="en-US" sz="900" b="1" i="0" u="none" strike="noStrike" kern="0" cap="all" spc="60" normalizeH="0" baseline="0" noProof="0" dirty="0">
                <a:ln>
                  <a:noFill/>
                </a:ln>
                <a:solidFill>
                  <a:prstClr val="white"/>
                </a:solidFill>
                <a:effectLst/>
                <a:uLnTx/>
                <a:uFillTx/>
                <a:latin typeface="TheSans LP7 Bold" panose="020B0002050302020203" pitchFamily="34" charset="0"/>
              </a:rPr>
              <a:t>interaction</a:t>
            </a:r>
            <a:endParaRPr kumimoji="0" lang="en-US" sz="800" b="1" i="0" u="none" strike="noStrike" kern="0" cap="all" spc="60" normalizeH="0" baseline="0" noProof="0" dirty="0">
              <a:ln>
                <a:noFill/>
              </a:ln>
              <a:solidFill>
                <a:prstClr val="white"/>
              </a:solidFill>
              <a:effectLst/>
              <a:uLnTx/>
              <a:uFillTx/>
              <a:latin typeface="TheSans LP7 Bold" panose="020B0002050302020203" pitchFamily="34" charset="0"/>
            </a:endParaRPr>
          </a:p>
          <a:p>
            <a:pPr marL="0" marR="0" lvl="0" indent="0" algn="l" defTabSz="914400" rtl="0" eaLnBrk="1" fontAlgn="auto" latinLnBrk="0" hangingPunct="1">
              <a:lnSpc>
                <a:spcPts val="1400"/>
              </a:lnSpc>
              <a:spcBef>
                <a:spcPts val="600"/>
              </a:spcBef>
              <a:spcAft>
                <a:spcPts val="0"/>
              </a:spcAft>
              <a:buClr>
                <a:prstClr val="black"/>
              </a:buClr>
              <a:buSzPct val="90000"/>
              <a:buFontTx/>
              <a:buNone/>
              <a:tabLst/>
              <a:defRPr/>
            </a:pPr>
            <a:r>
              <a:rPr kumimoji="0" lang="en-US" sz="950" b="0" i="0" u="none" strike="noStrike" kern="1200" cap="none" spc="0" normalizeH="0" baseline="0" noProof="0" dirty="0">
                <a:ln>
                  <a:noFill/>
                </a:ln>
                <a:solidFill>
                  <a:prstClr val="white"/>
                </a:solidFill>
                <a:effectLst/>
                <a:uLnTx/>
                <a:uFillTx/>
                <a:latin typeface="TheSans LP3 Light" panose="020B0002050302020203" pitchFamily="34" charset="0"/>
              </a:rPr>
              <a:t>HANNOVER MESSE is the meeting place for the industry community!</a:t>
            </a:r>
          </a:p>
          <a:p>
            <a:pPr marL="0" marR="0" lvl="0" indent="0" algn="l" defTabSz="914400" rtl="0" eaLnBrk="1" fontAlgn="auto" latinLnBrk="0" hangingPunct="1">
              <a:lnSpc>
                <a:spcPts val="1400"/>
              </a:lnSpc>
              <a:spcBef>
                <a:spcPts val="600"/>
              </a:spcBef>
              <a:spcAft>
                <a:spcPts val="0"/>
              </a:spcAft>
              <a:buClr>
                <a:prstClr val="black"/>
              </a:buClr>
              <a:buSzPct val="90000"/>
              <a:buFontTx/>
              <a:buNone/>
              <a:tabLst/>
              <a:defRPr/>
            </a:pPr>
            <a:r>
              <a:rPr kumimoji="0" lang="en-US" sz="950" b="0" i="0" u="none" strike="noStrike" kern="1200" cap="none" spc="0" normalizeH="0" baseline="0" noProof="0" dirty="0">
                <a:ln>
                  <a:noFill/>
                </a:ln>
                <a:solidFill>
                  <a:prstClr val="white"/>
                </a:solidFill>
                <a:effectLst/>
                <a:uLnTx/>
                <a:uFillTx/>
                <a:latin typeface="TheSans LP3 Light" panose="020B0002050302020203" pitchFamily="34" charset="0"/>
              </a:rPr>
              <a:t>Publish your specialist experts and consult your business contacts simply by video call.</a:t>
            </a:r>
          </a:p>
          <a:p>
            <a:pPr marL="0" marR="0" lvl="0" indent="0" algn="l" defTabSz="914400" rtl="0" eaLnBrk="1" fontAlgn="auto" latinLnBrk="0" hangingPunct="1">
              <a:lnSpc>
                <a:spcPts val="1400"/>
              </a:lnSpc>
              <a:spcBef>
                <a:spcPts val="600"/>
              </a:spcBef>
              <a:spcAft>
                <a:spcPts val="0"/>
              </a:spcAft>
              <a:buClr>
                <a:prstClr val="black"/>
              </a:buClr>
              <a:buSzPct val="90000"/>
              <a:buFontTx/>
              <a:buNone/>
              <a:tabLst/>
              <a:defRPr/>
            </a:pPr>
            <a:r>
              <a:rPr kumimoji="0" lang="en-US" sz="950" b="0" i="0" u="none" strike="noStrike" kern="1200" cap="none" spc="0" normalizeH="0" baseline="0" noProof="0" dirty="0">
                <a:ln>
                  <a:noFill/>
                </a:ln>
                <a:solidFill>
                  <a:prstClr val="white"/>
                </a:solidFill>
                <a:effectLst/>
                <a:uLnTx/>
                <a:uFillTx/>
                <a:latin typeface="TheSans LP3 Light" panose="020B0002050302020203" pitchFamily="34" charset="0"/>
              </a:rPr>
              <a:t>Matchmaking and Business Dating offer new contact opportunities for even more interaction.</a:t>
            </a:r>
          </a:p>
        </p:txBody>
      </p:sp>
      <p:sp>
        <p:nvSpPr>
          <p:cNvPr id="4" name="Parallelogramm 3">
            <a:extLst>
              <a:ext uri="{FF2B5EF4-FFF2-40B4-BE49-F238E27FC236}">
                <a16:creationId xmlns:a16="http://schemas.microsoft.com/office/drawing/2014/main" id="{B9CED720-66C4-4F7C-BE18-455027D44574}"/>
              </a:ext>
            </a:extLst>
          </p:cNvPr>
          <p:cNvSpPr>
            <a:spLocks/>
          </p:cNvSpPr>
          <p:nvPr/>
        </p:nvSpPr>
        <p:spPr>
          <a:xfrm rot="21300000">
            <a:off x="727317" y="1309354"/>
            <a:ext cx="1584000" cy="288000"/>
          </a:xfrm>
          <a:prstGeom prst="parallelogram">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96000" tIns="0" rIns="0" bIns="0" rtlCol="0" anchor="ctr">
            <a:noAutofit/>
            <a:scene3d>
              <a:camera prst="orthographicFront">
                <a:rot lat="0" lon="0" rev="0"/>
              </a:camera>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800" cap="all" spc="100" normalizeH="0" baseline="0" noProof="0">
                <a:ln>
                  <a:noFill/>
                </a:ln>
                <a:solidFill>
                  <a:prstClr val="white"/>
                </a:solidFill>
                <a:effectLst/>
                <a:uLnTx/>
                <a:uFillTx/>
                <a:latin typeface="TheSans LP3 Light" panose="020B0002050302020203" pitchFamily="34" charset="0"/>
                <a:ea typeface="+mn-ea"/>
                <a:cs typeface="+mn-cs"/>
              </a:rPr>
              <a:t>Expo</a:t>
            </a:r>
          </a:p>
        </p:txBody>
      </p:sp>
      <p:sp>
        <p:nvSpPr>
          <p:cNvPr id="3" name="Parallelogramm 2">
            <a:extLst>
              <a:ext uri="{FF2B5EF4-FFF2-40B4-BE49-F238E27FC236}">
                <a16:creationId xmlns:a16="http://schemas.microsoft.com/office/drawing/2014/main" id="{A2E1C699-0FC0-4853-804D-56C7F0A1776F}"/>
              </a:ext>
            </a:extLst>
          </p:cNvPr>
          <p:cNvSpPr>
            <a:spLocks/>
          </p:cNvSpPr>
          <p:nvPr/>
        </p:nvSpPr>
        <p:spPr>
          <a:xfrm rot="21300000">
            <a:off x="3400089" y="1309354"/>
            <a:ext cx="1584000" cy="288000"/>
          </a:xfrm>
          <a:prstGeom prst="parallelogram">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96000" tIns="0" rIns="0" bIns="0" rtlCol="0" anchor="ctr">
            <a:noAutofit/>
            <a:scene3d>
              <a:camera prst="orthographicFront">
                <a:rot lat="0" lon="0" rev="0"/>
              </a:camera>
              <a:lightRig rig="threePt" dir="t"/>
            </a:scene3d>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800" cap="all" spc="100" normalizeH="0" baseline="0" noProof="0">
                <a:ln>
                  <a:noFill/>
                </a:ln>
                <a:solidFill>
                  <a:prstClr val="white"/>
                </a:solidFill>
                <a:effectLst/>
                <a:uLnTx/>
                <a:uFillTx/>
                <a:latin typeface="TheSans LP3 Light" panose="020B0002050302020203" pitchFamily="34" charset="0"/>
                <a:ea typeface="+mn-ea"/>
                <a:cs typeface="+mn-cs"/>
              </a:rPr>
              <a:t>Conference</a:t>
            </a:r>
          </a:p>
        </p:txBody>
      </p:sp>
      <p:sp>
        <p:nvSpPr>
          <p:cNvPr id="5" name="Parallelogramm 4">
            <a:extLst>
              <a:ext uri="{FF2B5EF4-FFF2-40B4-BE49-F238E27FC236}">
                <a16:creationId xmlns:a16="http://schemas.microsoft.com/office/drawing/2014/main" id="{18024173-D522-44F6-B775-943800B23730}"/>
              </a:ext>
            </a:extLst>
          </p:cNvPr>
          <p:cNvSpPr>
            <a:spLocks/>
          </p:cNvSpPr>
          <p:nvPr/>
        </p:nvSpPr>
        <p:spPr>
          <a:xfrm rot="21300000">
            <a:off x="6050489" y="1309354"/>
            <a:ext cx="1584000" cy="288000"/>
          </a:xfrm>
          <a:prstGeom prst="parallelogram">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96000" tIns="0" rIns="0" bIns="0" rtlCol="0" anchor="ctr">
            <a:noAutofit/>
            <a:scene3d>
              <a:camera prst="orthographicFront">
                <a:rot lat="0" lon="0" rev="0"/>
              </a:camera>
              <a:lightRig rig="threePt" dir="t"/>
            </a:scene3d>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800" cap="all" spc="100" normalizeH="0" baseline="0" noProof="0">
                <a:ln>
                  <a:noFill/>
                </a:ln>
                <a:solidFill>
                  <a:prstClr val="white"/>
                </a:solidFill>
                <a:effectLst/>
                <a:uLnTx/>
                <a:uFillTx/>
                <a:latin typeface="TheSans LP3 Light" panose="020B0002050302020203" pitchFamily="34" charset="0"/>
                <a:ea typeface="+mn-ea"/>
                <a:cs typeface="+mn-cs"/>
              </a:rPr>
              <a:t>Networking</a:t>
            </a:r>
          </a:p>
        </p:txBody>
      </p:sp>
      <p:pic>
        <p:nvPicPr>
          <p:cNvPr id="14" name="Grafik 13">
            <a:extLst>
              <a:ext uri="{FF2B5EF4-FFF2-40B4-BE49-F238E27FC236}">
                <a16:creationId xmlns:a16="http://schemas.microsoft.com/office/drawing/2014/main" id="{E84FD3C0-0344-4E18-BD57-33C37E179A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097088">
            <a:off x="-635121" y="115721"/>
            <a:ext cx="1485604" cy="1202170"/>
          </a:xfrm>
          <a:prstGeom prst="rect">
            <a:avLst/>
          </a:prstGeom>
        </p:spPr>
      </p:pic>
      <p:sp>
        <p:nvSpPr>
          <p:cNvPr id="12" name="Rechteck 11">
            <a:extLst>
              <a:ext uri="{FF2B5EF4-FFF2-40B4-BE49-F238E27FC236}">
                <a16:creationId xmlns:a16="http://schemas.microsoft.com/office/drawing/2014/main" id="{21580E57-C0F1-4A2E-BD0E-CF7A134D517A}"/>
              </a:ext>
            </a:extLst>
          </p:cNvPr>
          <p:cNvSpPr>
            <a:spLocks/>
          </p:cNvSpPr>
          <p:nvPr/>
        </p:nvSpPr>
        <p:spPr>
          <a:xfrm rot="21300788">
            <a:off x="141152" y="266014"/>
            <a:ext cx="2880267" cy="664660"/>
          </a:xfrm>
          <a:prstGeom prst="rect">
            <a:avLst/>
          </a:prstGeom>
        </p:spPr>
        <p:txBody>
          <a:bodyPr wrap="none" lIns="36000" tIns="36000" rIns="36000" bIns="36000" anchor="ctr">
            <a:spAutoFit/>
          </a:bodyPr>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2000" b="1" i="1" u="none" strike="noStrike" kern="1200" cap="all" spc="100" normalizeH="0" baseline="0" noProof="0">
                <a:ln>
                  <a:noFill/>
                </a:ln>
                <a:solidFill>
                  <a:prstClr val="white"/>
                </a:solidFill>
                <a:effectLst/>
                <a:uLnTx/>
                <a:uFillTx/>
                <a:latin typeface="TheSans LP9 Black" panose="020B0002050302020203" pitchFamily="34" charset="0"/>
                <a:ea typeface="Open Sans Extrabold" panose="020B0906030804020204" pitchFamily="34" charset="0"/>
                <a:cs typeface="Open Sans Extrabold" panose="020B0906030804020204" pitchFamily="34" charset="0"/>
              </a:rPr>
              <a:t>HANNOVER MESSE 2021</a:t>
            </a:r>
            <a:br>
              <a:rPr kumimoji="0" lang="en-US" sz="2000" b="1" i="1" u="none" strike="noStrike" kern="1200" cap="all" spc="100" normalizeH="0" baseline="0" noProof="0">
                <a:ln>
                  <a:noFill/>
                </a:ln>
                <a:solidFill>
                  <a:prstClr val="white"/>
                </a:solidFill>
                <a:effectLst/>
                <a:uLnTx/>
                <a:uFillTx/>
                <a:latin typeface="TheSans LP9 Black" panose="020B0002050302020203" pitchFamily="34" charset="0"/>
                <a:ea typeface="Open Sans Extrabold" panose="020B0906030804020204" pitchFamily="34" charset="0"/>
                <a:cs typeface="Open Sans Extrabold" panose="020B0906030804020204" pitchFamily="34" charset="0"/>
              </a:rPr>
            </a:br>
            <a:r>
              <a:rPr kumimoji="0" lang="en-US" sz="2000" b="1" i="1" u="none" strike="noStrike" kern="1200" cap="all" spc="100" normalizeH="0" baseline="0" noProof="0">
                <a:ln>
                  <a:noFill/>
                </a:ln>
                <a:solidFill>
                  <a:prstClr val="white"/>
                </a:solidFill>
                <a:effectLst/>
                <a:uLnTx/>
                <a:uFillTx/>
                <a:latin typeface="TheSans LP9 Black" panose="020B0002050302020203" pitchFamily="34" charset="0"/>
                <a:ea typeface="Open Sans Extrabold" panose="020B0906030804020204" pitchFamily="34" charset="0"/>
                <a:cs typeface="Open Sans Extrabold" panose="020B0906030804020204" pitchFamily="34" charset="0"/>
              </a:rPr>
              <a:t>Digital Edition</a:t>
            </a:r>
          </a:p>
        </p:txBody>
      </p:sp>
    </p:spTree>
    <p:extLst>
      <p:ext uri="{BB962C8B-B14F-4D97-AF65-F5344CB8AC3E}">
        <p14:creationId xmlns:p14="http://schemas.microsoft.com/office/powerpoint/2010/main" val="39276810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134FF040-6D6C-4D7B-A4AD-269037C431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510" y="-18156"/>
            <a:ext cx="9184744" cy="5166419"/>
          </a:xfrm>
          <a:prstGeom prst="rect">
            <a:avLst/>
          </a:prstGeom>
        </p:spPr>
      </p:pic>
      <p:sp>
        <p:nvSpPr>
          <p:cNvPr id="8" name="Rechteck 7">
            <a:extLst>
              <a:ext uri="{FF2B5EF4-FFF2-40B4-BE49-F238E27FC236}">
                <a16:creationId xmlns:a16="http://schemas.microsoft.com/office/drawing/2014/main" id="{5865B89D-0FA0-4AF9-A5E2-35A7557EDCC4}"/>
              </a:ext>
            </a:extLst>
          </p:cNvPr>
          <p:cNvSpPr/>
          <p:nvPr/>
        </p:nvSpPr>
        <p:spPr>
          <a:xfrm>
            <a:off x="251519" y="117148"/>
            <a:ext cx="8713093"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100" normalizeH="0" baseline="0" noProof="0" dirty="0" smtClean="0">
                <a:ln>
                  <a:noFill/>
                </a:ln>
                <a:solidFill>
                  <a:prstClr val="white"/>
                </a:solidFill>
                <a:effectLst/>
                <a:uLnTx/>
                <a:uFillTx/>
                <a:latin typeface="TheSans LP9 Black" panose="020B0002050302020203" pitchFamily="34" charset="0"/>
                <a:ea typeface="+mn-ea"/>
                <a:cs typeface="+mn-cs"/>
              </a:rPr>
              <a:t>Lead theme INDUSTRIAL TRANSFORMATION:</a:t>
            </a:r>
            <a:endParaRPr kumimoji="0" lang="en-US" sz="3200" b="1" i="0" u="none" strike="noStrike" kern="1200" cap="all" spc="100" normalizeH="0" baseline="0" noProof="0" dirty="0">
              <a:ln>
                <a:noFill/>
              </a:ln>
              <a:solidFill>
                <a:prstClr val="white"/>
              </a:solidFill>
              <a:effectLst/>
              <a:uLnTx/>
              <a:uFillTx/>
              <a:latin typeface="TheSans LP9 Black" panose="020B0002050302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100" normalizeH="0" baseline="0" noProof="0" dirty="0">
                <a:ln>
                  <a:noFill/>
                </a:ln>
                <a:solidFill>
                  <a:prstClr val="white"/>
                </a:solidFill>
                <a:effectLst/>
                <a:uLnTx/>
                <a:uFillTx/>
                <a:latin typeface="TheSans LP9 Black" panose="020B0002050302020203" pitchFamily="34" charset="0"/>
                <a:ea typeface="+mn-ea"/>
                <a:cs typeface="+mn-cs"/>
              </a:rPr>
              <a:t>BE A GUIDE AND SOURCE OF INSPIRATION</a:t>
            </a:r>
          </a:p>
        </p:txBody>
      </p:sp>
      <p:cxnSp>
        <p:nvCxnSpPr>
          <p:cNvPr id="9" name="Gerade Verbindung 17">
            <a:extLst>
              <a:ext uri="{FF2B5EF4-FFF2-40B4-BE49-F238E27FC236}">
                <a16:creationId xmlns:a16="http://schemas.microsoft.com/office/drawing/2014/main" id="{3D27B925-3CB1-40E1-B2CD-E330C4AC9086}"/>
              </a:ext>
            </a:extLst>
          </p:cNvPr>
          <p:cNvCxnSpPr>
            <a:cxnSpLocks/>
          </p:cNvCxnSpPr>
          <p:nvPr/>
        </p:nvCxnSpPr>
        <p:spPr>
          <a:xfrm>
            <a:off x="323528" y="611968"/>
            <a:ext cx="8460940" cy="0"/>
          </a:xfrm>
          <a:prstGeom prst="line">
            <a:avLst/>
          </a:prstGeom>
          <a:ln w="47625">
            <a:solidFill>
              <a:srgbClr val="DD0000"/>
            </a:solidFill>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0B328EB8-8803-474A-AF96-203A121061ED}"/>
              </a:ext>
            </a:extLst>
          </p:cNvPr>
          <p:cNvSpPr/>
          <p:nvPr/>
        </p:nvSpPr>
        <p:spPr>
          <a:xfrm>
            <a:off x="222312" y="1270379"/>
            <a:ext cx="7446032" cy="3247968"/>
          </a:xfrm>
          <a:prstGeom prst="rect">
            <a:avLst/>
          </a:prstGeom>
        </p:spPr>
        <p:txBody>
          <a:bodyPr wrap="square" anchor="t">
            <a:noAutofit/>
          </a:bodyPr>
          <a:lstStyle/>
          <a:p>
            <a:pPr marL="126000" marR="0" lvl="0" indent="-126000" algn="l" defTabSz="914400" rtl="0" eaLnBrk="1" fontAlgn="auto" latinLnBrk="0" hangingPunct="1">
              <a:lnSpc>
                <a:spcPts val="1700"/>
              </a:lnSpc>
              <a:spcBef>
                <a:spcPts val="600"/>
              </a:spcBef>
              <a:spcAft>
                <a:spcPts val="0"/>
              </a:spcAft>
              <a:buClr>
                <a:srgbClr val="FF0000"/>
              </a:buClr>
              <a:buSzPct val="100000"/>
              <a:buFontTx/>
              <a:buBlip>
                <a:blip r:embed="rId4"/>
              </a:buBlip>
              <a:tabLst/>
              <a:defRPr/>
            </a:pPr>
            <a:r>
              <a:rPr kumimoji="0" lang="en-US" altLang="zh-CN" sz="14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Digitization</a:t>
            </a:r>
            <a:r>
              <a:rPr kumimoji="0" lang="en-US"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 </a:t>
            </a:r>
            <a:r>
              <a:rPr kumimoji="0" lang="en-US" altLang="zh-CN" sz="14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individualization</a:t>
            </a:r>
            <a:r>
              <a:rPr kumimoji="0" lang="en-US"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 climate protection and demographic change are driving industrial change</a:t>
            </a:r>
            <a:r>
              <a:rPr kumimoji="0" lang="en-US" altLang="zh-CN" sz="14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a:t>
            </a:r>
          </a:p>
          <a:p>
            <a:pPr marL="126000" marR="0" lvl="0" indent="-126000" algn="l" defTabSz="914400" rtl="0" eaLnBrk="1" fontAlgn="auto" latinLnBrk="0" hangingPunct="1">
              <a:lnSpc>
                <a:spcPts val="1700"/>
              </a:lnSpc>
              <a:spcBef>
                <a:spcPts val="600"/>
              </a:spcBef>
              <a:spcAft>
                <a:spcPts val="0"/>
              </a:spcAft>
              <a:buClr>
                <a:srgbClr val="FF0000"/>
              </a:buClr>
              <a:buSzPct val="100000"/>
              <a:buFontTx/>
              <a:buBlip>
                <a:blip r:embed="rId4"/>
              </a:buBlip>
              <a:tabLst/>
              <a:defRPr/>
            </a:pPr>
            <a:r>
              <a:rPr kumimoji="0" lang="en-US" altLang="zh-CN" sz="14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Production</a:t>
            </a:r>
            <a:r>
              <a:rPr kumimoji="0" lang="en-US"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 logistics and energy supply are changing rapidly</a:t>
            </a:r>
            <a:r>
              <a:rPr kumimoji="0" lang="en-US" altLang="zh-CN" sz="14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a:t>
            </a:r>
          </a:p>
          <a:p>
            <a:pPr marL="126000" marR="0" lvl="0" indent="-126000" algn="l" defTabSz="914400" rtl="0" eaLnBrk="1" fontAlgn="auto" latinLnBrk="0" hangingPunct="1">
              <a:lnSpc>
                <a:spcPts val="1700"/>
              </a:lnSpc>
              <a:spcBef>
                <a:spcPts val="600"/>
              </a:spcBef>
              <a:spcAft>
                <a:spcPts val="0"/>
              </a:spcAft>
              <a:buClr>
                <a:srgbClr val="FF0000"/>
              </a:buClr>
              <a:buSzPct val="100000"/>
              <a:buFontTx/>
              <a:buBlip>
                <a:blip r:embed="rId4"/>
              </a:buBlip>
              <a:tabLst/>
              <a:defRPr/>
            </a:pPr>
            <a:r>
              <a:rPr kumimoji="0" lang="en-US" altLang="zh-CN" sz="14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New </a:t>
            </a:r>
            <a:r>
              <a:rPr kumimoji="0" lang="en-US"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services and business models are emerging. </a:t>
            </a:r>
          </a:p>
          <a:p>
            <a:pPr marL="126000" marR="0" lvl="0" indent="-126000" algn="l" defTabSz="914400" rtl="0" eaLnBrk="1" fontAlgn="auto" latinLnBrk="0" hangingPunct="1">
              <a:lnSpc>
                <a:spcPts val="1700"/>
              </a:lnSpc>
              <a:spcBef>
                <a:spcPts val="600"/>
              </a:spcBef>
              <a:spcAft>
                <a:spcPts val="0"/>
              </a:spcAft>
              <a:buClr>
                <a:srgbClr val="FF0000"/>
              </a:buClr>
              <a:buSzPct val="100000"/>
              <a:buFontTx/>
              <a:buBlip>
                <a:blip r:embed="rId4"/>
              </a:buBlip>
              <a:tabLst/>
              <a:defRPr/>
            </a:pPr>
            <a:r>
              <a:rPr kumimoji="0" lang="en-US" altLang="zh-CN" sz="14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At </a:t>
            </a:r>
            <a:r>
              <a:rPr kumimoji="0" lang="en-US"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HANNOVER MESSE, industrial customers are looking for products, tools, components, system solutions and cooperation partners with whom they can secure the competitiveness of their companies in times of change</a:t>
            </a:r>
            <a:r>
              <a:rPr kumimoji="0" lang="en-US" altLang="zh-CN" sz="14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a:t>
            </a:r>
          </a:p>
          <a:p>
            <a:pPr marL="126000" marR="0" lvl="0" indent="-126000" algn="l" defTabSz="914400" rtl="0" eaLnBrk="1" fontAlgn="auto" latinLnBrk="0" hangingPunct="1">
              <a:lnSpc>
                <a:spcPts val="1700"/>
              </a:lnSpc>
              <a:spcBef>
                <a:spcPts val="600"/>
              </a:spcBef>
              <a:spcAft>
                <a:spcPts val="0"/>
              </a:spcAft>
              <a:buClr>
                <a:srgbClr val="FF0000"/>
              </a:buClr>
              <a:buSzPct val="100000"/>
              <a:buFontTx/>
              <a:buBlip>
                <a:blip r:embed="rId4"/>
              </a:buBlip>
              <a:tabLst/>
              <a:defRPr/>
            </a:pPr>
            <a:r>
              <a:rPr kumimoji="0" lang="en-US" altLang="zh-CN" sz="14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Take </a:t>
            </a:r>
            <a:r>
              <a:rPr kumimoji="0" lang="en-US"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advantage of the HANNOVER MESSE theme to position yourself as a competence partner and solution provider. </a:t>
            </a:r>
            <a:endParaRPr kumimoji="0" lang="en-US" altLang="zh-CN" sz="14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endParaRPr>
          </a:p>
          <a:p>
            <a:pPr marL="126000" marR="0" lvl="0" indent="-126000" algn="l" defTabSz="914400" rtl="0" eaLnBrk="1" fontAlgn="auto" latinLnBrk="0" hangingPunct="1">
              <a:lnSpc>
                <a:spcPts val="1700"/>
              </a:lnSpc>
              <a:spcBef>
                <a:spcPts val="600"/>
              </a:spcBef>
              <a:spcAft>
                <a:spcPts val="0"/>
              </a:spcAft>
              <a:buClr>
                <a:srgbClr val="FF0000"/>
              </a:buClr>
              <a:buSzPct val="100000"/>
              <a:buFontTx/>
              <a:buBlip>
                <a:blip r:embed="rId4"/>
              </a:buBlip>
              <a:tabLst/>
              <a:defRPr/>
            </a:pPr>
            <a:r>
              <a:rPr kumimoji="0" lang="en-US" altLang="zh-CN" sz="14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Be </a:t>
            </a:r>
            <a:r>
              <a:rPr kumimoji="0" lang="en-US"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a </a:t>
            </a:r>
            <a:r>
              <a:rPr kumimoji="0" lang="en-US" altLang="zh-CN" sz="14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guide </a:t>
            </a:r>
            <a:r>
              <a:rPr kumimoji="0" lang="en-US"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rPr>
              <a:t>and source of inspiration for industry in times of industrial </a:t>
            </a:r>
            <a:r>
              <a:rPr kumimoji="0" lang="en-US" altLang="zh-CN" sz="1400" b="0" i="0" u="none" strike="noStrike" kern="1200" cap="none" spc="0" normalizeH="0" baseline="0" noProof="0" dirty="0" smtClean="0">
                <a:ln>
                  <a:noFill/>
                </a:ln>
                <a:solidFill>
                  <a:prstClr val="white"/>
                </a:solidFill>
                <a:effectLst/>
                <a:uLnTx/>
                <a:uFillTx/>
                <a:latin typeface="TheSans LP3 Light" panose="020B0002050302020203" pitchFamily="34" charset="0"/>
                <a:ea typeface="+mn-ea"/>
                <a:cs typeface="Calibri" panose="020F0502020204030204" pitchFamily="34" charset="0"/>
              </a:rPr>
              <a:t>transformation.</a:t>
            </a:r>
            <a:endParaRPr kumimoji="0" lang="de-DE" altLang="zh-CN" sz="1400" b="0" i="0" u="none" strike="noStrike" kern="1200" cap="none" spc="0" normalizeH="0" baseline="0" noProof="0" dirty="0">
              <a:ln>
                <a:noFill/>
              </a:ln>
              <a:solidFill>
                <a:prstClr val="white"/>
              </a:solidFill>
              <a:effectLst/>
              <a:uLnTx/>
              <a:uFillTx/>
              <a:latin typeface="TheSans LP3 Light" panose="020B0002050302020203" pitchFamily="34" charset="0"/>
              <a:ea typeface="+mn-ea"/>
              <a:cs typeface="Calibri" panose="020F0502020204030204" pitchFamily="34" charset="0"/>
            </a:endParaRPr>
          </a:p>
        </p:txBody>
      </p:sp>
      <p:pic>
        <p:nvPicPr>
          <p:cNvPr id="11" name="Grafik 10">
            <a:extLst>
              <a:ext uri="{FF2B5EF4-FFF2-40B4-BE49-F238E27FC236}">
                <a16:creationId xmlns:a16="http://schemas.microsoft.com/office/drawing/2014/main" id="{9B1D813B-329C-1B4A-B995-4E466339FDB8}"/>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bwMode="black">
          <a:xfrm>
            <a:off x="160337" y="4716000"/>
            <a:ext cx="835200" cy="180000"/>
          </a:xfrm>
          <a:prstGeom prst="rect">
            <a:avLst/>
          </a:prstGeom>
          <a:noFill/>
        </p:spPr>
      </p:pic>
      <p:pic>
        <p:nvPicPr>
          <p:cNvPr id="19" name="Grafik 18">
            <a:extLst>
              <a:ext uri="{FF2B5EF4-FFF2-40B4-BE49-F238E27FC236}">
                <a16:creationId xmlns:a16="http://schemas.microsoft.com/office/drawing/2014/main" id="{3462AC44-1CE7-6E4C-BF5E-7A43924122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1270"/>
          <a:stretch/>
        </p:blipFill>
        <p:spPr>
          <a:xfrm>
            <a:off x="8557529" y="4634561"/>
            <a:ext cx="425885" cy="360000"/>
          </a:xfrm>
          <a:prstGeom prst="rect">
            <a:avLst/>
          </a:prstGeom>
        </p:spPr>
      </p:pic>
      <p:cxnSp>
        <p:nvCxnSpPr>
          <p:cNvPr id="10" name="Gerade Verbindung 17">
            <a:extLst>
              <a:ext uri="{FF2B5EF4-FFF2-40B4-BE49-F238E27FC236}">
                <a16:creationId xmlns:a16="http://schemas.microsoft.com/office/drawing/2014/main" id="{3D27B925-3CB1-40E1-B2CD-E330C4AC9086}"/>
              </a:ext>
            </a:extLst>
          </p:cNvPr>
          <p:cNvCxnSpPr>
            <a:cxnSpLocks/>
          </p:cNvCxnSpPr>
          <p:nvPr/>
        </p:nvCxnSpPr>
        <p:spPr>
          <a:xfrm>
            <a:off x="323528" y="1090152"/>
            <a:ext cx="7884876" cy="0"/>
          </a:xfrm>
          <a:prstGeom prst="line">
            <a:avLst/>
          </a:prstGeom>
          <a:ln w="47625">
            <a:solidFill>
              <a:srgbClr val="DD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28982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B4DFD7A8-418C-3649-9D79-A71F2336C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157"/>
            <a:ext cx="9256142" cy="5206580"/>
          </a:xfrm>
          <a:prstGeom prst="rect">
            <a:avLst/>
          </a:prstGeom>
        </p:spPr>
      </p:pic>
      <p:sp>
        <p:nvSpPr>
          <p:cNvPr id="10" name="Rechteck 9">
            <a:extLst>
              <a:ext uri="{FF2B5EF4-FFF2-40B4-BE49-F238E27FC236}">
                <a16:creationId xmlns:a16="http://schemas.microsoft.com/office/drawing/2014/main" id="{D3E3377D-E312-194A-B3FD-369B1E984DC8}"/>
              </a:ext>
            </a:extLst>
          </p:cNvPr>
          <p:cNvSpPr/>
          <p:nvPr/>
        </p:nvSpPr>
        <p:spPr>
          <a:xfrm>
            <a:off x="506715" y="233871"/>
            <a:ext cx="8195836" cy="1276183"/>
          </a:xfrm>
          <a:prstGeom prst="rect">
            <a:avLst/>
          </a:prstGeom>
        </p:spPr>
        <p:txBody>
          <a:bodyPr wrap="square">
            <a:noAutofit/>
          </a:bodyPr>
          <a:lstStyle/>
          <a:p>
            <a:pPr marL="0" marR="0" lvl="0" indent="0" algn="l" defTabSz="914400" rtl="0" eaLnBrk="1" fontAlgn="auto" latinLnBrk="0" hangingPunct="1">
              <a:lnSpc>
                <a:spcPts val="3400"/>
              </a:lnSpc>
              <a:spcBef>
                <a:spcPts val="0"/>
              </a:spcBef>
              <a:spcAft>
                <a:spcPts val="0"/>
              </a:spcAft>
              <a:buClrTx/>
              <a:buSzTx/>
              <a:buFontTx/>
              <a:buNone/>
              <a:tabLst/>
              <a:defRPr/>
            </a:pPr>
            <a:r>
              <a:rPr kumimoji="0" lang="en-US" sz="2800" b="1" i="1" u="none" strike="noStrike" kern="1200" cap="all" spc="100" normalizeH="0" baseline="0" noProof="0" dirty="0">
                <a:ln>
                  <a:noFill/>
                </a:ln>
                <a:solidFill>
                  <a:prstClr val="white"/>
                </a:solidFill>
                <a:effectLst/>
                <a:uLnTx/>
                <a:uFillTx/>
                <a:latin typeface="TheSans LP9 Black" panose="020B0002050302020203" pitchFamily="34" charset="0"/>
                <a:ea typeface="+mn-ea"/>
                <a:cs typeface="+mn-cs"/>
              </a:rPr>
              <a:t>The leading global trade fair for your business in industrial production, intralogistics and energy supply: </a:t>
            </a:r>
            <a:endParaRPr kumimoji="0" lang="de-DE" sz="2800" b="1" i="1" u="none" strike="noStrike" kern="1200" cap="all" spc="100" normalizeH="0" baseline="0" noProof="0" dirty="0">
              <a:ln>
                <a:noFill/>
              </a:ln>
              <a:solidFill>
                <a:prstClr val="white"/>
              </a:solidFill>
              <a:effectLst/>
              <a:uLnTx/>
              <a:uFillTx/>
              <a:latin typeface="TheSans LP9 Black" panose="020B0002050302020203" pitchFamily="34" charset="0"/>
              <a:ea typeface="+mn-ea"/>
              <a:cs typeface="+mn-cs"/>
            </a:endParaRPr>
          </a:p>
        </p:txBody>
      </p:sp>
      <p:pic>
        <p:nvPicPr>
          <p:cNvPr id="36" name="Grafik 35">
            <a:extLst>
              <a:ext uri="{FF2B5EF4-FFF2-40B4-BE49-F238E27FC236}">
                <a16:creationId xmlns:a16="http://schemas.microsoft.com/office/drawing/2014/main" id="{0105E1FB-4C2E-E24E-9BE1-CB02FBEDA466}"/>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bwMode="black">
          <a:xfrm>
            <a:off x="160337" y="4716000"/>
            <a:ext cx="835200" cy="180000"/>
          </a:xfrm>
          <a:prstGeom prst="rect">
            <a:avLst/>
          </a:prstGeom>
          <a:noFill/>
        </p:spPr>
      </p:pic>
      <p:pic>
        <p:nvPicPr>
          <p:cNvPr id="20" name="Grafik 19">
            <a:extLst>
              <a:ext uri="{FF2B5EF4-FFF2-40B4-BE49-F238E27FC236}">
                <a16:creationId xmlns:a16="http://schemas.microsoft.com/office/drawing/2014/main" id="{AB23612C-68D9-4840-BF5A-133676EA05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270"/>
          <a:stretch/>
        </p:blipFill>
        <p:spPr>
          <a:xfrm>
            <a:off x="8557529" y="4634561"/>
            <a:ext cx="425885" cy="360000"/>
          </a:xfrm>
          <a:prstGeom prst="rect">
            <a:avLst/>
          </a:prstGeom>
        </p:spPr>
      </p:pic>
      <p:sp>
        <p:nvSpPr>
          <p:cNvPr id="13" name="Rechteck 9">
            <a:extLst>
              <a:ext uri="{FF2B5EF4-FFF2-40B4-BE49-F238E27FC236}">
                <a16:creationId xmlns:a16="http://schemas.microsoft.com/office/drawing/2014/main" id="{F5CF80B3-39A0-1243-9A81-8BCB492D265E}"/>
              </a:ext>
            </a:extLst>
          </p:cNvPr>
          <p:cNvSpPr/>
          <p:nvPr/>
        </p:nvSpPr>
        <p:spPr>
          <a:xfrm>
            <a:off x="859132" y="2862163"/>
            <a:ext cx="7097244" cy="453600"/>
          </a:xfrm>
          <a:custGeom>
            <a:avLst/>
            <a:gdLst>
              <a:gd name="connsiteX0" fmla="*/ 0 w 1728192"/>
              <a:gd name="connsiteY0" fmla="*/ 0 h 344748"/>
              <a:gd name="connsiteX1" fmla="*/ 1728192 w 1728192"/>
              <a:gd name="connsiteY1" fmla="*/ 0 h 344748"/>
              <a:gd name="connsiteX2" fmla="*/ 1728192 w 1728192"/>
              <a:gd name="connsiteY2" fmla="*/ 344748 h 344748"/>
              <a:gd name="connsiteX3" fmla="*/ 0 w 1728192"/>
              <a:gd name="connsiteY3" fmla="*/ 344748 h 344748"/>
              <a:gd name="connsiteX4" fmla="*/ 0 w 1728192"/>
              <a:gd name="connsiteY4" fmla="*/ 0 h 344748"/>
              <a:gd name="connsiteX0" fmla="*/ 38671 w 1728192"/>
              <a:gd name="connsiteY0" fmla="*/ 7698 h 344748"/>
              <a:gd name="connsiteX1" fmla="*/ 1728192 w 1728192"/>
              <a:gd name="connsiteY1" fmla="*/ 0 h 344748"/>
              <a:gd name="connsiteX2" fmla="*/ 1728192 w 1728192"/>
              <a:gd name="connsiteY2" fmla="*/ 344748 h 344748"/>
              <a:gd name="connsiteX3" fmla="*/ 0 w 1728192"/>
              <a:gd name="connsiteY3" fmla="*/ 344748 h 344748"/>
              <a:gd name="connsiteX4" fmla="*/ 38671 w 1728192"/>
              <a:gd name="connsiteY4" fmla="*/ 7698 h 344748"/>
              <a:gd name="connsiteX0" fmla="*/ 38671 w 1760427"/>
              <a:gd name="connsiteY0" fmla="*/ 26776 h 363826"/>
              <a:gd name="connsiteX1" fmla="*/ 1760427 w 1760427"/>
              <a:gd name="connsiteY1" fmla="*/ 0 h 363826"/>
              <a:gd name="connsiteX2" fmla="*/ 1728192 w 1760427"/>
              <a:gd name="connsiteY2" fmla="*/ 363826 h 363826"/>
              <a:gd name="connsiteX3" fmla="*/ 0 w 1760427"/>
              <a:gd name="connsiteY3" fmla="*/ 363826 h 363826"/>
              <a:gd name="connsiteX4" fmla="*/ 38671 w 1760427"/>
              <a:gd name="connsiteY4" fmla="*/ 26776 h 363826"/>
              <a:gd name="connsiteX0" fmla="*/ 38671 w 1773815"/>
              <a:gd name="connsiteY0" fmla="*/ 29994 h 367044"/>
              <a:gd name="connsiteX1" fmla="*/ 1773815 w 1773815"/>
              <a:gd name="connsiteY1" fmla="*/ 0 h 367044"/>
              <a:gd name="connsiteX2" fmla="*/ 1728192 w 1773815"/>
              <a:gd name="connsiteY2" fmla="*/ 367044 h 367044"/>
              <a:gd name="connsiteX3" fmla="*/ 0 w 1773815"/>
              <a:gd name="connsiteY3" fmla="*/ 367044 h 367044"/>
              <a:gd name="connsiteX4" fmla="*/ 38671 w 1773815"/>
              <a:gd name="connsiteY4" fmla="*/ 29994 h 367044"/>
              <a:gd name="connsiteX0" fmla="*/ 40059 w 1773815"/>
              <a:gd name="connsiteY0" fmla="*/ 12001 h 367044"/>
              <a:gd name="connsiteX1" fmla="*/ 1773815 w 1773815"/>
              <a:gd name="connsiteY1" fmla="*/ 0 h 367044"/>
              <a:gd name="connsiteX2" fmla="*/ 1728192 w 1773815"/>
              <a:gd name="connsiteY2" fmla="*/ 367044 h 367044"/>
              <a:gd name="connsiteX3" fmla="*/ 0 w 1773815"/>
              <a:gd name="connsiteY3" fmla="*/ 367044 h 367044"/>
              <a:gd name="connsiteX4" fmla="*/ 40059 w 1773815"/>
              <a:gd name="connsiteY4" fmla="*/ 12001 h 367044"/>
              <a:gd name="connsiteX0" fmla="*/ 42455 w 1773815"/>
              <a:gd name="connsiteY0" fmla="*/ 23107 h 367044"/>
              <a:gd name="connsiteX1" fmla="*/ 1773815 w 1773815"/>
              <a:gd name="connsiteY1" fmla="*/ 0 h 367044"/>
              <a:gd name="connsiteX2" fmla="*/ 1728192 w 1773815"/>
              <a:gd name="connsiteY2" fmla="*/ 367044 h 367044"/>
              <a:gd name="connsiteX3" fmla="*/ 0 w 1773815"/>
              <a:gd name="connsiteY3" fmla="*/ 367044 h 367044"/>
              <a:gd name="connsiteX4" fmla="*/ 42455 w 1773815"/>
              <a:gd name="connsiteY4" fmla="*/ 23107 h 367044"/>
              <a:gd name="connsiteX0" fmla="*/ 43566 w 1773815"/>
              <a:gd name="connsiteY0" fmla="*/ 8712 h 367044"/>
              <a:gd name="connsiteX1" fmla="*/ 1773815 w 1773815"/>
              <a:gd name="connsiteY1" fmla="*/ 0 h 367044"/>
              <a:gd name="connsiteX2" fmla="*/ 1728192 w 1773815"/>
              <a:gd name="connsiteY2" fmla="*/ 367044 h 367044"/>
              <a:gd name="connsiteX3" fmla="*/ 0 w 1773815"/>
              <a:gd name="connsiteY3" fmla="*/ 367044 h 367044"/>
              <a:gd name="connsiteX4" fmla="*/ 43566 w 1773815"/>
              <a:gd name="connsiteY4" fmla="*/ 8712 h 367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3815" h="367044">
                <a:moveTo>
                  <a:pt x="43566" y="8712"/>
                </a:moveTo>
                <a:lnTo>
                  <a:pt x="1773815" y="0"/>
                </a:lnTo>
                <a:lnTo>
                  <a:pt x="1728192" y="367044"/>
                </a:lnTo>
                <a:lnTo>
                  <a:pt x="0" y="367044"/>
                </a:lnTo>
                <a:lnTo>
                  <a:pt x="43566" y="8712"/>
                </a:lnTo>
                <a:close/>
              </a:path>
            </a:pathLst>
          </a:custGeom>
          <a:solidFill>
            <a:srgbClr val="0091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000" b="1" i="1" u="none" strike="noStrike" kern="1200" cap="all" spc="100" normalizeH="0" baseline="0" noProof="0" dirty="0" smtClean="0">
                <a:ln>
                  <a:noFill/>
                </a:ln>
                <a:solidFill>
                  <a:prstClr val="white"/>
                </a:solidFill>
                <a:effectLst/>
                <a:uLnTx/>
                <a:uFillTx/>
                <a:latin typeface="TheSans LP9 Black" panose="020B0002050302020203" pitchFamily="34" charset="0"/>
                <a:ea typeface="+mn-ea"/>
                <a:cs typeface="+mn-cs"/>
              </a:rPr>
              <a:t>Automation &amp; </a:t>
            </a:r>
            <a:r>
              <a:rPr kumimoji="0" lang="de-DE" sz="3000" b="1" i="1" u="none" strike="noStrike" kern="1200" cap="all" spc="100" normalizeH="0" baseline="0" noProof="0" dirty="0" err="1" smtClean="0">
                <a:ln>
                  <a:noFill/>
                </a:ln>
                <a:solidFill>
                  <a:prstClr val="white"/>
                </a:solidFill>
                <a:effectLst/>
                <a:uLnTx/>
                <a:uFillTx/>
                <a:latin typeface="TheSans LP9 Black" panose="020B0002050302020203" pitchFamily="34" charset="0"/>
                <a:ea typeface="+mn-ea"/>
                <a:cs typeface="+mn-cs"/>
              </a:rPr>
              <a:t>drive</a:t>
            </a:r>
            <a:r>
              <a:rPr kumimoji="0" lang="de-DE" sz="3000" b="1" i="1" u="none" strike="noStrike" kern="1200" cap="all" spc="100" normalizeH="0" baseline="0" noProof="0" dirty="0" smtClean="0">
                <a:ln>
                  <a:noFill/>
                </a:ln>
                <a:solidFill>
                  <a:prstClr val="white"/>
                </a:solidFill>
                <a:effectLst/>
                <a:uLnTx/>
                <a:uFillTx/>
                <a:latin typeface="TheSans LP9 Black" panose="020B0002050302020203" pitchFamily="34" charset="0"/>
                <a:ea typeface="+mn-ea"/>
                <a:cs typeface="+mn-cs"/>
              </a:rPr>
              <a:t> </a:t>
            </a:r>
            <a:r>
              <a:rPr kumimoji="0" lang="de-DE" sz="3000" b="1" i="1" u="none" strike="noStrike" kern="1200" cap="all" spc="100" normalizeH="0" baseline="0" noProof="0" dirty="0" err="1" smtClean="0">
                <a:ln>
                  <a:noFill/>
                </a:ln>
                <a:solidFill>
                  <a:prstClr val="white"/>
                </a:solidFill>
                <a:effectLst/>
                <a:uLnTx/>
                <a:uFillTx/>
                <a:latin typeface="TheSans LP9 Black" panose="020B0002050302020203" pitchFamily="34" charset="0"/>
                <a:ea typeface="+mn-ea"/>
                <a:cs typeface="+mn-cs"/>
              </a:rPr>
              <a:t>technology</a:t>
            </a:r>
            <a:endParaRPr kumimoji="0" lang="en-US" sz="3000" b="0" i="1" u="none" strike="noStrike" kern="1200" cap="none" spc="0" normalizeH="0" baseline="0" noProof="0" dirty="0">
              <a:ln>
                <a:noFill/>
              </a:ln>
              <a:solidFill>
                <a:prstClr val="white"/>
              </a:solidFill>
              <a:effectLst/>
              <a:uLnTx/>
              <a:uFillTx/>
              <a:latin typeface="TheSans LP2 ExtraLight" panose="020B0002050302020203" pitchFamily="34" charset="0"/>
              <a:ea typeface="+mn-ea"/>
              <a:cs typeface="+mn-cs"/>
            </a:endParaRPr>
          </a:p>
        </p:txBody>
      </p:sp>
      <p:sp>
        <p:nvSpPr>
          <p:cNvPr id="11" name="Rechteck 9">
            <a:extLst>
              <a:ext uri="{FF2B5EF4-FFF2-40B4-BE49-F238E27FC236}">
                <a16:creationId xmlns:a16="http://schemas.microsoft.com/office/drawing/2014/main" id="{F5CF80B3-39A0-1243-9A81-8BCB492D265E}"/>
              </a:ext>
            </a:extLst>
          </p:cNvPr>
          <p:cNvSpPr/>
          <p:nvPr/>
        </p:nvSpPr>
        <p:spPr>
          <a:xfrm>
            <a:off x="1219172" y="1765898"/>
            <a:ext cx="7097244" cy="453600"/>
          </a:xfrm>
          <a:custGeom>
            <a:avLst/>
            <a:gdLst>
              <a:gd name="connsiteX0" fmla="*/ 0 w 1728192"/>
              <a:gd name="connsiteY0" fmla="*/ 0 h 344748"/>
              <a:gd name="connsiteX1" fmla="*/ 1728192 w 1728192"/>
              <a:gd name="connsiteY1" fmla="*/ 0 h 344748"/>
              <a:gd name="connsiteX2" fmla="*/ 1728192 w 1728192"/>
              <a:gd name="connsiteY2" fmla="*/ 344748 h 344748"/>
              <a:gd name="connsiteX3" fmla="*/ 0 w 1728192"/>
              <a:gd name="connsiteY3" fmla="*/ 344748 h 344748"/>
              <a:gd name="connsiteX4" fmla="*/ 0 w 1728192"/>
              <a:gd name="connsiteY4" fmla="*/ 0 h 344748"/>
              <a:gd name="connsiteX0" fmla="*/ 38671 w 1728192"/>
              <a:gd name="connsiteY0" fmla="*/ 7698 h 344748"/>
              <a:gd name="connsiteX1" fmla="*/ 1728192 w 1728192"/>
              <a:gd name="connsiteY1" fmla="*/ 0 h 344748"/>
              <a:gd name="connsiteX2" fmla="*/ 1728192 w 1728192"/>
              <a:gd name="connsiteY2" fmla="*/ 344748 h 344748"/>
              <a:gd name="connsiteX3" fmla="*/ 0 w 1728192"/>
              <a:gd name="connsiteY3" fmla="*/ 344748 h 344748"/>
              <a:gd name="connsiteX4" fmla="*/ 38671 w 1728192"/>
              <a:gd name="connsiteY4" fmla="*/ 7698 h 344748"/>
              <a:gd name="connsiteX0" fmla="*/ 38671 w 1760427"/>
              <a:gd name="connsiteY0" fmla="*/ 26776 h 363826"/>
              <a:gd name="connsiteX1" fmla="*/ 1760427 w 1760427"/>
              <a:gd name="connsiteY1" fmla="*/ 0 h 363826"/>
              <a:gd name="connsiteX2" fmla="*/ 1728192 w 1760427"/>
              <a:gd name="connsiteY2" fmla="*/ 363826 h 363826"/>
              <a:gd name="connsiteX3" fmla="*/ 0 w 1760427"/>
              <a:gd name="connsiteY3" fmla="*/ 363826 h 363826"/>
              <a:gd name="connsiteX4" fmla="*/ 38671 w 1760427"/>
              <a:gd name="connsiteY4" fmla="*/ 26776 h 363826"/>
              <a:gd name="connsiteX0" fmla="*/ 38671 w 1773815"/>
              <a:gd name="connsiteY0" fmla="*/ 29994 h 367044"/>
              <a:gd name="connsiteX1" fmla="*/ 1773815 w 1773815"/>
              <a:gd name="connsiteY1" fmla="*/ 0 h 367044"/>
              <a:gd name="connsiteX2" fmla="*/ 1728192 w 1773815"/>
              <a:gd name="connsiteY2" fmla="*/ 367044 h 367044"/>
              <a:gd name="connsiteX3" fmla="*/ 0 w 1773815"/>
              <a:gd name="connsiteY3" fmla="*/ 367044 h 367044"/>
              <a:gd name="connsiteX4" fmla="*/ 38671 w 1773815"/>
              <a:gd name="connsiteY4" fmla="*/ 29994 h 367044"/>
              <a:gd name="connsiteX0" fmla="*/ 40059 w 1773815"/>
              <a:gd name="connsiteY0" fmla="*/ 12001 h 367044"/>
              <a:gd name="connsiteX1" fmla="*/ 1773815 w 1773815"/>
              <a:gd name="connsiteY1" fmla="*/ 0 h 367044"/>
              <a:gd name="connsiteX2" fmla="*/ 1728192 w 1773815"/>
              <a:gd name="connsiteY2" fmla="*/ 367044 h 367044"/>
              <a:gd name="connsiteX3" fmla="*/ 0 w 1773815"/>
              <a:gd name="connsiteY3" fmla="*/ 367044 h 367044"/>
              <a:gd name="connsiteX4" fmla="*/ 40059 w 1773815"/>
              <a:gd name="connsiteY4" fmla="*/ 12001 h 367044"/>
              <a:gd name="connsiteX0" fmla="*/ 42455 w 1773815"/>
              <a:gd name="connsiteY0" fmla="*/ 23107 h 367044"/>
              <a:gd name="connsiteX1" fmla="*/ 1773815 w 1773815"/>
              <a:gd name="connsiteY1" fmla="*/ 0 h 367044"/>
              <a:gd name="connsiteX2" fmla="*/ 1728192 w 1773815"/>
              <a:gd name="connsiteY2" fmla="*/ 367044 h 367044"/>
              <a:gd name="connsiteX3" fmla="*/ 0 w 1773815"/>
              <a:gd name="connsiteY3" fmla="*/ 367044 h 367044"/>
              <a:gd name="connsiteX4" fmla="*/ 42455 w 1773815"/>
              <a:gd name="connsiteY4" fmla="*/ 23107 h 367044"/>
              <a:gd name="connsiteX0" fmla="*/ 43566 w 1773815"/>
              <a:gd name="connsiteY0" fmla="*/ 8712 h 367044"/>
              <a:gd name="connsiteX1" fmla="*/ 1773815 w 1773815"/>
              <a:gd name="connsiteY1" fmla="*/ 0 h 367044"/>
              <a:gd name="connsiteX2" fmla="*/ 1728192 w 1773815"/>
              <a:gd name="connsiteY2" fmla="*/ 367044 h 367044"/>
              <a:gd name="connsiteX3" fmla="*/ 0 w 1773815"/>
              <a:gd name="connsiteY3" fmla="*/ 367044 h 367044"/>
              <a:gd name="connsiteX4" fmla="*/ 43566 w 1773815"/>
              <a:gd name="connsiteY4" fmla="*/ 8712 h 367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3815" h="367044">
                <a:moveTo>
                  <a:pt x="43566" y="8712"/>
                </a:moveTo>
                <a:lnTo>
                  <a:pt x="1773815" y="0"/>
                </a:lnTo>
                <a:lnTo>
                  <a:pt x="1728192" y="367044"/>
                </a:lnTo>
                <a:lnTo>
                  <a:pt x="0" y="367044"/>
                </a:lnTo>
                <a:lnTo>
                  <a:pt x="43566" y="8712"/>
                </a:lnTo>
                <a:close/>
              </a:path>
            </a:pathLst>
          </a:custGeom>
          <a:solidFill>
            <a:srgbClr val="0091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000" b="1" i="1" u="none" strike="noStrike" kern="1200" cap="all" spc="100" normalizeH="0" baseline="0" noProof="0" dirty="0" smtClean="0">
                <a:ln>
                  <a:noFill/>
                </a:ln>
                <a:solidFill>
                  <a:prstClr val="white"/>
                </a:solidFill>
                <a:effectLst/>
                <a:uLnTx/>
                <a:uFillTx/>
                <a:latin typeface="TheSans LP9 Black" panose="020B0002050302020203" pitchFamily="34" charset="0"/>
                <a:ea typeface="+mn-ea"/>
                <a:cs typeface="+mn-cs"/>
              </a:rPr>
              <a:t>Research &amp; Development</a:t>
            </a:r>
            <a:endParaRPr kumimoji="0" lang="en-US" sz="3000" b="0" i="1" u="none" strike="noStrike" kern="1200" cap="none" spc="0" normalizeH="0" baseline="0" noProof="0" dirty="0">
              <a:ln>
                <a:noFill/>
              </a:ln>
              <a:solidFill>
                <a:prstClr val="white"/>
              </a:solidFill>
              <a:effectLst/>
              <a:uLnTx/>
              <a:uFillTx/>
              <a:latin typeface="TheSans LP2 ExtraLight" panose="020B0002050302020203" pitchFamily="34" charset="0"/>
              <a:ea typeface="+mn-ea"/>
              <a:cs typeface="+mn-cs"/>
            </a:endParaRPr>
          </a:p>
        </p:txBody>
      </p:sp>
      <p:sp>
        <p:nvSpPr>
          <p:cNvPr id="12" name="Rechteck 9">
            <a:extLst>
              <a:ext uri="{FF2B5EF4-FFF2-40B4-BE49-F238E27FC236}">
                <a16:creationId xmlns:a16="http://schemas.microsoft.com/office/drawing/2014/main" id="{F5CF80B3-39A0-1243-9A81-8BCB492D265E}"/>
              </a:ext>
            </a:extLst>
          </p:cNvPr>
          <p:cNvSpPr/>
          <p:nvPr/>
        </p:nvSpPr>
        <p:spPr>
          <a:xfrm>
            <a:off x="683568" y="3402223"/>
            <a:ext cx="7097244" cy="453600"/>
          </a:xfrm>
          <a:custGeom>
            <a:avLst/>
            <a:gdLst>
              <a:gd name="connsiteX0" fmla="*/ 0 w 1728192"/>
              <a:gd name="connsiteY0" fmla="*/ 0 h 344748"/>
              <a:gd name="connsiteX1" fmla="*/ 1728192 w 1728192"/>
              <a:gd name="connsiteY1" fmla="*/ 0 h 344748"/>
              <a:gd name="connsiteX2" fmla="*/ 1728192 w 1728192"/>
              <a:gd name="connsiteY2" fmla="*/ 344748 h 344748"/>
              <a:gd name="connsiteX3" fmla="*/ 0 w 1728192"/>
              <a:gd name="connsiteY3" fmla="*/ 344748 h 344748"/>
              <a:gd name="connsiteX4" fmla="*/ 0 w 1728192"/>
              <a:gd name="connsiteY4" fmla="*/ 0 h 344748"/>
              <a:gd name="connsiteX0" fmla="*/ 38671 w 1728192"/>
              <a:gd name="connsiteY0" fmla="*/ 7698 h 344748"/>
              <a:gd name="connsiteX1" fmla="*/ 1728192 w 1728192"/>
              <a:gd name="connsiteY1" fmla="*/ 0 h 344748"/>
              <a:gd name="connsiteX2" fmla="*/ 1728192 w 1728192"/>
              <a:gd name="connsiteY2" fmla="*/ 344748 h 344748"/>
              <a:gd name="connsiteX3" fmla="*/ 0 w 1728192"/>
              <a:gd name="connsiteY3" fmla="*/ 344748 h 344748"/>
              <a:gd name="connsiteX4" fmla="*/ 38671 w 1728192"/>
              <a:gd name="connsiteY4" fmla="*/ 7698 h 344748"/>
              <a:gd name="connsiteX0" fmla="*/ 38671 w 1760427"/>
              <a:gd name="connsiteY0" fmla="*/ 26776 h 363826"/>
              <a:gd name="connsiteX1" fmla="*/ 1760427 w 1760427"/>
              <a:gd name="connsiteY1" fmla="*/ 0 h 363826"/>
              <a:gd name="connsiteX2" fmla="*/ 1728192 w 1760427"/>
              <a:gd name="connsiteY2" fmla="*/ 363826 h 363826"/>
              <a:gd name="connsiteX3" fmla="*/ 0 w 1760427"/>
              <a:gd name="connsiteY3" fmla="*/ 363826 h 363826"/>
              <a:gd name="connsiteX4" fmla="*/ 38671 w 1760427"/>
              <a:gd name="connsiteY4" fmla="*/ 26776 h 363826"/>
              <a:gd name="connsiteX0" fmla="*/ 38671 w 1773815"/>
              <a:gd name="connsiteY0" fmla="*/ 29994 h 367044"/>
              <a:gd name="connsiteX1" fmla="*/ 1773815 w 1773815"/>
              <a:gd name="connsiteY1" fmla="*/ 0 h 367044"/>
              <a:gd name="connsiteX2" fmla="*/ 1728192 w 1773815"/>
              <a:gd name="connsiteY2" fmla="*/ 367044 h 367044"/>
              <a:gd name="connsiteX3" fmla="*/ 0 w 1773815"/>
              <a:gd name="connsiteY3" fmla="*/ 367044 h 367044"/>
              <a:gd name="connsiteX4" fmla="*/ 38671 w 1773815"/>
              <a:gd name="connsiteY4" fmla="*/ 29994 h 367044"/>
              <a:gd name="connsiteX0" fmla="*/ 40059 w 1773815"/>
              <a:gd name="connsiteY0" fmla="*/ 12001 h 367044"/>
              <a:gd name="connsiteX1" fmla="*/ 1773815 w 1773815"/>
              <a:gd name="connsiteY1" fmla="*/ 0 h 367044"/>
              <a:gd name="connsiteX2" fmla="*/ 1728192 w 1773815"/>
              <a:gd name="connsiteY2" fmla="*/ 367044 h 367044"/>
              <a:gd name="connsiteX3" fmla="*/ 0 w 1773815"/>
              <a:gd name="connsiteY3" fmla="*/ 367044 h 367044"/>
              <a:gd name="connsiteX4" fmla="*/ 40059 w 1773815"/>
              <a:gd name="connsiteY4" fmla="*/ 12001 h 367044"/>
              <a:gd name="connsiteX0" fmla="*/ 42455 w 1773815"/>
              <a:gd name="connsiteY0" fmla="*/ 23107 h 367044"/>
              <a:gd name="connsiteX1" fmla="*/ 1773815 w 1773815"/>
              <a:gd name="connsiteY1" fmla="*/ 0 h 367044"/>
              <a:gd name="connsiteX2" fmla="*/ 1728192 w 1773815"/>
              <a:gd name="connsiteY2" fmla="*/ 367044 h 367044"/>
              <a:gd name="connsiteX3" fmla="*/ 0 w 1773815"/>
              <a:gd name="connsiteY3" fmla="*/ 367044 h 367044"/>
              <a:gd name="connsiteX4" fmla="*/ 42455 w 1773815"/>
              <a:gd name="connsiteY4" fmla="*/ 23107 h 367044"/>
              <a:gd name="connsiteX0" fmla="*/ 43566 w 1773815"/>
              <a:gd name="connsiteY0" fmla="*/ 8712 h 367044"/>
              <a:gd name="connsiteX1" fmla="*/ 1773815 w 1773815"/>
              <a:gd name="connsiteY1" fmla="*/ 0 h 367044"/>
              <a:gd name="connsiteX2" fmla="*/ 1728192 w 1773815"/>
              <a:gd name="connsiteY2" fmla="*/ 367044 h 367044"/>
              <a:gd name="connsiteX3" fmla="*/ 0 w 1773815"/>
              <a:gd name="connsiteY3" fmla="*/ 367044 h 367044"/>
              <a:gd name="connsiteX4" fmla="*/ 43566 w 1773815"/>
              <a:gd name="connsiteY4" fmla="*/ 8712 h 367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3815" h="367044">
                <a:moveTo>
                  <a:pt x="43566" y="8712"/>
                </a:moveTo>
                <a:lnTo>
                  <a:pt x="1773815" y="0"/>
                </a:lnTo>
                <a:lnTo>
                  <a:pt x="1728192" y="367044"/>
                </a:lnTo>
                <a:lnTo>
                  <a:pt x="0" y="367044"/>
                </a:lnTo>
                <a:lnTo>
                  <a:pt x="43566" y="8712"/>
                </a:lnTo>
                <a:close/>
              </a:path>
            </a:pathLst>
          </a:custGeom>
          <a:solidFill>
            <a:srgbClr val="0091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000" b="1" i="1" u="none" strike="noStrike" kern="1200" cap="all" spc="100" normalizeH="0" baseline="0" noProof="0" dirty="0">
                <a:ln>
                  <a:noFill/>
                </a:ln>
                <a:solidFill>
                  <a:prstClr val="white"/>
                </a:solidFill>
                <a:effectLst/>
                <a:uLnTx/>
                <a:uFillTx/>
                <a:latin typeface="TheSans LP9 Black" panose="020B0002050302020203" pitchFamily="34" charset="0"/>
                <a:ea typeface="+mn-ea"/>
                <a:cs typeface="+mn-cs"/>
              </a:rPr>
              <a:t>DATA, PLATFORMS &amp; </a:t>
            </a:r>
            <a:r>
              <a:rPr kumimoji="0" lang="de-DE" sz="3000" b="1" i="1" u="none" strike="noStrike" kern="1200" cap="all" spc="100" normalizeH="0" baseline="0" noProof="0" dirty="0" smtClean="0">
                <a:ln>
                  <a:noFill/>
                </a:ln>
                <a:solidFill>
                  <a:prstClr val="white"/>
                </a:solidFill>
                <a:effectLst/>
                <a:uLnTx/>
                <a:uFillTx/>
                <a:latin typeface="TheSans LP9 Black" panose="020B0002050302020203" pitchFamily="34" charset="0"/>
                <a:ea typeface="+mn-ea"/>
                <a:cs typeface="+mn-cs"/>
              </a:rPr>
              <a:t>AI</a:t>
            </a:r>
            <a:endParaRPr kumimoji="0" lang="en-US" sz="3000" b="0" i="1" u="none" strike="noStrike" kern="1200" cap="none" spc="0" normalizeH="0" baseline="0" noProof="0" dirty="0">
              <a:ln>
                <a:noFill/>
              </a:ln>
              <a:solidFill>
                <a:prstClr val="white"/>
              </a:solidFill>
              <a:effectLst/>
              <a:uLnTx/>
              <a:uFillTx/>
              <a:latin typeface="TheSans LP2 ExtraLight" panose="020B0002050302020203" pitchFamily="34" charset="0"/>
              <a:ea typeface="+mn-ea"/>
              <a:cs typeface="+mn-cs"/>
            </a:endParaRPr>
          </a:p>
        </p:txBody>
      </p:sp>
      <p:sp>
        <p:nvSpPr>
          <p:cNvPr id="17" name="Rechteck 9">
            <a:extLst>
              <a:ext uri="{FF2B5EF4-FFF2-40B4-BE49-F238E27FC236}">
                <a16:creationId xmlns:a16="http://schemas.microsoft.com/office/drawing/2014/main" id="{F5CF80B3-39A0-1243-9A81-8BCB492D265E}"/>
              </a:ext>
            </a:extLst>
          </p:cNvPr>
          <p:cNvSpPr/>
          <p:nvPr/>
        </p:nvSpPr>
        <p:spPr>
          <a:xfrm>
            <a:off x="503548" y="3942283"/>
            <a:ext cx="7097244" cy="453600"/>
          </a:xfrm>
          <a:custGeom>
            <a:avLst/>
            <a:gdLst>
              <a:gd name="connsiteX0" fmla="*/ 0 w 1728192"/>
              <a:gd name="connsiteY0" fmla="*/ 0 h 344748"/>
              <a:gd name="connsiteX1" fmla="*/ 1728192 w 1728192"/>
              <a:gd name="connsiteY1" fmla="*/ 0 h 344748"/>
              <a:gd name="connsiteX2" fmla="*/ 1728192 w 1728192"/>
              <a:gd name="connsiteY2" fmla="*/ 344748 h 344748"/>
              <a:gd name="connsiteX3" fmla="*/ 0 w 1728192"/>
              <a:gd name="connsiteY3" fmla="*/ 344748 h 344748"/>
              <a:gd name="connsiteX4" fmla="*/ 0 w 1728192"/>
              <a:gd name="connsiteY4" fmla="*/ 0 h 344748"/>
              <a:gd name="connsiteX0" fmla="*/ 38671 w 1728192"/>
              <a:gd name="connsiteY0" fmla="*/ 7698 h 344748"/>
              <a:gd name="connsiteX1" fmla="*/ 1728192 w 1728192"/>
              <a:gd name="connsiteY1" fmla="*/ 0 h 344748"/>
              <a:gd name="connsiteX2" fmla="*/ 1728192 w 1728192"/>
              <a:gd name="connsiteY2" fmla="*/ 344748 h 344748"/>
              <a:gd name="connsiteX3" fmla="*/ 0 w 1728192"/>
              <a:gd name="connsiteY3" fmla="*/ 344748 h 344748"/>
              <a:gd name="connsiteX4" fmla="*/ 38671 w 1728192"/>
              <a:gd name="connsiteY4" fmla="*/ 7698 h 344748"/>
              <a:gd name="connsiteX0" fmla="*/ 38671 w 1760427"/>
              <a:gd name="connsiteY0" fmla="*/ 26776 h 363826"/>
              <a:gd name="connsiteX1" fmla="*/ 1760427 w 1760427"/>
              <a:gd name="connsiteY1" fmla="*/ 0 h 363826"/>
              <a:gd name="connsiteX2" fmla="*/ 1728192 w 1760427"/>
              <a:gd name="connsiteY2" fmla="*/ 363826 h 363826"/>
              <a:gd name="connsiteX3" fmla="*/ 0 w 1760427"/>
              <a:gd name="connsiteY3" fmla="*/ 363826 h 363826"/>
              <a:gd name="connsiteX4" fmla="*/ 38671 w 1760427"/>
              <a:gd name="connsiteY4" fmla="*/ 26776 h 363826"/>
              <a:gd name="connsiteX0" fmla="*/ 38671 w 1773815"/>
              <a:gd name="connsiteY0" fmla="*/ 29994 h 367044"/>
              <a:gd name="connsiteX1" fmla="*/ 1773815 w 1773815"/>
              <a:gd name="connsiteY1" fmla="*/ 0 h 367044"/>
              <a:gd name="connsiteX2" fmla="*/ 1728192 w 1773815"/>
              <a:gd name="connsiteY2" fmla="*/ 367044 h 367044"/>
              <a:gd name="connsiteX3" fmla="*/ 0 w 1773815"/>
              <a:gd name="connsiteY3" fmla="*/ 367044 h 367044"/>
              <a:gd name="connsiteX4" fmla="*/ 38671 w 1773815"/>
              <a:gd name="connsiteY4" fmla="*/ 29994 h 367044"/>
              <a:gd name="connsiteX0" fmla="*/ 40059 w 1773815"/>
              <a:gd name="connsiteY0" fmla="*/ 12001 h 367044"/>
              <a:gd name="connsiteX1" fmla="*/ 1773815 w 1773815"/>
              <a:gd name="connsiteY1" fmla="*/ 0 h 367044"/>
              <a:gd name="connsiteX2" fmla="*/ 1728192 w 1773815"/>
              <a:gd name="connsiteY2" fmla="*/ 367044 h 367044"/>
              <a:gd name="connsiteX3" fmla="*/ 0 w 1773815"/>
              <a:gd name="connsiteY3" fmla="*/ 367044 h 367044"/>
              <a:gd name="connsiteX4" fmla="*/ 40059 w 1773815"/>
              <a:gd name="connsiteY4" fmla="*/ 12001 h 367044"/>
              <a:gd name="connsiteX0" fmla="*/ 42455 w 1773815"/>
              <a:gd name="connsiteY0" fmla="*/ 23107 h 367044"/>
              <a:gd name="connsiteX1" fmla="*/ 1773815 w 1773815"/>
              <a:gd name="connsiteY1" fmla="*/ 0 h 367044"/>
              <a:gd name="connsiteX2" fmla="*/ 1728192 w 1773815"/>
              <a:gd name="connsiteY2" fmla="*/ 367044 h 367044"/>
              <a:gd name="connsiteX3" fmla="*/ 0 w 1773815"/>
              <a:gd name="connsiteY3" fmla="*/ 367044 h 367044"/>
              <a:gd name="connsiteX4" fmla="*/ 42455 w 1773815"/>
              <a:gd name="connsiteY4" fmla="*/ 23107 h 367044"/>
              <a:gd name="connsiteX0" fmla="*/ 43566 w 1773815"/>
              <a:gd name="connsiteY0" fmla="*/ 8712 h 367044"/>
              <a:gd name="connsiteX1" fmla="*/ 1773815 w 1773815"/>
              <a:gd name="connsiteY1" fmla="*/ 0 h 367044"/>
              <a:gd name="connsiteX2" fmla="*/ 1728192 w 1773815"/>
              <a:gd name="connsiteY2" fmla="*/ 367044 h 367044"/>
              <a:gd name="connsiteX3" fmla="*/ 0 w 1773815"/>
              <a:gd name="connsiteY3" fmla="*/ 367044 h 367044"/>
              <a:gd name="connsiteX4" fmla="*/ 43566 w 1773815"/>
              <a:gd name="connsiteY4" fmla="*/ 8712 h 367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3815" h="367044">
                <a:moveTo>
                  <a:pt x="43566" y="8712"/>
                </a:moveTo>
                <a:lnTo>
                  <a:pt x="1773815" y="0"/>
                </a:lnTo>
                <a:lnTo>
                  <a:pt x="1728192" y="367044"/>
                </a:lnTo>
                <a:lnTo>
                  <a:pt x="0" y="367044"/>
                </a:lnTo>
                <a:lnTo>
                  <a:pt x="43566" y="8712"/>
                </a:lnTo>
                <a:close/>
              </a:path>
            </a:pathLst>
          </a:custGeom>
          <a:solidFill>
            <a:srgbClr val="0091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000" b="1" i="1" u="none" strike="noStrike" kern="1200" cap="all" spc="100" normalizeH="0" baseline="0" noProof="0" dirty="0" smtClean="0">
                <a:ln>
                  <a:noFill/>
                </a:ln>
                <a:solidFill>
                  <a:prstClr val="white"/>
                </a:solidFill>
                <a:effectLst/>
                <a:uLnTx/>
                <a:uFillTx/>
                <a:latin typeface="TheSans LP9 Black" panose="020B0002050302020203" pitchFamily="34" charset="0"/>
                <a:ea typeface="+mn-ea"/>
                <a:cs typeface="+mn-cs"/>
              </a:rPr>
              <a:t>Energy &amp; </a:t>
            </a:r>
            <a:r>
              <a:rPr kumimoji="0" lang="de-DE" sz="3000" b="1" i="1" u="none" strike="noStrike" kern="1200" cap="all" spc="100" normalizeH="0" baseline="0" noProof="0" dirty="0" err="1" smtClean="0">
                <a:ln>
                  <a:noFill/>
                </a:ln>
                <a:solidFill>
                  <a:prstClr val="white"/>
                </a:solidFill>
                <a:effectLst/>
                <a:uLnTx/>
                <a:uFillTx/>
                <a:latin typeface="TheSans LP9 Black" panose="020B0002050302020203" pitchFamily="34" charset="0"/>
                <a:ea typeface="+mn-ea"/>
                <a:cs typeface="+mn-cs"/>
              </a:rPr>
              <a:t>Resource</a:t>
            </a:r>
            <a:r>
              <a:rPr kumimoji="0" lang="de-DE" sz="3000" b="1" i="1" u="none" strike="noStrike" kern="1200" cap="all" spc="100" normalizeH="0" baseline="0" noProof="0" dirty="0" smtClean="0">
                <a:ln>
                  <a:noFill/>
                </a:ln>
                <a:solidFill>
                  <a:prstClr val="white"/>
                </a:solidFill>
                <a:effectLst/>
                <a:uLnTx/>
                <a:uFillTx/>
                <a:latin typeface="TheSans LP9 Black" panose="020B0002050302020203" pitchFamily="34" charset="0"/>
                <a:ea typeface="+mn-ea"/>
                <a:cs typeface="+mn-cs"/>
              </a:rPr>
              <a:t> </a:t>
            </a:r>
            <a:r>
              <a:rPr kumimoji="0" lang="de-DE" sz="3000" b="1" i="1" u="none" strike="noStrike" kern="1200" cap="all" spc="100" normalizeH="0" baseline="0" noProof="0" dirty="0" err="1" smtClean="0">
                <a:ln>
                  <a:noFill/>
                </a:ln>
                <a:solidFill>
                  <a:prstClr val="white"/>
                </a:solidFill>
                <a:effectLst/>
                <a:uLnTx/>
                <a:uFillTx/>
                <a:latin typeface="TheSans LP9 Black" panose="020B0002050302020203" pitchFamily="34" charset="0"/>
                <a:ea typeface="+mn-ea"/>
                <a:cs typeface="+mn-cs"/>
              </a:rPr>
              <a:t>efficiency</a:t>
            </a:r>
            <a:endParaRPr kumimoji="0" lang="en-US" sz="3000" b="0" i="1" u="none" strike="noStrike" kern="1200" cap="none" spc="0" normalizeH="0" baseline="0" noProof="0" dirty="0">
              <a:ln>
                <a:noFill/>
              </a:ln>
              <a:solidFill>
                <a:prstClr val="white"/>
              </a:solidFill>
              <a:effectLst/>
              <a:uLnTx/>
              <a:uFillTx/>
              <a:latin typeface="TheSans LP2 ExtraLight" panose="020B0002050302020203" pitchFamily="34" charset="0"/>
              <a:ea typeface="+mn-ea"/>
              <a:cs typeface="+mn-cs"/>
            </a:endParaRPr>
          </a:p>
        </p:txBody>
      </p:sp>
      <p:sp>
        <p:nvSpPr>
          <p:cNvPr id="14" name="Rechteck 9">
            <a:extLst>
              <a:ext uri="{FF2B5EF4-FFF2-40B4-BE49-F238E27FC236}">
                <a16:creationId xmlns:a16="http://schemas.microsoft.com/office/drawing/2014/main" id="{F5CF80B3-39A0-1243-9A81-8BCB492D265E}"/>
              </a:ext>
            </a:extLst>
          </p:cNvPr>
          <p:cNvSpPr/>
          <p:nvPr/>
        </p:nvSpPr>
        <p:spPr>
          <a:xfrm>
            <a:off x="1039152" y="2322103"/>
            <a:ext cx="7097244" cy="453600"/>
          </a:xfrm>
          <a:custGeom>
            <a:avLst/>
            <a:gdLst>
              <a:gd name="connsiteX0" fmla="*/ 0 w 1728192"/>
              <a:gd name="connsiteY0" fmla="*/ 0 h 344748"/>
              <a:gd name="connsiteX1" fmla="*/ 1728192 w 1728192"/>
              <a:gd name="connsiteY1" fmla="*/ 0 h 344748"/>
              <a:gd name="connsiteX2" fmla="*/ 1728192 w 1728192"/>
              <a:gd name="connsiteY2" fmla="*/ 344748 h 344748"/>
              <a:gd name="connsiteX3" fmla="*/ 0 w 1728192"/>
              <a:gd name="connsiteY3" fmla="*/ 344748 h 344748"/>
              <a:gd name="connsiteX4" fmla="*/ 0 w 1728192"/>
              <a:gd name="connsiteY4" fmla="*/ 0 h 344748"/>
              <a:gd name="connsiteX0" fmla="*/ 38671 w 1728192"/>
              <a:gd name="connsiteY0" fmla="*/ 7698 h 344748"/>
              <a:gd name="connsiteX1" fmla="*/ 1728192 w 1728192"/>
              <a:gd name="connsiteY1" fmla="*/ 0 h 344748"/>
              <a:gd name="connsiteX2" fmla="*/ 1728192 w 1728192"/>
              <a:gd name="connsiteY2" fmla="*/ 344748 h 344748"/>
              <a:gd name="connsiteX3" fmla="*/ 0 w 1728192"/>
              <a:gd name="connsiteY3" fmla="*/ 344748 h 344748"/>
              <a:gd name="connsiteX4" fmla="*/ 38671 w 1728192"/>
              <a:gd name="connsiteY4" fmla="*/ 7698 h 344748"/>
              <a:gd name="connsiteX0" fmla="*/ 38671 w 1760427"/>
              <a:gd name="connsiteY0" fmla="*/ 26776 h 363826"/>
              <a:gd name="connsiteX1" fmla="*/ 1760427 w 1760427"/>
              <a:gd name="connsiteY1" fmla="*/ 0 h 363826"/>
              <a:gd name="connsiteX2" fmla="*/ 1728192 w 1760427"/>
              <a:gd name="connsiteY2" fmla="*/ 363826 h 363826"/>
              <a:gd name="connsiteX3" fmla="*/ 0 w 1760427"/>
              <a:gd name="connsiteY3" fmla="*/ 363826 h 363826"/>
              <a:gd name="connsiteX4" fmla="*/ 38671 w 1760427"/>
              <a:gd name="connsiteY4" fmla="*/ 26776 h 363826"/>
              <a:gd name="connsiteX0" fmla="*/ 38671 w 1773815"/>
              <a:gd name="connsiteY0" fmla="*/ 29994 h 367044"/>
              <a:gd name="connsiteX1" fmla="*/ 1773815 w 1773815"/>
              <a:gd name="connsiteY1" fmla="*/ 0 h 367044"/>
              <a:gd name="connsiteX2" fmla="*/ 1728192 w 1773815"/>
              <a:gd name="connsiteY2" fmla="*/ 367044 h 367044"/>
              <a:gd name="connsiteX3" fmla="*/ 0 w 1773815"/>
              <a:gd name="connsiteY3" fmla="*/ 367044 h 367044"/>
              <a:gd name="connsiteX4" fmla="*/ 38671 w 1773815"/>
              <a:gd name="connsiteY4" fmla="*/ 29994 h 367044"/>
              <a:gd name="connsiteX0" fmla="*/ 40059 w 1773815"/>
              <a:gd name="connsiteY0" fmla="*/ 12001 h 367044"/>
              <a:gd name="connsiteX1" fmla="*/ 1773815 w 1773815"/>
              <a:gd name="connsiteY1" fmla="*/ 0 h 367044"/>
              <a:gd name="connsiteX2" fmla="*/ 1728192 w 1773815"/>
              <a:gd name="connsiteY2" fmla="*/ 367044 h 367044"/>
              <a:gd name="connsiteX3" fmla="*/ 0 w 1773815"/>
              <a:gd name="connsiteY3" fmla="*/ 367044 h 367044"/>
              <a:gd name="connsiteX4" fmla="*/ 40059 w 1773815"/>
              <a:gd name="connsiteY4" fmla="*/ 12001 h 367044"/>
              <a:gd name="connsiteX0" fmla="*/ 42455 w 1773815"/>
              <a:gd name="connsiteY0" fmla="*/ 23107 h 367044"/>
              <a:gd name="connsiteX1" fmla="*/ 1773815 w 1773815"/>
              <a:gd name="connsiteY1" fmla="*/ 0 h 367044"/>
              <a:gd name="connsiteX2" fmla="*/ 1728192 w 1773815"/>
              <a:gd name="connsiteY2" fmla="*/ 367044 h 367044"/>
              <a:gd name="connsiteX3" fmla="*/ 0 w 1773815"/>
              <a:gd name="connsiteY3" fmla="*/ 367044 h 367044"/>
              <a:gd name="connsiteX4" fmla="*/ 42455 w 1773815"/>
              <a:gd name="connsiteY4" fmla="*/ 23107 h 367044"/>
              <a:gd name="connsiteX0" fmla="*/ 43566 w 1773815"/>
              <a:gd name="connsiteY0" fmla="*/ 8712 h 367044"/>
              <a:gd name="connsiteX1" fmla="*/ 1773815 w 1773815"/>
              <a:gd name="connsiteY1" fmla="*/ 0 h 367044"/>
              <a:gd name="connsiteX2" fmla="*/ 1728192 w 1773815"/>
              <a:gd name="connsiteY2" fmla="*/ 367044 h 367044"/>
              <a:gd name="connsiteX3" fmla="*/ 0 w 1773815"/>
              <a:gd name="connsiteY3" fmla="*/ 367044 h 367044"/>
              <a:gd name="connsiteX4" fmla="*/ 43566 w 1773815"/>
              <a:gd name="connsiteY4" fmla="*/ 8712 h 367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3815" h="367044">
                <a:moveTo>
                  <a:pt x="43566" y="8712"/>
                </a:moveTo>
                <a:lnTo>
                  <a:pt x="1773815" y="0"/>
                </a:lnTo>
                <a:lnTo>
                  <a:pt x="1728192" y="367044"/>
                </a:lnTo>
                <a:lnTo>
                  <a:pt x="0" y="367044"/>
                </a:lnTo>
                <a:lnTo>
                  <a:pt x="43566" y="8712"/>
                </a:lnTo>
                <a:close/>
              </a:path>
            </a:pathLst>
          </a:custGeom>
          <a:solidFill>
            <a:srgbClr val="0091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36000" b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000" b="1" i="1" u="none" strike="noStrike" kern="1200" cap="all" spc="100" normalizeH="0" baseline="0" noProof="0" dirty="0" smtClean="0">
                <a:ln>
                  <a:noFill/>
                </a:ln>
                <a:solidFill>
                  <a:prstClr val="white"/>
                </a:solidFill>
                <a:effectLst/>
                <a:uLnTx/>
                <a:uFillTx/>
                <a:latin typeface="TheSans LP9 Black" panose="020B0002050302020203" pitchFamily="34" charset="0"/>
                <a:ea typeface="+mn-ea"/>
                <a:cs typeface="+mn-cs"/>
              </a:rPr>
              <a:t>design </a:t>
            </a:r>
            <a:endParaRPr kumimoji="0" lang="en-US" sz="3000" b="0" i="1" u="none" strike="noStrike" kern="1200" cap="none" spc="0" normalizeH="0" baseline="0" noProof="0" dirty="0">
              <a:ln>
                <a:noFill/>
              </a:ln>
              <a:solidFill>
                <a:prstClr val="white"/>
              </a:solidFill>
              <a:effectLst/>
              <a:uLnTx/>
              <a:uFillTx/>
              <a:latin typeface="TheSans LP2 ExtraLight" panose="020B0002050302020203" pitchFamily="34" charset="0"/>
              <a:ea typeface="+mn-ea"/>
              <a:cs typeface="+mn-cs"/>
            </a:endParaRPr>
          </a:p>
        </p:txBody>
      </p:sp>
    </p:spTree>
    <p:extLst>
      <p:ext uri="{BB962C8B-B14F-4D97-AF65-F5344CB8AC3E}">
        <p14:creationId xmlns:p14="http://schemas.microsoft.com/office/powerpoint/2010/main" val="3547066087"/>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PPT_Master_HANNOVERMESSE_16x9_D">
  <a:themeElements>
    <a:clrScheme name="Hannover Messe">
      <a:dk1>
        <a:sysClr val="windowText" lastClr="000000"/>
      </a:dk1>
      <a:lt1>
        <a:sysClr val="window" lastClr="FFFFFF"/>
      </a:lt1>
      <a:dk2>
        <a:srgbClr val="DD0000"/>
      </a:dk2>
      <a:lt2>
        <a:srgbClr val="FFFFFF"/>
      </a:lt2>
      <a:accent1>
        <a:srgbClr val="DD0000"/>
      </a:accent1>
      <a:accent2>
        <a:srgbClr val="646567"/>
      </a:accent2>
      <a:accent3>
        <a:srgbClr val="A2A3A4"/>
      </a:accent3>
      <a:accent4>
        <a:srgbClr val="D0D0D1"/>
      </a:accent4>
      <a:accent5>
        <a:srgbClr val="004A99"/>
      </a:accent5>
      <a:accent6>
        <a:srgbClr val="009FDA"/>
      </a:accent6>
      <a:hlink>
        <a:srgbClr val="000000"/>
      </a:hlink>
      <a:folHlink>
        <a:srgbClr val="000000"/>
      </a:folHlink>
    </a:clrScheme>
    <a:fontScheme name="Deutsche Mess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Schwarz">
      <a:srgbClr val="000000"/>
    </a:custClr>
    <a:custClr name="Grau">
      <a:srgbClr val="799AAE"/>
    </a:custClr>
    <a:custClr name="Pink">
      <a:srgbClr val="CC0066"/>
    </a:custClr>
    <a:custClr name="Violett">
      <a:srgbClr val="6B1F7C"/>
    </a:custClr>
    <a:custClr name="Dunkelblau">
      <a:srgbClr val="1A3362"/>
    </a:custClr>
    <a:custClr name="Blau">
      <a:srgbClr val="01377D"/>
    </a:custClr>
    <a:custClr name="Hellblau">
      <a:srgbClr val="0091D0"/>
    </a:custClr>
    <a:custClr name="Cyan">
      <a:srgbClr val="79CADD"/>
    </a:custClr>
    <a:custClr name="Türkis">
      <a:srgbClr val="007F99"/>
    </a:custClr>
    <a:custClr name="Dunkelgrün">
      <a:srgbClr val="006633"/>
    </a:custClr>
    <a:custClr name="Grün">
      <a:srgbClr val="1FA12D"/>
    </a:custClr>
    <a:custClr name="Hellgrün">
      <a:srgbClr val="66CC33"/>
    </a:custClr>
    <a:custClr name="Gelb">
      <a:srgbClr val="FFDE10"/>
    </a:custClr>
    <a:custClr name="Ocker">
      <a:srgbClr val="D2A730"/>
    </a:custClr>
    <a:custClr name="Orange">
      <a:srgbClr val="FF9900"/>
    </a:custClr>
    <a:custClr name="Rot">
      <a:srgbClr val="DD0000"/>
    </a:custClr>
  </a:custClrLst>
  <a:extLst>
    <a:ext uri="{05A4C25C-085E-4340-85A3-A5531E510DB2}">
      <thm15:themeFamily xmlns:thm15="http://schemas.microsoft.com/office/thememl/2012/main" name="DocumentsPPT_Master_HANNOVERMESSE_16x9.pptx" id="{B283D46B-2669-499F-8AA0-055C831E72DF}" vid="{71025203-B312-40ED-80B3-ACA8D18A7228}"/>
    </a:ext>
  </a:extLst>
</a:theme>
</file>

<file path=ppt/theme/theme10.xml><?xml version="1.0" encoding="utf-8"?>
<a:theme xmlns:a="http://schemas.openxmlformats.org/drawingml/2006/main" name="PPT_Master_HannoverMesse_16x9_DE">
  <a:themeElements>
    <a:clrScheme name="Hannover Messe">
      <a:dk1>
        <a:sysClr val="windowText" lastClr="000000"/>
      </a:dk1>
      <a:lt1>
        <a:sysClr val="window" lastClr="FFFFFF"/>
      </a:lt1>
      <a:dk2>
        <a:srgbClr val="DD0000"/>
      </a:dk2>
      <a:lt2>
        <a:srgbClr val="FFFFFF"/>
      </a:lt2>
      <a:accent1>
        <a:srgbClr val="DD0000"/>
      </a:accent1>
      <a:accent2>
        <a:srgbClr val="646567"/>
      </a:accent2>
      <a:accent3>
        <a:srgbClr val="A2A3A4"/>
      </a:accent3>
      <a:accent4>
        <a:srgbClr val="D0D0D1"/>
      </a:accent4>
      <a:accent5>
        <a:srgbClr val="004A99"/>
      </a:accent5>
      <a:accent6>
        <a:srgbClr val="009FDA"/>
      </a:accent6>
      <a:hlink>
        <a:srgbClr val="000000"/>
      </a:hlink>
      <a:folHlink>
        <a:srgbClr val="000000"/>
      </a:folHlink>
    </a:clrScheme>
    <a:fontScheme name="Deutsche Mess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Schwarz">
      <a:srgbClr val="000000"/>
    </a:custClr>
    <a:custClr name="Grau">
      <a:srgbClr val="799AAE"/>
    </a:custClr>
    <a:custClr name="Pink">
      <a:srgbClr val="CC0066"/>
    </a:custClr>
    <a:custClr name="Violett">
      <a:srgbClr val="6B1F7C"/>
    </a:custClr>
    <a:custClr name="Dunkelblau">
      <a:srgbClr val="1A3362"/>
    </a:custClr>
    <a:custClr name="Blau">
      <a:srgbClr val="01377D"/>
    </a:custClr>
    <a:custClr name="Hellblau">
      <a:srgbClr val="0091D0"/>
    </a:custClr>
    <a:custClr name="Cyan">
      <a:srgbClr val="79CADD"/>
    </a:custClr>
    <a:custClr name="Türkis">
      <a:srgbClr val="007F99"/>
    </a:custClr>
    <a:custClr name="Dunkelgrün">
      <a:srgbClr val="006633"/>
    </a:custClr>
    <a:custClr name="Grün">
      <a:srgbClr val="1FA12D"/>
    </a:custClr>
    <a:custClr name="Hellgrün">
      <a:srgbClr val="66CC33"/>
    </a:custClr>
    <a:custClr name="Gelb">
      <a:srgbClr val="FFDE10"/>
    </a:custClr>
    <a:custClr name="Ocker">
      <a:srgbClr val="D2A730"/>
    </a:custClr>
    <a:custClr name="Orange">
      <a:srgbClr val="FF9900"/>
    </a:custClr>
    <a:custClr name="Rot">
      <a:srgbClr val="DD0000"/>
    </a:custClr>
  </a:custClrLst>
  <a:extLst>
    <a:ext uri="{05A4C25C-085E-4340-85A3-A5531E510DB2}">
      <thm15:themeFamily xmlns:thm15="http://schemas.microsoft.com/office/thememl/2012/main" name="Präsentation1" id="{166D4198-2670-45EB-B07C-8A7C872A8314}" vid="{E10E6AB3-7C12-4E02-B5D2-B59A297942F3}"/>
    </a:ext>
  </a:extLst>
</a:theme>
</file>

<file path=ppt/theme/theme1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PPT_Master_HANNOVERMESSE_16x9_D">
  <a:themeElements>
    <a:clrScheme name="Hannover Messe">
      <a:dk1>
        <a:sysClr val="windowText" lastClr="000000"/>
      </a:dk1>
      <a:lt1>
        <a:sysClr val="window" lastClr="FFFFFF"/>
      </a:lt1>
      <a:dk2>
        <a:srgbClr val="DD0000"/>
      </a:dk2>
      <a:lt2>
        <a:srgbClr val="FFFFFF"/>
      </a:lt2>
      <a:accent1>
        <a:srgbClr val="DD0000"/>
      </a:accent1>
      <a:accent2>
        <a:srgbClr val="646567"/>
      </a:accent2>
      <a:accent3>
        <a:srgbClr val="A2A3A4"/>
      </a:accent3>
      <a:accent4>
        <a:srgbClr val="D0D0D1"/>
      </a:accent4>
      <a:accent5>
        <a:srgbClr val="004A99"/>
      </a:accent5>
      <a:accent6>
        <a:srgbClr val="009FDA"/>
      </a:accent6>
      <a:hlink>
        <a:srgbClr val="000000"/>
      </a:hlink>
      <a:folHlink>
        <a:srgbClr val="000000"/>
      </a:folHlink>
    </a:clrScheme>
    <a:fontScheme name="Deutsche Mess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Schwarz">
      <a:srgbClr val="000000"/>
    </a:custClr>
    <a:custClr name="Grau">
      <a:srgbClr val="799AAE"/>
    </a:custClr>
    <a:custClr name="Pink">
      <a:srgbClr val="CC0066"/>
    </a:custClr>
    <a:custClr name="Violett">
      <a:srgbClr val="6B1F7C"/>
    </a:custClr>
    <a:custClr name="Dunkelblau">
      <a:srgbClr val="1A3362"/>
    </a:custClr>
    <a:custClr name="Blau">
      <a:srgbClr val="01377D"/>
    </a:custClr>
    <a:custClr name="Hellblau">
      <a:srgbClr val="0091D0"/>
    </a:custClr>
    <a:custClr name="Cyan">
      <a:srgbClr val="79CADD"/>
    </a:custClr>
    <a:custClr name="Türkis">
      <a:srgbClr val="007F99"/>
    </a:custClr>
    <a:custClr name="Dunkelgrün">
      <a:srgbClr val="006633"/>
    </a:custClr>
    <a:custClr name="Grün">
      <a:srgbClr val="1FA12D"/>
    </a:custClr>
    <a:custClr name="Hellgrün">
      <a:srgbClr val="66CC33"/>
    </a:custClr>
    <a:custClr name="Gelb">
      <a:srgbClr val="FFDE10"/>
    </a:custClr>
    <a:custClr name="Ocker">
      <a:srgbClr val="D2A730"/>
    </a:custClr>
    <a:custClr name="Orange">
      <a:srgbClr val="FF9900"/>
    </a:custClr>
    <a:custClr name="Rot">
      <a:srgbClr val="DD0000"/>
    </a:custClr>
  </a:custClrLst>
  <a:extLst>
    <a:ext uri="{05A4C25C-085E-4340-85A3-A5531E510DB2}">
      <thm15:themeFamily xmlns:thm15="http://schemas.microsoft.com/office/thememl/2012/main" name="DocumentsPPT_Master_HANNOVERMESSE_16x9.pptx" id="{B283D46B-2669-499F-8AA0-055C831E72DF}" vid="{71025203-B312-40ED-80B3-ACA8D18A7228}"/>
    </a:ext>
  </a:extLst>
</a:theme>
</file>

<file path=ppt/theme/theme3.xml><?xml version="1.0" encoding="utf-8"?>
<a:theme xmlns:a="http://schemas.openxmlformats.org/drawingml/2006/main" name="1_PPT_Master_HANNOVERMESSE_16x9_D">
  <a:themeElements>
    <a:clrScheme name="Hannover Messe">
      <a:dk1>
        <a:sysClr val="windowText" lastClr="000000"/>
      </a:dk1>
      <a:lt1>
        <a:sysClr val="window" lastClr="FFFFFF"/>
      </a:lt1>
      <a:dk2>
        <a:srgbClr val="DD0000"/>
      </a:dk2>
      <a:lt2>
        <a:srgbClr val="FFFFFF"/>
      </a:lt2>
      <a:accent1>
        <a:srgbClr val="DD0000"/>
      </a:accent1>
      <a:accent2>
        <a:srgbClr val="646567"/>
      </a:accent2>
      <a:accent3>
        <a:srgbClr val="A2A3A4"/>
      </a:accent3>
      <a:accent4>
        <a:srgbClr val="D0D0D1"/>
      </a:accent4>
      <a:accent5>
        <a:srgbClr val="004A99"/>
      </a:accent5>
      <a:accent6>
        <a:srgbClr val="009FDA"/>
      </a:accent6>
      <a:hlink>
        <a:srgbClr val="000000"/>
      </a:hlink>
      <a:folHlink>
        <a:srgbClr val="000000"/>
      </a:folHlink>
    </a:clrScheme>
    <a:fontScheme name="Deutsche Mess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Schwarz">
      <a:srgbClr val="000000"/>
    </a:custClr>
    <a:custClr name="Grau">
      <a:srgbClr val="799AAE"/>
    </a:custClr>
    <a:custClr name="Pink">
      <a:srgbClr val="CC0066"/>
    </a:custClr>
    <a:custClr name="Violett">
      <a:srgbClr val="6B1F7C"/>
    </a:custClr>
    <a:custClr name="Dunkelblau">
      <a:srgbClr val="1A3362"/>
    </a:custClr>
    <a:custClr name="Blau">
      <a:srgbClr val="01377D"/>
    </a:custClr>
    <a:custClr name="Hellblau">
      <a:srgbClr val="0091D0"/>
    </a:custClr>
    <a:custClr name="Cyan">
      <a:srgbClr val="79CADD"/>
    </a:custClr>
    <a:custClr name="Türkis">
      <a:srgbClr val="007F99"/>
    </a:custClr>
    <a:custClr name="Dunkelgrün">
      <a:srgbClr val="006633"/>
    </a:custClr>
    <a:custClr name="Grün">
      <a:srgbClr val="1FA12D"/>
    </a:custClr>
    <a:custClr name="Hellgrün">
      <a:srgbClr val="66CC33"/>
    </a:custClr>
    <a:custClr name="Gelb">
      <a:srgbClr val="FFDE10"/>
    </a:custClr>
    <a:custClr name="Ocker">
      <a:srgbClr val="D2A730"/>
    </a:custClr>
    <a:custClr name="Orange">
      <a:srgbClr val="FF9900"/>
    </a:custClr>
    <a:custClr name="Rot">
      <a:srgbClr val="DD0000"/>
    </a:custClr>
  </a:custClrLst>
  <a:extLst>
    <a:ext uri="{05A4C25C-085E-4340-85A3-A5531E510DB2}">
      <thm15:themeFamily xmlns:thm15="http://schemas.microsoft.com/office/thememl/2012/main" name="DocumentsPPT_Master_HANNOVERMESSE_16x9.pptx" id="{B283D46B-2669-499F-8AA0-055C831E72DF}" vid="{71025203-B312-40ED-80B3-ACA8D18A7228}"/>
    </a:ext>
  </a:extLst>
</a:theme>
</file>

<file path=ppt/theme/theme4.xml><?xml version="1.0" encoding="utf-8"?>
<a:theme xmlns:a="http://schemas.openxmlformats.org/drawingml/2006/main" name="PPT_Master_HANNOVER MESSE_D">
  <a:themeElements>
    <a:clrScheme name="Hannover Messe">
      <a:dk1>
        <a:sysClr val="windowText" lastClr="000000"/>
      </a:dk1>
      <a:lt1>
        <a:sysClr val="window" lastClr="FFFFFF"/>
      </a:lt1>
      <a:dk2>
        <a:srgbClr val="DD0000"/>
      </a:dk2>
      <a:lt2>
        <a:srgbClr val="FFFFFF"/>
      </a:lt2>
      <a:accent1>
        <a:srgbClr val="DD0000"/>
      </a:accent1>
      <a:accent2>
        <a:srgbClr val="646567"/>
      </a:accent2>
      <a:accent3>
        <a:srgbClr val="A2A3A4"/>
      </a:accent3>
      <a:accent4>
        <a:srgbClr val="D0D0D1"/>
      </a:accent4>
      <a:accent5>
        <a:srgbClr val="004A99"/>
      </a:accent5>
      <a:accent6>
        <a:srgbClr val="009FDA"/>
      </a:accent6>
      <a:hlink>
        <a:srgbClr val="000000"/>
      </a:hlink>
      <a:folHlink>
        <a:srgbClr val="000000"/>
      </a:folHlink>
    </a:clrScheme>
    <a:fontScheme name="Deutsche Mess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Schwarz">
      <a:srgbClr val="000000"/>
    </a:custClr>
    <a:custClr name="Grau">
      <a:srgbClr val="799AAE"/>
    </a:custClr>
    <a:custClr name="Pink">
      <a:srgbClr val="CC0066"/>
    </a:custClr>
    <a:custClr name="Violett">
      <a:srgbClr val="6B1F7C"/>
    </a:custClr>
    <a:custClr name="Dunkelblau">
      <a:srgbClr val="1A3362"/>
    </a:custClr>
    <a:custClr name="Blau">
      <a:srgbClr val="01377D"/>
    </a:custClr>
    <a:custClr name="Hellblau">
      <a:srgbClr val="0091D0"/>
    </a:custClr>
    <a:custClr name="Cyan">
      <a:srgbClr val="79CADD"/>
    </a:custClr>
    <a:custClr name="Türkis">
      <a:srgbClr val="007F99"/>
    </a:custClr>
    <a:custClr name="Dunkelgrün">
      <a:srgbClr val="006633"/>
    </a:custClr>
    <a:custClr name="Grün">
      <a:srgbClr val="1FA12D"/>
    </a:custClr>
    <a:custClr name="Hellgrün">
      <a:srgbClr val="66CC33"/>
    </a:custClr>
    <a:custClr name="Gelb">
      <a:srgbClr val="FFDE10"/>
    </a:custClr>
    <a:custClr name="Ocker">
      <a:srgbClr val="D2A730"/>
    </a:custClr>
    <a:custClr name="Orange">
      <a:srgbClr val="FF9900"/>
    </a:custClr>
    <a:custClr name="Rot">
      <a:srgbClr val="DD0000"/>
    </a:custClr>
  </a:custClrLst>
</a:theme>
</file>

<file path=ppt/theme/theme5.xml><?xml version="1.0" encoding="utf-8"?>
<a:theme xmlns:a="http://schemas.openxmlformats.org/drawingml/2006/main" name="3_PPT_Master_HANNOVERMESSE_16x9_D">
  <a:themeElements>
    <a:clrScheme name="Hannover Messe">
      <a:dk1>
        <a:sysClr val="windowText" lastClr="000000"/>
      </a:dk1>
      <a:lt1>
        <a:sysClr val="window" lastClr="FFFFFF"/>
      </a:lt1>
      <a:dk2>
        <a:srgbClr val="DD0000"/>
      </a:dk2>
      <a:lt2>
        <a:srgbClr val="FFFFFF"/>
      </a:lt2>
      <a:accent1>
        <a:srgbClr val="DD0000"/>
      </a:accent1>
      <a:accent2>
        <a:srgbClr val="646567"/>
      </a:accent2>
      <a:accent3>
        <a:srgbClr val="A2A3A4"/>
      </a:accent3>
      <a:accent4>
        <a:srgbClr val="D0D0D1"/>
      </a:accent4>
      <a:accent5>
        <a:srgbClr val="004A99"/>
      </a:accent5>
      <a:accent6>
        <a:srgbClr val="009FDA"/>
      </a:accent6>
      <a:hlink>
        <a:srgbClr val="000000"/>
      </a:hlink>
      <a:folHlink>
        <a:srgbClr val="000000"/>
      </a:folHlink>
    </a:clrScheme>
    <a:fontScheme name="Deutsche Mess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Schwarz">
      <a:srgbClr val="000000"/>
    </a:custClr>
    <a:custClr name="Grau">
      <a:srgbClr val="799AAE"/>
    </a:custClr>
    <a:custClr name="Pink">
      <a:srgbClr val="CC0066"/>
    </a:custClr>
    <a:custClr name="Violett">
      <a:srgbClr val="6B1F7C"/>
    </a:custClr>
    <a:custClr name="Dunkelblau">
      <a:srgbClr val="1A3362"/>
    </a:custClr>
    <a:custClr name="Blau">
      <a:srgbClr val="01377D"/>
    </a:custClr>
    <a:custClr name="Hellblau">
      <a:srgbClr val="0091D0"/>
    </a:custClr>
    <a:custClr name="Cyan">
      <a:srgbClr val="79CADD"/>
    </a:custClr>
    <a:custClr name="Türkis">
      <a:srgbClr val="007F99"/>
    </a:custClr>
    <a:custClr name="Dunkelgrün">
      <a:srgbClr val="006633"/>
    </a:custClr>
    <a:custClr name="Grün">
      <a:srgbClr val="1FA12D"/>
    </a:custClr>
    <a:custClr name="Hellgrün">
      <a:srgbClr val="66CC33"/>
    </a:custClr>
    <a:custClr name="Gelb">
      <a:srgbClr val="FFDE10"/>
    </a:custClr>
    <a:custClr name="Ocker">
      <a:srgbClr val="D2A730"/>
    </a:custClr>
    <a:custClr name="Orange">
      <a:srgbClr val="FF9900"/>
    </a:custClr>
    <a:custClr name="Rot">
      <a:srgbClr val="DD0000"/>
    </a:custClr>
  </a:custClrLst>
</a:theme>
</file>

<file path=ppt/theme/theme6.xml><?xml version="1.0" encoding="utf-8"?>
<a:theme xmlns:a="http://schemas.openxmlformats.org/drawingml/2006/main" name="4_PPT_Master_HANNOVERMESSE_16x9_D">
  <a:themeElements>
    <a:clrScheme name="Hannover Messe">
      <a:dk1>
        <a:sysClr val="windowText" lastClr="000000"/>
      </a:dk1>
      <a:lt1>
        <a:sysClr val="window" lastClr="FFFFFF"/>
      </a:lt1>
      <a:dk2>
        <a:srgbClr val="DD0000"/>
      </a:dk2>
      <a:lt2>
        <a:srgbClr val="FFFFFF"/>
      </a:lt2>
      <a:accent1>
        <a:srgbClr val="DD0000"/>
      </a:accent1>
      <a:accent2>
        <a:srgbClr val="646567"/>
      </a:accent2>
      <a:accent3>
        <a:srgbClr val="A2A3A4"/>
      </a:accent3>
      <a:accent4>
        <a:srgbClr val="D0D0D1"/>
      </a:accent4>
      <a:accent5>
        <a:srgbClr val="004A99"/>
      </a:accent5>
      <a:accent6>
        <a:srgbClr val="009FDA"/>
      </a:accent6>
      <a:hlink>
        <a:srgbClr val="000000"/>
      </a:hlink>
      <a:folHlink>
        <a:srgbClr val="000000"/>
      </a:folHlink>
    </a:clrScheme>
    <a:fontScheme name="Deutsche Mess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Schwarz">
      <a:srgbClr val="000000"/>
    </a:custClr>
    <a:custClr name="Grau">
      <a:srgbClr val="799AAE"/>
    </a:custClr>
    <a:custClr name="Pink">
      <a:srgbClr val="CC0066"/>
    </a:custClr>
    <a:custClr name="Violett">
      <a:srgbClr val="6B1F7C"/>
    </a:custClr>
    <a:custClr name="Dunkelblau">
      <a:srgbClr val="1A3362"/>
    </a:custClr>
    <a:custClr name="Blau">
      <a:srgbClr val="01377D"/>
    </a:custClr>
    <a:custClr name="Hellblau">
      <a:srgbClr val="0091D0"/>
    </a:custClr>
    <a:custClr name="Cyan">
      <a:srgbClr val="79CADD"/>
    </a:custClr>
    <a:custClr name="Türkis">
      <a:srgbClr val="007F99"/>
    </a:custClr>
    <a:custClr name="Dunkelgrün">
      <a:srgbClr val="006633"/>
    </a:custClr>
    <a:custClr name="Grün">
      <a:srgbClr val="1FA12D"/>
    </a:custClr>
    <a:custClr name="Hellgrün">
      <a:srgbClr val="66CC33"/>
    </a:custClr>
    <a:custClr name="Gelb">
      <a:srgbClr val="FFDE10"/>
    </a:custClr>
    <a:custClr name="Ocker">
      <a:srgbClr val="D2A730"/>
    </a:custClr>
    <a:custClr name="Orange">
      <a:srgbClr val="FF9900"/>
    </a:custClr>
    <a:custClr name="Rot">
      <a:srgbClr val="DD0000"/>
    </a:custClr>
  </a:custClrLst>
  <a:extLst>
    <a:ext uri="{05A4C25C-085E-4340-85A3-A5531E510DB2}">
      <thm15:themeFamily xmlns:thm15="http://schemas.microsoft.com/office/thememl/2012/main" name="DocumentsPPT_Master_HANNOVERMESSE_16x9.pptx" id="{B283D46B-2669-499F-8AA0-055C831E72DF}" vid="{71025203-B312-40ED-80B3-ACA8D18A7228}"/>
    </a:ext>
  </a:extLst>
</a:theme>
</file>

<file path=ppt/theme/theme7.xml><?xml version="1.0" encoding="utf-8"?>
<a:theme xmlns:a="http://schemas.openxmlformats.org/drawingml/2006/main" name="5_PPT_Master_HANNOVERMESSE_16x9_D">
  <a:themeElements>
    <a:clrScheme name="Hannover Messe">
      <a:dk1>
        <a:sysClr val="windowText" lastClr="000000"/>
      </a:dk1>
      <a:lt1>
        <a:sysClr val="window" lastClr="FFFFFF"/>
      </a:lt1>
      <a:dk2>
        <a:srgbClr val="DD0000"/>
      </a:dk2>
      <a:lt2>
        <a:srgbClr val="FFFFFF"/>
      </a:lt2>
      <a:accent1>
        <a:srgbClr val="DD0000"/>
      </a:accent1>
      <a:accent2>
        <a:srgbClr val="646567"/>
      </a:accent2>
      <a:accent3>
        <a:srgbClr val="A2A3A4"/>
      </a:accent3>
      <a:accent4>
        <a:srgbClr val="D0D0D1"/>
      </a:accent4>
      <a:accent5>
        <a:srgbClr val="004A99"/>
      </a:accent5>
      <a:accent6>
        <a:srgbClr val="009FDA"/>
      </a:accent6>
      <a:hlink>
        <a:srgbClr val="000000"/>
      </a:hlink>
      <a:folHlink>
        <a:srgbClr val="000000"/>
      </a:folHlink>
    </a:clrScheme>
    <a:fontScheme name="Deutsche Mess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Schwarz">
      <a:srgbClr val="000000"/>
    </a:custClr>
    <a:custClr name="Grau">
      <a:srgbClr val="799AAE"/>
    </a:custClr>
    <a:custClr name="Pink">
      <a:srgbClr val="CC0066"/>
    </a:custClr>
    <a:custClr name="Violett">
      <a:srgbClr val="6B1F7C"/>
    </a:custClr>
    <a:custClr name="Dunkelblau">
      <a:srgbClr val="1A3362"/>
    </a:custClr>
    <a:custClr name="Blau">
      <a:srgbClr val="01377D"/>
    </a:custClr>
    <a:custClr name="Hellblau">
      <a:srgbClr val="0091D0"/>
    </a:custClr>
    <a:custClr name="Cyan">
      <a:srgbClr val="79CADD"/>
    </a:custClr>
    <a:custClr name="Türkis">
      <a:srgbClr val="007F99"/>
    </a:custClr>
    <a:custClr name="Dunkelgrün">
      <a:srgbClr val="006633"/>
    </a:custClr>
    <a:custClr name="Grün">
      <a:srgbClr val="1FA12D"/>
    </a:custClr>
    <a:custClr name="Hellgrün">
      <a:srgbClr val="66CC33"/>
    </a:custClr>
    <a:custClr name="Gelb">
      <a:srgbClr val="FFDE10"/>
    </a:custClr>
    <a:custClr name="Ocker">
      <a:srgbClr val="D2A730"/>
    </a:custClr>
    <a:custClr name="Orange">
      <a:srgbClr val="FF9900"/>
    </a:custClr>
    <a:custClr name="Rot">
      <a:srgbClr val="DD0000"/>
    </a:custClr>
  </a:custClrLst>
  <a:extLst>
    <a:ext uri="{05A4C25C-085E-4340-85A3-A5531E510DB2}">
      <thm15:themeFamily xmlns:thm15="http://schemas.microsoft.com/office/thememl/2012/main" name="DocumentsPPT_Master_HANNOVERMESSE_16x9.pptx" id="{B283D46B-2669-499F-8AA0-055C831E72DF}" vid="{71025203-B312-40ED-80B3-ACA8D18A7228}"/>
    </a:ext>
  </a:extLst>
</a:theme>
</file>

<file path=ppt/theme/theme8.xml><?xml version="1.0" encoding="utf-8"?>
<a:theme xmlns:a="http://schemas.openxmlformats.org/drawingml/2006/main" name="6_PPT_Master_HANNOVERMESSE_16x9_D">
  <a:themeElements>
    <a:clrScheme name="Hannover Messe">
      <a:dk1>
        <a:sysClr val="windowText" lastClr="000000"/>
      </a:dk1>
      <a:lt1>
        <a:sysClr val="window" lastClr="FFFFFF"/>
      </a:lt1>
      <a:dk2>
        <a:srgbClr val="DD0000"/>
      </a:dk2>
      <a:lt2>
        <a:srgbClr val="FFFFFF"/>
      </a:lt2>
      <a:accent1>
        <a:srgbClr val="DD0000"/>
      </a:accent1>
      <a:accent2>
        <a:srgbClr val="646567"/>
      </a:accent2>
      <a:accent3>
        <a:srgbClr val="A2A3A4"/>
      </a:accent3>
      <a:accent4>
        <a:srgbClr val="D0D0D1"/>
      </a:accent4>
      <a:accent5>
        <a:srgbClr val="004A99"/>
      </a:accent5>
      <a:accent6>
        <a:srgbClr val="009FDA"/>
      </a:accent6>
      <a:hlink>
        <a:srgbClr val="000000"/>
      </a:hlink>
      <a:folHlink>
        <a:srgbClr val="000000"/>
      </a:folHlink>
    </a:clrScheme>
    <a:fontScheme name="Deutsche Mess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Schwarz">
      <a:srgbClr val="000000"/>
    </a:custClr>
    <a:custClr name="Grau">
      <a:srgbClr val="799AAE"/>
    </a:custClr>
    <a:custClr name="Pink">
      <a:srgbClr val="CC0066"/>
    </a:custClr>
    <a:custClr name="Violett">
      <a:srgbClr val="6B1F7C"/>
    </a:custClr>
    <a:custClr name="Dunkelblau">
      <a:srgbClr val="1A3362"/>
    </a:custClr>
    <a:custClr name="Blau">
      <a:srgbClr val="01377D"/>
    </a:custClr>
    <a:custClr name="Hellblau">
      <a:srgbClr val="0091D0"/>
    </a:custClr>
    <a:custClr name="Cyan">
      <a:srgbClr val="79CADD"/>
    </a:custClr>
    <a:custClr name="Türkis">
      <a:srgbClr val="007F99"/>
    </a:custClr>
    <a:custClr name="Dunkelgrün">
      <a:srgbClr val="006633"/>
    </a:custClr>
    <a:custClr name="Grün">
      <a:srgbClr val="1FA12D"/>
    </a:custClr>
    <a:custClr name="Hellgrün">
      <a:srgbClr val="66CC33"/>
    </a:custClr>
    <a:custClr name="Gelb">
      <a:srgbClr val="FFDE10"/>
    </a:custClr>
    <a:custClr name="Ocker">
      <a:srgbClr val="D2A730"/>
    </a:custClr>
    <a:custClr name="Orange">
      <a:srgbClr val="FF9900"/>
    </a:custClr>
    <a:custClr name="Rot">
      <a:srgbClr val="DD0000"/>
    </a:custClr>
  </a:custClrLst>
  <a:extLst>
    <a:ext uri="{05A4C25C-085E-4340-85A3-A5531E510DB2}">
      <thm15:themeFamily xmlns:thm15="http://schemas.microsoft.com/office/thememl/2012/main" name="DocumentsPPT_Master_HANNOVERMESSE_16x9.pptx" id="{B283D46B-2669-499F-8AA0-055C831E72DF}" vid="{71025203-B312-40ED-80B3-ACA8D18A7228}"/>
    </a:ext>
  </a:extLst>
</a:theme>
</file>

<file path=ppt/theme/theme9.xml><?xml version="1.0" encoding="utf-8"?>
<a:theme xmlns:a="http://schemas.openxmlformats.org/drawingml/2006/main" name="3_Text_Bild_Gradient_Klei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ts val="2000"/>
          </a:lnSpc>
          <a:defRPr sz="1200" b="0" i="0" kern="1200" dirty="0" err="1" smtClean="0">
            <a:solidFill>
              <a:schemeClr val="bg1"/>
            </a:solidFill>
            <a:effectLst/>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PPT_Master_HANNOVERMESSE_16x9_D</Template>
  <TotalTime>0</TotalTime>
  <Words>1883</Words>
  <Application>Microsoft Office PowerPoint</Application>
  <PresentationFormat>Benutzerdefiniert</PresentationFormat>
  <Paragraphs>227</Paragraphs>
  <Slides>18</Slides>
  <Notes>14</Notes>
  <HiddenSlides>0</HiddenSlides>
  <MMClips>0</MMClips>
  <ScaleCrop>false</ScaleCrop>
  <HeadingPairs>
    <vt:vector size="6" baseType="variant">
      <vt:variant>
        <vt:lpstr>Verwendete Schriftarten</vt:lpstr>
      </vt:variant>
      <vt:variant>
        <vt:i4>21</vt:i4>
      </vt:variant>
      <vt:variant>
        <vt:lpstr>Design</vt:lpstr>
      </vt:variant>
      <vt:variant>
        <vt:i4>10</vt:i4>
      </vt:variant>
      <vt:variant>
        <vt:lpstr>Folientitel</vt:lpstr>
      </vt:variant>
      <vt:variant>
        <vt:i4>18</vt:i4>
      </vt:variant>
    </vt:vector>
  </HeadingPairs>
  <TitlesOfParts>
    <vt:vector size="49" baseType="lpstr">
      <vt:lpstr>Arial</vt:lpstr>
      <vt:lpstr>TheSans LP9 Black</vt:lpstr>
      <vt:lpstr>TheSans LP2 ExtraLight</vt:lpstr>
      <vt:lpstr>TheSans LP3 Light</vt:lpstr>
      <vt:lpstr>Wingdings</vt:lpstr>
      <vt:lpstr>TheSansDM</vt:lpstr>
      <vt:lpstr>Open Sans</vt:lpstr>
      <vt:lpstr>Symbol</vt:lpstr>
      <vt:lpstr>TheSans LP5 Plain</vt:lpstr>
      <vt:lpstr>Calibri</vt:lpstr>
      <vt:lpstr>TheSans LP4 SemiLight</vt:lpstr>
      <vt:lpstr>Segoe UI Light</vt:lpstr>
      <vt:lpstr>Arial Black</vt:lpstr>
      <vt:lpstr>TheSans LP7 Bold</vt:lpstr>
      <vt:lpstr>Open Sans Extrabold</vt:lpstr>
      <vt:lpstr>Times New Roman</vt:lpstr>
      <vt:lpstr>PMingLiU</vt:lpstr>
      <vt:lpstr>TheSans C4s Schwarz</vt:lpstr>
      <vt:lpstr>Montserrat ExtraBold</vt:lpstr>
      <vt:lpstr>Courier New</vt:lpstr>
      <vt:lpstr>Montserrat</vt:lpstr>
      <vt:lpstr>PPT_Master_HANNOVERMESSE_16x9_D</vt:lpstr>
      <vt:lpstr>2_PPT_Master_HANNOVERMESSE_16x9_D</vt:lpstr>
      <vt:lpstr>1_PPT_Master_HANNOVERMESSE_16x9_D</vt:lpstr>
      <vt:lpstr>PPT_Master_HANNOVER MESSE_D</vt:lpstr>
      <vt:lpstr>3_PPT_Master_HANNOVERMESSE_16x9_D</vt:lpstr>
      <vt:lpstr>4_PPT_Master_HANNOVERMESSE_16x9_D</vt:lpstr>
      <vt:lpstr>5_PPT_Master_HANNOVERMESSE_16x9_D</vt:lpstr>
      <vt:lpstr>6_PPT_Master_HANNOVERMESSE_16x9_D</vt:lpstr>
      <vt:lpstr>3_Text_Bild_Gradient_Klein</vt:lpstr>
      <vt:lpstr>PPT_Master_HannoverMesse_16x9_DE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Deutsche Messe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Wentrup, Sebastian</dc:creator>
  <cp:lastModifiedBy>Siebert, Marco</cp:lastModifiedBy>
  <cp:revision>604</cp:revision>
  <cp:lastPrinted>2020-12-02T10:12:54Z</cp:lastPrinted>
  <dcterms:created xsi:type="dcterms:W3CDTF">2019-07-17T08:44:00Z</dcterms:created>
  <dcterms:modified xsi:type="dcterms:W3CDTF">2021-03-31T13:32:48Z</dcterms:modified>
</cp:coreProperties>
</file>